
<file path=[Content_Types].xml><?xml version="1.0" encoding="utf-8"?>
<Types xmlns="http://schemas.openxmlformats.org/package/2006/content-types">
  <Default Extension="xml" ContentType="application/vnd.openxmlformats-officedocument.presentationml.presentation.main+xml"/>
  <Default Extension="jpg" ContentType="image/jpeg"/>
  <Default Extension="png" ContentType="image/png"/>
  <Default Extension="emf" ContentType="image/x-emf"/>
  <Default Extension="bin" ContentType="application/vnd.openxmlformats-officedocument.oleObject"/>
  <Default Extension="vml" ContentType="application/vnd.openxmlformats-officedocument.vmlDrawing"/>
  <Default Extension="rels" ContentType="application/vnd.openxmlformats-package.relationships+xml"/>
  <Override PartName="/ppt/notesMasters/notesMaster1.xml" ContentType="application/vnd.openxmlformats-officedocument.presentationml.notesMaster+xml"/>
  <Override PartName="/ppt/notesMasters/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theme/theme2.xml" ContentType="application/vnd.openxmlformats-officedocument.theme+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Masters/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slideMasters/slideMaster3.xml" ContentType="application/vnd.openxmlformats-officedocument.presentationml.slideMaster+xml"/>
  <Override PartName="/ppt/slideMasters/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Masters/slideMaster4.xml" ContentType="application/vnd.openxmlformats-officedocument.presentationml.slideMaster+xml"/>
  <Override PartName="/ppt/slideMasters/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5.xml" ContentType="application/vnd.openxmlformats-officedocument.presentationml.slideMaster+xml"/>
  <Override PartName="/ppt/slideMasters/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Masters/slideMaster6.xml" ContentType="application/vnd.openxmlformats-officedocument.presentationml.slideMaster+xml"/>
  <Override PartName="/ppt/slideMasters/theme/theme7.xml" ContentType="application/vnd.openxmlformats-officedocument.theme+xml"/>
  <Override PartName="/ppt/slideLayouts/slideLayout56.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1.xml" ContentType="application/vnd.openxmlformats-officedocument.presentationml.slideLayout+xml"/>
  <Override PartName="/ppt/slideMasters/slideMaster7.xml" ContentType="application/vnd.openxmlformats-officedocument.presentationml.slideMaster+xml"/>
  <Override PartName="/ppt/slideMasters/theme/theme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Slides/notesSlide2.xml" ContentType="application/vnd.openxmlformats-officedocument.presentationml.notesSlide+xml"/>
  <Override PartName="/ppt/slides/slide5.xml" ContentType="application/vnd.openxmlformats-officedocument.presentationml.slide+xml"/>
  <Override PartName="/ppt/slides/slide6.xml" ContentType="application/vnd.openxmlformats-officedocument.presentationml.slide+xml"/>
  <Override PartName="/ppt/notesSlides/notesSlide3.xml" ContentType="application/vnd.openxmlformats-officedocument.presentationml.notesSlide+xml"/>
  <Override PartName="/ppt/slides/slide7.xml" ContentType="application/vnd.openxmlformats-officedocument.presentationml.slide+xml"/>
  <Override PartName="/ppt/notesSlides/notesSlide4.xml" ContentType="application/vnd.openxmlformats-officedocument.presentationml.notesSlide+xml"/>
  <Override PartName="/ppt/slides/slide8.xml" ContentType="application/vnd.openxmlformats-officedocument.presentationml.slide+xml"/>
  <Override PartName="/ppt/notesSlides/notesSlide5.xml" ContentType="application/vnd.openxmlformats-officedocument.presentationml.notesSlide+xml"/>
  <Override PartName="/ppt/slides/slide9.xml" ContentType="application/vnd.openxmlformats-officedocument.presentationml.slide+xml"/>
  <Override PartName="/ppt/notesSlides/notesSlide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7.xml" ContentType="application/vnd.openxmlformats-officedocument.presentationml.notesSlide+xml"/>
  <Override PartName="/ppt/slides/slide13.xml" ContentType="application/vnd.openxmlformats-officedocument.presentationml.slide+xml"/>
  <Override PartName="/ppt/notesSlides/notesSlide8.xml" ContentType="application/vnd.openxmlformats-officedocument.presentationml.notes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Slides/notesSlide9.xml" ContentType="application/vnd.openxmlformats-officedocument.presentationml.notesSlide+xml"/>
  <Override PartName="/ppt/slides/slide21.xml" ContentType="application/vnd.openxmlformats-officedocument.presentationml.slide+xml"/>
  <Override PartName="/ppt/notesSlides/notesSlide10.xml" ContentType="application/vnd.openxmlformats-officedocument.presentationml.notesSlide+xml"/>
  <Override PartName="/ppt/slides/slide22.xml" ContentType="application/vnd.openxmlformats-officedocument.presentationml.slide+xml"/>
  <Override PartName="/ppt/notesSlides/notesSlide11.xml" ContentType="application/vnd.openxmlformats-officedocument.presentationml.notesSlide+xml"/>
  <Override PartName="/ppt/slides/slide23.xml" ContentType="application/vnd.openxmlformats-officedocument.presentationml.slide+xml"/>
  <Override PartName="/ppt/notesSlides/notesSlide12.xml" ContentType="application/vnd.openxmlformats-officedocument.presentationml.notesSlide+xml"/>
  <Override PartName="/ppt/slides/slide24.xml" ContentType="application/vnd.openxmlformats-officedocument.presentationml.slide+xml"/>
  <Override PartName="/ppt/notesSlides/notesSlide13.xml" ContentType="application/vnd.openxmlformats-officedocument.presentationml.notesSlide+xml"/>
  <Override PartName="/ppt/slides/slide25.xml" ContentType="application/vnd.openxmlformats-officedocument.presentationml.slide+xml"/>
  <Override PartName="/ppt/notesSlides/notesSlide14.xml" ContentType="application/vnd.openxmlformats-officedocument.presentationml.notes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Slides/notesSlide15.xml" ContentType="application/vnd.openxmlformats-officedocument.presentationml.notesSlide+xml"/>
  <Override PartName="/ppt/slides/slide29.xml" ContentType="application/vnd.openxmlformats-officedocument.presentationml.slide+xml"/>
  <Override PartName="/ppt/notesSlides/notesSlide16.xml" ContentType="application/vnd.openxmlformats-officedocument.presentationml.notesSlide+xml"/>
  <Override PartName="/ppt/slides/slide30.xml" ContentType="application/vnd.openxmlformats-officedocument.presentationml.slide+xml"/>
  <Override PartName="/ppt/slides/slide31.xml" ContentType="application/vnd.openxmlformats-officedocument.presentationml.slide+xml"/>
  <Override PartName="/ppt/notesSlides/notesSlide17.xml" ContentType="application/vnd.openxmlformats-officedocument.presentationml.notesSlide+xml"/>
  <Override PartName="/ppt/slides/slide32.xml" ContentType="application/vnd.openxmlformats-officedocument.presentationml.slide+xml"/>
  <Override PartName="/ppt/notesSlides/notesSlide18.xml" ContentType="application/vnd.openxmlformats-officedocument.presentationml.notesSlide+xml"/>
  <Override PartName="/ppt/slides/slide33.xml" ContentType="application/vnd.openxmlformats-officedocument.presentationml.slide+xml"/>
  <Override PartName="/ppt/slides/slide34.xml" ContentType="application/vnd.openxmlformats-officedocument.presentationml.slide+xml"/>
  <Override PartName="/ppt/notesSlides/notesSlide19.xml" ContentType="application/vnd.openxmlformats-officedocument.presentationml.notes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Slides/notesSlide20.xml" ContentType="application/vnd.openxmlformats-officedocument.presentationml.notesSlide+xml"/>
  <Override PartName="/ppt/slides/slide38.xml" ContentType="application/vnd.openxmlformats-officedocument.presentationml.slide+xml"/>
  <Override PartName="/ppt/slides/slide39.xml" ContentType="application/vnd.openxmlformats-officedocument.presentationml.slide+xml"/>
  <Override PartName="/ppt/notesSlides/notesSlide21.xml" ContentType="application/vnd.openxmlformats-officedocument.presentationml.notes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Slides/notesSlide22.xml" ContentType="application/vnd.openxmlformats-officedocument.presentationml.notesSlide+xml"/>
  <Override PartName="/ppt/slides/slide43.xml" ContentType="application/vnd.openxmlformats-officedocument.presentationml.slide+xml"/>
  <Override PartName="/ppt/notesSlides/notesSlide23.xml" ContentType="application/vnd.openxmlformats-officedocument.presentationml.notes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Slides/notesSlide24.xml" ContentType="application/vnd.openxmlformats-officedocument.presentationml.notes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Slides/notesSlide25.xml" ContentType="application/vnd.openxmlformats-officedocument.presentationml.notesSlide+xml"/>
  <Override PartName="/ppt/slides/slide51.xml" ContentType="application/vnd.openxmlformats-officedocument.presentationml.slide+xml"/>
  <Override PartName="/ppt/slides/slide52.xml" ContentType="application/vnd.openxmlformats-officedocument.presentationml.slide+xml"/>
  <Override PartName="/ppt/notesSlides/notesSlide26.xml" ContentType="application/vnd.openxmlformats-officedocument.presentationml.notesSlide+xml"/>
  <Override PartName="/ppt/slides/slide53.xml" ContentType="application/vnd.openxmlformats-officedocument.presentationml.slide+xml"/>
  <Override PartName="/ppt/slides/slide54.xml" ContentType="application/vnd.openxmlformats-officedocument.presentationml.slide+xml"/>
  <Override PartName="/ppt/notesSlides/notesSlide27.xml" ContentType="application/vnd.openxmlformats-officedocument.presentationml.notesSlide+xml"/>
  <Override PartName="/ppt/slides/slide55.xml" ContentType="application/vnd.openxmlformats-officedocument.presentationml.slide+xml"/>
  <Override PartName="/ppt/notesSlides/notesSlide28.xml" ContentType="application/vnd.openxmlformats-officedocument.presentationml.notesSlide+xml"/>
  <Override PartName="/ppt/slides/slide56.xml" ContentType="application/vnd.openxmlformats-officedocument.presentationml.slide+xml"/>
  <Override PartName="/ppt/notesSlides/notesSlide29.xml" ContentType="application/vnd.openxmlformats-officedocument.presentationml.notesSlide+xml"/>
  <Override PartName="/ppt/slides/slide57.xml" ContentType="application/vnd.openxmlformats-officedocument.presentationml.slide+xml"/>
  <Override PartName="/ppt/notesSlides/notesSlide30.xml" ContentType="application/vnd.openxmlformats-officedocument.presentationml.notesSlide+xml"/>
  <Override PartName="/ppt/slides/slide58.xml" ContentType="application/vnd.openxmlformats-officedocument.presentationml.slide+xml"/>
  <Override PartName="/ppt/notesSlides/notesSlide31.xml" ContentType="application/vnd.openxmlformats-officedocument.presentationml.notesSlide+xml"/>
  <Override PartName="/ppt/slides/slide59.xml" ContentType="application/vnd.openxmlformats-officedocument.presentationml.slide+xml"/>
  <Override PartName="/ppt/notesSlides/notesSlide32.xml" ContentType="application/vnd.openxmlformats-officedocument.presentationml.notesSlide+xml"/>
  <Override PartName="/ppt/slides/slide60.xml" ContentType="application/vnd.openxmlformats-officedocument.presentationml.slide+xml"/>
  <Override PartName="/ppt/notesSlides/notesSlide33.xml" ContentType="application/vnd.openxmlformats-officedocument.presentationml.notesSlide+xml"/>
  <Override PartName="/ppt/slides/slide61.xml" ContentType="application/vnd.openxmlformats-officedocument.presentationml.slide+xml"/>
  <Override PartName="/ppt/notesSlides/notesSlide34.xml" ContentType="application/vnd.openxmlformats-officedocument.presentationml.notesSlide+xml"/>
  <Override PartName="/ppt/slides/slide62.xml" ContentType="application/vnd.openxmlformats-officedocument.presentationml.slide+xml"/>
  <Override PartName="/ppt/notesSlides/notesSlide35.xml" ContentType="application/vnd.openxmlformats-officedocument.presentationml.notesSlide+xml"/>
  <Override PartName="/ppt/slides/slide63.xml" ContentType="application/vnd.openxmlformats-officedocument.presentationml.slide+xml"/>
  <Override PartName="/ppt/notesSlides/notesSlide36.xml" ContentType="application/vnd.openxmlformats-officedocument.presentationml.notesSlide+xml"/>
  <Override PartName="/ppt/slides/slide64.xml" ContentType="application/vnd.openxmlformats-officedocument.presentationml.slide+xml"/>
  <Override PartName="/ppt/notesSlides/notesSlide37.xml" ContentType="application/vnd.openxmlformats-officedocument.presentationml.notesSlide+xml"/>
  <Override PartName="/ppt/slides/slide65.xml" ContentType="application/vnd.openxmlformats-officedocument.presentationml.slide+xml"/>
  <Override PartName="/ppt/notesSlides/notesSlide38.xml" ContentType="application/vnd.openxmlformats-officedocument.presentationml.notesSlide+xml"/>
  <Override PartName="/ppt/slides/slide66.xml" ContentType="application/vnd.openxmlformats-officedocument.presentationml.slide+xml"/>
  <Override PartName="/ppt/notesSlides/notesSlide39.xml" ContentType="application/vnd.openxmlformats-officedocument.presentationml.notesSlide+xml"/>
  <Override PartName="/ppt/slides/slide67.xml" ContentType="application/vnd.openxmlformats-officedocument.presentationml.slide+xml"/>
  <Override PartName="/ppt/notesSlides/notesSlide40.xml" ContentType="application/vnd.openxmlformats-officedocument.presentationml.notesSlide+xml"/>
  <Override PartName="/ppt/slides/slide68.xml" ContentType="application/vnd.openxmlformats-officedocument.presentationml.slide+xml"/>
  <Override PartName="/ppt/notesSlides/notesSlide41.xml" ContentType="application/vnd.openxmlformats-officedocument.presentationml.notesSlide+xml"/>
  <Override PartName="/ppt/slides/slide69.xml" ContentType="application/vnd.openxmlformats-officedocument.presentationml.slide+xml"/>
  <Override PartName="/ppt/notesSlides/notesSlide42.xml" ContentType="application/vnd.openxmlformats-officedocument.presentationml.notesSlide+xml"/>
  <Override PartName="/ppt/slides/slide70.xml" ContentType="application/vnd.openxmlformats-officedocument.presentationml.slide+xml"/>
  <Override PartName="/ppt/notesSlides/notesSlide43.xml" ContentType="application/vnd.openxmlformats-officedocument.presentationml.notesSlide+xml"/>
  <Override PartName="/ppt/slides/slide71.xml" ContentType="application/vnd.openxmlformats-officedocument.presentationml.slide+xml"/>
  <Override PartName="/ppt/notesSlides/notesSlide44.xml" ContentType="application/vnd.openxmlformats-officedocument.presentationml.notesSlide+xml"/>
  <Override PartName="/ppt/slides/slide72.xml" ContentType="application/vnd.openxmlformats-officedocument.presentationml.slide+xml"/>
  <Override PartName="/ppt/notesSlides/notesSlide45.xml" ContentType="application/vnd.openxmlformats-officedocument.presentationml.notesSlide+xml"/>
  <Override PartName="/ppt/slides/slide73.xml" ContentType="application/vnd.openxmlformats-officedocument.presentationml.slide+xml"/>
  <Override PartName="/ppt/notesSlides/notesSlide46.xml" ContentType="application/vnd.openxmlformats-officedocument.presentationml.notesSlide+xml"/>
  <Override PartName="/ppt/slides/slide74.xml" ContentType="application/vnd.openxmlformats-officedocument.presentationml.slide+xml"/>
  <Override PartName="/ppt/notesSlides/notesSlide47.xml" ContentType="application/vnd.openxmlformats-officedocument.presentationml.notesSlide+xml"/>
  <Override PartName="/ppt/slides/slide75.xml" ContentType="application/vnd.openxmlformats-officedocument.presentationml.slide+xml"/>
  <Override PartName="/ppt/notesSlides/notesSlide48.xml" ContentType="application/vnd.openxmlformats-officedocument.presentationml.notesSlide+xml"/>
  <Override PartName="/ppt/slides/slide76.xml" ContentType="application/vnd.openxmlformats-officedocument.presentationml.slide+xml"/>
  <Override PartName="/ppt/notesSlides/notesSlide49.xml" ContentType="application/vnd.openxmlformats-officedocument.presentationml.notesSlide+xml"/>
  <Override PartName="/ppt/slides/slide77.xml" ContentType="application/vnd.openxmlformats-officedocument.presentationml.slide+xml"/>
  <Override PartName="/ppt/notesSlides/notesSlide50.xml" ContentType="application/vnd.openxmlformats-officedocument.presentationml.notesSlide+xml"/>
  <Override PartName="/ppt/slides/slide78.xml" ContentType="application/vnd.openxmlformats-officedocument.presentationml.slide+xml"/>
  <Override PartName="/ppt/notesSlides/notesSlide51.xml" ContentType="application/vnd.openxmlformats-officedocument.presentationml.notesSlide+xml"/>
  <Override PartName="/ppt/slides/slide79.xml" ContentType="application/vnd.openxmlformats-officedocument.presentationml.slide+xml"/>
  <Override PartName="/ppt/notesSlides/notesSlide52.xml" ContentType="application/vnd.openxmlformats-officedocument.presentationml.notesSlide+xml"/>
  <Override PartName="/ppt/slides/slide80.xml" ContentType="application/vnd.openxmlformats-officedocument.presentationml.slide+xml"/>
  <Override PartName="/ppt/notesSlides/notesSlide53.xml" ContentType="application/vnd.openxmlformats-officedocument.presentationml.notesSlide+xml"/>
  <Override PartName="/ppt/slides/slide81.xml" ContentType="application/vnd.openxmlformats-officedocument.presentationml.slide+xml"/>
  <Override PartName="/ppt/notesSlides/notesSlide54.xml" ContentType="application/vnd.openxmlformats-officedocument.presentationml.notes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Slides/notesSlide55.xml" ContentType="application/vnd.openxmlformats-officedocument.presentationml.notes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Slides/notesSlide56.xml" ContentType="application/vnd.openxmlformats-officedocument.presentationml.notesSlide+xml"/>
  <Override PartName="/ppt/slides/slide102.xml" ContentType="application/vnd.openxmlformats-officedocument.presentationml.slide+xml"/>
  <Override PartName="/ppt/notesSlides/notesSlide57.xml" ContentType="application/vnd.openxmlformats-officedocument.presentationml.notes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Slides/notesSlide58.xml" ContentType="application/vnd.openxmlformats-officedocument.presentationml.notesSlide+xml"/>
  <Override PartName="/ppt/slides/slide124.xml" ContentType="application/vnd.openxmlformats-officedocument.presentationml.slide+xml"/>
  <Override PartName="/ppt/notesSlides/notesSlide59.xml" ContentType="application/vnd.openxmlformats-officedocument.presentationml.notesSlide+xml"/>
  <Override PartName="/ppt/slides/slide125.xml" ContentType="application/vnd.openxmlformats-officedocument.presentationml.slide+xml"/>
  <Override PartName="/ppt/notesSlides/notesSlide60.xml" ContentType="application/vnd.openxmlformats-officedocument.presentationml.notesSlide+xml"/>
  <Override PartName="/ppt/slides/slide126.xml" ContentType="application/vnd.openxmlformats-officedocument.presentationml.slide+xml"/>
  <Override PartName="/ppt/notesSlides/notesSlide61.xml" ContentType="application/vnd.openxmlformats-officedocument.presentationml.notesSlide+xml"/>
  <Override PartName="/ppt/slides/slide127.xml" ContentType="application/vnd.openxmlformats-officedocument.presentationml.slide+xml"/>
  <Override PartName="/ppt/notesSlides/notesSlide62.xml" ContentType="application/vnd.openxmlformats-officedocument.presentationml.notesSlide+xml"/>
  <Override PartName="/ppt/slides/slide128.xml" ContentType="application/vnd.openxmlformats-officedocument.presentationml.slide+xml"/>
  <Override PartName="/ppt/notesSlides/notesSlide63.xml" ContentType="application/vnd.openxmlformats-officedocument.presentationml.notesSlide+xml"/>
  <Override PartName="/ppt/slides/slide129.xml" ContentType="application/vnd.openxmlformats-officedocument.presentationml.slide+xml"/>
  <Override PartName="/ppt/notesSlides/notesSlide64.xml" ContentType="application/vnd.openxmlformats-officedocument.presentationml.notesSlide+xml"/>
  <Override PartName="/ppt/slides/slide130.xml" ContentType="application/vnd.openxmlformats-officedocument.presentationml.slide+xml"/>
  <Override PartName="/ppt/notesSlides/notesSlide65.xml" ContentType="application/vnd.openxmlformats-officedocument.presentationml.notesSlide+xml"/>
  <Override PartName="/ppt/slides/slide131.xml" ContentType="application/vnd.openxmlformats-officedocument.presentationml.slide+xml"/>
  <Override PartName="/ppt/notesSlides/notesSlide66.xml" ContentType="application/vnd.openxmlformats-officedocument.presentationml.notesSlide+xml"/>
  <Override PartName="/ppt/slides/slide132.xml" ContentType="application/vnd.openxmlformats-officedocument.presentationml.slide+xml"/>
  <Override PartName="/ppt/notesSlides/notesSlide67.xml" ContentType="application/vnd.openxmlformats-officedocument.presentationml.notesSlide+xml"/>
  <Override PartName="/ppt/slides/slide133.xml" ContentType="application/vnd.openxmlformats-officedocument.presentationml.slide+xml"/>
  <Override PartName="/ppt/notesSlides/notesSlide68.xml" ContentType="application/vnd.openxmlformats-officedocument.presentationml.notesSlide+xml"/>
  <Override PartName="/ppt/slides/slide134.xml" ContentType="application/vnd.openxmlformats-officedocument.presentationml.slide+xml"/>
  <Override PartName="/ppt/notesSlides/notesSlide69.xml" ContentType="application/vnd.openxmlformats-officedocument.presentationml.notesSlide+xml"/>
  <Override PartName="/ppt/slides/slide135.xml" ContentType="application/vnd.openxmlformats-officedocument.presentationml.slide+xml"/>
  <Override PartName="/ppt/notesSlides/notesSlide70.xml" ContentType="application/vnd.openxmlformats-officedocument.presentationml.notesSlide+xml"/>
  <Override PartName="/ppt/slides/slide136.xml" ContentType="application/vnd.openxmlformats-officedocument.presentationml.slide+xml"/>
  <Override PartName="/ppt/notesSlides/notesSlide71.xml" ContentType="application/vnd.openxmlformats-officedocument.presentationml.notesSlide+xml"/>
  <Override PartName="/ppt/slides/slide137.xml" ContentType="application/vnd.openxmlformats-officedocument.presentationml.slide+xml"/>
  <Override PartName="/ppt/notesSlides/notesSlide72.xml" ContentType="application/vnd.openxmlformats-officedocument.presentationml.notesSlide+xml"/>
  <Override PartName="/ppt/slides/slide138.xml" ContentType="application/vnd.openxmlformats-officedocument.presentationml.slide+xml"/>
  <Override PartName="/ppt/notesSlides/notesSlide73.xml" ContentType="application/vnd.openxmlformats-officedocument.presentationml.notesSlide+xml"/>
  <Override PartName="/ppt/slides/slide139.xml" ContentType="application/vnd.openxmlformats-officedocument.presentationml.slide+xml"/>
  <Override PartName="/ppt/notesSlides/notesSlide74.xml" ContentType="application/vnd.openxmlformats-officedocument.presentationml.notesSlide+xml"/>
  <Override PartName="/ppt/slides/slide140.xml" ContentType="application/vnd.openxmlformats-officedocument.presentationml.slide+xml"/>
  <Override PartName="/ppt/notesSlides/notesSlide75.xml" ContentType="application/vnd.openxmlformats-officedocument.presentationml.notesSlide+xml"/>
  <Override PartName="/ppt/slides/slide141.xml" ContentType="application/vnd.openxmlformats-officedocument.presentationml.slide+xml"/>
  <Override PartName="/ppt/notesSlides/notesSlide76.xml" ContentType="application/vnd.openxmlformats-officedocument.presentationml.notesSlide+xml"/>
  <Override PartName="/ppt/slides/slide142.xml" ContentType="application/vnd.openxmlformats-officedocument.presentationml.slide+xml"/>
  <Override PartName="/ppt/notesSlides/notesSlide77.xml" ContentType="application/vnd.openxmlformats-officedocument.presentationml.notesSlide+xml"/>
  <Override PartName="/ppt/slides/slide143.xml" ContentType="application/vnd.openxmlformats-officedocument.presentationml.slide+xml"/>
  <Override PartName="/ppt/notesSlides/notesSlide78.xml" ContentType="application/vnd.openxmlformats-officedocument.presentationml.notesSlide+xml"/>
  <Override PartName="/ppt/slides/slide144.xml" ContentType="application/vnd.openxmlformats-officedocument.presentationml.slide+xml"/>
  <Override PartName="/ppt/notesSlides/notesSlide79.xml" ContentType="application/vnd.openxmlformats-officedocument.presentationml.notesSlide+xml"/>
  <Override PartName="/ppt/slides/slide145.xml" ContentType="application/vnd.openxmlformats-officedocument.presentationml.slide+xml"/>
  <Override PartName="/ppt/notesSlides/notesSlide80.xml" ContentType="application/vnd.openxmlformats-officedocument.presentationml.notesSlide+xml"/>
  <Override PartName="/ppt/slides/slide146.xml" ContentType="application/vnd.openxmlformats-officedocument.presentationml.slide+xml"/>
  <Override PartName="/ppt/notesSlides/notesSlide81.xml" ContentType="application/vnd.openxmlformats-officedocument.presentationml.notesSlide+xml"/>
  <Override PartName="/ppt/slides/slide147.xml" ContentType="application/vnd.openxmlformats-officedocument.presentationml.slide+xml"/>
  <Override PartName="/ppt/notesSlides/notesSlide82.xml" ContentType="application/vnd.openxmlformats-officedocument.presentationml.notesSlide+xml"/>
  <Override PartName="/ppt/slides/slide148.xml" ContentType="application/vnd.openxmlformats-officedocument.presentationml.slide+xml"/>
  <Override PartName="/ppt/notesSlides/notesSlide83.xml" ContentType="application/vnd.openxmlformats-officedocument.presentationml.notesSlide+xml"/>
  <Override PartName="/ppt/slides/slide149.xml" ContentType="application/vnd.openxmlformats-officedocument.presentationml.slide+xml"/>
  <Override PartName="/ppt/notesSlides/notesSlide84.xml" ContentType="application/vnd.openxmlformats-officedocument.presentationml.notesSlide+xml"/>
  <Override PartName="/ppt/slides/slide150.xml" ContentType="application/vnd.openxmlformats-officedocument.presentationml.slide+xml"/>
  <Override PartName="/ppt/notesSlides/notesSlide85.xml" ContentType="application/vnd.openxmlformats-officedocument.presentationml.notesSlide+xml"/>
  <Override PartName="/ppt/slides/slide151.xml" ContentType="application/vnd.openxmlformats-officedocument.presentationml.slide+xml"/>
  <Override PartName="/ppt/notesSlides/notesSlide86.xml" ContentType="application/vnd.openxmlformats-officedocument.presentationml.notesSlide+xml"/>
  <Override PartName="/ppt/slides/slide152.xml" ContentType="application/vnd.openxmlformats-officedocument.presentationml.slide+xml"/>
  <Override PartName="/ppt/notesSlides/notesSlide87.xml" ContentType="application/vnd.openxmlformats-officedocument.presentationml.notesSlide+xml"/>
  <Override PartName="/ppt/slides/slide153.xml" ContentType="application/vnd.openxmlformats-officedocument.presentationml.slide+xml"/>
  <Override PartName="/ppt/notesSlides/notesSlide88.xml" ContentType="application/vnd.openxmlformats-officedocument.presentationml.notesSlide+xml"/>
  <Override PartName="/ppt/slides/slide154.xml" ContentType="application/vnd.openxmlformats-officedocument.presentationml.slide+xml"/>
  <Override PartName="/ppt/notesSlides/notesSlide89.xml" ContentType="application/vnd.openxmlformats-officedocument.presentationml.notesSlide+xml"/>
  <Override PartName="/ppt/slides/slide155.xml" ContentType="application/vnd.openxmlformats-officedocument.presentationml.slide+xml"/>
  <Override PartName="/ppt/notesSlides/notesSlide90.xml" ContentType="application/vnd.openxmlformats-officedocument.presentationml.notesSlide+xml"/>
  <Override PartName="/ppt/slides/slide156.xml" ContentType="application/vnd.openxmlformats-officedocument.presentationml.slide+xml"/>
  <Override PartName="/ppt/notesSlides/notesSlide91.xml" ContentType="application/vnd.openxmlformats-officedocument.presentationml.notesSlide+xml"/>
  <Override PartName="/ppt/slides/slide157.xml" ContentType="application/vnd.openxmlformats-officedocument.presentationml.slide+xml"/>
  <Override PartName="/ppt/notesSlides/notesSlide92.xml" ContentType="application/vnd.openxmlformats-officedocument.presentationml.notesSlide+xml"/>
  <Override PartName="/ppt/slides/slide158.xml" ContentType="application/vnd.openxmlformats-officedocument.presentationml.slide+xml"/>
  <Override PartName="/ppt/notesSlides/notesSlide93.xml" ContentType="application/vnd.openxmlformats-officedocument.presentationml.notesSlide+xml"/>
  <Override PartName="/ppt/slides/slide159.xml" ContentType="application/vnd.openxmlformats-officedocument.presentationml.slide+xml"/>
  <Override PartName="/ppt/notesSlides/notesSlide94.xml" ContentType="application/vnd.openxmlformats-officedocument.presentationml.notesSlide+xml"/>
  <Override PartName="/ppt/slides/slide160.xml" ContentType="application/vnd.openxmlformats-officedocument.presentationml.slide+xml"/>
  <Override PartName="/ppt/notesSlides/notesSlide95.xml" ContentType="application/vnd.openxmlformats-officedocument.presentationml.notesSlide+xml"/>
  <Override PartName="/ppt/slides/slide161.xml" ContentType="application/vnd.openxmlformats-officedocument.presentationml.slide+xml"/>
  <Override PartName="/ppt/notesSlides/notesSlide96.xml" ContentType="application/vnd.openxmlformats-officedocument.presentationml.notesSlide+xml"/>
  <Override PartName="/ppt/slides/slide162.xml" ContentType="application/vnd.openxmlformats-officedocument.presentationml.slide+xml"/>
  <Override PartName="/ppt/notesSlides/notesSlide97.xml" ContentType="application/vnd.openxmlformats-officedocument.presentationml.notesSlide+xml"/>
  <Override PartName="/ppt/slides/slide163.xml" ContentType="application/vnd.openxmlformats-officedocument.presentationml.slide+xml"/>
  <Override PartName="/ppt/notesSlides/notesSlide98.xml" ContentType="application/vnd.openxmlformats-officedocument.presentationml.notesSlide+xml"/>
  <Override PartName="/ppt/slides/slide164.xml" ContentType="application/vnd.openxmlformats-officedocument.presentationml.slide+xml"/>
  <Override PartName="/ppt/notesSlides/notesSlide99.xml" ContentType="application/vnd.openxmlformats-officedocument.presentationml.notesSlide+xml"/>
  <Override PartName="/ppt/slides/slide165.xml" ContentType="application/vnd.openxmlformats-officedocument.presentationml.slide+xml"/>
  <Override PartName="/ppt/notesSlides/notesSlide100.xml" ContentType="application/vnd.openxmlformats-officedocument.presentationml.notesSlide+xml"/>
  <Override PartName="/ppt/slides/slide166.xml" ContentType="application/vnd.openxmlformats-officedocument.presentationml.slide+xml"/>
  <Override PartName="/ppt/notesSlides/notesSlide101.xml" ContentType="application/vnd.openxmlformats-officedocument.presentationml.notesSlide+xml"/>
  <Override PartName="/ppt/slides/slide167.xml" ContentType="application/vnd.openxmlformats-officedocument.presentationml.slide+xml"/>
  <Override PartName="/ppt/notesSlides/notesSlide102.xml" ContentType="application/vnd.openxmlformats-officedocument.presentationml.notesSlide+xml"/>
  <Override PartName="/ppt/slides/slide168.xml" ContentType="application/vnd.openxmlformats-officedocument.presentationml.slide+xml"/>
  <Override PartName="/ppt/notesSlides/notesSlide103.xml" ContentType="application/vnd.openxmlformats-officedocument.presentationml.notesSlide+xml"/>
  <Override PartName="/ppt/slides/slide169.xml" ContentType="application/vnd.openxmlformats-officedocument.presentationml.slide+xml"/>
  <Override PartName="/ppt/notesSlides/notesSlide104.xml" ContentType="application/vnd.openxmlformats-officedocument.presentationml.notesSlide+xml"/>
  <Override PartName="/ppt/slides/slide170.xml" ContentType="application/vnd.openxmlformats-officedocument.presentationml.slide+xml"/>
  <Override PartName="/ppt/notesSlides/notesSlide105.xml" ContentType="application/vnd.openxmlformats-officedocument.presentationml.notesSlide+xml"/>
  <Override PartName="/ppt/slides/slide171.xml" ContentType="application/vnd.openxmlformats-officedocument.presentationml.slide+xml"/>
  <Override PartName="/ppt/notesSlides/notesSlide106.xml" ContentType="application/vnd.openxmlformats-officedocument.presentationml.notesSlide+xml"/>
  <Override PartName="/ppt/slides/slide172.xml" ContentType="application/vnd.openxmlformats-officedocument.presentationml.slide+xml"/>
  <Override PartName="/ppt/notesSlides/notesSlide107.xml" ContentType="application/vnd.openxmlformats-officedocument.presentationml.notesSlide+xml"/>
  <Override PartName="/ppt/slides/slide173.xml" ContentType="application/vnd.openxmlformats-officedocument.presentationml.slide+xml"/>
  <Override PartName="/ppt/notesSlides/notesSlide108.xml" ContentType="application/vnd.openxmlformats-officedocument.presentationml.notesSlide+xml"/>
  <Override PartName="/ppt/slides/slide174.xml" ContentType="application/vnd.openxmlformats-officedocument.presentationml.slide+xml"/>
  <Override PartName="/ppt/notesSlides/notesSlide109.xml" ContentType="application/vnd.openxmlformats-officedocument.presentationml.notesSlide+xml"/>
  <Override PartName="/ppt/slides/slide175.xml" ContentType="application/vnd.openxmlformats-officedocument.presentationml.slide+xml"/>
  <Override PartName="/ppt/notesSlides/notesSlide110.xml" ContentType="application/vnd.openxmlformats-officedocument.presentationml.notesSlide+xml"/>
  <Override PartName="/ppt/slides/slide176.xml" ContentType="application/vnd.openxmlformats-officedocument.presentationml.slide+xml"/>
  <Override PartName="/ppt/notesSlides/notesSlide111.xml" ContentType="application/vnd.openxmlformats-officedocument.presentationml.notesSlide+xml"/>
  <Override PartName="/ppt/slides/slide177.xml" ContentType="application/vnd.openxmlformats-officedocument.presentationml.slide+xml"/>
  <Override PartName="/ppt/notesSlides/notesSlide112.xml" ContentType="application/vnd.openxmlformats-officedocument.presentationml.notesSlide+xml"/>
  <Override PartName="/ppt/slides/slide178.xml" ContentType="application/vnd.openxmlformats-officedocument.presentationml.slide+xml"/>
  <Override PartName="/ppt/notesSlides/notesSlide113.xml" ContentType="application/vnd.openxmlformats-officedocument.presentationml.notesSlide+xml"/>
  <Override PartName="/ppt/slides/slide179.xml" ContentType="application/vnd.openxmlformats-officedocument.presentationml.slide+xml"/>
  <Override PartName="/ppt/notesSlides/notesSlide114.xml" ContentType="application/vnd.openxmlformats-officedocument.presentationml.notesSlide+xml"/>
  <Override PartName="/ppt/slides/slide180.xml" ContentType="application/vnd.openxmlformats-officedocument.presentationml.slide+xml"/>
  <Override PartName="/ppt/notesSlides/notesSlide115.xml" ContentType="application/vnd.openxmlformats-officedocument.presentationml.notesSlide+xml"/>
  <Override PartName="/ppt/slides/slide181.xml" ContentType="application/vnd.openxmlformats-officedocument.presentationml.slide+xml"/>
  <Override PartName="/ppt/notesSlides/notesSlide116.xml" ContentType="application/vnd.openxmlformats-officedocument.presentationml.notesSlide+xml"/>
  <Override PartName="/ppt/slides/slide182.xml" ContentType="application/vnd.openxmlformats-officedocument.presentationml.slide+xml"/>
  <Override PartName="/ppt/notesSlides/notesSlide117.xml" ContentType="application/vnd.openxmlformats-officedocument.presentationml.notesSlide+xml"/>
  <Override PartName="/ppt/slides/slide183.xml" ContentType="application/vnd.openxmlformats-officedocument.presentationml.slide+xml"/>
  <Override PartName="/ppt/notesSlides/notesSlide118.xml" ContentType="application/vnd.openxmlformats-officedocument.presentationml.notesSlide+xml"/>
  <Override PartName="/ppt/slides/slide184.xml" ContentType="application/vnd.openxmlformats-officedocument.presentationml.slide+xml"/>
  <Override PartName="/ppt/notesSlides/notesSlide119.xml" ContentType="application/vnd.openxmlformats-officedocument.presentationml.notesSlide+xml"/>
  <Override PartName="/ppt/slides/slide185.xml" ContentType="application/vnd.openxmlformats-officedocument.presentationml.slide+xml"/>
  <Override PartName="/ppt/notesSlides/notesSlide120.xml" ContentType="application/vnd.openxmlformats-officedocument.presentationml.notesSlide+xml"/>
  <Override PartName="/ppt/slides/slide186.xml" ContentType="application/vnd.openxmlformats-officedocument.presentationml.slide+xml"/>
  <Override PartName="/ppt/notesSlides/notesSlide121.xml" ContentType="application/vnd.openxmlformats-officedocument.presentationml.notesSlide+xml"/>
  <Override PartName="/ppt/slides/slide187.xml" ContentType="application/vnd.openxmlformats-officedocument.presentationml.slide+xml"/>
  <Override PartName="/ppt/notesSlides/notesSlide122.xml" ContentType="application/vnd.openxmlformats-officedocument.presentationml.notesSlide+xml"/>
  <Override PartName="/ppt/slides/slide188.xml" ContentType="application/vnd.openxmlformats-officedocument.presentationml.slide+xml"/>
  <Override PartName="/ppt/notesSlides/notesSlide123.xml" ContentType="application/vnd.openxmlformats-officedocument.presentationml.notesSlide+xml"/>
  <Override PartName="/ppt/slides/slide189.xml" ContentType="application/vnd.openxmlformats-officedocument.presentationml.slide+xml"/>
  <Override PartName="/ppt/notesSlides/notesSlide124.xml" ContentType="application/vnd.openxmlformats-officedocument.presentationml.notesSlide+xml"/>
  <Override PartName="/ppt/slides/slide190.xml" ContentType="application/vnd.openxmlformats-officedocument.presentationml.slide+xml"/>
  <Override PartName="/ppt/notesSlides/notesSlide125.xml" ContentType="application/vnd.openxmlformats-officedocument.presentationml.notesSlide+xml"/>
  <Override PartName="/ppt/slides/slide191.xml" ContentType="application/vnd.openxmlformats-officedocument.presentationml.slide+xml"/>
  <Override PartName="/ppt/notesSlides/notesSlide126.xml" ContentType="application/vnd.openxmlformats-officedocument.presentationml.notesSlide+xml"/>
  <Override PartName="/ppt/slides/slide192.xml" ContentType="application/vnd.openxmlformats-officedocument.presentationml.slide+xml"/>
  <Override PartName="/ppt/notesSlides/notesSlide127.xml" ContentType="application/vnd.openxmlformats-officedocument.presentationml.notesSlide+xml"/>
  <Override PartName="/ppt/slides/slide193.xml" ContentType="application/vnd.openxmlformats-officedocument.presentationml.slide+xml"/>
  <Override PartName="/ppt/notesSlides/notesSlide128.xml" ContentType="application/vnd.openxmlformats-officedocument.presentationml.notesSlide+xml"/>
  <Override PartName="/ppt/slides/slide194.xml" ContentType="application/vnd.openxmlformats-officedocument.presentationml.slide+xml"/>
  <Override PartName="/ppt/notesSlides/notesSlide129.xml" ContentType="application/vnd.openxmlformats-officedocument.presentationml.notesSlide+xml"/>
  <Override PartName="/ppt/slides/slide195.xml" ContentType="application/vnd.openxmlformats-officedocument.presentationml.slide+xml"/>
  <Override PartName="/ppt/notesSlides/notesSlide130.xml" ContentType="application/vnd.openxmlformats-officedocument.presentationml.notesSlide+xml"/>
  <Override PartName="/ppt/slides/slide196.xml" ContentType="application/vnd.openxmlformats-officedocument.presentationml.slide+xml"/>
  <Override PartName="/ppt/notesSlides/notesSlide131.xml" ContentType="application/vnd.openxmlformats-officedocument.presentationml.notesSlide+xml"/>
  <Override PartName="/ppt/slides/slide197.xml" ContentType="application/vnd.openxmlformats-officedocument.presentationml.slide+xml"/>
  <Override PartName="/ppt/notesSlides/notesSlide132.xml" ContentType="application/vnd.openxmlformats-officedocument.presentationml.notesSlide+xml"/>
  <Override PartName="/ppt/slides/slide198.xml" ContentType="application/vnd.openxmlformats-officedocument.presentationml.slide+xml"/>
  <Override PartName="/ppt/notesSlides/notesSlide133.xml" ContentType="application/vnd.openxmlformats-officedocument.presentationml.notesSlide+xml"/>
  <Override PartName="/ppt/slides/slide199.xml" ContentType="application/vnd.openxmlformats-officedocument.presentationml.slide+xml"/>
  <Override PartName="/ppt/notesSlides/notesSlide134.xml" ContentType="application/vnd.openxmlformats-officedocument.presentationml.notesSlide+xml"/>
  <Override PartName="/ppt/slides/slide200.xml" ContentType="application/vnd.openxmlformats-officedocument.presentationml.slide+xml"/>
  <Override PartName="/ppt/notesSlides/notesSlide135.xml" ContentType="application/vnd.openxmlformats-officedocument.presentationml.notesSlide+xml"/>
  <Override PartName="/ppt/slides/slide201.xml" ContentType="application/vnd.openxmlformats-officedocument.presentationml.slide+xml"/>
  <Override PartName="/ppt/notesSlides/notesSlide136.xml" ContentType="application/vnd.openxmlformats-officedocument.presentationml.notesSlide+xml"/>
  <Override PartName="/ppt/slides/slide202.xml" ContentType="application/vnd.openxmlformats-officedocument.presentationml.slide+xml"/>
  <Override PartName="/ppt/notesSlides/notesSlide137.xml" ContentType="application/vnd.openxmlformats-officedocument.presentationml.notesSlide+xml"/>
  <Override PartName="/ppt/slides/slide203.xml" ContentType="application/vnd.openxmlformats-officedocument.presentationml.slide+xml"/>
  <Override PartName="/ppt/notesSlides/notesSlide138.xml" ContentType="application/vnd.openxmlformats-officedocument.presentationml.notesSlide+xml"/>
  <Override PartName="/ppt/slides/slide204.xml" ContentType="application/vnd.openxmlformats-officedocument.presentationml.slide+xml"/>
  <Override PartName="/ppt/notesSlides/notesSlide139.xml" ContentType="application/vnd.openxmlformats-officedocument.presentationml.notesSlide+xml"/>
  <Override PartName="/ppt/slides/slide205.xml" ContentType="application/vnd.openxmlformats-officedocument.presentationml.slide+xml"/>
  <Override PartName="/ppt/notesSlides/notesSlide140.xml" ContentType="application/vnd.openxmlformats-officedocument.presentationml.notesSlide+xml"/>
  <Override PartName="/ppt/slides/slide206.xml" ContentType="application/vnd.openxmlformats-officedocument.presentationml.slide+xml"/>
  <Override PartName="/ppt/notesSlides/notesSlide141.xml" ContentType="application/vnd.openxmlformats-officedocument.presentationml.notesSlide+xml"/>
  <Override PartName="/ppt/slides/slide207.xml" ContentType="application/vnd.openxmlformats-officedocument.presentationml.slide+xml"/>
  <Override PartName="/ppt/notesSlides/notesSlide142.xml" ContentType="application/vnd.openxmlformats-officedocument.presentationml.notesSlide+xml"/>
  <Override PartName="/ppt/slides/slide208.xml" ContentType="application/vnd.openxmlformats-officedocument.presentationml.slide+xml"/>
  <Override PartName="/ppt/notesSlides/notesSlide143.xml" ContentType="application/vnd.openxmlformats-officedocument.presentationml.notesSlide+xml"/>
  <Override PartName="/ppt/slides/slide209.xml" ContentType="application/vnd.openxmlformats-officedocument.presentationml.slide+xml"/>
  <Override PartName="/ppt/notesSlides/notesSlide144.xml" ContentType="application/vnd.openxmlformats-officedocument.presentationml.notesSlide+xml"/>
  <Override PartName="/ppt/slides/slide210.xml" ContentType="application/vnd.openxmlformats-officedocument.presentationml.slide+xml"/>
  <Override PartName="/ppt/notesSlides/notesSlide145.xml" ContentType="application/vnd.openxmlformats-officedocument.presentationml.notesSlide+xml"/>
  <Override PartName="/ppt/slides/slide211.xml" ContentType="application/vnd.openxmlformats-officedocument.presentationml.slide+xml"/>
  <Override PartName="/ppt/notesSlides/notesSlide146.xml" ContentType="application/vnd.openxmlformats-officedocument.presentationml.notesSlide+xml"/>
  <Override PartName="/ppt/slides/slide212.xml" ContentType="application/vnd.openxmlformats-officedocument.presentationml.slide+xml"/>
  <Override PartName="/ppt/notesSlides/notesSlide147.xml" ContentType="application/vnd.openxmlformats-officedocument.presentationml.notesSlide+xml"/>
  <Override PartName="/ppt/slides/slide213.xml" ContentType="application/vnd.openxmlformats-officedocument.presentationml.slide+xml"/>
  <Override PartName="/ppt/notesSlides/notesSlide148.xml" ContentType="application/vnd.openxmlformats-officedocument.presentationml.notesSlide+xml"/>
  <Override PartName="/ppt/slides/slide214.xml" ContentType="application/vnd.openxmlformats-officedocument.presentationml.slide+xml"/>
  <Override PartName="/ppt/notesSlides/notesSlide149.xml" ContentType="application/vnd.openxmlformats-officedocument.presentationml.notesSlide+xml"/>
  <Override PartName="/ppt/slides/slide215.xml" ContentType="application/vnd.openxmlformats-officedocument.presentationml.slide+xml"/>
  <Override PartName="/ppt/notesSlides/notesSlide150.xml" ContentType="application/vnd.openxmlformats-officedocument.presentationml.notesSlide+xml"/>
  <Override PartName="/ppt/slides/slide216.xml" ContentType="application/vnd.openxmlformats-officedocument.presentationml.slide+xml"/>
  <Override PartName="/ppt/notesSlides/notesSlide151.xml" ContentType="application/vnd.openxmlformats-officedocument.presentationml.notesSlide+xml"/>
  <Override PartName="/ppt/slides/slide217.xml" ContentType="application/vnd.openxmlformats-officedocument.presentationml.slide+xml"/>
  <Override PartName="/ppt/notesSlides/notesSlide152.xml" ContentType="application/vnd.openxmlformats-officedocument.presentationml.notesSlide+xml"/>
  <Override PartName="/ppt/slides/slide218.xml" ContentType="application/vnd.openxmlformats-officedocument.presentationml.slide+xml"/>
  <Override PartName="/ppt/notesSlides/notesSlide153.xml" ContentType="application/vnd.openxmlformats-officedocument.presentationml.notesSlide+xml"/>
  <Override PartName="/ppt/slides/slide219.xml" ContentType="application/vnd.openxmlformats-officedocument.presentationml.slide+xml"/>
  <Override PartName="/ppt/notesSlides/notesSlide154.xml" ContentType="application/vnd.openxmlformats-officedocument.presentationml.notesSlide+xml"/>
  <Override PartName="/ppt/slides/slide220.xml" ContentType="application/vnd.openxmlformats-officedocument.presentationml.slide+xml"/>
  <Override PartName="/ppt/notesSlides/notesSlide155.xml" ContentType="application/vnd.openxmlformats-officedocument.presentationml.notesSlide+xml"/>
  <Override PartName="/ppt/slides/slide221.xml" ContentType="application/vnd.openxmlformats-officedocument.presentationml.slide+xml"/>
  <Override PartName="/ppt/notesSlides/notesSlide156.xml" ContentType="application/vnd.openxmlformats-officedocument.presentationml.notesSlide+xml"/>
  <Override PartName="/ppt/slides/slide222.xml" ContentType="application/vnd.openxmlformats-officedocument.presentationml.slide+xml"/>
  <Override PartName="/ppt/notesSlides/notesSlide157.xml" ContentType="application/vnd.openxmlformats-officedocument.presentationml.notesSlide+xml"/>
  <Override PartName="/ppt/slides/slide223.xml" ContentType="application/vnd.openxmlformats-officedocument.presentationml.slide+xml"/>
  <Override PartName="/ppt/notesSlides/notesSlide158.xml" ContentType="application/vnd.openxmlformats-officedocument.presentationml.notesSlide+xml"/>
  <Override PartName="/ppt/slides/slide224.xml" ContentType="application/vnd.openxmlformats-officedocument.presentationml.slide+xml"/>
  <Override PartName="/ppt/notesSlides/notesSlide159.xml" ContentType="application/vnd.openxmlformats-officedocument.presentationml.notes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Slides/notesSlide160.xml" ContentType="application/vnd.openxmlformats-officedocument.presentationml.notesSlide+xml"/>
  <Override PartName="/ppt/slides/slide230.xml" ContentType="application/vnd.openxmlformats-officedocument.presentationml.slide+xml"/>
  <Override PartName="/ppt/notesSlides/notesSlide161.xml" ContentType="application/vnd.openxmlformats-officedocument.presentationml.notesSlide+xml"/>
  <Override PartName="/ppt/slides/slide231.xml" ContentType="application/vnd.openxmlformats-officedocument.presentationml.slide+xml"/>
  <Override PartName="/ppt/notesSlides/notesSlide162.xml" ContentType="application/vnd.openxmlformats-officedocument.presentationml.notesSlide+xml"/>
  <Override PartName="/ppt/slides/slide232.xml" ContentType="application/vnd.openxmlformats-officedocument.presentationml.slide+xml"/>
  <Override PartName="/ppt/notesSlides/notesSlide163.xml" ContentType="application/vnd.openxmlformats-officedocument.presentationml.notesSlide+xml"/>
  <Override PartName="/ppt/slides/slide233.xml" ContentType="application/vnd.openxmlformats-officedocument.presentationml.slide+xml"/>
  <Override PartName="/ppt/notesSlides/notesSlide164.xml" ContentType="application/vnd.openxmlformats-officedocument.presentationml.notesSlide+xml"/>
  <Override PartName="/ppt/slides/slide234.xml" ContentType="application/vnd.openxmlformats-officedocument.presentationml.slide+xml"/>
  <Override PartName="/ppt/notesSlides/notesSlide165.xml" ContentType="application/vnd.openxmlformats-officedocument.presentationml.notesSlide+xml"/>
  <Override PartName="/ppt/slides/slide235.xml" ContentType="application/vnd.openxmlformats-officedocument.presentationml.slide+xml"/>
  <Override PartName="/ppt/slides/slide236.xml" ContentType="application/vnd.openxmlformats-officedocument.presentationml.slide+xml"/>
  <Override PartName="/ppt/notesSlides/notesSlide166.xml" ContentType="application/vnd.openxmlformats-officedocument.presentationml.notesSlide+xml"/>
  <Override PartName="/ppt/slides/slide237.xml" ContentType="application/vnd.openxmlformats-officedocument.presentationml.slide+xml"/>
  <Override PartName="/ppt/notesSlides/notesSlide167.xml" ContentType="application/vnd.openxmlformats-officedocument.presentationml.notesSlide+xml"/>
  <Override PartName="/ppt/slides/slide238.xml" ContentType="application/vnd.openxmlformats-officedocument.presentationml.slide+xml"/>
  <Override PartName="/ppt/notesSlides/notesSlide168.xml" ContentType="application/vnd.openxmlformats-officedocument.presentationml.notesSlide+xml"/>
  <Override PartName="/ppt/slides/slide239.xml" ContentType="application/vnd.openxmlformats-officedocument.presentationml.slide+xml"/>
  <Override PartName="/ppt/notesSlides/notesSlide169.xml" ContentType="application/vnd.openxmlformats-officedocument.presentationml.notesSlide+xml"/>
  <Override PartName="/ppt/slides/slide240.xml" ContentType="application/vnd.openxmlformats-officedocument.presentationml.slide+xml"/>
  <Override PartName="/ppt/notesSlides/notesSlide170.xml" ContentType="application/vnd.openxmlformats-officedocument.presentationml.notesSlide+xml"/>
  <Override PartName="/ppt/slides/slide241.xml" ContentType="application/vnd.openxmlformats-officedocument.presentationml.slide+xml"/>
  <Override PartName="/ppt/notesSlides/notesSlide171.xml" ContentType="application/vnd.openxmlformats-officedocument.presentationml.notesSlide+xml"/>
  <Override PartName="/ppt/slides/slide242.xml" ContentType="application/vnd.openxmlformats-officedocument.presentationml.slide+xml"/>
  <Override PartName="/ppt/notesSlides/notesSlide172.xml" ContentType="application/vnd.openxmlformats-officedocument.presentationml.notesSlide+xml"/>
  <Override PartName="/ppt/slides/slide243.xml" ContentType="application/vnd.openxmlformats-officedocument.presentationml.slide+xml"/>
  <Override PartName="/ppt/notesSlides/notesSlide173.xml" ContentType="application/vnd.openxmlformats-officedocument.presentationml.notesSlide+xml"/>
  <Override PartName="/ppt/slides/slide244.xml" ContentType="application/vnd.openxmlformats-officedocument.presentationml.slide+xml"/>
  <Override PartName="/ppt/notesSlides/notesSlide174.xml" ContentType="application/vnd.openxmlformats-officedocument.presentationml.notesSlide+xml"/>
  <Override PartName="/ppt/slides/slide245.xml" ContentType="application/vnd.openxmlformats-officedocument.presentationml.slide+xml"/>
  <Override PartName="/ppt/notesSlides/notesSlide175.xml" ContentType="application/vnd.openxmlformats-officedocument.presentationml.notesSlide+xml"/>
  <Override PartName="/ppt/slides/slide246.xml" ContentType="application/vnd.openxmlformats-officedocument.presentationml.slide+xml"/>
  <Override PartName="/ppt/notesSlides/notesSlide176.xml" ContentType="application/vnd.openxmlformats-officedocument.presentationml.notesSlide+xml"/>
  <Override PartName="/ppt/slides/slide247.xml" ContentType="application/vnd.openxmlformats-officedocument.presentationml.slide+xml"/>
  <Override PartName="/ppt/notesSlides/notesSlide177.xml" ContentType="application/vnd.openxmlformats-officedocument.presentationml.notesSlide+xml"/>
  <Override PartName="/ppt/slides/slide248.xml" ContentType="application/vnd.openxmlformats-officedocument.presentationml.slide+xml"/>
  <Override PartName="/ppt/notesSlides/notesSlide178.xml" ContentType="application/vnd.openxmlformats-officedocument.presentationml.notesSlide+xml"/>
  <Override PartName="/ppt/slides/slide249.xml" ContentType="application/vnd.openxmlformats-officedocument.presentationml.slide+xml"/>
  <Override PartName="/ppt/notesSlides/notesSlide179.xml" ContentType="application/vnd.openxmlformats-officedocument.presentationml.notesSlide+xml"/>
  <Override PartName="/ppt/slides/slide250.xml" ContentType="application/vnd.openxmlformats-officedocument.presentationml.slide+xml"/>
  <Override PartName="/ppt/notesSlides/notesSlide180.xml" ContentType="application/vnd.openxmlformats-officedocument.presentationml.notesSlide+xml"/>
  <Override PartName="/ppt/slides/slide251.xml" ContentType="application/vnd.openxmlformats-officedocument.presentationml.slide+xml"/>
  <Override PartName="/ppt/notesSlides/notesSlide181.xml" ContentType="application/vnd.openxmlformats-officedocument.presentationml.notesSlide+xml"/>
  <Override PartName="/ppt/slides/slide252.xml" ContentType="application/vnd.openxmlformats-officedocument.presentationml.slide+xml"/>
  <Override PartName="/ppt/notesSlides/notesSlide182.xml" ContentType="application/vnd.openxmlformats-officedocument.presentationml.notesSlide+xml"/>
  <Override PartName="/ppt/slides/slide253.xml" ContentType="application/vnd.openxmlformats-officedocument.presentationml.slide+xml"/>
  <Override PartName="/ppt/notesSlides/notesSlide183.xml" ContentType="application/vnd.openxmlformats-officedocument.presentationml.notesSlide+xml"/>
  <Override PartName="/ppt/slides/slide254.xml" ContentType="application/vnd.openxmlformats-officedocument.presentationml.slide+xml"/>
  <Override PartName="/ppt/notesSlides/notesSlide184.xml" ContentType="application/vnd.openxmlformats-officedocument.presentationml.notesSlide+xml"/>
  <Override PartName="/ppt/slides/slide255.xml" ContentType="application/vnd.openxmlformats-officedocument.presentationml.slide+xml"/>
  <Override PartName="/ppt/notesSlides/notesSlide185.xml" ContentType="application/vnd.openxmlformats-officedocument.presentationml.notesSlide+xml"/>
  <Override PartName="/ppt/slides/slide256.xml" ContentType="application/vnd.openxmlformats-officedocument.presentationml.slide+xml"/>
  <Override PartName="/ppt/notesSlides/notesSlide186.xml" ContentType="application/vnd.openxmlformats-officedocument.presentationml.notesSlide+xml"/>
  <Override PartName="/ppt/slides/slide257.xml" ContentType="application/vnd.openxmlformats-officedocument.presentationml.slide+xml"/>
  <Override PartName="/ppt/notesSlides/notesSlide187.xml" ContentType="application/vnd.openxmlformats-officedocument.presentationml.notesSlide+xml"/>
  <Override PartName="/ppt/slides/slide258.xml" ContentType="application/vnd.openxmlformats-officedocument.presentationml.slide+xml"/>
  <Override PartName="/ppt/notesSlides/notesSlide188.xml" ContentType="application/vnd.openxmlformats-officedocument.presentationml.notesSlide+xml"/>
  <Override PartName="/ppt/slides/slide259.xml" ContentType="application/vnd.openxmlformats-officedocument.presentationml.slide+xml"/>
  <Override PartName="/ppt/notesSlides/notesSlide189.xml" ContentType="application/vnd.openxmlformats-officedocument.presentationml.notesSlide+xml"/>
  <Override PartName="/ppt/slides/slide260.xml" ContentType="application/vnd.openxmlformats-officedocument.presentationml.slide+xml"/>
  <Override PartName="/ppt/notesSlides/notesSlide190.xml" ContentType="application/vnd.openxmlformats-officedocument.presentationml.notesSlide+xml"/>
  <Override PartName="/ppt/slides/slide261.xml" ContentType="application/vnd.openxmlformats-officedocument.presentationml.slide+xml"/>
  <Override PartName="/ppt/notesSlides/notesSlide191.xml" ContentType="application/vnd.openxmlformats-officedocument.presentationml.notesSlide+xml"/>
  <Override PartName="/ppt/slides/slide262.xml" ContentType="application/vnd.openxmlformats-officedocument.presentationml.slide+xml"/>
  <Override PartName="/ppt/notesSlides/notesSlide192.xml" ContentType="application/vnd.openxmlformats-officedocument.presentationml.notesSlide+xml"/>
  <Override PartName="/ppt/slides/slide263.xml" ContentType="application/vnd.openxmlformats-officedocument.presentationml.slide+xml"/>
  <Override PartName="/ppt/notesSlides/notesSlide193.xml" ContentType="application/vnd.openxmlformats-officedocument.presentationml.notesSlide+xml"/>
  <Override PartName="/ppt/slides/slide264.xml" ContentType="application/vnd.openxmlformats-officedocument.presentationml.slide+xml"/>
  <Override PartName="/ppt/notesSlides/notesSlide194.xml" ContentType="application/vnd.openxmlformats-officedocument.presentationml.notesSlide+xml"/>
  <Override PartName="/ppt/slides/slide265.xml" ContentType="application/vnd.openxmlformats-officedocument.presentationml.slide+xml"/>
  <Override PartName="/ppt/notesSlides/notesSlide195.xml" ContentType="application/vnd.openxmlformats-officedocument.presentationml.notesSlide+xml"/>
  <Override PartName="/ppt/slides/slide266.xml" ContentType="application/vnd.openxmlformats-officedocument.presentationml.slide+xml"/>
  <Override PartName="/ppt/notesSlides/notesSlide196.xml" ContentType="application/vnd.openxmlformats-officedocument.presentationml.notesSlide+xml"/>
  <Override PartName="/ppt/slides/slide267.xml" ContentType="application/vnd.openxmlformats-officedocument.presentationml.slide+xml"/>
  <Override PartName="/ppt/notesSlides/notesSlide197.xml" ContentType="application/vnd.openxmlformats-officedocument.presentationml.notesSlide+xml"/>
  <Override PartName="/ppt/slides/slide268.xml" ContentType="application/vnd.openxmlformats-officedocument.presentationml.slide+xml"/>
  <Override PartName="/ppt/notesSlides/notesSlide198.xml" ContentType="application/vnd.openxmlformats-officedocument.presentationml.notesSlide+xml"/>
  <Override PartName="/ppt/slides/slide269.xml" ContentType="application/vnd.openxmlformats-officedocument.presentationml.slide+xml"/>
  <Override PartName="/ppt/notesSlides/notesSlide199.xml" ContentType="application/vnd.openxmlformats-officedocument.presentationml.notesSlide+xml"/>
  <Override PartName="/ppt/slides/slide270.xml" ContentType="application/vnd.openxmlformats-officedocument.presentationml.slide+xml"/>
  <Override PartName="/ppt/notesSlides/notesSlide200.xml" ContentType="application/vnd.openxmlformats-officedocument.presentationml.notesSlide+xml"/>
  <Override PartName="/ppt/slides/slide271.xml" ContentType="application/vnd.openxmlformats-officedocument.presentationml.slide+xml"/>
  <Override PartName="/ppt/notesSlides/notesSlide201.xml" ContentType="application/vnd.openxmlformats-officedocument.presentationml.notesSlide+xml"/>
  <Override PartName="/ppt/slides/slide272.xml" ContentType="application/vnd.openxmlformats-officedocument.presentationml.slide+xml"/>
  <Override PartName="/ppt/slides/slide273.xml" ContentType="application/vnd.openxmlformats-officedocument.presentationml.slide+xml"/>
  <Override PartName="/ppt/notesSlides/notesSlide202.xml" ContentType="application/vnd.openxmlformats-officedocument.presentationml.notesSlide+xml"/>
  <Override PartName="/ppt/slides/slide274.xml" ContentType="application/vnd.openxmlformats-officedocument.presentationml.slide+xml"/>
  <Override PartName="/ppt/notesSlides/notesSlide203.xml" ContentType="application/vnd.openxmlformats-officedocument.presentationml.notesSlide+xml"/>
  <Override PartName="/ppt/slides/slide275.xml" ContentType="application/vnd.openxmlformats-officedocument.presentationml.slide+xml"/>
  <Override PartName="/ppt/notesSlides/notesSlide204.xml" ContentType="application/vnd.openxmlformats-officedocument.presentationml.notesSlide+xml"/>
  <Override PartName="/ppt/slides/slide276.xml" ContentType="application/vnd.openxmlformats-officedocument.presentationml.slide+xml"/>
  <Override PartName="/ppt/notesSlides/notesSlide205.xml" ContentType="application/vnd.openxmlformats-officedocument.presentationml.notesSlide+xml"/>
  <Override PartName="/ppt/slides/slide277.xml" ContentType="application/vnd.openxmlformats-officedocument.presentationml.slide+xml"/>
  <Override PartName="/ppt/notesSlides/notesSlide206.xml" ContentType="application/vnd.openxmlformats-officedocument.presentationml.notesSlide+xml"/>
  <Override PartName="/ppt/slides/slide278.xml" ContentType="application/vnd.openxmlformats-officedocument.presentationml.slide+xml"/>
  <Override PartName="/ppt/notesSlides/notesSlide207.xml" ContentType="application/vnd.openxmlformats-officedocument.presentationml.notesSlide+xml"/>
  <Override PartName="/ppt/slides/slide279.xml" ContentType="application/vnd.openxmlformats-officedocument.presentationml.slide+xml"/>
  <Override PartName="/ppt/slides/slide280.xml" ContentType="application/vnd.openxmlformats-officedocument.presentationml.slide+xml"/>
  <Override PartName="/ppt/notesSlides/notesSlide208.xml" ContentType="application/vnd.openxmlformats-officedocument.presentationml.notesSlide+xml"/>
  <Override PartName="/ppt/slides/slide281.xml" ContentType="application/vnd.openxmlformats-officedocument.presentationml.slide+xml"/>
  <Override PartName="/ppt/notesSlides/notesSlide209.xml" ContentType="application/vnd.openxmlformats-officedocument.presentationml.notesSlide+xml"/>
  <Override PartName="/ppt/slides/slide282.xml" ContentType="application/vnd.openxmlformats-officedocument.presentationml.slide+xml"/>
  <Override PartName="/ppt/notesSlides/notesSlide210.xml" ContentType="application/vnd.openxmlformats-officedocument.presentationml.notesSlide+xml"/>
  <Override PartName="/ppt/slides/slide283.xml" ContentType="application/vnd.openxmlformats-officedocument.presentationml.slide+xml"/>
  <Override PartName="/ppt/notesSlides/notesSlide211.xml" ContentType="application/vnd.openxmlformats-officedocument.presentationml.notesSlide+xml"/>
  <Override PartName="/ppt/slides/slide284.xml" ContentType="application/vnd.openxmlformats-officedocument.presentationml.slide+xml"/>
  <Override PartName="/ppt/notesSlides/notesSlide212.xml" ContentType="application/vnd.openxmlformats-officedocument.presentationml.notesSlide+xml"/>
  <Override PartName="/ppt/slides/slide285.xml" ContentType="application/vnd.openxmlformats-officedocument.presentationml.slide+xml"/>
  <Override PartName="/ppt/notesSlides/notesSlide213.xml" ContentType="application/vnd.openxmlformats-officedocument.presentationml.notesSlide+xml"/>
  <Override PartName="/ppt/slides/slide286.xml" ContentType="application/vnd.openxmlformats-officedocument.presentationml.slide+xml"/>
  <Override PartName="/ppt/notesSlides/notesSlide214.xml" ContentType="application/vnd.openxmlformats-officedocument.presentationml.notesSlide+xml"/>
  <Override PartName="/ppt/slides/slide287.xml" ContentType="application/vnd.openxmlformats-officedocument.presentationml.slide+xml"/>
  <Override PartName="/ppt/notesSlides/notesSlide215.xml" ContentType="application/vnd.openxmlformats-officedocument.presentationml.notes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Slides/notesSlide216.xml" ContentType="application/vnd.openxmlformats-officedocument.presentationml.notesSlide+xml"/>
  <Override PartName="/ppt/slides/slide292.xml" ContentType="application/vnd.openxmlformats-officedocument.presentationml.slide+xml"/>
  <Override PartName="/ppt/slides/slide293.xml" ContentType="application/vnd.openxmlformats-officedocument.presentationml.slide+xml"/>
  <Override PartName="/ppt/notesSlides/notesSlide217.xml" ContentType="application/vnd.openxmlformats-officedocument.presentationml.notesSlide+xml"/>
  <Override PartName="/ppt/slides/slide294.xml" ContentType="application/vnd.openxmlformats-officedocument.presentationml.slide+xml"/>
  <Override PartName="/ppt/notesSlides/notesSlide218.xml" ContentType="application/vnd.openxmlformats-officedocument.presentationml.notesSlide+xml"/>
  <Override PartName="/ppt/slides/slide295.xml" ContentType="application/vnd.openxmlformats-officedocument.presentationml.slide+xml"/>
  <Override PartName="/ppt/notesSlides/notesSlide219.xml" ContentType="application/vnd.openxmlformats-officedocument.presentationml.notesSlide+xml"/>
  <Override PartName="/ppt/slides/slide296.xml" ContentType="application/vnd.openxmlformats-officedocument.presentationml.slide+xml"/>
  <Override PartName="/ppt/notesSlides/notesSlide220.xml" ContentType="application/vnd.openxmlformats-officedocument.presentationml.notesSlide+xml"/>
  <Override PartName="/ppt/slides/slide297.xml" ContentType="application/vnd.openxmlformats-officedocument.presentationml.slide+xml"/>
  <Override PartName="/ppt/notesSlides/notesSlide221.xml" ContentType="application/vnd.openxmlformats-officedocument.presentationml.notesSlide+xml"/>
  <Override PartName="/ppt/slides/slide298.xml" ContentType="application/vnd.openxmlformats-officedocument.presentationml.slide+xml"/>
  <Override PartName="/ppt/notesSlides/notesSlide222.xml" ContentType="application/vnd.openxmlformats-officedocument.presentationml.notes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notesSlides/notesSlide223.xml" ContentType="application/vnd.openxmlformats-officedocument.presentationml.notesSlide+xml"/>
  <Override PartName="/ppt/slides/slide303.xml" ContentType="application/vnd.openxmlformats-officedocument.presentationml.slide+xml"/>
  <Override PartName="/ppt/notesSlides/notesSlide224.xml" ContentType="application/vnd.openxmlformats-officedocument.presentationml.notesSlide+xml"/>
  <Override PartName="/ppt/slides/slide304.xml" ContentType="application/vnd.openxmlformats-officedocument.presentationml.slide+xml"/>
  <Override PartName="/ppt/notesSlides/notesSlide225.xml" ContentType="application/vnd.openxmlformats-officedocument.presentationml.notesSlide+xml"/>
  <Override PartName="/ppt/slides/slide305.xml" ContentType="application/vnd.openxmlformats-officedocument.presentationml.slide+xml"/>
  <Override PartName="/ppt/notesSlides/notesSlide226.xml" ContentType="application/vnd.openxmlformats-officedocument.presentationml.notes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notesSlides/notesSlide227.xml" ContentType="application/vnd.openxmlformats-officedocument.presentationml.notesSlide+xml"/>
  <Override PartName="/ppt/slides/slide309.xml" ContentType="application/vnd.openxmlformats-officedocument.presentationml.slide+xml"/>
  <Override PartName="/ppt/slides/slide310.xml" ContentType="application/vnd.openxmlformats-officedocument.presentationml.slide+xml"/>
  <Override PartName="/ppt/notesSlides/notesSlide228.xml" ContentType="application/vnd.openxmlformats-officedocument.presentationml.notesSlide+xml"/>
  <Override PartName="/ppt/slides/slide311.xml" ContentType="application/vnd.openxmlformats-officedocument.presentationml.slide+xml"/>
  <Override PartName="/ppt/notesSlides/notesSlide229.xml" ContentType="application/vnd.openxmlformats-officedocument.presentationml.notesSlide+xml"/>
  <Override PartName="/ppt/slides/slide312.xml" ContentType="application/vnd.openxmlformats-officedocument.presentationml.slide+xml"/>
  <Override PartName="/ppt/notesSlides/notesSlide230.xml" ContentType="application/vnd.openxmlformats-officedocument.presentationml.notes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notesSlides/notesSlide231.xml" ContentType="application/vnd.openxmlformats-officedocument.presentationml.notesSlide+xml"/>
  <Override PartName="/ppt/slides/slide320.xml" ContentType="application/vnd.openxmlformats-officedocument.presentationml.slide+xml"/>
  <Override PartName="/ppt/notesSlides/notesSlide232.xml" ContentType="application/vnd.openxmlformats-officedocument.presentationml.notesSlide+xml"/>
  <Override PartName="/ppt/slides/slide321.xml" ContentType="application/vnd.openxmlformats-officedocument.presentationml.slide+xml"/>
  <Override PartName="/ppt/notesSlides/notesSlide233.xml" ContentType="application/vnd.openxmlformats-officedocument.presentationml.notes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notesSlides/notesSlide234.xml" ContentType="application/vnd.openxmlformats-officedocument.presentationml.notesSlide+xml"/>
  <Override PartName="/ppt/slides/slide325.xml" ContentType="application/vnd.openxmlformats-officedocument.presentationml.slide+xml"/>
  <Override PartName="/ppt/notesSlides/notesSlide235.xml" ContentType="application/vnd.openxmlformats-officedocument.presentationml.notesSlide+xml"/>
  <Override PartName="/ppt/slides/slide326.xml" ContentType="application/vnd.openxmlformats-officedocument.presentationml.slide+xml"/>
  <Override PartName="/ppt/notesSlides/notesSlide236.xml" ContentType="application/vnd.openxmlformats-officedocument.presentationml.notesSlide+xml"/>
  <Override PartName="/ppt/slides/slide327.xml" ContentType="application/vnd.openxmlformats-officedocument.presentationml.slide+xml"/>
  <Override PartName="/ppt/notesSlides/notesSlide237.xml" ContentType="application/vnd.openxmlformats-officedocument.presentationml.notesSlide+xml"/>
  <Override PartName="/ppt/slides/slide328.xml" ContentType="application/vnd.openxmlformats-officedocument.presentationml.slide+xml"/>
  <Override PartName="/ppt/notesSlides/notesSlide238.xml" ContentType="application/vnd.openxmlformats-officedocument.presentationml.notesSlide+xml"/>
  <Override PartName="/ppt/slides/slide329.xml" ContentType="application/vnd.openxmlformats-officedocument.presentationml.slide+xml"/>
  <Override PartName="/ppt/notesSlides/notesSlide239.xml" ContentType="application/vnd.openxmlformats-officedocument.presentationml.notesSlide+xml"/>
  <Override PartName="/ppt/slides/slide330.xml" ContentType="application/vnd.openxmlformats-officedocument.presentationml.slide+xml"/>
  <Override PartName="/ppt/notesSlides/notesSlide240.xml" ContentType="application/vnd.openxmlformats-officedocument.presentationml.notesSlide+xml"/>
  <Override PartName="/ppt/slides/slide331.xml" ContentType="application/vnd.openxmlformats-officedocument.presentationml.slide+xml"/>
  <Override PartName="/ppt/notesSlides/notesSlide241.xml" ContentType="application/vnd.openxmlformats-officedocument.presentationml.notesSlide+xml"/>
  <Override PartName="/ppt/slides/slide332.xml" ContentType="application/vnd.openxmlformats-officedocument.presentationml.slide+xml"/>
  <Override PartName="/ppt/notesSlides/notesSlide242.xml" ContentType="application/vnd.openxmlformats-officedocument.presentationml.notesSlide+xml"/>
  <Override PartName="/ppt/slides/slide333.xml" ContentType="application/vnd.openxmlformats-officedocument.presentationml.slide+xml"/>
  <Override PartName="/ppt/notesSlides/notesSlide243.xml" ContentType="application/vnd.openxmlformats-officedocument.presentationml.notesSlide+xml"/>
  <Override PartName="/ppt/slides/slide334.xml" ContentType="application/vnd.openxmlformats-officedocument.presentationml.slide+xml"/>
  <Override PartName="/ppt/notesSlides/notesSlide244.xml" ContentType="application/vnd.openxmlformats-officedocument.presentationml.notesSlide+xml"/>
  <Override PartName="/ppt/slides/slide335.xml" ContentType="application/vnd.openxmlformats-officedocument.presentationml.slide+xml"/>
  <Override PartName="/ppt/notesSlides/notesSlide245.xml" ContentType="application/vnd.openxmlformats-officedocument.presentationml.notesSlide+xml"/>
  <Override PartName="/ppt/slides/slide336.xml" ContentType="application/vnd.openxmlformats-officedocument.presentationml.slide+xml"/>
  <Override PartName="/ppt/notesSlides/notesSlide246.xml" ContentType="application/vnd.openxmlformats-officedocument.presentationml.notesSlide+xml"/>
  <Override PartName="/ppt/slides/slide337.xml" ContentType="application/vnd.openxmlformats-officedocument.presentationml.slide+xml"/>
  <Override PartName="/ppt/notesSlides/notesSlide247.xml" ContentType="application/vnd.openxmlformats-officedocument.presentationml.notesSlide+xml"/>
  <Override PartName="/ppt/slides/slide338.xml" ContentType="application/vnd.openxmlformats-officedocument.presentationml.slide+xml"/>
  <Override PartName="/ppt/notesSlides/notesSlide248.xml" ContentType="application/vnd.openxmlformats-officedocument.presentationml.notesSlide+xml"/>
  <Override PartName="/ppt/slides/slide339.xml" ContentType="application/vnd.openxmlformats-officedocument.presentationml.slide+xml"/>
  <Override PartName="/ppt/notesSlides/notesSlide249.xml" ContentType="application/vnd.openxmlformats-officedocument.presentationml.notesSlide+xml"/>
  <Override PartName="/ppt/slides/slide340.xml" ContentType="application/vnd.openxmlformats-officedocument.presentationml.slide+xml"/>
  <Override PartName="/ppt/notesSlides/notesSlide250.xml" ContentType="application/vnd.openxmlformats-officedocument.presentationml.notesSlide+xml"/>
  <Override PartName="/ppt/slides/slide341.xml" ContentType="application/vnd.openxmlformats-officedocument.presentationml.slide+xml"/>
  <Override PartName="/ppt/notesSlides/notesSlide251.xml" ContentType="application/vnd.openxmlformats-officedocument.presentationml.notesSlide+xml"/>
  <Override PartName="/ppt/slides/slide342.xml" ContentType="application/vnd.openxmlformats-officedocument.presentationml.slide+xml"/>
  <Override PartName="/ppt/notesSlides/notesSlide252.xml" ContentType="application/vnd.openxmlformats-officedocument.presentationml.notesSlide+xml"/>
  <Override PartName="/ppt/slides/slide343.xml" ContentType="application/vnd.openxmlformats-officedocument.presentationml.slide+xml"/>
  <Override PartName="/ppt/notesSlides/notesSlide253.xml" ContentType="application/vnd.openxmlformats-officedocument.presentationml.notesSlide+xml"/>
  <Override PartName="/ppt/slides/slide344.xml" ContentType="application/vnd.openxmlformats-officedocument.presentationml.slide+xml"/>
  <Override PartName="/ppt/slides/slide345.xml" ContentType="application/vnd.openxmlformats-officedocument.presentationml.slide+xml"/>
  <Override PartName="/ppt/notesSlides/notesSlide254.xml" ContentType="application/vnd.openxmlformats-officedocument.presentationml.notesSlide+xml"/>
  <Override PartName="/ppt/slides/slide346.xml" ContentType="application/vnd.openxmlformats-officedocument.presentationml.slide+xml"/>
  <Override PartName="/ppt/notesSlides/notesSlide255.xml" ContentType="application/vnd.openxmlformats-officedocument.presentationml.notesSlide+xml"/>
  <Override PartName="/ppt/slides/slide347.xml" ContentType="application/vnd.openxmlformats-officedocument.presentationml.slide+xml"/>
  <Override PartName="/ppt/notesSlides/notesSlide256.xml" ContentType="application/vnd.openxmlformats-officedocument.presentationml.notesSlide+xml"/>
  <Override PartName="/ppt/slides/slide348.xml" ContentType="application/vnd.openxmlformats-officedocument.presentationml.slide+xml"/>
  <Override PartName="/ppt/notesSlides/notesSlide257.xml" ContentType="application/vnd.openxmlformats-officedocument.presentationml.notes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notesSlides/notesSlide258.xml" ContentType="application/vnd.openxmlformats-officedocument.presentationml.notesSlide+xml"/>
  <Override PartName="/ppt/slides/slide352.xml" ContentType="application/vnd.openxmlformats-officedocument.presentationml.slide+xml"/>
  <Override PartName="/ppt/notesSlides/notesSlide259.xml" ContentType="application/vnd.openxmlformats-officedocument.presentationml.notesSlide+xml"/>
  <Override PartName="/ppt/slides/slide353.xml" ContentType="application/vnd.openxmlformats-officedocument.presentationml.slide+xml"/>
  <Override PartName="/ppt/slides/slide354.xml" ContentType="application/vnd.openxmlformats-officedocument.presentationml.slide+xml"/>
  <Override PartName="/ppt/notesSlides/notesSlide260.xml" ContentType="application/vnd.openxmlformats-officedocument.presentationml.notesSlide+xml"/>
  <Override PartName="/ppt/slides/slide355.xml" ContentType="application/vnd.openxmlformats-officedocument.presentationml.slide+xml"/>
  <Override PartName="/ppt/slides/slide356.xml" ContentType="application/vnd.openxmlformats-officedocument.presentationml.slide+xml"/>
  <Override PartName="/ppt/notesSlides/notesSlide261.xml" ContentType="application/vnd.openxmlformats-officedocument.presentationml.notes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notesSlides/notesSlide262.xml" ContentType="application/vnd.openxmlformats-officedocument.presentationml.notesSlide+xml"/>
  <Override PartName="/ppt/slides/slide361.xml" ContentType="application/vnd.openxmlformats-officedocument.presentationml.slide+xml"/>
  <Override PartName="/ppt/notesSlides/notesSlide263.xml" ContentType="application/vnd.openxmlformats-officedocument.presentationml.notesSlide+xml"/>
  <Override PartName="/ppt/slides/slide362.xml" ContentType="application/vnd.openxmlformats-officedocument.presentationml.slide+xml"/>
  <Override PartName="/ppt/slides/slide363.xml" ContentType="application/vnd.openxmlformats-officedocument.presentationml.slide+xml"/>
  <Override PartName="/ppt/notesSlides/notesSlide264.xml" ContentType="application/vnd.openxmlformats-officedocument.presentationml.notesSlide+xml"/>
  <Override PartName="/ppt/slides/slide364.xml" ContentType="application/vnd.openxmlformats-officedocument.presentationml.slide+xml"/>
  <Override PartName="/ppt/notesSlides/notesSlide265.xml" ContentType="application/vnd.openxmlformats-officedocument.presentationml.notes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notesSlides/notesSlide266.xml" ContentType="application/vnd.openxmlformats-officedocument.presentationml.notesSlide+xml"/>
  <Override PartName="/ppt/slides/slide368.xml" ContentType="application/vnd.openxmlformats-officedocument.presentationml.slide+xml"/>
  <Override PartName="/ppt/notesSlides/notesSlide267.xml" ContentType="application/vnd.openxmlformats-officedocument.presentationml.notesSlide+xml"/>
  <Override PartName="/ppt/slides/slide369.xml" ContentType="application/vnd.openxmlformats-officedocument.presentationml.slide+xml"/>
  <Override PartName="/ppt/notesSlides/notesSlide268.xml" ContentType="application/vnd.openxmlformats-officedocument.presentationml.notesSlide+xml"/>
  <Override PartName="/ppt/slides/slide370.xml" ContentType="application/vnd.openxmlformats-officedocument.presentationml.slide+xml"/>
  <Override PartName="/ppt/slides/slide371.xml" ContentType="application/vnd.openxmlformats-officedocument.presentationml.slide+xml"/>
  <Override PartName="/ppt/notesSlides/notesSlide269.xml" ContentType="application/vnd.openxmlformats-officedocument.presentationml.notesSlide+xml"/>
  <Override PartName="/ppt/slides/slide372.xml" ContentType="application/vnd.openxmlformats-officedocument.presentationml.slide+xml"/>
  <Override PartName="/ppt/notesSlides/notesSlide270.xml" ContentType="application/vnd.openxmlformats-officedocument.presentationml.notes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notesSlides/notesSlide271.xml" ContentType="application/vnd.openxmlformats-officedocument.presentationml.notesSlide+xml"/>
  <Override PartName="/ppt/slides/slide408.xml" ContentType="application/vnd.openxmlformats-officedocument.presentationml.slide+xml"/>
  <Override PartName="/ppt/notesSlides/notesSlide272.xml" ContentType="application/vnd.openxmlformats-officedocument.presentationml.notesSlide+xml"/>
  <Override PartName="/ppt/slides/slide409.xml" ContentType="application/vnd.openxmlformats-officedocument.presentationml.slide+xml"/>
  <Override PartName="/ppt/notesSlides/notesSlide273.xml" ContentType="application/vnd.openxmlformats-officedocument.presentationml.notesSlide+xml"/>
  <Override PartName="/ppt/slides/slide410.xml" ContentType="application/vnd.openxmlformats-officedocument.presentationml.slide+xml"/>
  <Override PartName="/ppt/notesSlides/notesSlide274.xml" ContentType="application/vnd.openxmlformats-officedocument.presentationml.notesSlide+xml"/>
  <Override PartName="/ppt/slides/slide411.xml" ContentType="application/vnd.openxmlformats-officedocument.presentationml.slide+xml"/>
  <Override PartName="/ppt/notesSlides/notesSlide275.xml" ContentType="application/vnd.openxmlformats-officedocument.presentationml.notesSlide+xml"/>
  <Override PartName="/ppt/slides/slide412.xml" ContentType="application/vnd.openxmlformats-officedocument.presentationml.slide+xml"/>
  <Override PartName="/ppt/notesSlides/notesSlide276.xml" ContentType="application/vnd.openxmlformats-officedocument.presentationml.notesSlide+xml"/>
  <Override PartName="/ppt/slides/slide413.xml" ContentType="application/vnd.openxmlformats-officedocument.presentationml.slide+xml"/>
  <Override PartName="/ppt/notesSlides/notesSlide277.xml" ContentType="application/vnd.openxmlformats-officedocument.presentationml.notesSlide+xml"/>
  <Override PartName="/ppt/slides/slide414.xml" ContentType="application/vnd.openxmlformats-officedocument.presentationml.slide+xml"/>
  <Override PartName="/ppt/notesSlides/notesSlide278.xml" ContentType="application/vnd.openxmlformats-officedocument.presentationml.notesSlide+xml"/>
  <Override PartName="/ppt/slides/slide415.xml" ContentType="application/vnd.openxmlformats-officedocument.presentationml.slide+xml"/>
  <Override PartName="/ppt/notesSlides/notesSlide279.xml" ContentType="application/vnd.openxmlformats-officedocument.presentationml.notesSlide+xml"/>
  <Override PartName="/ppt/slides/slide416.xml" ContentType="application/vnd.openxmlformats-officedocument.presentationml.slide+xml"/>
  <Override PartName="/ppt/notesSlides/notesSlide280.xml" ContentType="application/vnd.openxmlformats-officedocument.presentationml.notesSlide+xml"/>
  <Override PartName="/ppt/slides/slide417.xml" ContentType="application/vnd.openxmlformats-officedocument.presentationml.slide+xml"/>
  <Override PartName="/ppt/notesSlides/notesSlide281.xml" ContentType="application/vnd.openxmlformats-officedocument.presentationml.notesSlide+xml"/>
  <Override PartName="/ppt/slides/slide418.xml" ContentType="application/vnd.openxmlformats-officedocument.presentationml.slide+xml"/>
  <Override PartName="/ppt/notesSlides/notesSlide282.xml" ContentType="application/vnd.openxmlformats-officedocument.presentationml.notesSlide+xml"/>
  <Override PartName="/ppt/slides/slide419.xml" ContentType="application/vnd.openxmlformats-officedocument.presentationml.slide+xml"/>
  <Override PartName="/ppt/notesSlides/notesSlide283.xml" ContentType="application/vnd.openxmlformats-officedocument.presentationml.notesSlide+xml"/>
  <Override PartName="/ppt/slides/slide420.xml" ContentType="application/vnd.openxmlformats-officedocument.presentationml.slide+xml"/>
  <Override PartName="/ppt/notesSlides/notesSlide284.xml" ContentType="application/vnd.openxmlformats-officedocument.presentationml.notesSlide+xml"/>
  <Override PartName="/ppt/slides/slide421.xml" ContentType="application/vnd.openxmlformats-officedocument.presentationml.slide+xml"/>
  <Override PartName="/ppt/notesSlides/notesSlide285.xml" ContentType="application/vnd.openxmlformats-officedocument.presentationml.notesSlide+xml"/>
  <Override PartName="/ppt/slides/slide422.xml" ContentType="application/vnd.openxmlformats-officedocument.presentationml.slide+xml"/>
  <Override PartName="/ppt/notesSlides/notesSlide286.xml" ContentType="application/vnd.openxmlformats-officedocument.presentationml.notesSlide+xml"/>
  <Override PartName="/ppt/slides/slide423.xml" ContentType="application/vnd.openxmlformats-officedocument.presentationml.slide+xml"/>
  <Override PartName="/ppt/slides/slide424.xml" ContentType="application/vnd.openxmlformats-officedocument.presentationml.slide+xml"/>
  <Override PartName="/ppt/notesSlides/notesSlide287.xml" ContentType="application/vnd.openxmlformats-officedocument.presentationml.notesSlide+xml"/>
  <Override PartName="/ppt/slides/slide425.xml" ContentType="application/vnd.openxmlformats-officedocument.presentationml.slide+xml"/>
  <Override PartName="/ppt/notesSlides/notesSlide288.xml" ContentType="application/vnd.openxmlformats-officedocument.presentationml.notesSlide+xml"/>
  <Override PartName="/ppt/slides/slide426.xml" ContentType="application/vnd.openxmlformats-officedocument.presentationml.slide+xml"/>
  <Override PartName="/ppt/notesSlides/notesSlide289.xml" ContentType="application/vnd.openxmlformats-officedocument.presentationml.notesSlide+xml"/>
  <Override PartName="/ppt/slides/slide427.xml" ContentType="application/vnd.openxmlformats-officedocument.presentationml.slide+xml"/>
  <Override PartName="/ppt/notesSlides/notesSlide290.xml" ContentType="application/vnd.openxmlformats-officedocument.presentationml.notesSlide+xml"/>
  <Override PartName="/ppt/slides/slide428.xml" ContentType="application/vnd.openxmlformats-officedocument.presentationml.slide+xml"/>
  <Override PartName="/ppt/notesSlides/notesSlide291.xml" ContentType="application/vnd.openxmlformats-officedocument.presentationml.notesSlide+xml"/>
  <Override PartName="/ppt/slides/slide429.xml" ContentType="application/vnd.openxmlformats-officedocument.presentationml.slide+xml"/>
  <Override PartName="/ppt/notesSlides/notesSlide292.xml" ContentType="application/vnd.openxmlformats-officedocument.presentationml.notesSlide+xml"/>
  <Override PartName="/ppt/slides/slide430.xml" ContentType="application/vnd.openxmlformats-officedocument.presentationml.slide+xml"/>
  <Override PartName="/ppt/notesSlides/notesSlide293.xml" ContentType="application/vnd.openxmlformats-officedocument.presentationml.notesSlide+xml"/>
  <Override PartName="/ppt/slides/slide431.xml" ContentType="application/vnd.openxmlformats-officedocument.presentationml.slide+xml"/>
  <Override PartName="/ppt/notesSlides/notesSlide294.xml" ContentType="application/vnd.openxmlformats-officedocument.presentationml.notesSlide+xml"/>
  <Override PartName="/ppt/slides/slide432.xml" ContentType="application/vnd.openxmlformats-officedocument.presentationml.slide+xml"/>
  <Override PartName="/ppt/notesSlides/notesSlide295.xml" ContentType="application/vnd.openxmlformats-officedocument.presentationml.notesSlide+xml"/>
  <Override PartName="/ppt/slides/slide433.xml" ContentType="application/vnd.openxmlformats-officedocument.presentationml.slide+xml"/>
  <Override PartName="/ppt/slides/slide434.xml" ContentType="application/vnd.openxmlformats-officedocument.presentationml.slide+xml"/>
  <Override PartName="/ppt/notesSlides/notesSlide296.xml" ContentType="application/vnd.openxmlformats-officedocument.presentationml.notesSlide+xml"/>
  <Override PartName="/ppt/slides/slide435.xml" ContentType="application/vnd.openxmlformats-officedocument.presentationml.slide+xml"/>
  <Override PartName="/ppt/notesSlides/notesSlide297.xml" ContentType="application/vnd.openxmlformats-officedocument.presentationml.notesSlide+xml"/>
  <Override PartName="/ppt/slides/slide436.xml" ContentType="application/vnd.openxmlformats-officedocument.presentationml.slide+xml"/>
  <Override PartName="/ppt/notesSlides/notesSlide298.xml" ContentType="application/vnd.openxmlformats-officedocument.presentationml.notesSlide+xml"/>
  <Override PartName="/ppt/slides/slide437.xml" ContentType="application/vnd.openxmlformats-officedocument.presentationml.slide+xml"/>
  <Override PartName="/ppt/notesSlides/notesSlide299.xml" ContentType="application/vnd.openxmlformats-officedocument.presentationml.notesSlide+xml"/>
  <Override PartName="/ppt/slides/slide438.xml" ContentType="application/vnd.openxmlformats-officedocument.presentationml.slide+xml"/>
  <Override PartName="/ppt/notesSlides/notesSlide300.xml" ContentType="application/vnd.openxmlformats-officedocument.presentationml.notesSlide+xml"/>
  <Override PartName="/ppt/slides/slide439.xml" ContentType="application/vnd.openxmlformats-officedocument.presentationml.slide+xml"/>
  <Override PartName="/ppt/notesSlides/notesSlide301.xml" ContentType="application/vnd.openxmlformats-officedocument.presentationml.notesSlide+xml"/>
  <Override PartName="/ppt/slides/slide440.xml" ContentType="application/vnd.openxmlformats-officedocument.presentationml.slide+xml"/>
  <Override PartName="/ppt/notesSlides/notesSlide302.xml" ContentType="application/vnd.openxmlformats-officedocument.presentationml.notesSlide+xml"/>
  <Override PartName="/ppt/slides/slide441.xml" ContentType="application/vnd.openxmlformats-officedocument.presentationml.slide+xml"/>
  <Override PartName="/ppt/notesSlides/notesSlide303.xml" ContentType="application/vnd.openxmlformats-officedocument.presentationml.notesSlide+xml"/>
  <Override PartName="/ppt/slides/slide442.xml" ContentType="application/vnd.openxmlformats-officedocument.presentationml.slide+xml"/>
  <Override PartName="/ppt/notesSlides/notesSlide304.xml" ContentType="application/vnd.openxmlformats-officedocument.presentationml.notesSlide+xml"/>
  <Override PartName="/ppt/slides/slide443.xml" ContentType="application/vnd.openxmlformats-officedocument.presentationml.slide+xml"/>
  <Override PartName="/ppt/notesSlides/notesSlide305.xml" ContentType="application/vnd.openxmlformats-officedocument.presentationml.notesSlide+xml"/>
  <Override PartName="/ppt/slides/slide444.xml" ContentType="application/vnd.openxmlformats-officedocument.presentationml.slide+xml"/>
  <Override PartName="/ppt/notesSlides/notesSlide306.xml" ContentType="application/vnd.openxmlformats-officedocument.presentationml.notesSlide+xml"/>
  <Override PartName="/ppt/slides/slide445.xml" ContentType="application/vnd.openxmlformats-officedocument.presentationml.slide+xml"/>
  <Override PartName="/ppt/notesSlides/notesSlide307.xml" ContentType="application/vnd.openxmlformats-officedocument.presentationml.notesSlide+xml"/>
  <Override PartName="/ppt/slides/slide446.xml" ContentType="application/vnd.openxmlformats-officedocument.presentationml.slide+xml"/>
  <Override PartName="/ppt/notesSlides/notesSlide308.xml" ContentType="application/vnd.openxmlformats-officedocument.presentationml.notesSlide+xml"/>
  <Override PartName="/ppt/slides/slide447.xml" ContentType="application/vnd.openxmlformats-officedocument.presentationml.slide+xml"/>
  <Override PartName="/ppt/slides/slide448.xml" ContentType="application/vnd.openxmlformats-officedocument.presentationml.slide+xml"/>
  <Override PartName="/ppt/notesSlides/notesSlide309.xml" ContentType="application/vnd.openxmlformats-officedocument.presentationml.notesSlide+xml"/>
  <Override PartName="/ppt/slides/slide449.xml" ContentType="application/vnd.openxmlformats-officedocument.presentationml.slide+xml"/>
  <Override PartName="/ppt/notesSlides/notesSlide310.xml" ContentType="application/vnd.openxmlformats-officedocument.presentationml.notesSlide+xml"/>
  <Override PartName="/ppt/slides/slide450.xml" ContentType="application/vnd.openxmlformats-officedocument.presentationml.slide+xml"/>
  <Override PartName="/ppt/notesSlides/notesSlide311.xml" ContentType="application/vnd.openxmlformats-officedocument.presentationml.notesSlide+xml"/>
  <Override PartName="/ppt/slides/slide451.xml" ContentType="application/vnd.openxmlformats-officedocument.presentationml.slide+xml"/>
  <Override PartName="/ppt/notesSlides/notesSlide312.xml" ContentType="application/vnd.openxmlformats-officedocument.presentationml.notesSlide+xml"/>
  <Override PartName="/ppt/slides/slide452.xml" ContentType="application/vnd.openxmlformats-officedocument.presentationml.slide+xml"/>
  <Override PartName="/ppt/notesSlides/notesSlide313.xml" ContentType="application/vnd.openxmlformats-officedocument.presentationml.notesSlide+xml"/>
  <Override PartName="/ppt/slides/slide453.xml" ContentType="application/vnd.openxmlformats-officedocument.presentationml.slide+xml"/>
  <Override PartName="/ppt/slides/slide454.xml" ContentType="application/vnd.openxmlformats-officedocument.presentationml.slide+xml"/>
  <Override PartName="/ppt/notesSlides/notesSlide314.xml" ContentType="application/vnd.openxmlformats-officedocument.presentationml.notesSlide+xml"/>
  <Override PartName="/ppt/slides/slide455.xml" ContentType="application/vnd.openxmlformats-officedocument.presentationml.slide+xml"/>
  <Override PartName="/ppt/slides/slide456.xml" ContentType="application/vnd.openxmlformats-officedocument.presentationml.slide+xml"/>
  <Override PartName="/ppt/notesSlides/notesSlide315.xml" ContentType="application/vnd.openxmlformats-officedocument.presentationml.notesSlide+xml"/>
  <Override PartName="/ppt/slides/slide457.xml" ContentType="application/vnd.openxmlformats-officedocument.presentationml.slide+xml"/>
  <Override PartName="/ppt/notesSlides/notesSlide316.xml" ContentType="application/vnd.openxmlformats-officedocument.presentationml.notesSlide+xml"/>
  <Override PartName="/ppt/slides/slide458.xml" ContentType="application/vnd.openxmlformats-officedocument.presentationml.slide+xml"/>
  <Override PartName="/ppt/notesSlides/notesSlide317.xml" ContentType="application/vnd.openxmlformats-officedocument.presentationml.notesSlide+xml"/>
  <Override PartName="/ppt/slides/slide459.xml" ContentType="application/vnd.openxmlformats-officedocument.presentationml.slide+xml"/>
  <Override PartName="/ppt/notesSlides/notesSlide318.xml" ContentType="application/vnd.openxmlformats-officedocument.presentationml.notesSlide+xml"/>
  <Override PartName="/ppt/slides/slide460.xml" ContentType="application/vnd.openxmlformats-officedocument.presentationml.slide+xml"/>
  <Override PartName="/ppt/notesSlides/notesSlide319.xml" ContentType="application/vnd.openxmlformats-officedocument.presentationml.notesSlide+xml"/>
  <Override PartName="/ppt/slides/slide461.xml" ContentType="application/vnd.openxmlformats-officedocument.presentationml.slide+xml"/>
  <Override PartName="/ppt/notesSlides/notesSlide320.xml" ContentType="application/vnd.openxmlformats-officedocument.presentationml.notesSlide+xml"/>
  <Override PartName="/ppt/slides/slide462.xml" ContentType="application/vnd.openxmlformats-officedocument.presentationml.slide+xml"/>
  <Override PartName="/ppt/notesSlides/notesSlide321.xml" ContentType="application/vnd.openxmlformats-officedocument.presentationml.notesSlide+xml"/>
  <Override PartName="/ppt/slides/slide463.xml" ContentType="application/vnd.openxmlformats-officedocument.presentationml.slide+xml"/>
  <Override PartName="/ppt/notesSlides/notesSlide322.xml" ContentType="application/vnd.openxmlformats-officedocument.presentationml.notesSlide+xml"/>
  <Override PartName="/ppt/slides/slide464.xml" ContentType="application/vnd.openxmlformats-officedocument.presentationml.slide+xml"/>
  <Override PartName="/ppt/notesSlides/notesSlide323.xml" ContentType="application/vnd.openxmlformats-officedocument.presentationml.notesSlide+xml"/>
  <Override PartName="/ppt/slides/slide465.xml" ContentType="application/vnd.openxmlformats-officedocument.presentationml.slide+xml"/>
  <Override PartName="/ppt/notesSlides/notesSlide324.xml" ContentType="application/vnd.openxmlformats-officedocument.presentationml.notesSlide+xml"/>
  <Override PartName="/ppt/slides/slide466.xml" ContentType="application/vnd.openxmlformats-officedocument.presentationml.slide+xml"/>
  <Override PartName="/ppt/notesSlides/notesSlide325.xml" ContentType="application/vnd.openxmlformats-officedocument.presentationml.notesSlide+xml"/>
  <Override PartName="/ppt/slides/slide467.xml" ContentType="application/vnd.openxmlformats-officedocument.presentationml.slide+xml"/>
  <Override PartName="/ppt/notesSlides/notesSlide326.xml" ContentType="application/vnd.openxmlformats-officedocument.presentationml.notesSlide+xml"/>
  <Override PartName="/ppt/slides/slide468.xml" ContentType="application/vnd.openxmlformats-officedocument.presentationml.slide+xml"/>
  <Override PartName="/ppt/notesSlides/notesSlide327.xml" ContentType="application/vnd.openxmlformats-officedocument.presentationml.notesSlide+xml"/>
  <Override PartName="/ppt/slides/slide469.xml" ContentType="application/vnd.openxmlformats-officedocument.presentationml.slide+xml"/>
  <Override PartName="/ppt/notesSlides/notesSlide328.xml" ContentType="application/vnd.openxmlformats-officedocument.presentationml.notesSlide+xml"/>
  <Override PartName="/ppt/slides/slide470.xml" ContentType="application/vnd.openxmlformats-officedocument.presentationml.slide+xml"/>
  <Override PartName="/ppt/notesSlides/notesSlide329.xml" ContentType="application/vnd.openxmlformats-officedocument.presentationml.notesSlide+xml"/>
  <Override PartName="/ppt/slides/slide471.xml" ContentType="application/vnd.openxmlformats-officedocument.presentationml.slide+xml"/>
  <Override PartName="/ppt/notesSlides/notesSlide330.xml" ContentType="application/vnd.openxmlformats-officedocument.presentationml.notesSlide+xml"/>
  <Override PartName="/ppt/slides/slide472.xml" ContentType="application/vnd.openxmlformats-officedocument.presentationml.slide+xml"/>
  <Override PartName="/ppt/notesSlides/notesSlide331.xml" ContentType="application/vnd.openxmlformats-officedocument.presentationml.notesSlide+xml"/>
  <Override PartName="/ppt/slides/slide473.xml" ContentType="application/vnd.openxmlformats-officedocument.presentationml.slide+xml"/>
  <Override PartName="/ppt/notesSlides/notesSlide332.xml" ContentType="application/vnd.openxmlformats-officedocument.presentationml.notesSlide+xml"/>
  <Override PartName="/ppt/slides/slide474.xml" ContentType="application/vnd.openxmlformats-officedocument.presentationml.slide+xml"/>
  <Override PartName="/ppt/notesSlides/notesSlide333.xml" ContentType="application/vnd.openxmlformats-officedocument.presentationml.notesSlide+xml"/>
  <Override PartName="/ppt/slides/slide475.xml" ContentType="application/vnd.openxmlformats-officedocument.presentationml.slide+xml"/>
  <Override PartName="/ppt/notesSlides/notesSlide334.xml" ContentType="application/vnd.openxmlformats-officedocument.presentationml.notesSlide+xml"/>
  <Override PartName="/ppt/slides/slide476.xml" ContentType="application/vnd.openxmlformats-officedocument.presentationml.slide+xml"/>
  <Override PartName="/ppt/notesSlides/notesSlide335.xml" ContentType="application/vnd.openxmlformats-officedocument.presentationml.notesSlide+xml"/>
  <Override PartName="/ppt/slides/slide477.xml" ContentType="application/vnd.openxmlformats-officedocument.presentationml.slide+xml"/>
  <Override PartName="/ppt/notesSlides/notesSlide336.xml" ContentType="application/vnd.openxmlformats-officedocument.presentationml.notesSlide+xml"/>
  <Override PartName="/ppt/slides/slide478.xml" ContentType="application/vnd.openxmlformats-officedocument.presentationml.slide+xml"/>
  <Override PartName="/ppt/notesSlides/notesSlide337.xml" ContentType="application/vnd.openxmlformats-officedocument.presentationml.notesSlide+xml"/>
  <Override PartName="/ppt/slides/slide479.xml" ContentType="application/vnd.openxmlformats-officedocument.presentationml.slide+xml"/>
  <Override PartName="/ppt/notesSlides/notesSlide338.xml" ContentType="application/vnd.openxmlformats-officedocument.presentationml.notesSlide+xml"/>
  <Override PartName="/ppt/slides/slide480.xml" ContentType="application/vnd.openxmlformats-officedocument.presentationml.slide+xml"/>
  <Override PartName="/ppt/notesSlides/notesSlide339.xml" ContentType="application/vnd.openxmlformats-officedocument.presentationml.notesSlide+xml"/>
  <Override PartName="/ppt/slides/slide481.xml" ContentType="application/vnd.openxmlformats-officedocument.presentationml.slide+xml"/>
  <Override PartName="/ppt/notesSlides/notesSlide340.xml" ContentType="application/vnd.openxmlformats-officedocument.presentationml.notesSlide+xml"/>
  <Override PartName="/ppt/slides/slide482.xml" ContentType="application/vnd.openxmlformats-officedocument.presentationml.slide+xml"/>
  <Override PartName="/ppt/notesSlides/notesSlide341.xml" ContentType="application/vnd.openxmlformats-officedocument.presentationml.notesSlide+xml"/>
  <Override PartName="/ppt/slides/slide483.xml" ContentType="application/vnd.openxmlformats-officedocument.presentationml.slide+xml"/>
  <Override PartName="/ppt/notesSlides/notesSlide342.xml" ContentType="application/vnd.openxmlformats-officedocument.presentationml.notesSlide+xml"/>
  <Override PartName="/ppt/slides/slide484.xml" ContentType="application/vnd.openxmlformats-officedocument.presentationml.slide+xml"/>
  <Override PartName="/ppt/notesSlides/notesSlide343.xml" ContentType="application/vnd.openxmlformats-officedocument.presentationml.notesSlide+xml"/>
  <Override PartName="/ppt/slides/slide485.xml" ContentType="application/vnd.openxmlformats-officedocument.presentationml.slide+xml"/>
  <Override PartName="/ppt/notesSlides/notesSlide344.xml" ContentType="application/vnd.openxmlformats-officedocument.presentationml.notesSlide+xml"/>
  <Override PartName="/ppt/slides/slide486.xml" ContentType="application/vnd.openxmlformats-officedocument.presentationml.slide+xml"/>
  <Override PartName="/ppt/notesSlides/notesSlide345.xml" ContentType="application/vnd.openxmlformats-officedocument.presentationml.notesSlide+xml"/>
  <Override PartName="/ppt/slides/slide487.xml" ContentType="application/vnd.openxmlformats-officedocument.presentationml.slide+xml"/>
  <Override PartName="/ppt/notesSlides/notesSlide346.xml" ContentType="application/vnd.openxmlformats-officedocument.presentationml.notesSlide+xml"/>
  <Override PartName="/ppt/slides/slide488.xml" ContentType="application/vnd.openxmlformats-officedocument.presentationml.slide+xml"/>
  <Override PartName="/ppt/notesSlides/notesSlide347.xml" ContentType="application/vnd.openxmlformats-officedocument.presentationml.notesSlide+xml"/>
  <Override PartName="/ppt/slides/slide489.xml" ContentType="application/vnd.openxmlformats-officedocument.presentationml.slide+xml"/>
  <Override PartName="/ppt/notesSlides/notesSlide348.xml" ContentType="application/vnd.openxmlformats-officedocument.presentationml.notesSlide+xml"/>
  <Override PartName="/ppt/slides/slide490.xml" ContentType="application/vnd.openxmlformats-officedocument.presentationml.slide+xml"/>
  <Override PartName="/ppt/notesSlides/notesSlide349.xml" ContentType="application/vnd.openxmlformats-officedocument.presentationml.notesSlide+xml"/>
  <Override PartName="/ppt/slides/slide491.xml" ContentType="application/vnd.openxmlformats-officedocument.presentationml.slide+xml"/>
  <Override PartName="/ppt/notesSlides/notesSlide350.xml" ContentType="application/vnd.openxmlformats-officedocument.presentationml.notesSlide+xml"/>
  <Override PartName="/ppt/slides/slide492.xml" ContentType="application/vnd.openxmlformats-officedocument.presentationml.slide+xml"/>
  <Override PartName="/ppt/notesSlides/notesSlide351.xml" ContentType="application/vnd.openxmlformats-officedocument.presentationml.notesSlide+xml"/>
  <Override PartName="/ppt/slides/slide493.xml" ContentType="application/vnd.openxmlformats-officedocument.presentationml.slide+xml"/>
  <Override PartName="/ppt/notesSlides/notesSlide352.xml" ContentType="application/vnd.openxmlformats-officedocument.presentationml.notesSlide+xml"/>
  <Override PartName="/ppt/slides/slide494.xml" ContentType="application/vnd.openxmlformats-officedocument.presentationml.slide+xml"/>
  <Override PartName="/ppt/notesSlides/notesSlide353.xml" ContentType="application/vnd.openxmlformats-officedocument.presentationml.notesSlide+xml"/>
  <Override PartName="/ppt/slides/slide495.xml" ContentType="application/vnd.openxmlformats-officedocument.presentationml.slide+xml"/>
  <Override PartName="/ppt/notesSlides/notesSlide354.xml" ContentType="application/vnd.openxmlformats-officedocument.presentationml.notesSlide+xml"/>
  <Override PartName="/ppt/slides/slide496.xml" ContentType="application/vnd.openxmlformats-officedocument.presentationml.slide+xml"/>
  <Override PartName="/ppt/notesSlides/notesSlide355.xml" ContentType="application/vnd.openxmlformats-officedocument.presentationml.notesSlide+xml"/>
  <Override PartName="/ppt/slides/slide497.xml" ContentType="application/vnd.openxmlformats-officedocument.presentationml.slide+xml"/>
  <Override PartName="/ppt/notesSlides/notesSlide356.xml" ContentType="application/vnd.openxmlformats-officedocument.presentationml.notesSlide+xml"/>
  <Override PartName="/ppt/slides/slide498.xml" ContentType="application/vnd.openxmlformats-officedocument.presentationml.slide+xml"/>
  <Override PartName="/ppt/notesSlides/notesSlide357.xml" ContentType="application/vnd.openxmlformats-officedocument.presentationml.notesSlide+xml"/>
  <Override PartName="/ppt/slides/slide499.xml" ContentType="application/vnd.openxmlformats-officedocument.presentationml.slide+xml"/>
  <Override PartName="/ppt/notesSlides/notesSlide358.xml" ContentType="application/vnd.openxmlformats-officedocument.presentationml.notesSlide+xml"/>
  <Override PartName="/ppt/slides/slide500.xml" ContentType="application/vnd.openxmlformats-officedocument.presentationml.slide+xml"/>
  <Override PartName="/ppt/notesSlides/notesSlide359.xml" ContentType="application/vnd.openxmlformats-officedocument.presentationml.notesSlide+xml"/>
  <Override PartName="/ppt/slides/slide501.xml" ContentType="application/vnd.openxmlformats-officedocument.presentationml.slide+xml"/>
  <Override PartName="/ppt/notesSlides/notesSlide360.xml" ContentType="application/vnd.openxmlformats-officedocument.presentationml.notesSlide+xml"/>
  <Override PartName="/ppt/slides/slide502.xml" ContentType="application/vnd.openxmlformats-officedocument.presentationml.slide+xml"/>
  <Override PartName="/ppt/notesSlides/notesSlide361.xml" ContentType="application/vnd.openxmlformats-officedocument.presentationml.notesSlide+xml"/>
  <Override PartName="/ppt/slides/slide503.xml" ContentType="application/vnd.openxmlformats-officedocument.presentationml.slide+xml"/>
  <Override PartName="/ppt/notesSlides/notesSlide362.xml" ContentType="application/vnd.openxmlformats-officedocument.presentationml.notesSlide+xml"/>
  <Override PartName="/ppt/slides/slide504.xml" ContentType="application/vnd.openxmlformats-officedocument.presentationml.slide+xml"/>
  <Override PartName="/ppt/notesSlides/notesSlide363.xml" ContentType="application/vnd.openxmlformats-officedocument.presentationml.notesSlide+xml"/>
  <Override PartName="/ppt/slides/slide505.xml" ContentType="application/vnd.openxmlformats-officedocument.presentationml.slide+xml"/>
  <Override PartName="/ppt/notesSlides/notesSlide364.xml" ContentType="application/vnd.openxmlformats-officedocument.presentationml.notesSlide+xml"/>
  <Override PartName="/ppt/slides/slide506.xml" ContentType="application/vnd.openxmlformats-officedocument.presentationml.slide+xml"/>
  <Override PartName="/ppt/notesSlides/notesSlide365.xml" ContentType="application/vnd.openxmlformats-officedocument.presentationml.notesSlide+xml"/>
  <Override PartName="/ppt/slides/slide507.xml" ContentType="application/vnd.openxmlformats-officedocument.presentationml.slide+xml"/>
  <Override PartName="/ppt/notesSlides/notesSlide366.xml" ContentType="application/vnd.openxmlformats-officedocument.presentationml.notesSlide+xml"/>
  <Override PartName="/ppt/slides/slide508.xml" ContentType="application/vnd.openxmlformats-officedocument.presentationml.slide+xml"/>
  <Override PartName="/ppt/notesSlides/notesSlide367.xml" ContentType="application/vnd.openxmlformats-officedocument.presentationml.notesSlide+xml"/>
  <Override PartName="/ppt/slides/slide509.xml" ContentType="application/vnd.openxmlformats-officedocument.presentationml.slide+xml"/>
  <Override PartName="/ppt/notesSlides/notesSlide368.xml" ContentType="application/vnd.openxmlformats-officedocument.presentationml.notesSlide+xml"/>
  <Override PartName="/ppt/slides/slide510.xml" ContentType="application/vnd.openxmlformats-officedocument.presentationml.slide+xml"/>
  <Override PartName="/ppt/notesSlides/notesSlide369.xml" ContentType="application/vnd.openxmlformats-officedocument.presentationml.notesSlide+xml"/>
  <Override PartName="/ppt/slides/slide511.xml" ContentType="application/vnd.openxmlformats-officedocument.presentationml.slide+xml"/>
  <Override PartName="/ppt/notesSlides/notesSlide370.xml" ContentType="application/vnd.openxmlformats-officedocument.presentationml.notesSlide+xml"/>
  <Override PartName="/ppt/slides/slide512.xml" ContentType="application/vnd.openxmlformats-officedocument.presentationml.slide+xml"/>
  <Override PartName="/ppt/notesSlides/notesSlide371.xml" ContentType="application/vnd.openxmlformats-officedocument.presentationml.notesSlide+xml"/>
  <Override PartName="/ppt/slides/slide513.xml" ContentType="application/vnd.openxmlformats-officedocument.presentationml.slide+xml"/>
  <Override PartName="/ppt/notesSlides/notesSlide372.xml" ContentType="application/vnd.openxmlformats-officedocument.presentationml.notesSlide+xml"/>
  <Override PartName="/ppt/slides/slide514.xml" ContentType="application/vnd.openxmlformats-officedocument.presentationml.slide+xml"/>
  <Override PartName="/ppt/notesSlides/notesSlide373.xml" ContentType="application/vnd.openxmlformats-officedocument.presentationml.notesSlide+xml"/>
  <Override PartName="/ppt/slides/slide515.xml" ContentType="application/vnd.openxmlformats-officedocument.presentationml.slide+xml"/>
  <Override PartName="/ppt/notesSlides/notesSlide374.xml" ContentType="application/vnd.openxmlformats-officedocument.presentationml.notesSlide+xml"/>
  <Override PartName="/ppt/slides/slide516.xml" ContentType="application/vnd.openxmlformats-officedocument.presentationml.slide+xml"/>
  <Override PartName="/ppt/notesSlides/notesSlide375.xml" ContentType="application/vnd.openxmlformats-officedocument.presentationml.notesSlide+xml"/>
  <Override PartName="/ppt/slides/slide517.xml" ContentType="application/vnd.openxmlformats-officedocument.presentationml.slide+xml"/>
  <Override PartName="/ppt/notesSlides/notesSlide376.xml" ContentType="application/vnd.openxmlformats-officedocument.presentationml.notesSlide+xml"/>
  <Override PartName="/ppt/slides/slide518.xml" ContentType="application/vnd.openxmlformats-officedocument.presentationml.slide+xml"/>
  <Override PartName="/ppt/notesSlides/notesSlide377.xml" ContentType="application/vnd.openxmlformats-officedocument.presentationml.notesSlide+xml"/>
  <Override PartName="/ppt/slides/slide519.xml" ContentType="application/vnd.openxmlformats-officedocument.presentationml.slide+xml"/>
  <Override PartName="/ppt/notesSlides/notesSlide378.xml" ContentType="application/vnd.openxmlformats-officedocument.presentationml.notesSlide+xml"/>
  <Override PartName="/ppt/slides/slide520.xml" ContentType="application/vnd.openxmlformats-officedocument.presentationml.slide+xml"/>
  <Override PartName="/ppt/notesSlides/notesSlide379.xml" ContentType="application/vnd.openxmlformats-officedocument.presentationml.notesSlide+xml"/>
  <Override PartName="/ppt/slides/slide521.xml" ContentType="application/vnd.openxmlformats-officedocument.presentationml.slide+xml"/>
  <Override PartName="/ppt/notesSlides/notesSlide380.xml" ContentType="application/vnd.openxmlformats-officedocument.presentationml.notesSlide+xml"/>
  <Override PartName="/ppt/slides/slide522.xml" ContentType="application/vnd.openxmlformats-officedocument.presentationml.slide+xml"/>
  <Override PartName="/ppt/notesSlides/notesSlide381.xml" ContentType="application/vnd.openxmlformats-officedocument.presentationml.notesSlide+xml"/>
  <Override PartName="/ppt/slides/slide523.xml" ContentType="application/vnd.openxmlformats-officedocument.presentationml.slide+xml"/>
  <Override PartName="/ppt/notesSlides/notesSlide382.xml" ContentType="application/vnd.openxmlformats-officedocument.presentationml.notesSlide+xml"/>
  <Override PartName="/ppt/slides/slide524.xml" ContentType="application/vnd.openxmlformats-officedocument.presentationml.slide+xml"/>
  <Override PartName="/ppt/notesSlides/notesSlide383.xml" ContentType="application/vnd.openxmlformats-officedocument.presentationml.notesSlide+xml"/>
  <Override PartName="/ppt/slides/slide525.xml" ContentType="application/vnd.openxmlformats-officedocument.presentationml.slide+xml"/>
  <Override PartName="/ppt/notesSlides/notesSlide384.xml" ContentType="application/vnd.openxmlformats-officedocument.presentationml.notesSlide+xml"/>
  <Override PartName="/ppt/slides/slide526.xml" ContentType="application/vnd.openxmlformats-officedocument.presentationml.slide+xml"/>
  <Override PartName="/ppt/notesSlides/notesSlide385.xml" ContentType="application/vnd.openxmlformats-officedocument.presentationml.notesSlide+xml"/>
  <Override PartName="/ppt/slides/slide527.xml" ContentType="application/vnd.openxmlformats-officedocument.presentationml.slide+xml"/>
  <Override PartName="/ppt/notesSlides/notesSlide386.xml" ContentType="application/vnd.openxmlformats-officedocument.presentationml.notesSlide+xml"/>
  <Override PartName="/ppt/slides/slide528.xml" ContentType="application/vnd.openxmlformats-officedocument.presentationml.slide+xml"/>
  <Override PartName="/ppt/notesSlides/notesSlide387.xml" ContentType="application/vnd.openxmlformats-officedocument.presentationml.notesSlide+xml"/>
  <Override PartName="/ppt/slides/slide529.xml" ContentType="application/vnd.openxmlformats-officedocument.presentationml.slide+xml"/>
  <Override PartName="/ppt/notesSlides/notesSlide388.xml" ContentType="application/vnd.openxmlformats-officedocument.presentationml.notesSlide+xml"/>
  <Override PartName="/ppt/slides/slide530.xml" ContentType="application/vnd.openxmlformats-officedocument.presentationml.slide+xml"/>
  <Override PartName="/ppt/notesSlides/notesSlide389.xml" ContentType="application/vnd.openxmlformats-officedocument.presentationml.notesSlide+xml"/>
  <Override PartName="/ppt/slides/slide531.xml" ContentType="application/vnd.openxmlformats-officedocument.presentationml.slide+xml"/>
  <Override PartName="/ppt/notesSlides/notesSlide390.xml" ContentType="application/vnd.openxmlformats-officedocument.presentationml.notesSlide+xml"/>
  <Override PartName="/ppt/slides/slide532.xml" ContentType="application/vnd.openxmlformats-officedocument.presentationml.slide+xml"/>
  <Override PartName="/ppt/notesSlides/notesSlide391.xml" ContentType="application/vnd.openxmlformats-officedocument.presentationml.notesSlide+xml"/>
  <Override PartName="/ppt/slides/slide533.xml" ContentType="application/vnd.openxmlformats-officedocument.presentationml.slide+xml"/>
  <Override PartName="/ppt/notesSlides/notesSlide392.xml" ContentType="application/vnd.openxmlformats-officedocument.presentationml.notesSlide+xml"/>
  <Override PartName="/ppt/slides/slide534.xml" ContentType="application/vnd.openxmlformats-officedocument.presentationml.slide+xml"/>
  <Override PartName="/ppt/notesSlides/notesSlide393.xml" ContentType="application/vnd.openxmlformats-officedocument.presentationml.notesSlide+xml"/>
  <Override PartName="/ppt/slides/slide535.xml" ContentType="application/vnd.openxmlformats-officedocument.presentationml.slide+xml"/>
  <Override PartName="/ppt/notesSlides/notesSlide394.xml" ContentType="application/vnd.openxmlformats-officedocument.presentationml.notesSlide+xml"/>
  <Override PartName="/ppt/slides/slide536.xml" ContentType="application/vnd.openxmlformats-officedocument.presentationml.slide+xml"/>
  <Override PartName="/ppt/notesSlides/notesSlide395.xml" ContentType="application/vnd.openxmlformats-officedocument.presentationml.notesSlide+xml"/>
  <Override PartName="/ppt/slides/slide537.xml" ContentType="application/vnd.openxmlformats-officedocument.presentationml.slide+xml"/>
  <Override PartName="/ppt/notesSlides/notesSlide396.xml" ContentType="application/vnd.openxmlformats-officedocument.presentationml.notesSlide+xml"/>
  <Override PartName="/ppt/slides/slide538.xml" ContentType="application/vnd.openxmlformats-officedocument.presentationml.slide+xml"/>
  <Override PartName="/ppt/notesSlides/notesSlide397.xml" ContentType="application/vnd.openxmlformats-officedocument.presentationml.notesSlide+xml"/>
  <Override PartName="/ppt/slides/slide539.xml" ContentType="application/vnd.openxmlformats-officedocument.presentationml.slide+xml"/>
  <Override PartName="/ppt/notesSlides/notesSlide398.xml" ContentType="application/vnd.openxmlformats-officedocument.presentationml.notesSlide+xml"/>
  <Override PartName="/ppt/slides/slide540.xml" ContentType="application/vnd.openxmlformats-officedocument.presentationml.slide+xml"/>
  <Override PartName="/ppt/notesSlides/notesSlide399.xml" ContentType="application/vnd.openxmlformats-officedocument.presentationml.notesSlide+xml"/>
  <Override PartName="/ppt/slides/slide541.xml" ContentType="application/vnd.openxmlformats-officedocument.presentationml.slide+xml"/>
  <Override PartName="/ppt/notesSlides/notesSlide400.xml" ContentType="application/vnd.openxmlformats-officedocument.presentationml.notesSlide+xml"/>
  <Override PartName="/ppt/slides/slide542.xml" ContentType="application/vnd.openxmlformats-officedocument.presentationml.slide+xml"/>
  <Override PartName="/ppt/notesSlides/notesSlide401.xml" ContentType="application/vnd.openxmlformats-officedocument.presentationml.notesSlide+xml"/>
  <Override PartName="/ppt/slides/slide543.xml" ContentType="application/vnd.openxmlformats-officedocument.presentationml.slide+xml"/>
  <Override PartName="/ppt/notesSlides/notesSlide402.xml" ContentType="application/vnd.openxmlformats-officedocument.presentationml.notesSlide+xml"/>
  <Override PartName="/ppt/slides/slide544.xml" ContentType="application/vnd.openxmlformats-officedocument.presentationml.slide+xml"/>
  <Override PartName="/ppt/notesSlides/notesSlide403.xml" ContentType="application/vnd.openxmlformats-officedocument.presentationml.notesSlide+xml"/>
  <Override PartName="/ppt/slides/slide545.xml" ContentType="application/vnd.openxmlformats-officedocument.presentationml.slide+xml"/>
  <Override PartName="/ppt/notesSlides/notesSlide404.xml" ContentType="application/vnd.openxmlformats-officedocument.presentationml.notesSlide+xml"/>
  <Override PartName="/ppt/slides/slide546.xml" ContentType="application/vnd.openxmlformats-officedocument.presentationml.slide+xml"/>
  <Override PartName="/ppt/notesSlides/notesSlide405.xml" ContentType="application/vnd.openxmlformats-officedocument.presentationml.notesSlide+xml"/>
  <Override PartName="/ppt/slides/slide547.xml" ContentType="application/vnd.openxmlformats-officedocument.presentationml.slide+xml"/>
  <Override PartName="/ppt/notesSlides/notesSlide406.xml" ContentType="application/vnd.openxmlformats-officedocument.presentationml.notesSlide+xml"/>
  <Override PartName="/ppt/slides/slide548.xml" ContentType="application/vnd.openxmlformats-officedocument.presentationml.slide+xml"/>
  <Override PartName="/ppt/notesSlides/notesSlide407.xml" ContentType="application/vnd.openxmlformats-officedocument.presentationml.notesSlide+xml"/>
  <Override PartName="/ppt/slides/slide549.xml" ContentType="application/vnd.openxmlformats-officedocument.presentationml.slide+xml"/>
  <Override PartName="/ppt/notesSlides/notesSlide408.xml" ContentType="application/vnd.openxmlformats-officedocument.presentationml.notesSlide+xml"/>
  <Override PartName="/ppt/slides/slide550.xml" ContentType="application/vnd.openxmlformats-officedocument.presentationml.slide+xml"/>
  <Override PartName="/ppt/notesSlides/notesSlide409.xml" ContentType="application/vnd.openxmlformats-officedocument.presentationml.notesSlide+xml"/>
  <Override PartName="/ppt/slides/slide551.xml" ContentType="application/vnd.openxmlformats-officedocument.presentationml.slide+xml"/>
  <Override PartName="/ppt/notesSlides/notesSlide410.xml" ContentType="application/vnd.openxmlformats-officedocument.presentationml.notesSlide+xml"/>
  <Override PartName="/ppt/slides/slide552.xml" ContentType="application/vnd.openxmlformats-officedocument.presentationml.slide+xml"/>
  <Override PartName="/ppt/notesSlides/notesSlide411.xml" ContentType="application/vnd.openxmlformats-officedocument.presentationml.notesSlide+xml"/>
  <Override PartName="/ppt/slides/slide553.xml" ContentType="application/vnd.openxmlformats-officedocument.presentationml.slide+xml"/>
  <Override PartName="/ppt/notesSlides/notesSlide412.xml" ContentType="application/vnd.openxmlformats-officedocument.presentationml.notesSlide+xml"/>
  <Override PartName="/ppt/slides/slide554.xml" ContentType="application/vnd.openxmlformats-officedocument.presentationml.slide+xml"/>
  <Override PartName="/ppt/notesSlides/notesSlide413.xml" ContentType="application/vnd.openxmlformats-officedocument.presentationml.notesSlide+xml"/>
  <Override PartName="/ppt/slides/slide555.xml" ContentType="application/vnd.openxmlformats-officedocument.presentationml.slide+xml"/>
  <Override PartName="/ppt/notesSlides/notesSlide414.xml" ContentType="application/vnd.openxmlformats-officedocument.presentationml.notesSlide+xml"/>
  <Override PartName="/ppt/slides/slide556.xml" ContentType="application/vnd.openxmlformats-officedocument.presentationml.slide+xml"/>
  <Override PartName="/ppt/notesSlides/notesSlide415.xml" ContentType="application/vnd.openxmlformats-officedocument.presentationml.notesSlide+xml"/>
  <Override PartName="/ppt/slides/slide557.xml" ContentType="application/vnd.openxmlformats-officedocument.presentationml.slide+xml"/>
  <Override PartName="/ppt/notesSlides/notesSlide416.xml" ContentType="application/vnd.openxmlformats-officedocument.presentationml.notesSlide+xml"/>
  <Override PartName="/ppt/slides/slide558.xml" ContentType="application/vnd.openxmlformats-officedocument.presentationml.slide+xml"/>
  <Override PartName="/ppt/notesSlides/notesSlide417.xml" ContentType="application/vnd.openxmlformats-officedocument.presentationml.notesSlide+xml"/>
  <Override PartName="/ppt/slides/slide559.xml" ContentType="application/vnd.openxmlformats-officedocument.presentationml.slide+xml"/>
  <Override PartName="/ppt/notesSlides/notesSlide418.xml" ContentType="application/vnd.openxmlformats-officedocument.presentationml.notesSlide+xml"/>
  <Override PartName="/ppt/slides/slide560.xml" ContentType="application/vnd.openxmlformats-officedocument.presentationml.slide+xml"/>
  <Override PartName="/ppt/notesSlides/notesSlide419.xml" ContentType="application/vnd.openxmlformats-officedocument.presentationml.notesSlide+xml"/>
  <Override PartName="/ppt/slides/slide561.xml" ContentType="application/vnd.openxmlformats-officedocument.presentationml.slide+xml"/>
  <Override PartName="/ppt/notesSlides/notesSlide420.xml" ContentType="application/vnd.openxmlformats-officedocument.presentationml.notesSlide+xml"/>
  <Override PartName="/ppt/slides/slide562.xml" ContentType="application/vnd.openxmlformats-officedocument.presentationml.slide+xml"/>
  <Override PartName="/ppt/notesSlides/notesSlide421.xml" ContentType="application/vnd.openxmlformats-officedocument.presentationml.notesSlide+xml"/>
  <Override PartName="/ppt/slides/slide563.xml" ContentType="application/vnd.openxmlformats-officedocument.presentationml.slide+xml"/>
  <Override PartName="/ppt/notesSlides/notesSlide422.xml" ContentType="application/vnd.openxmlformats-officedocument.presentationml.notesSlide+xml"/>
  <Override PartName="/ppt/slides/slide564.xml" ContentType="application/vnd.openxmlformats-officedocument.presentationml.slide+xml"/>
  <Override PartName="/ppt/notesSlides/notesSlide423.xml" ContentType="application/vnd.openxmlformats-officedocument.presentationml.notesSlide+xml"/>
  <Override PartName="/ppt/slides/slide565.xml" ContentType="application/vnd.openxmlformats-officedocument.presentationml.slide+xml"/>
  <Override PartName="/ppt/notesSlides/notesSlide424.xml" ContentType="application/vnd.openxmlformats-officedocument.presentationml.notesSlide+xml"/>
  <Override PartName="/ppt/slides/slide566.xml" ContentType="application/vnd.openxmlformats-officedocument.presentationml.slide+xml"/>
  <Override PartName="/ppt/notesSlides/notesSlide425.xml" ContentType="application/vnd.openxmlformats-officedocument.presentationml.notesSlide+xml"/>
  <Override PartName="/ppt/slides/slide567.xml" ContentType="application/vnd.openxmlformats-officedocument.presentationml.slide+xml"/>
  <Override PartName="/ppt/notesSlides/notesSlide426.xml" ContentType="application/vnd.openxmlformats-officedocument.presentationml.notesSlide+xml"/>
  <Override PartName="/ppt/slides/slide568.xml" ContentType="application/vnd.openxmlformats-officedocument.presentationml.slide+xml"/>
  <Override PartName="/ppt/notesSlides/notesSlide427.xml" ContentType="application/vnd.openxmlformats-officedocument.presentationml.notesSlide+xml"/>
  <Override PartName="/ppt/slides/slide569.xml" ContentType="application/vnd.openxmlformats-officedocument.presentationml.slide+xml"/>
  <Override PartName="/ppt/notesSlides/notesSlide428.xml" ContentType="application/vnd.openxmlformats-officedocument.presentationml.notesSlide+xml"/>
  <Override PartName="/ppt/slides/slide570.xml" ContentType="application/vnd.openxmlformats-officedocument.presentationml.slide+xml"/>
  <Override PartName="/ppt/notesSlides/notesSlide429.xml" ContentType="application/vnd.openxmlformats-officedocument.presentationml.notesSlide+xml"/>
  <Override PartName="/ppt/slides/slide571.xml" ContentType="application/vnd.openxmlformats-officedocument.presentationml.slide+xml"/>
  <Override PartName="/ppt/notesSlides/notesSlide430.xml" ContentType="application/vnd.openxmlformats-officedocument.presentationml.notesSlide+xml"/>
  <Override PartName="/ppt/slides/slide572.xml" ContentType="application/vnd.openxmlformats-officedocument.presentationml.slide+xml"/>
  <Override PartName="/ppt/notesSlides/notesSlide431.xml" ContentType="application/vnd.openxmlformats-officedocument.presentationml.notesSlide+xml"/>
  <Override PartName="/ppt/slides/slide573.xml" ContentType="application/vnd.openxmlformats-officedocument.presentationml.slide+xml"/>
  <Override PartName="/ppt/notesSlides/notesSlide432.xml" ContentType="application/vnd.openxmlformats-officedocument.presentationml.notesSlide+xml"/>
  <Override PartName="/ppt/slides/slide574.xml" ContentType="application/vnd.openxmlformats-officedocument.presentationml.slide+xml"/>
  <Override PartName="/ppt/notesSlides/notesSlide433.xml" ContentType="application/vnd.openxmlformats-officedocument.presentationml.notesSlide+xml"/>
  <Override PartName="/ppt/slides/slide575.xml" ContentType="application/vnd.openxmlformats-officedocument.presentationml.slide+xml"/>
  <Override PartName="/ppt/notesSlides/notesSlide434.xml" ContentType="application/vnd.openxmlformats-officedocument.presentationml.notesSlide+xml"/>
  <Override PartName="/ppt/slides/slide576.xml" ContentType="application/vnd.openxmlformats-officedocument.presentationml.slide+xml"/>
  <Override PartName="/ppt/notesSlides/notesSlide435.xml" ContentType="application/vnd.openxmlformats-officedocument.presentationml.notesSlide+xml"/>
  <Override PartName="/ppt/slides/slide577.xml" ContentType="application/vnd.openxmlformats-officedocument.presentationml.slide+xml"/>
  <Override PartName="/ppt/notesSlides/notesSlide436.xml" ContentType="application/vnd.openxmlformats-officedocument.presentationml.notesSlide+xml"/>
  <Override PartName="/ppt/slides/slide578.xml" ContentType="application/vnd.openxmlformats-officedocument.presentationml.slide+xml"/>
  <Override PartName="/ppt/notesSlides/notesSlide437.xml" ContentType="application/vnd.openxmlformats-officedocument.presentationml.notesSlide+xml"/>
  <Override PartName="/ppt/slides/slide579.xml" ContentType="application/vnd.openxmlformats-officedocument.presentationml.slide+xml"/>
  <Override PartName="/ppt/notesSlides/notesSlide438.xml" ContentType="application/vnd.openxmlformats-officedocument.presentationml.notesSlide+xml"/>
  <Override PartName="/ppt/slides/slide580.xml" ContentType="application/vnd.openxmlformats-officedocument.presentationml.slide+xml"/>
  <Override PartName="/ppt/notesSlides/notesSlide439.xml" ContentType="application/vnd.openxmlformats-officedocument.presentationml.notesSlide+xml"/>
  <Override PartName="/ppt/slides/slide581.xml" ContentType="application/vnd.openxmlformats-officedocument.presentationml.slide+xml"/>
  <Override PartName="/ppt/notesSlides/notesSlide440.xml" ContentType="application/vnd.openxmlformats-officedocument.presentationml.notes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notesSlides/notesSlide441.xml" ContentType="application/vnd.openxmlformats-officedocument.presentationml.notesSlide+xml"/>
  <Override PartName="/ppt/slides/slide663.xml" ContentType="application/vnd.openxmlformats-officedocument.presentationml.slide+xml"/>
  <Override PartName="/ppt/notesSlides/notesSlide442.xml" ContentType="application/vnd.openxmlformats-officedocument.presentationml.notesSlide+xml"/>
  <Override PartName="/ppt/slides/slide664.xml" ContentType="application/vnd.openxmlformats-officedocument.presentationml.slide+xml"/>
  <Override PartName="/ppt/notesSlides/notesSlide443.xml" ContentType="application/vnd.openxmlformats-officedocument.presentationml.notesSlide+xml"/>
  <Override PartName="/ppt/slides/slide665.xml" ContentType="application/vnd.openxmlformats-officedocument.presentationml.slide+xml"/>
  <Override PartName="/ppt/notesSlides/notesSlide444.xml" ContentType="application/vnd.openxmlformats-officedocument.presentationml.notesSlide+xml"/>
  <Override PartName="/ppt/slides/slide666.xml" ContentType="application/vnd.openxmlformats-officedocument.presentationml.slide+xml"/>
  <Override PartName="/ppt/slides/slide667.xml" ContentType="application/vnd.openxmlformats-officedocument.presentationml.slide+xml"/>
  <Override PartName="/ppt/notesSlides/notesSlide445.xml" ContentType="application/vnd.openxmlformats-officedocument.presentationml.notesSlide+xml"/>
  <Override PartName="/ppt/slides/slide668.xml" ContentType="application/vnd.openxmlformats-officedocument.presentationml.slide+xml"/>
  <Override PartName="/ppt/notesSlides/notesSlide446.xml" ContentType="application/vnd.openxmlformats-officedocument.presentationml.notesSlide+xml"/>
  <Override PartName="/ppt/slides/slide669.xml" ContentType="application/vnd.openxmlformats-officedocument.presentationml.slide+xml"/>
  <Override PartName="/ppt/notesSlides/notesSlide447.xml" ContentType="application/vnd.openxmlformats-officedocument.presentationml.notesSlide+xml"/>
  <Override PartName="/ppt/slides/slide670.xml" ContentType="application/vnd.openxmlformats-officedocument.presentationml.slide+xml"/>
  <Override PartName="/ppt/notesSlides/notesSlide448.xml" ContentType="application/vnd.openxmlformats-officedocument.presentationml.notes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notesSlides/notesSlide449.xml" ContentType="application/vnd.openxmlformats-officedocument.presentationml.notesSlide+xml"/>
  <Override PartName="/ppt/slides/slide675.xml" ContentType="application/vnd.openxmlformats-officedocument.presentationml.slide+xml"/>
  <Override PartName="/ppt/notesSlides/notesSlide450.xml" ContentType="application/vnd.openxmlformats-officedocument.presentationml.notes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notesSlides/notesSlide451.xml" ContentType="application/vnd.openxmlformats-officedocument.presentationml.notesSlide+xml"/>
  <Override PartName="/ppt/slides/slide685.xml" ContentType="application/vnd.openxmlformats-officedocument.presentationml.slide+xml"/>
  <Override PartName="/ppt/notesSlides/notesSlide452.xml" ContentType="application/vnd.openxmlformats-officedocument.presentationml.notesSlide+xml"/>
  <Override PartName="/ppt/slides/slide686.xml" ContentType="application/vnd.openxmlformats-officedocument.presentationml.slide+xml"/>
  <Override PartName="/ppt/notesSlides/notesSlide453.xml" ContentType="application/vnd.openxmlformats-officedocument.presentationml.notesSlide+xml"/>
  <Override PartName="/ppt/slides/slide687.xml" ContentType="application/vnd.openxmlformats-officedocument.presentationml.slide+xml"/>
  <Override PartName="/ppt/notesSlides/notesSlide454.xml" ContentType="application/vnd.openxmlformats-officedocument.presentationml.notesSlide+xml"/>
  <Override PartName="/ppt/slides/slide688.xml" ContentType="application/vnd.openxmlformats-officedocument.presentationml.slide+xml"/>
  <Override PartName="/ppt/notesSlides/notesSlide455.xml" ContentType="application/vnd.openxmlformats-officedocument.presentationml.notesSlide+xml"/>
  <Override PartName="/ppt/slides/slide689.xml" ContentType="application/vnd.openxmlformats-officedocument.presentationml.slide+xml"/>
  <Override PartName="/ppt/notesSlides/notesSlide456.xml" ContentType="application/vnd.openxmlformats-officedocument.presentationml.notesSlide+xml"/>
  <Override PartName="/ppt/slides/slide690.xml" ContentType="application/vnd.openxmlformats-officedocument.presentationml.slide+xml"/>
  <Override PartName="/ppt/notesSlides/notesSlide457.xml" ContentType="application/vnd.openxmlformats-officedocument.presentationml.notes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notesSlides/notesSlide458.xml" ContentType="application/vnd.openxmlformats-officedocument.presentationml.notesSlide+xml"/>
  <Override PartName="/ppt/slides/slide695.xml" ContentType="application/vnd.openxmlformats-officedocument.presentationml.slide+xml"/>
  <Override PartName="/ppt/notesSlides/notesSlide459.xml" ContentType="application/vnd.openxmlformats-officedocument.presentationml.notesSlide+xml"/>
  <Override PartName="/ppt/slides/slide696.xml" ContentType="application/vnd.openxmlformats-officedocument.presentationml.slide+xml"/>
  <Override PartName="/ppt/notesSlides/notesSlide460.xml" ContentType="application/vnd.openxmlformats-officedocument.presentationml.notesSlide+xml"/>
  <Override PartName="/ppt/slides/slide697.xml" ContentType="application/vnd.openxmlformats-officedocument.presentationml.slide+xml"/>
  <Override PartName="/ppt/slides/slide698.xml" ContentType="application/vnd.openxmlformats-officedocument.presentationml.slide+xml"/>
  <Override PartName="/ppt/notesSlides/notesSlide461.xml" ContentType="application/vnd.openxmlformats-officedocument.presentationml.notes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notesSlides/notesSlide462.xml" ContentType="application/vnd.openxmlformats-officedocument.presentationml.notesSlide+xml"/>
  <Override PartName="/ppt/slides/slide702.xml" ContentType="application/vnd.openxmlformats-officedocument.presentationml.slide+xml"/>
  <Override PartName="/ppt/notesSlides/notesSlide463.xml" ContentType="application/vnd.openxmlformats-officedocument.presentationml.notesSlide+xml"/>
  <Override PartName="/ppt/slides/slide703.xml" ContentType="application/vnd.openxmlformats-officedocument.presentationml.slide+xml"/>
  <Override PartName="/ppt/notesSlides/notesSlide464.xml" ContentType="application/vnd.openxmlformats-officedocument.presentationml.notesSlide+xml"/>
  <Override PartName="/ppt/slides/slide704.xml" ContentType="application/vnd.openxmlformats-officedocument.presentationml.slide+xml"/>
  <Override PartName="/ppt/notesSlides/notesSlide465.xml" ContentType="application/vnd.openxmlformats-officedocument.presentationml.notesSlide+xml"/>
  <Override PartName="/ppt/slides/slide705.xml" ContentType="application/vnd.openxmlformats-officedocument.presentationml.slide+xml"/>
  <Override PartName="/ppt/notesSlides/notesSlide466.xml" ContentType="application/vnd.openxmlformats-officedocument.presentationml.notesSlide+xml"/>
  <Override PartName="/ppt/slides/slide706.xml" ContentType="application/vnd.openxmlformats-officedocument.presentationml.slide+xml"/>
  <Override PartName="/ppt/notesSlides/notesSlide467.xml" ContentType="application/vnd.openxmlformats-officedocument.presentationml.notesSlide+xml"/>
  <Override PartName="/ppt/slides/slide707.xml" ContentType="application/vnd.openxmlformats-officedocument.presentationml.slide+xml"/>
  <Override PartName="/ppt/notesSlides/notesSlide468.xml" ContentType="application/vnd.openxmlformats-officedocument.presentationml.notesSlide+xml"/>
  <Override PartName="/ppt/slides/slide708.xml" ContentType="application/vnd.openxmlformats-officedocument.presentationml.slide+xml"/>
  <Override PartName="/ppt/notesSlides/notesSlide469.xml" ContentType="application/vnd.openxmlformats-officedocument.presentationml.notesSlide+xml"/>
  <Override PartName="/ppt/slides/slide709.xml" ContentType="application/vnd.openxmlformats-officedocument.presentationml.slide+xml"/>
  <Override PartName="/ppt/notesSlides/notesSlide470.xml" ContentType="application/vnd.openxmlformats-officedocument.presentationml.notesSlide+xml"/>
  <Override PartName="/ppt/slides/slide710.xml" ContentType="application/vnd.openxmlformats-officedocument.presentationml.slide+xml"/>
  <Override PartName="/ppt/slides/slide711.xml" ContentType="application/vnd.openxmlformats-officedocument.presentationml.slide+xml"/>
  <Override PartName="/ppt/notesSlides/notesSlide471.xml" ContentType="application/vnd.openxmlformats-officedocument.presentationml.notesSlide+xml"/>
  <Override PartName="/ppt/slides/slide712.xml" ContentType="application/vnd.openxmlformats-officedocument.presentationml.slide+xml"/>
  <Override PartName="/ppt/notesSlides/notesSlide472.xml" ContentType="application/vnd.openxmlformats-officedocument.presentationml.notesSlide+xml"/>
  <Override PartName="/ppt/slides/slide713.xml" ContentType="application/vnd.openxmlformats-officedocument.presentationml.slide+xml"/>
  <Override PartName="/ppt/notesSlides/notesSlide473.xml" ContentType="application/vnd.openxmlformats-officedocument.presentationml.notesSlide+xml"/>
  <Override PartName="/ppt/slides/slide714.xml" ContentType="application/vnd.openxmlformats-officedocument.presentationml.slide+xml"/>
  <Override PartName="/ppt/notesSlides/notesSlide474.xml" ContentType="application/vnd.openxmlformats-officedocument.presentationml.notes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notesSlides/notesSlide475.xml" ContentType="application/vnd.openxmlformats-officedocument.presentationml.notes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notesSlides/notesSlide476.xml" ContentType="application/vnd.openxmlformats-officedocument.presentationml.notesSlide+xml"/>
  <Override PartName="/ppt/slides/slide724.xml" ContentType="application/vnd.openxmlformats-officedocument.presentationml.slide+xml"/>
  <Override PartName="/ppt/notesSlides/notesSlide477.xml" ContentType="application/vnd.openxmlformats-officedocument.presentationml.notes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notesSlides/notesSlide478.xml" ContentType="application/vnd.openxmlformats-officedocument.presentationml.notesSlide+xml"/>
  <Override PartName="/ppt/slides/slide728.xml" ContentType="application/vnd.openxmlformats-officedocument.presentationml.slide+xml"/>
  <Override PartName="/ppt/notesSlides/notesSlide479.xml" ContentType="application/vnd.openxmlformats-officedocument.presentationml.notesSlide+xml"/>
  <Override PartName="/ppt/slides/slide729.xml" ContentType="application/vnd.openxmlformats-officedocument.presentationml.slide+xml"/>
  <Override PartName="/ppt/notesSlides/notesSlide480.xml" ContentType="application/vnd.openxmlformats-officedocument.presentationml.notesSlide+xml"/>
  <Override PartName="/ppt/slides/slide730.xml" ContentType="application/vnd.openxmlformats-officedocument.presentationml.slide+xml"/>
  <Override PartName="/ppt/notesSlides/notesSlide481.xml" ContentType="application/vnd.openxmlformats-officedocument.presentationml.notesSlide+xml"/>
  <Override PartName="/ppt/slides/slide731.xml" ContentType="application/vnd.openxmlformats-officedocument.presentationml.slide+xml"/>
  <Override PartName="/ppt/notesSlides/notesSlide482.xml" ContentType="application/vnd.openxmlformats-officedocument.presentationml.notesSlide+xml"/>
  <Override PartName="/ppt/slides/slide732.xml" ContentType="application/vnd.openxmlformats-officedocument.presentationml.slide+xml"/>
  <Override PartName="/ppt/notesSlides/notesSlide483.xml" ContentType="application/vnd.openxmlformats-officedocument.presentationml.notesSlide+xml"/>
  <Override PartName="/ppt/slides/slide733.xml" ContentType="application/vnd.openxmlformats-officedocument.presentationml.slide+xml"/>
  <Override PartName="/ppt/notesSlides/notesSlide484.xml" ContentType="application/vnd.openxmlformats-officedocument.presentationml.notesSlide+xml"/>
  <Override PartName="/ppt/slides/slide734.xml" ContentType="application/vnd.openxmlformats-officedocument.presentationml.slide+xml"/>
  <Override PartName="/ppt/notesSlides/notesSlide485.xml" ContentType="application/vnd.openxmlformats-officedocument.presentationml.notes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notesSlides/notesSlide486.xml" ContentType="application/vnd.openxmlformats-officedocument.presentationml.notesSlide+xml"/>
  <Override PartName="/ppt/slides/slide752.xml" ContentType="application/vnd.openxmlformats-officedocument.presentationml.slide+xml"/>
  <Override PartName="/ppt/notesSlides/notesSlide487.xml" ContentType="application/vnd.openxmlformats-officedocument.presentationml.notesSlide+xml"/>
  <Override PartName="/ppt/slides/slide753.xml" ContentType="application/vnd.openxmlformats-officedocument.presentationml.slide+xml"/>
  <Override PartName="/ppt/slides/slide754.xml" ContentType="application/vnd.openxmlformats-officedocument.presentationml.slide+xml"/>
  <Override PartName="/ppt/notesSlides/notesSlide488.xml" ContentType="application/vnd.openxmlformats-officedocument.presentationml.notesSlide+xml"/>
  <Override PartName="/ppt/slides/slide755.xml" ContentType="application/vnd.openxmlformats-officedocument.presentationml.slide+xml"/>
  <Override PartName="/ppt/notesSlides/notesSlide489.xml" ContentType="application/vnd.openxmlformats-officedocument.presentationml.notesSlide+xml"/>
  <Override PartName="/ppt/slides/slide756.xml" ContentType="application/vnd.openxmlformats-officedocument.presentationml.slide+xml"/>
  <Override PartName="/ppt/slides/slide757.xml" ContentType="application/vnd.openxmlformats-officedocument.presentationml.slide+xml"/>
  <Override PartName="/ppt/notesSlides/notesSlide490.xml" ContentType="application/vnd.openxmlformats-officedocument.presentationml.notesSlide+xml"/>
  <Override PartName="/ppt/slides/slide758.xml" ContentType="application/vnd.openxmlformats-officedocument.presentationml.slide+xml"/>
  <Override PartName="/ppt/notesSlides/notesSlide491.xml" ContentType="application/vnd.openxmlformats-officedocument.presentationml.notesSlide+xml"/>
  <Override PartName="/ppt/slides/slide759.xml" ContentType="application/vnd.openxmlformats-officedocument.presentationml.slide+xml"/>
  <Override PartName="/ppt/notesSlides/notesSlide492.xml" ContentType="application/vnd.openxmlformats-officedocument.presentationml.notesSlide+xml"/>
  <Override PartName="/ppt/slides/slide760.xml" ContentType="application/vnd.openxmlformats-officedocument.presentationml.slide+xml"/>
  <Override PartName="/ppt/notesSlides/notesSlide493.xml" ContentType="application/vnd.openxmlformats-officedocument.presentationml.notes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notesSlides/notesSlide494.xml" ContentType="application/vnd.openxmlformats-officedocument.presentationml.notesSlide+xml"/>
  <Override PartName="/ppt/slides/slide764.xml" ContentType="application/vnd.openxmlformats-officedocument.presentationml.slide+xml"/>
  <Override PartName="/ppt/notesSlides/notesSlide495.xml" ContentType="application/vnd.openxmlformats-officedocument.presentationml.notes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477a65d8aa664360" /><Relationship Type="http://schemas.openxmlformats.org/package/2006/relationships/metadata/core-properties" Target="/docProps/core.xml" Id="R595b890fab1d4068" /><Relationship Type="http://schemas.openxmlformats.org/officeDocument/2006/relationships/extended-properties" Target="/docProps/app.xml" Id="Rd15efc17a81940bb"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cb427252a18e4371"/>
    <p:sldMasterId id="2147483660" r:id="Rea8ecd21ce024289"/>
    <p:sldMasterId id="2147483671" r:id="R57b933f95f944fcf"/>
    <p:sldMasterId id="2147483683" r:id="R76263cb5611840c8"/>
    <p:sldMasterId id="2147483695" r:id="R28661a50c24d42d8"/>
    <p:sldMasterId id="2147483707" r:id="R607a57577c874e21"/>
    <p:sldMasterId id="2147483718" r:id="R75160c2b86d54cfd"/>
  </p:sldMasterIdLst>
  <p:notesMasterIdLst>
    <p:notesMasterId r:id="Rf5500b41578b44f3"/>
  </p:notesMasterIdLst>
  <p:sldIdLst>
    <p:sldId id="256" r:id="Rc1503dacecf14c9b"/>
    <p:sldId id="257" r:id="Rd033afcf003348e4"/>
    <p:sldId id="258" r:id="R14f16ed369704ecb"/>
    <p:sldId id="259" r:id="Ra09983e296fb4c7b"/>
    <p:sldId id="260" r:id="R5e95baedeafe44eb"/>
    <p:sldId id="261" r:id="Rc29004ebc6df4cd6"/>
    <p:sldId id="262" r:id="Rce69661ebdf84ba6"/>
    <p:sldId id="263" r:id="R11e017c53628413b"/>
    <p:sldId id="264" r:id="R1d8c668c8b8b4778"/>
    <p:sldId id="265" r:id="Refe60c140e4349c4"/>
    <p:sldId id="266" r:id="R3fb05575a3bf4bae"/>
    <p:sldId id="267" r:id="R5edf6cadfd6b4606"/>
    <p:sldId id="268" r:id="Rfafbc53413ce4482"/>
    <p:sldId id="269" r:id="R93bdf77ba7604dd7"/>
    <p:sldId id="270" r:id="R14a57bde7766438e"/>
    <p:sldId id="271" r:id="Rf72b25bb3fa645ff"/>
    <p:sldId id="272" r:id="R14d2dc26ee114d69"/>
    <p:sldId id="273" r:id="R5b3c1825529049cb"/>
    <p:sldId id="274" r:id="R42d7170e64bb4727"/>
    <p:sldId id="275" r:id="Rc3ab14ab8119484d"/>
    <p:sldId id="276" r:id="R7c5138501d914326"/>
    <p:sldId id="277" r:id="R7d8ddd8df3f14f8e"/>
    <p:sldId id="278" r:id="R28a4abb67a3445b1"/>
    <p:sldId id="279" r:id="R5c4e4a9079534d89"/>
    <p:sldId id="280" r:id="Rc834b5b9a251447d"/>
    <p:sldId id="281" r:id="R8b1efec7163f4f22"/>
    <p:sldId id="282" r:id="R9fc24bcf3adb489b"/>
    <p:sldId id="283" r:id="Rabb42fe2b8b74441"/>
    <p:sldId id="284" r:id="Ree3c25b5620d41be"/>
    <p:sldId id="285" r:id="Raffaee421b8244bd"/>
    <p:sldId id="286" r:id="Re9b695eb50aa4d6a"/>
    <p:sldId id="287" r:id="R1f3cc763fb7d4184"/>
    <p:sldId id="288" r:id="Raaf310deef274bc0"/>
    <p:sldId id="289" r:id="R62d53c6023154497"/>
    <p:sldId id="290" r:id="Rc8e63e2461054405"/>
    <p:sldId id="291" r:id="Rc76765d7d5cb46c6"/>
    <p:sldId id="292" r:id="Rd0a817a65181447c"/>
    <p:sldId id="293" r:id="R0726492f2e6144ae"/>
    <p:sldId id="294" r:id="R6f5d9248221b470b"/>
    <p:sldId id="295" r:id="R38b9b9afe73041ac"/>
    <p:sldId id="296" r:id="Rcf3b6821dd59438b"/>
    <p:sldId id="297" r:id="R7b9ec44faa4e47ba"/>
    <p:sldId id="298" r:id="Rfef43544a4634412"/>
    <p:sldId id="299" r:id="R9b0529ef695649a7"/>
    <p:sldId id="300" r:id="Rce877ec0ce014c05"/>
    <p:sldId id="301" r:id="Rd28fa9529dbd44ce"/>
    <p:sldId id="302" r:id="R020fd4f5e77f4d50"/>
    <p:sldId id="303" r:id="R38063153341d45d8"/>
    <p:sldId id="304" r:id="Raa99a9c1e4094f77"/>
    <p:sldId id="305" r:id="Rb243ae770c384bf1"/>
    <p:sldId id="306" r:id="R5fc5254ae8d74ec3"/>
    <p:sldId id="307" r:id="R54d32685b4f44f7c"/>
    <p:sldId id="308" r:id="R7a255616700e4f34"/>
    <p:sldId id="309" r:id="R8b11102c2582484e"/>
    <p:sldId id="310" r:id="R343f00e9a6f44ebb"/>
    <p:sldId id="311" r:id="R3163ed1f09764648"/>
    <p:sldId id="312" r:id="Re8adf95f1e184e4f"/>
    <p:sldId id="313" r:id="R9339feb6d029463e"/>
    <p:sldId id="314" r:id="Rd8f220ee1e9a4d9b"/>
    <p:sldId id="315" r:id="R02f6799bf0124fb5"/>
    <p:sldId id="316" r:id="Re464e54c615b4940"/>
    <p:sldId id="317" r:id="R73c1f3801dff4d3b"/>
    <p:sldId id="318" r:id="Rfa5cc8862f1c4c46"/>
    <p:sldId id="319" r:id="Re4cff9a9a39c485e"/>
    <p:sldId id="320" r:id="R8349f2392c5b41b0"/>
    <p:sldId id="321" r:id="R4dc9458a032f41df"/>
    <p:sldId id="322" r:id="Re8b02f0e08e54423"/>
    <p:sldId id="323" r:id="Rf5075e565e4d4a2c"/>
    <p:sldId id="324" r:id="R42f4b7bcbd52418b"/>
    <p:sldId id="325" r:id="R510dd2e3f7cf434b"/>
    <p:sldId id="326" r:id="R9df2025dba1f4b1b"/>
    <p:sldId id="327" r:id="R816f6cd7e8764eb0"/>
    <p:sldId id="328" r:id="Rc1a11dd5b4824709"/>
    <p:sldId id="329" r:id="Re854beef4317493f"/>
    <p:sldId id="330" r:id="Rd25f4961e00e4dbd"/>
    <p:sldId id="331" r:id="R5ddef754132e4385"/>
    <p:sldId id="332" r:id="R9c1551552d1d4638"/>
    <p:sldId id="333" r:id="R0184b71aa43141da"/>
    <p:sldId id="334" r:id="Rbe93f46082bf4f51"/>
    <p:sldId id="335" r:id="Rfe221410005f4d76"/>
    <p:sldId id="336" r:id="Rc6cd7d3eee184254"/>
    <p:sldId id="337" r:id="R58b542c1dc15443c"/>
    <p:sldId id="338" r:id="R6c42b401e1a04586"/>
    <p:sldId id="339" r:id="Rfdf0361595e84e47"/>
    <p:sldId id="340" r:id="R08159cd34887418a"/>
    <p:sldId id="341" r:id="R721acf61a9944de2"/>
    <p:sldId id="342" r:id="R48918948b87a4236"/>
    <p:sldId id="343" r:id="R200b324a544840ad"/>
    <p:sldId id="344" r:id="R9df7ee1ec1594a21"/>
    <p:sldId id="345" r:id="Rb55d631bb75043eb"/>
    <p:sldId id="346" r:id="Ra4e94708a2734d37"/>
    <p:sldId id="347" r:id="R5759b8d9ae4b4a02"/>
    <p:sldId id="348" r:id="R33fbb0e222ab4dce"/>
    <p:sldId id="349" r:id="Rb04bd086c2c5484c"/>
    <p:sldId id="350" r:id="Rb0d1ef02f64d41ac"/>
    <p:sldId id="351" r:id="R9c74384b5bd8416f"/>
    <p:sldId id="352" r:id="R1fa16c8df12247f3"/>
    <p:sldId id="353" r:id="R8f61d4bd57ac442c"/>
    <p:sldId id="354" r:id="R578e8c7cb9c84754"/>
    <p:sldId id="355" r:id="R5823ec47d1f14206"/>
    <p:sldId id="356" r:id="R13b01b8e5fbd4172"/>
    <p:sldId id="357" r:id="Rac18834c2d114f46"/>
    <p:sldId id="358" r:id="R01914e02fc2a4031"/>
    <p:sldId id="359" r:id="Rba2bebba022f466e"/>
    <p:sldId id="360" r:id="Rf7babf95424348ce"/>
    <p:sldId id="361" r:id="R48ab38956f9d450e"/>
    <p:sldId id="362" r:id="R8671191db2914123"/>
    <p:sldId id="363" r:id="Rb74a834993dc4f9e"/>
    <p:sldId id="364" r:id="R9e119ec03c654429"/>
    <p:sldId id="365" r:id="R39b13647fe7a40fd"/>
    <p:sldId id="366" r:id="Re5071a1ec7aa4bdb"/>
    <p:sldId id="367" r:id="Rc91721f8c13942b1"/>
    <p:sldId id="368" r:id="Rfc69c61d3a634020"/>
    <p:sldId id="369" r:id="R2ab948c78b3d4162"/>
    <p:sldId id="370" r:id="R812f54d22bba4c3b"/>
    <p:sldId id="371" r:id="R4a7819ee93ab4312"/>
    <p:sldId id="372" r:id="R126eb3998d444517"/>
    <p:sldId id="373" r:id="R0b322de2fd3940f6"/>
    <p:sldId id="374" r:id="Rfb13014c35624cec"/>
    <p:sldId id="375" r:id="R0ba71192be784b3d"/>
    <p:sldId id="376" r:id="R71fbcd2ff8ac489d"/>
    <p:sldId id="377" r:id="Rf85bf1ad53d04afe"/>
    <p:sldId id="378" r:id="R46813d6ae9a04ec6"/>
    <p:sldId id="379" r:id="R3b901345bd2c4a09"/>
    <p:sldId id="380" r:id="R7d488850a7e64411"/>
    <p:sldId id="381" r:id="Rf97e3c4c04054431"/>
    <p:sldId id="382" r:id="Rfc011268f4094e9e"/>
    <p:sldId id="383" r:id="R9ed031170e0b4d83"/>
    <p:sldId id="384" r:id="Rb434cb55afb847af"/>
    <p:sldId id="385" r:id="R6d0ae4a4c7b44595"/>
    <p:sldId id="386" r:id="R032b4a6260fb49fa"/>
    <p:sldId id="387" r:id="R455fbdc4066f4c61"/>
    <p:sldId id="388" r:id="R439b8a94e3134a12"/>
    <p:sldId id="389" r:id="R8f2f703c5a2546d4"/>
    <p:sldId id="390" r:id="Ra6eb72e290914ef4"/>
    <p:sldId id="391" r:id="R8778dad9db1a4929"/>
    <p:sldId id="392" r:id="Rc46327162415430d"/>
    <p:sldId id="393" r:id="Rb8fd993c0e4f4c0d"/>
    <p:sldId id="394" r:id="Red855dedb36f4529"/>
    <p:sldId id="395" r:id="R1e7428ffd6c84572"/>
    <p:sldId id="396" r:id="R1102559f8f664a57"/>
    <p:sldId id="397" r:id="R523112d591af48fb"/>
    <p:sldId id="398" r:id="R9c6d0eb9946f4246"/>
    <p:sldId id="399" r:id="Rd0d40a176c564893"/>
    <p:sldId id="400" r:id="Rf52bbb1126574706"/>
    <p:sldId id="401" r:id="R9950e438bfb941b5"/>
    <p:sldId id="402" r:id="Re8f793e3a8534e39"/>
    <p:sldId id="403" r:id="R49b85f84494a4933"/>
    <p:sldId id="404" r:id="R51cb1c18dc0448ad"/>
    <p:sldId id="405" r:id="R6cd08aa5f7f7496c"/>
    <p:sldId id="406" r:id="Rd65f0d357d7a4be0"/>
    <p:sldId id="407" r:id="R20d1baf6f7404330"/>
    <p:sldId id="408" r:id="R4068473908144a4e"/>
    <p:sldId id="409" r:id="R63dd7a4a65af4169"/>
    <p:sldId id="410" r:id="R9f121bc8612f48a9"/>
    <p:sldId id="411" r:id="Rc2116dc4ec9f4c93"/>
    <p:sldId id="412" r:id="R39c2419b1afe41ab"/>
    <p:sldId id="413" r:id="R72ee7454de2f4cb9"/>
    <p:sldId id="414" r:id="R1fa13a3a0a51471a"/>
    <p:sldId id="415" r:id="Rdf19161e8f8b486e"/>
    <p:sldId id="416" r:id="Rb2110d14e6bb401d"/>
    <p:sldId id="417" r:id="R3c45c0be9a25425c"/>
    <p:sldId id="418" r:id="R2c3bdbd214a14a3b"/>
    <p:sldId id="419" r:id="Re293171d8a9447e8"/>
    <p:sldId id="420" r:id="R208267d999854e34"/>
    <p:sldId id="421" r:id="R7c186cbf50824eb4"/>
    <p:sldId id="422" r:id="R57dc85f6c58f4b79"/>
    <p:sldId id="423" r:id="Rd9e4bf4e8db6457a"/>
    <p:sldId id="424" r:id="Ra7edd833f96f4753"/>
    <p:sldId id="425" r:id="Rbddf979fd7d74c15"/>
    <p:sldId id="426" r:id="Rd0ec50fd4f024299"/>
    <p:sldId id="427" r:id="Reee7c450d653438c"/>
    <p:sldId id="428" r:id="R5b4604b82c1940d9"/>
    <p:sldId id="429" r:id="R76045cadc52f4abc"/>
    <p:sldId id="430" r:id="R0af8fdecd492425f"/>
    <p:sldId id="431" r:id="R56e913e223dd4797"/>
    <p:sldId id="432" r:id="Rdb4ea47344254f16"/>
    <p:sldId id="433" r:id="R35a58bc92c4946ca"/>
    <p:sldId id="434" r:id="R311c19a5efa543de"/>
    <p:sldId id="435" r:id="R174c3a58bbbc4b5e"/>
    <p:sldId id="436" r:id="R2ac58b3de70a44cb"/>
    <p:sldId id="437" r:id="R341619025b0e490f"/>
    <p:sldId id="438" r:id="R739a7c5da9f8419a"/>
    <p:sldId id="439" r:id="R834e97f23fea4212"/>
    <p:sldId id="440" r:id="R8594b01b9a974336"/>
    <p:sldId id="441" r:id="Rd7a4b43d070e42f9"/>
    <p:sldId id="442" r:id="R7d6a9207c709448c"/>
    <p:sldId id="443" r:id="R401128c47adb4e2a"/>
    <p:sldId id="444" r:id="R8a5c5d3424174d7d"/>
    <p:sldId id="445" r:id="Rb09081c5a9524b1b"/>
    <p:sldId id="446" r:id="Rd7a35f983eb7405e"/>
    <p:sldId id="447" r:id="R2ee264ec73e84931"/>
    <p:sldId id="448" r:id="Rdb93bb0c7190457e"/>
    <p:sldId id="449" r:id="R77917bdbf5d644ce"/>
    <p:sldId id="450" r:id="R32e0b20289074b08"/>
    <p:sldId id="451" r:id="Rb9c915dc719648ea"/>
    <p:sldId id="452" r:id="Re2df9908c25a45a0"/>
    <p:sldId id="453" r:id="Re10318a0e35a4e69"/>
    <p:sldId id="454" r:id="Rb0c9f62b111242b5"/>
    <p:sldId id="455" r:id="R728fa70f9e1d47dc"/>
    <p:sldId id="456" r:id="Rc387370459c444bc"/>
    <p:sldId id="457" r:id="Re5f89d9fd1014246"/>
    <p:sldId id="458" r:id="R3b7eb9c7176d45c4"/>
    <p:sldId id="459" r:id="R9a07eef80ef94212"/>
    <p:sldId id="460" r:id="R809f414059944d95"/>
    <p:sldId id="461" r:id="R1fb5a24d1f23477d"/>
    <p:sldId id="462" r:id="Rbb7288df79284d80"/>
    <p:sldId id="463" r:id="Rdf176893d2854562"/>
    <p:sldId id="464" r:id="R287e9a936d044103"/>
    <p:sldId id="465" r:id="R0dcbae48a6c247ab"/>
    <p:sldId id="466" r:id="R882397dac7eb423b"/>
    <p:sldId id="467" r:id="R7e93b3cd3e394de2"/>
    <p:sldId id="468" r:id="Rb9b205bca7984cf1"/>
    <p:sldId id="469" r:id="R0800e2e78dbe446d"/>
    <p:sldId id="470" r:id="Rf0a7b8c2f1274f97"/>
    <p:sldId id="471" r:id="R5bd9ff319d744156"/>
    <p:sldId id="472" r:id="R55ad604c6366404f"/>
    <p:sldId id="473" r:id="Rb96c1b92227e4ff7"/>
    <p:sldId id="474" r:id="R0bb82891793a45df"/>
    <p:sldId id="475" r:id="R1817cd4600a74b17"/>
    <p:sldId id="476" r:id="Rdc14231a16f04d19"/>
    <p:sldId id="477" r:id="R04c55679dc584eaa"/>
    <p:sldId id="478" r:id="R6a7857ff393647f4"/>
    <p:sldId id="479" r:id="Re78b4020fcd2430d"/>
    <p:sldId id="480" r:id="R754bbad715dc429d"/>
    <p:sldId id="481" r:id="R62756d1d372944da"/>
    <p:sldId id="482" r:id="R72f71123299c4ad7"/>
    <p:sldId id="483" r:id="R30d3ae1dacaa4076"/>
    <p:sldId id="484" r:id="R85e1cf3fecc04f8d"/>
    <p:sldId id="485" r:id="Rdd1f85e3a51c4618"/>
    <p:sldId id="486" r:id="R3a2246a05a604492"/>
    <p:sldId id="487" r:id="R43de6a5612064548"/>
    <p:sldId id="488" r:id="Rb56d773a188949f7"/>
    <p:sldId id="489" r:id="R780438901c67482a"/>
    <p:sldId id="490" r:id="R111ef65607e64d08"/>
    <p:sldId id="491" r:id="R01df5e5a5ca6417f"/>
    <p:sldId id="492" r:id="R4c4fd8f943b240da"/>
    <p:sldId id="493" r:id="R1f4c21a15ef34088"/>
    <p:sldId id="494" r:id="R6276e9d3a59741d6"/>
    <p:sldId id="495" r:id="R09058e59f3964a3c"/>
    <p:sldId id="496" r:id="R7c9781244b364f31"/>
    <p:sldId id="497" r:id="Rcbac68d6c33348a9"/>
    <p:sldId id="498" r:id="Rff7e50dfba6d42b4"/>
    <p:sldId id="499" r:id="Rc1cd64ffba1c4bd3"/>
    <p:sldId id="500" r:id="R9dfa01dd225b4db8"/>
    <p:sldId id="501" r:id="R9061eac0dd304603"/>
    <p:sldId id="502" r:id="Ra29a3fd24e5843f2"/>
    <p:sldId id="503" r:id="Rd1f2f2106ba24a8e"/>
    <p:sldId id="504" r:id="Rb17750ee2f904cb2"/>
    <p:sldId id="505" r:id="R08097f0a184b4ac5"/>
    <p:sldId id="506" r:id="Rcd6ced883baf4e56"/>
    <p:sldId id="507" r:id="Rc71f4e9be2334acb"/>
    <p:sldId id="508" r:id="Rf42da98c3b584279"/>
    <p:sldId id="509" r:id="Rceb4a70fa0974954"/>
    <p:sldId id="510" r:id="R3fc961c912334489"/>
    <p:sldId id="511" r:id="R0696a0e4f2b64893"/>
    <p:sldId id="512" r:id="Rcc8dd179cbc348b2"/>
    <p:sldId id="513" r:id="R59a335c8c1e545d8"/>
    <p:sldId id="514" r:id="R3599cb3ca6134af2"/>
    <p:sldId id="515" r:id="R7ab832af5bc142dc"/>
    <p:sldId id="516" r:id="R24817d20fd894364"/>
    <p:sldId id="517" r:id="Red7b26d45ee443c3"/>
    <p:sldId id="518" r:id="R7c3b5cdc67b3437d"/>
    <p:sldId id="519" r:id="Raeee19731f34436a"/>
    <p:sldId id="520" r:id="Ra80aa7c7b77241de"/>
    <p:sldId id="521" r:id="R304c6342fdb54448"/>
    <p:sldId id="522" r:id="R6f7ef595fc134e0a"/>
    <p:sldId id="523" r:id="R6389ce992f6f4ec8"/>
    <p:sldId id="524" r:id="R29c1a9c17f1040d6"/>
    <p:sldId id="525" r:id="R96a7a8c1a68a4503"/>
    <p:sldId id="526" r:id="R2e97af9a4c88406e"/>
    <p:sldId id="527" r:id="Rf23bb1e0ea8d40cb"/>
    <p:sldId id="528" r:id="R7ddff0ce15ce4625"/>
    <p:sldId id="529" r:id="R350153ad040a4057"/>
    <p:sldId id="530" r:id="R0ff232a0a99d4804"/>
    <p:sldId id="531" r:id="Rf1f10dafd7304f8c"/>
    <p:sldId id="532" r:id="Rd5109dd4579d42c9"/>
    <p:sldId id="533" r:id="R985196327c06405a"/>
    <p:sldId id="534" r:id="R900a301c14f74daf"/>
    <p:sldId id="535" r:id="R7600b11b609641f2"/>
    <p:sldId id="536" r:id="R48bbfa00981b4640"/>
    <p:sldId id="537" r:id="R8031584128184698"/>
    <p:sldId id="538" r:id="Rf7cae9b3ac0648bf"/>
    <p:sldId id="539" r:id="Rcef6055b9d0e4e46"/>
    <p:sldId id="540" r:id="Rdcbf25fc8c694300"/>
    <p:sldId id="541" r:id="R0e1040141705481a"/>
    <p:sldId id="542" r:id="Rb7a9ac31cd94481a"/>
    <p:sldId id="543" r:id="Rd9396cc339324d31"/>
    <p:sldId id="544" r:id="R5797c6dbd1294328"/>
    <p:sldId id="545" r:id="Rb363fa09f7414471"/>
    <p:sldId id="546" r:id="Re9f5727681c6492f"/>
    <p:sldId id="547" r:id="R614f46c2d3144f58"/>
    <p:sldId id="548" r:id="Rea944ba5cd8143e5"/>
    <p:sldId id="549" r:id="R0e047baa8b524d2c"/>
    <p:sldId id="550" r:id="R6e4c0bdb13da4c82"/>
    <p:sldId id="551" r:id="Rbcb19bb3cfd646ce"/>
    <p:sldId id="552" r:id="Ra8d11920fa7a4a01"/>
    <p:sldId id="553" r:id="Ra5a4de7d346945f6"/>
    <p:sldId id="554" r:id="R9af2964c5f614e8a"/>
    <p:sldId id="555" r:id="Rdfd5ddae12724b28"/>
    <p:sldId id="556" r:id="R7c2feb4b3d8443f3"/>
    <p:sldId id="557" r:id="R7ac98582c06a4fec"/>
    <p:sldId id="558" r:id="R57be3b2587554186"/>
    <p:sldId id="559" r:id="Rcadc8172d87b4894"/>
    <p:sldId id="560" r:id="Ra52c79dcd7e24f3c"/>
    <p:sldId id="561" r:id="R485d33d816e44c2c"/>
    <p:sldId id="562" r:id="R00262a2a18494099"/>
    <p:sldId id="563" r:id="Rf7206d7e934549b9"/>
    <p:sldId id="564" r:id="R985942916fcb427c"/>
    <p:sldId id="565" r:id="Ra190696a1b5c46bc"/>
    <p:sldId id="566" r:id="R3a5151d848c84061"/>
    <p:sldId id="567" r:id="R5c794a6bd0a54c09"/>
    <p:sldId id="568" r:id="R1089243bd1284c40"/>
    <p:sldId id="569" r:id="R1af98549193d4889"/>
    <p:sldId id="570" r:id="Rc4f136b881074e87"/>
    <p:sldId id="571" r:id="R6fa0cc8b51034853"/>
    <p:sldId id="572" r:id="R4f332cb897c94653"/>
    <p:sldId id="573" r:id="R68bbecccddb34968"/>
    <p:sldId id="574" r:id="Rfc75f92bef864bb8"/>
    <p:sldId id="575" r:id="Rbd08f54c2b804bdc"/>
    <p:sldId id="576" r:id="R91211cedc40242c4"/>
    <p:sldId id="577" r:id="R9686465257ad4762"/>
    <p:sldId id="578" r:id="Rc2fa40efed364c69"/>
    <p:sldId id="579" r:id="R53a6289ec93e4bf6"/>
    <p:sldId id="580" r:id="R4dce67904d734ddc"/>
    <p:sldId id="581" r:id="R63f7eecbe06c42f3"/>
    <p:sldId id="582" r:id="R897101adfdf847d4"/>
    <p:sldId id="583" r:id="R94068f39dbe3461e"/>
    <p:sldId id="584" r:id="Re3729a29a01d4eff"/>
    <p:sldId id="585" r:id="Rb5130dc3fb754278"/>
    <p:sldId id="586" r:id="Rd4d50bac460c4122"/>
    <p:sldId id="587" r:id="R4b2c161ddf34467e"/>
    <p:sldId id="588" r:id="R3307edd10fed4f6a"/>
    <p:sldId id="589" r:id="R4fc2c387b7984579"/>
    <p:sldId id="590" r:id="R35bb94b097f741d4"/>
    <p:sldId id="591" r:id="R0527c64715414661"/>
    <p:sldId id="592" r:id="R57bbc12b470a4d2b"/>
    <p:sldId id="593" r:id="R19e46e7221d140c9"/>
    <p:sldId id="594" r:id="Rf76527fb0afc41e8"/>
    <p:sldId id="595" r:id="R1d0dab1b65a6464e"/>
    <p:sldId id="596" r:id="Rda4d8aef75d643d9"/>
    <p:sldId id="597" r:id="R7bb3ba6a103845cb"/>
    <p:sldId id="598" r:id="R6005caead22b4b16"/>
    <p:sldId id="599" r:id="R8198be1d73574438"/>
    <p:sldId id="600" r:id="R18b2d2d9dab04deb"/>
    <p:sldId id="601" r:id="R1a57b0d84d414718"/>
    <p:sldId id="602" r:id="Rf7d9fbb7f26b4207"/>
    <p:sldId id="603" r:id="R366a98b894424e33"/>
    <p:sldId id="604" r:id="R73b8d59d10d2409b"/>
    <p:sldId id="605" r:id="Rc4f9e465b6a34f8b"/>
    <p:sldId id="606" r:id="R5b78c115ccee4040"/>
    <p:sldId id="607" r:id="R4bdb3f1d017341fe"/>
    <p:sldId id="608" r:id="Rf285bb51b47a4fc3"/>
    <p:sldId id="609" r:id="R31a7df345b9f4a96"/>
    <p:sldId id="610" r:id="R871a43b7d3e942cd"/>
    <p:sldId id="611" r:id="Raf615bfb25b044b2"/>
    <p:sldId id="612" r:id="R05d5e87bb0144454"/>
    <p:sldId id="613" r:id="R36ab8c23f0c74056"/>
    <p:sldId id="614" r:id="R65db0607b8d640fa"/>
    <p:sldId id="615" r:id="R454f2791aa704309"/>
    <p:sldId id="616" r:id="Rbba8019f9c4e4d81"/>
    <p:sldId id="617" r:id="R0c7093e8375d4b7a"/>
    <p:sldId id="618" r:id="R1b100c86986c4b6a"/>
    <p:sldId id="619" r:id="R86e1ad2c90904818"/>
    <p:sldId id="620" r:id="Rc79cef7493874fc0"/>
    <p:sldId id="621" r:id="Ra01c3000d1774422"/>
    <p:sldId id="622" r:id="R4e1fbba9f581403a"/>
    <p:sldId id="623" r:id="R960d2a3b9aaf412f"/>
    <p:sldId id="624" r:id="R4a927b8aadd647d2"/>
    <p:sldId id="625" r:id="R8fcddfe3f9a64b64"/>
    <p:sldId id="626" r:id="R7f2391e70dfe4bcb"/>
    <p:sldId id="627" r:id="R9185abb2750f4a62"/>
    <p:sldId id="628" r:id="Rd3bc3f4856ac4b7e"/>
    <p:sldId id="629" r:id="Rf09a3d60033f4d5e"/>
    <p:sldId id="630" r:id="Rd95314b6e0764d84"/>
    <p:sldId id="631" r:id="Rc23630f498e44d47"/>
    <p:sldId id="632" r:id="R4f0d9c0121c34e1c"/>
    <p:sldId id="633" r:id="R416f33d0df084329"/>
    <p:sldId id="634" r:id="R4ffc2ab34e4643e5"/>
    <p:sldId id="635" r:id="R75e99845e5144f4e"/>
    <p:sldId id="636" r:id="R827b58f739e249a7"/>
    <p:sldId id="637" r:id="Rca0ddc75c4e74154"/>
    <p:sldId id="638" r:id="R97fb5b2337324b0a"/>
    <p:sldId id="639" r:id="R0c98846211a24a2a"/>
    <p:sldId id="640" r:id="R5daf0738a02841c8"/>
    <p:sldId id="641" r:id="R433ada6c14214986"/>
    <p:sldId id="642" r:id="R8b46d99dd5274233"/>
    <p:sldId id="643" r:id="R7482b248635543af"/>
    <p:sldId id="644" r:id="R3e3849c098aa4b12"/>
    <p:sldId id="645" r:id="R2b1f7e60f7ad42bf"/>
    <p:sldId id="646" r:id="Rdf6716ddfc104ca8"/>
    <p:sldId id="647" r:id="Rfb2f12b0e12342ad"/>
    <p:sldId id="648" r:id="R4acb64e3f8264da6"/>
    <p:sldId id="649" r:id="Rc99b103b64ca4554"/>
    <p:sldId id="650" r:id="R15e5e92d0e5249c6"/>
    <p:sldId id="651" r:id="R45657601f7924bd8"/>
    <p:sldId id="652" r:id="Rbb594defd94b490a"/>
    <p:sldId id="653" r:id="Rded441517a104282"/>
    <p:sldId id="654" r:id="R51c18cd3da3d4fda"/>
    <p:sldId id="655" r:id="R731f8285e436430e"/>
    <p:sldId id="656" r:id="Re13ba167cc474f26"/>
    <p:sldId id="657" r:id="R4e1d57f20b6c4e04"/>
    <p:sldId id="658" r:id="R676b45bbe4e949a7"/>
    <p:sldId id="659" r:id="R752bdec141114b62"/>
    <p:sldId id="660" r:id="R8c5ddae63bf44545"/>
    <p:sldId id="661" r:id="R3d8acf816a0f4d6e"/>
    <p:sldId id="662" r:id="R471e9a026b8b4e33"/>
    <p:sldId id="663" r:id="Rcae5f781962c4991"/>
    <p:sldId id="664" r:id="R4d0eae418ccb4831"/>
    <p:sldId id="665" r:id="R210ec112f2be4056"/>
    <p:sldId id="666" r:id="R8d03cf2d30044999"/>
    <p:sldId id="667" r:id="R0d7ab4f1c4484ca8"/>
    <p:sldId id="668" r:id="R4c1caf87efd04d80"/>
    <p:sldId id="669" r:id="R5c9846fd48ab49ea"/>
    <p:sldId id="670" r:id="R6b73b6f410c8426f"/>
    <p:sldId id="671" r:id="R346a75e3b6134b99"/>
    <p:sldId id="672" r:id="Re5db30c3b1814692"/>
    <p:sldId id="673" r:id="Re121bf3ae8394bf9"/>
    <p:sldId id="674" r:id="Rfbc9f0452c054193"/>
    <p:sldId id="675" r:id="Rf016d136a9634b25"/>
    <p:sldId id="676" r:id="R9d5566277ed84ffe"/>
    <p:sldId id="677" r:id="R2556934c70c94129"/>
    <p:sldId id="678" r:id="R75a5e881ba4e4a85"/>
    <p:sldId id="679" r:id="Rd4253c26444e489a"/>
    <p:sldId id="680" r:id="Rc2ba8319dca746ef"/>
    <p:sldId id="681" r:id="R470568c0341441ae"/>
    <p:sldId id="682" r:id="R7ff2d7eaef184d4b"/>
    <p:sldId id="683" r:id="Rd2fd1b4d5e434765"/>
    <p:sldId id="684" r:id="R3e016bdadb704360"/>
    <p:sldId id="685" r:id="R90a6b53e6c984d46"/>
    <p:sldId id="686" r:id="Rf933856d0f0c49e1"/>
    <p:sldId id="687" r:id="R0bc6b1214e54441d"/>
    <p:sldId id="688" r:id="R52d0498984764922"/>
    <p:sldId id="689" r:id="R88166e56c08c4223"/>
    <p:sldId id="690" r:id="R0334907fa4e24b1d"/>
    <p:sldId id="691" r:id="Rfa908ef28ae84856"/>
    <p:sldId id="692" r:id="R424dc0425b0e4cc4"/>
    <p:sldId id="693" r:id="R1e29b12b19b340f1"/>
    <p:sldId id="694" r:id="Rc2c644bb9b354713"/>
    <p:sldId id="695" r:id="Rb07ed1ca950444d1"/>
    <p:sldId id="696" r:id="Rcc99f09084354bc2"/>
    <p:sldId id="697" r:id="Reb6cefc513c04150"/>
    <p:sldId id="698" r:id="R7e3877cee6854e08"/>
    <p:sldId id="699" r:id="R19d29468c0994fa6"/>
    <p:sldId id="700" r:id="R803705be0d514927"/>
    <p:sldId id="701" r:id="R9ef6f5656541426a"/>
    <p:sldId id="702" r:id="R545713c884dc42f3"/>
    <p:sldId id="703" r:id="Rbf9cf5b3b12745d3"/>
    <p:sldId id="704" r:id="R3b0dd7089f2a4220"/>
    <p:sldId id="705" r:id="Recac47283c7847a3"/>
    <p:sldId id="706" r:id="R50bf2d08cf74477e"/>
    <p:sldId id="707" r:id="Rd238f158e81b42da"/>
    <p:sldId id="708" r:id="Raf37e172096047f0"/>
    <p:sldId id="709" r:id="R162d9785d7284bcc"/>
    <p:sldId id="710" r:id="R7390db805a004443"/>
    <p:sldId id="711" r:id="Ra728d372c3794f26"/>
    <p:sldId id="712" r:id="R4d0ee2484db04a1c"/>
    <p:sldId id="713" r:id="R6d6b771ba3a04004"/>
    <p:sldId id="714" r:id="R75547906904e4742"/>
    <p:sldId id="715" r:id="Rda25bcbdfeec4796"/>
    <p:sldId id="716" r:id="R7bfa57af83814fe2"/>
    <p:sldId id="717" r:id="R4fe45d2ebd9e4d07"/>
    <p:sldId id="718" r:id="Rcb8486ee4b2b486f"/>
    <p:sldId id="719" r:id="R9d55ae1e7dbc497f"/>
    <p:sldId id="720" r:id="R4de989d97ae84326"/>
    <p:sldId id="721" r:id="R1e66af2cc60f484d"/>
    <p:sldId id="722" r:id="Rf0670b734fa64d37"/>
    <p:sldId id="723" r:id="Ree62bfb7f0ac42bd"/>
    <p:sldId id="724" r:id="R33d0d7c266704cce"/>
    <p:sldId id="725" r:id="R66781e9ef9f640bf"/>
    <p:sldId id="726" r:id="R27e6ba740b964932"/>
    <p:sldId id="727" r:id="R00c4a978fba14d13"/>
    <p:sldId id="728" r:id="R1bba83c278944cee"/>
    <p:sldId id="729" r:id="Rd020a6964aa6444d"/>
    <p:sldId id="730" r:id="R47ee1093169a4efe"/>
    <p:sldId id="731" r:id="Re3a7b0dd2a814f54"/>
    <p:sldId id="732" r:id="R512975eddd3a41c1"/>
    <p:sldId id="733" r:id="R7fa8c5ce958744bf"/>
    <p:sldId id="734" r:id="R2e066f7b50474773"/>
    <p:sldId id="735" r:id="R9d6e02f14b40476c"/>
    <p:sldId id="736" r:id="Rd85df374153d471c"/>
    <p:sldId id="737" r:id="R1a6599fc8b474705"/>
    <p:sldId id="738" r:id="Re149c38c7963442e"/>
    <p:sldId id="739" r:id="R67bd3f976d474806"/>
    <p:sldId id="740" r:id="Rcec4a1ebf4094213"/>
    <p:sldId id="741" r:id="R483b8b9178ed4ff3"/>
    <p:sldId id="742" r:id="R853361dfe0504c39"/>
    <p:sldId id="743" r:id="R6a5cd5b430ff45f0"/>
    <p:sldId id="744" r:id="R06827a43eca04356"/>
    <p:sldId id="745" r:id="Rdb7b6fdddf6941e2"/>
    <p:sldId id="746" r:id="Rccfe6d5e46c742ae"/>
    <p:sldId id="747" r:id="Rffc7b4ad71b34be8"/>
    <p:sldId id="748" r:id="R5622f855817a4c10"/>
    <p:sldId id="749" r:id="Rc6cbb904fbca482d"/>
    <p:sldId id="750" r:id="Re024569a6c89486c"/>
    <p:sldId id="751" r:id="Rf79269a66e8b466c"/>
    <p:sldId id="752" r:id="R627b7a2ef64e413a"/>
    <p:sldId id="753" r:id="Rcb691917b22647d8"/>
    <p:sldId id="754" r:id="Rec46dd7efa03491a"/>
    <p:sldId id="755" r:id="Ra6eebca12ec2431d"/>
    <p:sldId id="756" r:id="R254aaf1116ac425e"/>
    <p:sldId id="757" r:id="R7ea291c68ef84e31"/>
    <p:sldId id="758" r:id="R70e92cfda6884998"/>
    <p:sldId id="759" r:id="Rcd0648a629ce4492"/>
    <p:sldId id="760" r:id="Rdd3f094e9314408b"/>
    <p:sldId id="761" r:id="R17b673aad1db480b"/>
    <p:sldId id="762" r:id="R7b69211296224416"/>
    <p:sldId id="763" r:id="Rcd018b3fcca04449"/>
    <p:sldId id="764" r:id="R40a4c485fc0c410a"/>
    <p:sldId id="765" r:id="Rf073488f4b0047df"/>
    <p:sldId id="766" r:id="Rb9c1d0ae3dfa4a41"/>
    <p:sldId id="767" r:id="R4054b740c94947df"/>
    <p:sldId id="768" r:id="R768f19a36b1c42c3"/>
    <p:sldId id="769" r:id="Raae3b6588a5942d0"/>
    <p:sldId id="770" r:id="Rc92d5b5bb9bf4350"/>
    <p:sldId id="771" r:id="Rd70236b3f38d46f5"/>
    <p:sldId id="772" r:id="R5fa68b111ed34eea"/>
    <p:sldId id="773" r:id="Rd15911329a1948f8"/>
    <p:sldId id="774" r:id="Rcb31fa3670e24872"/>
    <p:sldId id="775" r:id="R611f59272f6c4afe"/>
    <p:sldId id="776" r:id="Rea1318e199e64e43"/>
    <p:sldId id="777" r:id="R81ebf9e413ca48af"/>
    <p:sldId id="778" r:id="R05c94e032edf417d"/>
    <p:sldId id="779" r:id="R8207651fade44b50"/>
    <p:sldId id="780" r:id="R7fa96e277cdf439d"/>
    <p:sldId id="781" r:id="R078fb7746b6e4378"/>
    <p:sldId id="782" r:id="R379151a40eb64cae"/>
    <p:sldId id="783" r:id="R84019e77257847f9"/>
    <p:sldId id="784" r:id="Rf5e79f7ac3bc460c"/>
    <p:sldId id="785" r:id="Rc793aca69d864959"/>
    <p:sldId id="786" r:id="R1f97ae8d0d464dc2"/>
    <p:sldId id="787" r:id="R83c7ded8abeb47c9"/>
    <p:sldId id="788" r:id="R01cc0b5f47be4ec0"/>
    <p:sldId id="789" r:id="R2df8daae84c44b81"/>
    <p:sldId id="790" r:id="R7be2f3bdf7124e8c"/>
    <p:sldId id="791" r:id="Rc404acb7856e43d9"/>
    <p:sldId id="792" r:id="Rd505e188613f4285"/>
    <p:sldId id="793" r:id="R68f4bba96fee45d9"/>
    <p:sldId id="794" r:id="R61221d7f0e6840ce"/>
    <p:sldId id="795" r:id="Rf55214aa79584fe5"/>
    <p:sldId id="796" r:id="Ra77e3891f4994995"/>
    <p:sldId id="797" r:id="R7d48b2ce48b343fd"/>
    <p:sldId id="798" r:id="Ref33b4a78eaa4555"/>
    <p:sldId id="799" r:id="Rf529606e56d745fa"/>
    <p:sldId id="800" r:id="Rf4f49bb4a172414d"/>
    <p:sldId id="801" r:id="Rd7683ef373304a94"/>
    <p:sldId id="802" r:id="R356ce028804342aa"/>
    <p:sldId id="803" r:id="R546a6ec52acd4968"/>
    <p:sldId id="804" r:id="R90cac3fa626e4dd4"/>
    <p:sldId id="805" r:id="R8c728212d10742a1"/>
    <p:sldId id="806" r:id="R30916f12ff734920"/>
    <p:sldId id="807" r:id="R8c06f92d28494e2b"/>
    <p:sldId id="808" r:id="Ra6e59a83b09b4bf7"/>
    <p:sldId id="809" r:id="Rfb7ef362850f46c1"/>
    <p:sldId id="810" r:id="Rdbcbda2c3481475f"/>
    <p:sldId id="811" r:id="R8ec4ee6c275c4f25"/>
    <p:sldId id="812" r:id="R4838fd8e76d446ed"/>
    <p:sldId id="813" r:id="Raf74c120054e439c"/>
    <p:sldId id="814" r:id="R644ecc98f544423d"/>
    <p:sldId id="815" r:id="R025ed288e4d54144"/>
    <p:sldId id="816" r:id="R96156d3e2e9b409d"/>
    <p:sldId id="817" r:id="R52664386ee0642b1"/>
    <p:sldId id="818" r:id="R12743603bc0c4a92"/>
    <p:sldId id="819" r:id="R5f564d797eee446f"/>
    <p:sldId id="820" r:id="Rd65ab657a2c14d87"/>
    <p:sldId id="821" r:id="R6405062ed9664299"/>
    <p:sldId id="822" r:id="Rce065ea6d6744aa1"/>
    <p:sldId id="823" r:id="Rb78025a98f8e407b"/>
    <p:sldId id="824" r:id="R928dcf78b1e44895"/>
    <p:sldId id="825" r:id="Rbaec64aa13c045a7"/>
    <p:sldId id="826" r:id="R0be6341dbc2b409f"/>
    <p:sldId id="827" r:id="R49720e3609564964"/>
    <p:sldId id="828" r:id="Rdd1a13f8bdfb4531"/>
    <p:sldId id="829" r:id="Rc77b8c8cbebb4d71"/>
    <p:sldId id="830" r:id="R00ab25338c0042a0"/>
    <p:sldId id="831" r:id="R2af48fdc62e049ca"/>
    <p:sldId id="832" r:id="Rb0cc8482fd2c48d3"/>
    <p:sldId id="833" r:id="R794148a9bbc74b9b"/>
    <p:sldId id="834" r:id="R26d9941cdb5c483e"/>
    <p:sldId id="835" r:id="Rce7d60b31dce41c2"/>
    <p:sldId id="836" r:id="R5eac107d379a44d6"/>
    <p:sldId id="837" r:id="R2b3bb0aced944752"/>
    <p:sldId id="838" r:id="Rb23822b58bcf408b"/>
    <p:sldId id="839" r:id="R0efc6a262beb456f"/>
    <p:sldId id="840" r:id="Rf039ecbe251f410b"/>
    <p:sldId id="841" r:id="Rdaf9e4ada339477f"/>
    <p:sldId id="842" r:id="R464db71d68e8463e"/>
    <p:sldId id="843" r:id="Rc7c9e14c18a7430f"/>
    <p:sldId id="844" r:id="Rfbca7663d682463a"/>
    <p:sldId id="845" r:id="R849bbb275cd64440"/>
    <p:sldId id="846" r:id="R46d2a1c0543e44fd"/>
    <p:sldId id="847" r:id="R1e4de92af23f4782"/>
    <p:sldId id="848" r:id="R08f20ecf9cd74b89"/>
    <p:sldId id="849" r:id="Rcb0d578604fa4a67"/>
    <p:sldId id="850" r:id="R985944233795452d"/>
    <p:sldId id="851" r:id="R32f412ee7e69406e"/>
    <p:sldId id="852" r:id="R0e0fb38da8584352"/>
    <p:sldId id="853" r:id="R4c3e3e235d774ffd"/>
    <p:sldId id="854" r:id="R85ea12ab75c646d3"/>
    <p:sldId id="855" r:id="R6486c40030534be8"/>
    <p:sldId id="856" r:id="R51865cecdac34783"/>
    <p:sldId id="857" r:id="R0be06b3c5650481a"/>
    <p:sldId id="858" r:id="Rb6d544a9c6f54e9f"/>
    <p:sldId id="859" r:id="R22c64220744645c6"/>
    <p:sldId id="860" r:id="Ra9e9d4ba0d214c11"/>
    <p:sldId id="861" r:id="Rc94272f4d455492c"/>
    <p:sldId id="862" r:id="Rd823311c1795466f"/>
    <p:sldId id="863" r:id="Ree512f4ba9ba4701"/>
    <p:sldId id="864" r:id="Rbd1fd90119234864"/>
    <p:sldId id="865" r:id="R8503c8ddf15544d6"/>
    <p:sldId id="866" r:id="R67ad56bafa494a33"/>
    <p:sldId id="867" r:id="R775474ee83f04bd3"/>
    <p:sldId id="868" r:id="Re202587187614f6f"/>
    <p:sldId id="869" r:id="Ra1393934af7f4078"/>
    <p:sldId id="870" r:id="Rc43e7e3611e14ada"/>
    <p:sldId id="871" r:id="R0c58f8a92dc04a30"/>
    <p:sldId id="872" r:id="Rf71ef70861ff4eec"/>
    <p:sldId id="873" r:id="Rd6ce14775edd405d"/>
    <p:sldId id="874" r:id="R46ada08fcb5f4737"/>
    <p:sldId id="875" r:id="R53129a496e654ad7"/>
    <p:sldId id="876" r:id="R80363fdfc02f4f2d"/>
    <p:sldId id="877" r:id="R9016e963fa3b40f0"/>
    <p:sldId id="878" r:id="R413e4f41544f4834"/>
    <p:sldId id="879" r:id="Rcc969e2efb434674"/>
    <p:sldId id="880" r:id="R342f8d515a0e4a66"/>
    <p:sldId id="881" r:id="Rd92804cfa8814d35"/>
    <p:sldId id="882" r:id="Rced563d679b645d7"/>
    <p:sldId id="883" r:id="R0a4a448b602a43da"/>
    <p:sldId id="884" r:id="Re302c42425d04ced"/>
    <p:sldId id="885" r:id="Raf5779ec325b44ea"/>
    <p:sldId id="886" r:id="R26e73f68bcd14424"/>
    <p:sldId id="887" r:id="Rbb7313bf09884c3b"/>
    <p:sldId id="888" r:id="R101ea6c44a6b400e"/>
    <p:sldId id="889" r:id="R0991be15ac344d36"/>
    <p:sldId id="890" r:id="R787a57a91a1c4983"/>
    <p:sldId id="891" r:id="Rd6f14254e3be4b4d"/>
    <p:sldId id="892" r:id="Rd75f55e5025342dc"/>
    <p:sldId id="893" r:id="R0828c48c29a34d27"/>
    <p:sldId id="894" r:id="Rb7ceccbba7684330"/>
    <p:sldId id="895" r:id="Rc051adb7e27b4dcc"/>
    <p:sldId id="896" r:id="R1f0e6e58dc4c45d0"/>
    <p:sldId id="897" r:id="R9d37998e0cd74c48"/>
    <p:sldId id="898" r:id="R3a9901c4ee9b4189"/>
    <p:sldId id="899" r:id="Rb62a59c0a2284bcf"/>
    <p:sldId id="900" r:id="R1c0439de1b8b4091"/>
    <p:sldId id="901" r:id="Rcd88491ab5514eab"/>
    <p:sldId id="902" r:id="Rd81b81af6c794080"/>
    <p:sldId id="903" r:id="R91b04697f5ff48d7"/>
    <p:sldId id="904" r:id="Rf27886c9130a4e46"/>
    <p:sldId id="905" r:id="Rd6a13ca986fc4219"/>
    <p:sldId id="906" r:id="Rb11bf3768358426f"/>
    <p:sldId id="907" r:id="Rd2109755a68d4160"/>
    <p:sldId id="908" r:id="R6df5e2a249bf41e3"/>
    <p:sldId id="909" r:id="R1b4c2ce5a03643b4"/>
    <p:sldId id="910" r:id="R97b80432b6e64008"/>
    <p:sldId id="911" r:id="R3fe4fb267ecf47bb"/>
    <p:sldId id="912" r:id="R165f81ff945949e1"/>
    <p:sldId id="913" r:id="Re17bd8589b4846fb"/>
    <p:sldId id="914" r:id="Ra2c957f6365b43db"/>
    <p:sldId id="915" r:id="Rb3001fa90c174856"/>
    <p:sldId id="916" r:id="Rab7eea0c7730463a"/>
    <p:sldId id="917" r:id="R8d11230b8b0140a2"/>
    <p:sldId id="918" r:id="Rd77fdcbaa9d84b19"/>
    <p:sldId id="919" r:id="R5e1fadd3bcc240b0"/>
    <p:sldId id="920" r:id="R2c5892a0abde465f"/>
    <p:sldId id="921" r:id="R1be34a583f1b4dfa"/>
    <p:sldId id="922" r:id="R6c789fa923f44ec9"/>
    <p:sldId id="923" r:id="Rbbb477f460d94010"/>
    <p:sldId id="924" r:id="Red07916e3c8e4b95"/>
    <p:sldId id="925" r:id="R48ca8000b30947ec"/>
    <p:sldId id="926" r:id="R5d7b2d4b33624cf3"/>
    <p:sldId id="927" r:id="R77801b5df1ee4e96"/>
    <p:sldId id="928" r:id="Rd0f115eef8774525"/>
    <p:sldId id="929" r:id="Rcd23d69fd8f146ca"/>
    <p:sldId id="930" r:id="R02d3ca9bf8ac4880"/>
    <p:sldId id="931" r:id="R28c3c2afeef043d7"/>
    <p:sldId id="932" r:id="R929f82b4fcd84917"/>
    <p:sldId id="933" r:id="R72129ce809dd45d4"/>
    <p:sldId id="934" r:id="Rd6d46399f2ab43d6"/>
    <p:sldId id="935" r:id="Rdbe8dc1b37844ed1"/>
    <p:sldId id="936" r:id="R2f9ec793564147ea"/>
    <p:sldId id="937" r:id="R233dc571553e430f"/>
    <p:sldId id="938" r:id="R82a5c35aa8de4501"/>
    <p:sldId id="939" r:id="R725d0d67447b4741"/>
    <p:sldId id="940" r:id="R79de36672ec84831"/>
    <p:sldId id="941" r:id="R9ecb90e43cb44d6d"/>
    <p:sldId id="942" r:id="R41a72782b1fa4e5f"/>
    <p:sldId id="943" r:id="R062e820fff2b43d4"/>
    <p:sldId id="944" r:id="R97bd539d1fbb4a10"/>
    <p:sldId id="945" r:id="Refaa63c70d824bc5"/>
    <p:sldId id="946" r:id="R9e989625a4394fc6"/>
    <p:sldId id="947" r:id="Rbfb968c4b1264bbf"/>
    <p:sldId id="948" r:id="R3c2a7e10ffdc4cd2"/>
    <p:sldId id="949" r:id="R1a53a37cc85d4f23"/>
    <p:sldId id="950" r:id="Rd46ffeaa168a42c1"/>
    <p:sldId id="951" r:id="R1707d532161243e9"/>
    <p:sldId id="952" r:id="Rde6b6bd90b934f5c"/>
    <p:sldId id="953" r:id="Rf956b4a7d6ca40d8"/>
    <p:sldId id="954" r:id="R3d63648fdbee4e4a"/>
    <p:sldId id="955" r:id="Rd734b8f572474775"/>
    <p:sldId id="956" r:id="Rb0524f6a60094d7a"/>
    <p:sldId id="957" r:id="Rfeaf1e4357fe4dca"/>
    <p:sldId id="958" r:id="R6cf5d18e11b04ece"/>
    <p:sldId id="959" r:id="R7ad1f60165b14c83"/>
    <p:sldId id="960" r:id="Rcbc93dcb162e496f"/>
    <p:sldId id="961" r:id="R40aacacbfcf2402b"/>
    <p:sldId id="962" r:id="Reabb8327edc5445c"/>
    <p:sldId id="963" r:id="R95654b0f12e54732"/>
    <p:sldId id="964" r:id="Rcb8665e8d7b24e86"/>
    <p:sldId id="965" r:id="R65a42c478b694ceb"/>
    <p:sldId id="966" r:id="R78a5af70c4754506"/>
    <p:sldId id="967" r:id="R73f5289ba1bb4176"/>
    <p:sldId id="968" r:id="R5d794d39deda4041"/>
    <p:sldId id="969" r:id="R9adedb727b6643f6"/>
    <p:sldId id="970" r:id="R14f67d8221f648b2"/>
    <p:sldId id="971" r:id="Raf27883f084149b4"/>
    <p:sldId id="972" r:id="Rcf6843f9267a42fd"/>
    <p:sldId id="973" r:id="R574eab3998ec49de"/>
    <p:sldId id="974" r:id="R90941fbae7aa49b7"/>
    <p:sldId id="975" r:id="R68bac61a326e4012"/>
    <p:sldId id="976" r:id="R5082c066c0724025"/>
    <p:sldId id="977" r:id="R8a6e711457da4562"/>
    <p:sldId id="978" r:id="R0b633d784a004c62"/>
    <p:sldId id="979" r:id="Rc521e46ca44041fd"/>
    <p:sldId id="980" r:id="R2bbd43316e264cd9"/>
    <p:sldId id="981" r:id="Rc33318ae6cdc42ba"/>
    <p:sldId id="982" r:id="R1a81d9320c8f45d9"/>
    <p:sldId id="983" r:id="R8f97bbf5719b4078"/>
    <p:sldId id="984" r:id="Rf9ff452517254bdc"/>
    <p:sldId id="985" r:id="Rde046780d75447b9"/>
    <p:sldId id="986" r:id="Ree44600e74844064"/>
    <p:sldId id="987" r:id="R3fc3ba3a228d458b"/>
    <p:sldId id="988" r:id="R3f42ea5030e044cb"/>
    <p:sldId id="989" r:id="Rc166184d4ff8458b"/>
    <p:sldId id="990" r:id="Rd1071d1d35fe4b65"/>
    <p:sldId id="991" r:id="Ra1175b31756d4d77"/>
    <p:sldId id="992" r:id="R30d7b4923c784f20"/>
    <p:sldId id="993" r:id="R834984a028a147f1"/>
    <p:sldId id="994" r:id="R4a0864acc6bd4e10"/>
    <p:sldId id="995" r:id="R48f4e21a483b41a6"/>
    <p:sldId id="996" r:id="R5a15b24e1ea248f8"/>
    <p:sldId id="997" r:id="R5de96ec418654982"/>
    <p:sldId id="998" r:id="R6ed5b7b617d44bd5"/>
    <p:sldId id="999" r:id="R4d697206182a49fb"/>
    <p:sldId id="1000" r:id="R68338be8db93402c"/>
    <p:sldId id="1001" r:id="Ra5aa72142c2447db"/>
    <p:sldId id="1002" r:id="R0769ba0308ea42e0"/>
    <p:sldId id="1003" r:id="R57a7f73e09a0479d"/>
    <p:sldId id="1004" r:id="R5ce0bb46d3f04322"/>
    <p:sldId id="1005" r:id="Rc088b5cb48734012"/>
    <p:sldId id="1006" r:id="Rf0a616dd3ec849f0"/>
    <p:sldId id="1007" r:id="R696fc5501a354b24"/>
    <p:sldId id="1008" r:id="R71241922061c4c66"/>
    <p:sldId id="1009" r:id="Rec347ee97f1b4eef"/>
    <p:sldId id="1010" r:id="R531cc3bf7cd14ad3"/>
    <p:sldId id="1011" r:id="Radad152e2c9c4fb9"/>
    <p:sldId id="1012" r:id="R0c036d1d388b4a6b"/>
    <p:sldId id="1013" r:id="Rd72de285cc7a4dde"/>
    <p:sldId id="1014" r:id="R618ba24ca2af4954"/>
    <p:sldId id="1015" r:id="R46d53674dded4741"/>
    <p:sldId id="1016" r:id="R0274e56798634e1d"/>
    <p:sldId id="1017" r:id="R3fececd2b8dd41ed"/>
    <p:sldId id="1018" r:id="R27f507d13a4f4b20"/>
    <p:sldId id="1019" r:id="Rc0e040bf0a234bcc"/>
    <p:sldId id="1020" r:id="R53d204c9e11e44fa"/>
    <p:sldId id="1021" r:id="Rb5e9dfaadc53463e"/>
    <p:sldId id="1022" r:id="R7f5d9706239b4392"/>
    <p:sldId id="1023" r:id="Raa12d9e902bc4b01"/>
    <p:sldId id="1024" r:id="Rcd6714a0b86243cb"/>
    <p:sldId id="1025" r:id="Rf9ade351339f4a14"/>
    <p:sldId id="1026" r:id="R020fd971f289413c"/>
    <p:sldId id="1027" r:id="R34d98d3b26b34512"/>
    <p:sldId id="1028" r:id="Ra2de0c440784498a"/>
    <p:sldId id="1029" r:id="R155312c3bb2f4f79"/>
    <p:sldId id="1030" r:id="Rd9da899889fb4388"/>
    <p:sldId id="1031" r:id="Ra5091a0817264923"/>
    <p:sldId id="1032" r:id="R08757f10fd704db7"/>
    <p:sldId id="1033" r:id="Reeb88abc371248f4"/>
    <p:sldId id="1034" r:id="Re95b652afa8c4f61"/>
    <p:sldId id="1035" r:id="R9e6f27aa4529436f"/>
    <p:sldId id="1036" r:id="R394de53336a54eff"/>
    <p:sldId id="1037" r:id="R74d5547d093c4d63"/>
    <p:sldId id="1038" r:id="Radd703780c8d46a0"/>
    <p:sldId id="1039" r:id="R04d2a9aad0cd4e81"/>
    <p:sldId id="1040" r:id="R9a41915d27dd410c"/>
    <p:sldId id="1041" r:id="R3761cc520c904bfb"/>
    <p:sldId id="1042" r:id="R6e4bfb7c34f64863"/>
    <p:sldId id="1043" r:id="Rc82c45e7e2764061"/>
    <p:sldId id="1044" r:id="Rf90428ea8e864629"/>
    <p:sldId id="1045" r:id="R862296dbbc46418e"/>
    <p:sldId id="1046" r:id="R726196af0fae4c3c"/>
    <p:sldId id="1047" r:id="Rd79c3dd1d84044d3"/>
    <p:sldId id="1048" r:id="R9286ddc182a447fe"/>
    <p:sldId id="1049" r:id="R1e2b8f0131774a3d"/>
    <p:sldId id="1050" r:id="Ra03ec377aafe45e4"/>
    <p:sldId id="1051" r:id="Rfb6aef480d524224"/>
    <p:sldId id="1052" r:id="Rf669dbe31ac6447e"/>
    <p:sldId id="1053" r:id="R38758521ace9428f"/>
    <p:sldId id="1054" r:id="Rf0786dc8a8f34ed7"/>
    <p:sldId id="1055" r:id="Rf85f286826db47d9"/>
    <p:sldId id="1056" r:id="Rc9ff196af1e849ad"/>
    <p:sldId id="1057" r:id="R4ca653b250cd4d8c"/>
    <p:sldId id="1058" r:id="Rce3dfc82610f4855"/>
    <p:sldId id="1059" r:id="R505fd052370545d8"/>
    <p:sldId id="1060" r:id="Re091c5fe252b4645"/>
    <p:sldId id="1061" r:id="Re0bdaba463194cc6"/>
    <p:sldId id="1062" r:id="Rfd897b35bd024952"/>
    <p:sldId id="1063" r:id="R3b107159dabe4f0b"/>
    <p:sldId id="1064" r:id="R4feb33ba48cf4526"/>
    <p:sldId id="1065" r:id="R95234837eceb4d0e"/>
    <p:sldId id="1066" r:id="Rb91bfa87a19b49dd"/>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08" charset="0"/>
        <a:ea typeface="ＭＳ Ｐゴシック" pitchFamily="-108" charset="-128"/>
        <a:cs typeface="ＭＳ Ｐゴシック" pitchFamily="-108" charset="-128"/>
      </a:defRPr>
    </a:lvl1pPr>
    <a:lvl2pPr marL="457200" algn="l" rtl="0" eaLnBrk="0" fontAlgn="base" hangingPunct="0">
      <a:spcBef>
        <a:spcPct val="0"/>
      </a:spcBef>
      <a:spcAft>
        <a:spcPct val="0"/>
      </a:spcAft>
      <a:defRPr sz="2400" kern="1200">
        <a:solidFill>
          <a:schemeClr val="tx1"/>
        </a:solidFill>
        <a:latin typeface="Arial" pitchFamily="-108" charset="0"/>
        <a:ea typeface="ＭＳ Ｐゴシック" pitchFamily="-108" charset="-128"/>
        <a:cs typeface="ＭＳ Ｐゴシック" pitchFamily="-108" charset="-128"/>
      </a:defRPr>
    </a:lvl2pPr>
    <a:lvl3pPr marL="914400" algn="l" rtl="0" eaLnBrk="0" fontAlgn="base" hangingPunct="0">
      <a:spcBef>
        <a:spcPct val="0"/>
      </a:spcBef>
      <a:spcAft>
        <a:spcPct val="0"/>
      </a:spcAft>
      <a:defRPr sz="2400" kern="1200">
        <a:solidFill>
          <a:schemeClr val="tx1"/>
        </a:solidFill>
        <a:latin typeface="Arial" pitchFamily="-108" charset="0"/>
        <a:ea typeface="ＭＳ Ｐゴシック" pitchFamily="-108" charset="-128"/>
        <a:cs typeface="ＭＳ Ｐゴシック" pitchFamily="-108" charset="-128"/>
      </a:defRPr>
    </a:lvl3pPr>
    <a:lvl4pPr marL="1371600" algn="l" rtl="0" eaLnBrk="0" fontAlgn="base" hangingPunct="0">
      <a:spcBef>
        <a:spcPct val="0"/>
      </a:spcBef>
      <a:spcAft>
        <a:spcPct val="0"/>
      </a:spcAft>
      <a:defRPr sz="2400" kern="1200">
        <a:solidFill>
          <a:schemeClr val="tx1"/>
        </a:solidFill>
        <a:latin typeface="Arial" pitchFamily="-108" charset="0"/>
        <a:ea typeface="ＭＳ Ｐゴシック" pitchFamily="-108" charset="-128"/>
        <a:cs typeface="ＭＳ Ｐゴシック" pitchFamily="-108" charset="-128"/>
      </a:defRPr>
    </a:lvl4pPr>
    <a:lvl5pPr marL="1828800" algn="l" rtl="0" eaLnBrk="0" fontAlgn="base" hangingPunct="0">
      <a:spcBef>
        <a:spcPct val="0"/>
      </a:spcBef>
      <a:spcAft>
        <a:spcPct val="0"/>
      </a:spcAft>
      <a:defRPr sz="2400" kern="1200">
        <a:solidFill>
          <a:schemeClr val="tx1"/>
        </a:solidFill>
        <a:latin typeface="Arial" pitchFamily="-108" charset="0"/>
        <a:ea typeface="ＭＳ Ｐゴシック" pitchFamily="-108" charset="-128"/>
        <a:cs typeface="ＭＳ Ｐゴシック" pitchFamily="-108" charset="-128"/>
      </a:defRPr>
    </a:lvl5pPr>
    <a:lvl6pPr marL="2286000" algn="l" defTabSz="457200" rtl="0" eaLnBrk="1" latinLnBrk="0" hangingPunct="1">
      <a:defRPr sz="2400" kern="1200">
        <a:solidFill>
          <a:schemeClr val="tx1"/>
        </a:solidFill>
        <a:latin typeface="Arial" pitchFamily="-108" charset="0"/>
        <a:ea typeface="ＭＳ Ｐゴシック" pitchFamily="-108" charset="-128"/>
        <a:cs typeface="ＭＳ Ｐゴシック" pitchFamily="-108" charset="-128"/>
      </a:defRPr>
    </a:lvl6pPr>
    <a:lvl7pPr marL="2743200" algn="l" defTabSz="457200" rtl="0" eaLnBrk="1" latinLnBrk="0" hangingPunct="1">
      <a:defRPr sz="2400" kern="1200">
        <a:solidFill>
          <a:schemeClr val="tx1"/>
        </a:solidFill>
        <a:latin typeface="Arial" pitchFamily="-108" charset="0"/>
        <a:ea typeface="ＭＳ Ｐゴシック" pitchFamily="-108" charset="-128"/>
        <a:cs typeface="ＭＳ Ｐゴシック" pitchFamily="-108" charset="-128"/>
      </a:defRPr>
    </a:lvl7pPr>
    <a:lvl8pPr marL="3200400" algn="l" defTabSz="457200" rtl="0" eaLnBrk="1" latinLnBrk="0" hangingPunct="1">
      <a:defRPr sz="2400" kern="1200">
        <a:solidFill>
          <a:schemeClr val="tx1"/>
        </a:solidFill>
        <a:latin typeface="Arial" pitchFamily="-108" charset="0"/>
        <a:ea typeface="ＭＳ Ｐゴシック" pitchFamily="-108" charset="-128"/>
        <a:cs typeface="ＭＳ Ｐゴシック" pitchFamily="-108" charset="-128"/>
      </a:defRPr>
    </a:lvl8pPr>
    <a:lvl9pPr marL="3657600" algn="l" defTabSz="457200" rtl="0" eaLnBrk="1" latinLnBrk="0" hangingPunct="1">
      <a:defRPr sz="2400" kern="1200">
        <a:solidFill>
          <a:schemeClr val="tx1"/>
        </a:solidFill>
        <a:latin typeface="Arial" pitchFamily="-108" charset="0"/>
        <a:ea typeface="ＭＳ Ｐゴシック" pitchFamily="-108" charset="-128"/>
        <a:cs typeface="ＭＳ Ｐゴシック" pitchFamily="-108"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238038"/>
    <a:srgbClr val="6E6E6E"/>
    <a:srgbClr val="00804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098"/>
    <p:restoredTop sz="95952"/>
  </p:normalViewPr>
  <p:slideViewPr>
    <p:cSldViewPr>
      <p:cViewPr varScale="1">
        <p:scale>
          <a:sx n="113" d="100"/>
          <a:sy n="113" d="100"/>
        </p:scale>
        <p:origin x="176" y="4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notesMaster" Target="/ppt/notesMasters/notesMaster1.xml" Id="Rf5500b41578b44f3" /><Relationship Type="http://schemas.openxmlformats.org/officeDocument/2006/relationships/presProps" Target="/ppt/presProps.xml" Id="R3bd86cfa1b3f4f9b" /><Relationship Type="http://schemas.openxmlformats.org/officeDocument/2006/relationships/viewProps" Target="/ppt/viewProps.xml" Id="Rcb4fff79d8b7463b" /><Relationship Type="http://schemas.openxmlformats.org/officeDocument/2006/relationships/slideMaster" Target="/ppt/slideMasters/slideMaster1.xml" Id="Rcb427252a18e4371" /><Relationship Type="http://schemas.openxmlformats.org/officeDocument/2006/relationships/theme" Target="/ppt/slideMasters/theme/theme2.xml" Id="Rd57e07b5b05348d4" /><Relationship Type="http://schemas.openxmlformats.org/officeDocument/2006/relationships/slideMaster" Target="/ppt/slideMasters/slideMaster2.xml" Id="Rea8ecd21ce024289" /><Relationship Type="http://schemas.openxmlformats.org/officeDocument/2006/relationships/slideMaster" Target="/ppt/slideMasters/slideMaster3.xml" Id="R57b933f95f944fcf" /><Relationship Type="http://schemas.openxmlformats.org/officeDocument/2006/relationships/slideMaster" Target="/ppt/slideMasters/slideMaster4.xml" Id="R76263cb5611840c8" /><Relationship Type="http://schemas.openxmlformats.org/officeDocument/2006/relationships/slideMaster" Target="/ppt/slideMasters/slideMaster5.xml" Id="R28661a50c24d42d8" /><Relationship Type="http://schemas.openxmlformats.org/officeDocument/2006/relationships/slideMaster" Target="/ppt/slideMasters/slideMaster6.xml" Id="R607a57577c874e21" /><Relationship Type="http://schemas.openxmlformats.org/officeDocument/2006/relationships/slideMaster" Target="/ppt/slideMasters/slideMaster7.xml" Id="R75160c2b86d54cfd" /><Relationship Type="http://schemas.openxmlformats.org/officeDocument/2006/relationships/slide" Target="/ppt/slides/slide1.xml" Id="Rc1503dacecf14c9b" /><Relationship Type="http://schemas.openxmlformats.org/officeDocument/2006/relationships/slide" Target="/ppt/slides/slide2.xml" Id="Rd033afcf003348e4" /><Relationship Type="http://schemas.openxmlformats.org/officeDocument/2006/relationships/slide" Target="/ppt/slides/slide3.xml" Id="R14f16ed369704ecb" /><Relationship Type="http://schemas.openxmlformats.org/officeDocument/2006/relationships/slide" Target="/ppt/slides/slide4.xml" Id="Ra09983e296fb4c7b" /><Relationship Type="http://schemas.openxmlformats.org/officeDocument/2006/relationships/slide" Target="/ppt/slides/slide5.xml" Id="R5e95baedeafe44eb" /><Relationship Type="http://schemas.openxmlformats.org/officeDocument/2006/relationships/slide" Target="/ppt/slides/slide6.xml" Id="Rc29004ebc6df4cd6" /><Relationship Type="http://schemas.openxmlformats.org/officeDocument/2006/relationships/slide" Target="/ppt/slides/slide7.xml" Id="Rce69661ebdf84ba6" /><Relationship Type="http://schemas.openxmlformats.org/officeDocument/2006/relationships/slide" Target="/ppt/slides/slide8.xml" Id="R11e017c53628413b" /><Relationship Type="http://schemas.openxmlformats.org/officeDocument/2006/relationships/slide" Target="/ppt/slides/slide9.xml" Id="R1d8c668c8b8b4778" /><Relationship Type="http://schemas.openxmlformats.org/officeDocument/2006/relationships/slide" Target="/ppt/slides/slide10.xml" Id="Refe60c140e4349c4" /><Relationship Type="http://schemas.openxmlformats.org/officeDocument/2006/relationships/slide" Target="/ppt/slides/slide11.xml" Id="R3fb05575a3bf4bae" /><Relationship Type="http://schemas.openxmlformats.org/officeDocument/2006/relationships/slide" Target="/ppt/slides/slide12.xml" Id="R5edf6cadfd6b4606" /><Relationship Type="http://schemas.openxmlformats.org/officeDocument/2006/relationships/slide" Target="/ppt/slides/slide13.xml" Id="Rfafbc53413ce4482" /><Relationship Type="http://schemas.openxmlformats.org/officeDocument/2006/relationships/slide" Target="/ppt/slides/slide14.xml" Id="R93bdf77ba7604dd7" /><Relationship Type="http://schemas.openxmlformats.org/officeDocument/2006/relationships/slide" Target="/ppt/slides/slide15.xml" Id="R14a57bde7766438e" /><Relationship Type="http://schemas.openxmlformats.org/officeDocument/2006/relationships/slide" Target="/ppt/slides/slide16.xml" Id="Rf72b25bb3fa645ff" /><Relationship Type="http://schemas.openxmlformats.org/officeDocument/2006/relationships/slide" Target="/ppt/slides/slide17.xml" Id="R14d2dc26ee114d69" /><Relationship Type="http://schemas.openxmlformats.org/officeDocument/2006/relationships/slide" Target="/ppt/slides/slide18.xml" Id="R5b3c1825529049cb" /><Relationship Type="http://schemas.openxmlformats.org/officeDocument/2006/relationships/slide" Target="/ppt/slides/slide19.xml" Id="R42d7170e64bb4727" /><Relationship Type="http://schemas.openxmlformats.org/officeDocument/2006/relationships/slide" Target="/ppt/slides/slide20.xml" Id="Rc3ab14ab8119484d" /><Relationship Type="http://schemas.openxmlformats.org/officeDocument/2006/relationships/slide" Target="/ppt/slides/slide21.xml" Id="R7c5138501d914326" /><Relationship Type="http://schemas.openxmlformats.org/officeDocument/2006/relationships/slide" Target="/ppt/slides/slide22.xml" Id="R7d8ddd8df3f14f8e" /><Relationship Type="http://schemas.openxmlformats.org/officeDocument/2006/relationships/slide" Target="/ppt/slides/slide23.xml" Id="R28a4abb67a3445b1" /><Relationship Type="http://schemas.openxmlformats.org/officeDocument/2006/relationships/slide" Target="/ppt/slides/slide24.xml" Id="R5c4e4a9079534d89" /><Relationship Type="http://schemas.openxmlformats.org/officeDocument/2006/relationships/slide" Target="/ppt/slides/slide25.xml" Id="Rc834b5b9a251447d" /><Relationship Type="http://schemas.openxmlformats.org/officeDocument/2006/relationships/slide" Target="/ppt/slides/slide26.xml" Id="R8b1efec7163f4f22" /><Relationship Type="http://schemas.openxmlformats.org/officeDocument/2006/relationships/slide" Target="/ppt/slides/slide27.xml" Id="R9fc24bcf3adb489b" /><Relationship Type="http://schemas.openxmlformats.org/officeDocument/2006/relationships/slide" Target="/ppt/slides/slide28.xml" Id="Rabb42fe2b8b74441" /><Relationship Type="http://schemas.openxmlformats.org/officeDocument/2006/relationships/slide" Target="/ppt/slides/slide29.xml" Id="Ree3c25b5620d41be" /><Relationship Type="http://schemas.openxmlformats.org/officeDocument/2006/relationships/slide" Target="/ppt/slides/slide30.xml" Id="Raffaee421b8244bd" /><Relationship Type="http://schemas.openxmlformats.org/officeDocument/2006/relationships/slide" Target="/ppt/slides/slide31.xml" Id="Re9b695eb50aa4d6a" /><Relationship Type="http://schemas.openxmlformats.org/officeDocument/2006/relationships/slide" Target="/ppt/slides/slide32.xml" Id="R1f3cc763fb7d4184" /><Relationship Type="http://schemas.openxmlformats.org/officeDocument/2006/relationships/slide" Target="/ppt/slides/slide33.xml" Id="Raaf310deef274bc0" /><Relationship Type="http://schemas.openxmlformats.org/officeDocument/2006/relationships/slide" Target="/ppt/slides/slide34.xml" Id="R62d53c6023154497" /><Relationship Type="http://schemas.openxmlformats.org/officeDocument/2006/relationships/slide" Target="/ppt/slides/slide35.xml" Id="Rc8e63e2461054405" /><Relationship Type="http://schemas.openxmlformats.org/officeDocument/2006/relationships/slide" Target="/ppt/slides/slide36.xml" Id="Rc76765d7d5cb46c6" /><Relationship Type="http://schemas.openxmlformats.org/officeDocument/2006/relationships/slide" Target="/ppt/slides/slide37.xml" Id="Rd0a817a65181447c" /><Relationship Type="http://schemas.openxmlformats.org/officeDocument/2006/relationships/slide" Target="/ppt/slides/slide38.xml" Id="R0726492f2e6144ae" /><Relationship Type="http://schemas.openxmlformats.org/officeDocument/2006/relationships/slide" Target="/ppt/slides/slide39.xml" Id="R6f5d9248221b470b" /><Relationship Type="http://schemas.openxmlformats.org/officeDocument/2006/relationships/slide" Target="/ppt/slides/slide40.xml" Id="R38b9b9afe73041ac" /><Relationship Type="http://schemas.openxmlformats.org/officeDocument/2006/relationships/slide" Target="/ppt/slides/slide41.xml" Id="Rcf3b6821dd59438b" /><Relationship Type="http://schemas.openxmlformats.org/officeDocument/2006/relationships/slide" Target="/ppt/slides/slide42.xml" Id="R7b9ec44faa4e47ba" /><Relationship Type="http://schemas.openxmlformats.org/officeDocument/2006/relationships/slide" Target="/ppt/slides/slide43.xml" Id="Rfef43544a4634412" /><Relationship Type="http://schemas.openxmlformats.org/officeDocument/2006/relationships/slide" Target="/ppt/slides/slide44.xml" Id="R9b0529ef695649a7" /><Relationship Type="http://schemas.openxmlformats.org/officeDocument/2006/relationships/slide" Target="/ppt/slides/slide45.xml" Id="Rce877ec0ce014c05" /><Relationship Type="http://schemas.openxmlformats.org/officeDocument/2006/relationships/slide" Target="/ppt/slides/slide46.xml" Id="Rd28fa9529dbd44ce" /><Relationship Type="http://schemas.openxmlformats.org/officeDocument/2006/relationships/slide" Target="/ppt/slides/slide47.xml" Id="R020fd4f5e77f4d50" /><Relationship Type="http://schemas.openxmlformats.org/officeDocument/2006/relationships/slide" Target="/ppt/slides/slide48.xml" Id="R38063153341d45d8" /><Relationship Type="http://schemas.openxmlformats.org/officeDocument/2006/relationships/slide" Target="/ppt/slides/slide49.xml" Id="Raa99a9c1e4094f77" /><Relationship Type="http://schemas.openxmlformats.org/officeDocument/2006/relationships/slide" Target="/ppt/slides/slide50.xml" Id="Rb243ae770c384bf1" /><Relationship Type="http://schemas.openxmlformats.org/officeDocument/2006/relationships/slide" Target="/ppt/slides/slide51.xml" Id="R5fc5254ae8d74ec3" /><Relationship Type="http://schemas.openxmlformats.org/officeDocument/2006/relationships/slide" Target="/ppt/slides/slide52.xml" Id="R54d32685b4f44f7c" /><Relationship Type="http://schemas.openxmlformats.org/officeDocument/2006/relationships/slide" Target="/ppt/slides/slide53.xml" Id="R7a255616700e4f34" /><Relationship Type="http://schemas.openxmlformats.org/officeDocument/2006/relationships/slide" Target="/ppt/slides/slide54.xml" Id="R8b11102c2582484e" /><Relationship Type="http://schemas.openxmlformats.org/officeDocument/2006/relationships/slide" Target="/ppt/slides/slide55.xml" Id="R343f00e9a6f44ebb" /><Relationship Type="http://schemas.openxmlformats.org/officeDocument/2006/relationships/slide" Target="/ppt/slides/slide56.xml" Id="R3163ed1f09764648" /><Relationship Type="http://schemas.openxmlformats.org/officeDocument/2006/relationships/slide" Target="/ppt/slides/slide57.xml" Id="Re8adf95f1e184e4f" /><Relationship Type="http://schemas.openxmlformats.org/officeDocument/2006/relationships/slide" Target="/ppt/slides/slide58.xml" Id="R9339feb6d029463e" /><Relationship Type="http://schemas.openxmlformats.org/officeDocument/2006/relationships/slide" Target="/ppt/slides/slide59.xml" Id="Rd8f220ee1e9a4d9b" /><Relationship Type="http://schemas.openxmlformats.org/officeDocument/2006/relationships/slide" Target="/ppt/slides/slide60.xml" Id="R02f6799bf0124fb5" /><Relationship Type="http://schemas.openxmlformats.org/officeDocument/2006/relationships/slide" Target="/ppt/slides/slide61.xml" Id="Re464e54c615b4940" /><Relationship Type="http://schemas.openxmlformats.org/officeDocument/2006/relationships/slide" Target="/ppt/slides/slide62.xml" Id="R73c1f3801dff4d3b" /><Relationship Type="http://schemas.openxmlformats.org/officeDocument/2006/relationships/slide" Target="/ppt/slides/slide63.xml" Id="Rfa5cc8862f1c4c46" /><Relationship Type="http://schemas.openxmlformats.org/officeDocument/2006/relationships/slide" Target="/ppt/slides/slide64.xml" Id="Re4cff9a9a39c485e" /><Relationship Type="http://schemas.openxmlformats.org/officeDocument/2006/relationships/slide" Target="/ppt/slides/slide65.xml" Id="R8349f2392c5b41b0" /><Relationship Type="http://schemas.openxmlformats.org/officeDocument/2006/relationships/slide" Target="/ppt/slides/slide66.xml" Id="R4dc9458a032f41df" /><Relationship Type="http://schemas.openxmlformats.org/officeDocument/2006/relationships/slide" Target="/ppt/slides/slide67.xml" Id="Re8b02f0e08e54423" /><Relationship Type="http://schemas.openxmlformats.org/officeDocument/2006/relationships/slide" Target="/ppt/slides/slide68.xml" Id="Rf5075e565e4d4a2c" /><Relationship Type="http://schemas.openxmlformats.org/officeDocument/2006/relationships/slide" Target="/ppt/slides/slide69.xml" Id="R42f4b7bcbd52418b" /><Relationship Type="http://schemas.openxmlformats.org/officeDocument/2006/relationships/slide" Target="/ppt/slides/slide70.xml" Id="R510dd2e3f7cf434b" /><Relationship Type="http://schemas.openxmlformats.org/officeDocument/2006/relationships/slide" Target="/ppt/slides/slide71.xml" Id="R9df2025dba1f4b1b" /><Relationship Type="http://schemas.openxmlformats.org/officeDocument/2006/relationships/slide" Target="/ppt/slides/slide72.xml" Id="R816f6cd7e8764eb0" /><Relationship Type="http://schemas.openxmlformats.org/officeDocument/2006/relationships/slide" Target="/ppt/slides/slide73.xml" Id="Rc1a11dd5b4824709" /><Relationship Type="http://schemas.openxmlformats.org/officeDocument/2006/relationships/slide" Target="/ppt/slides/slide74.xml" Id="Re854beef4317493f" /><Relationship Type="http://schemas.openxmlformats.org/officeDocument/2006/relationships/slide" Target="/ppt/slides/slide75.xml" Id="Rd25f4961e00e4dbd" /><Relationship Type="http://schemas.openxmlformats.org/officeDocument/2006/relationships/slide" Target="/ppt/slides/slide76.xml" Id="R5ddef754132e4385" /><Relationship Type="http://schemas.openxmlformats.org/officeDocument/2006/relationships/slide" Target="/ppt/slides/slide77.xml" Id="R9c1551552d1d4638" /><Relationship Type="http://schemas.openxmlformats.org/officeDocument/2006/relationships/slide" Target="/ppt/slides/slide78.xml" Id="R0184b71aa43141da" /><Relationship Type="http://schemas.openxmlformats.org/officeDocument/2006/relationships/slide" Target="/ppt/slides/slide79.xml" Id="Rbe93f46082bf4f51" /><Relationship Type="http://schemas.openxmlformats.org/officeDocument/2006/relationships/slide" Target="/ppt/slides/slide80.xml" Id="Rfe221410005f4d76" /><Relationship Type="http://schemas.openxmlformats.org/officeDocument/2006/relationships/slide" Target="/ppt/slides/slide81.xml" Id="Rc6cd7d3eee184254" /><Relationship Type="http://schemas.openxmlformats.org/officeDocument/2006/relationships/slide" Target="/ppt/slides/slide82.xml" Id="R58b542c1dc15443c" /><Relationship Type="http://schemas.openxmlformats.org/officeDocument/2006/relationships/slide" Target="/ppt/slides/slide83.xml" Id="R6c42b401e1a04586" /><Relationship Type="http://schemas.openxmlformats.org/officeDocument/2006/relationships/slide" Target="/ppt/slides/slide84.xml" Id="Rfdf0361595e84e47" /><Relationship Type="http://schemas.openxmlformats.org/officeDocument/2006/relationships/slide" Target="/ppt/slides/slide85.xml" Id="R08159cd34887418a" /><Relationship Type="http://schemas.openxmlformats.org/officeDocument/2006/relationships/slide" Target="/ppt/slides/slide86.xml" Id="R721acf61a9944de2" /><Relationship Type="http://schemas.openxmlformats.org/officeDocument/2006/relationships/slide" Target="/ppt/slides/slide87.xml" Id="R48918948b87a4236" /><Relationship Type="http://schemas.openxmlformats.org/officeDocument/2006/relationships/slide" Target="/ppt/slides/slide88.xml" Id="R200b324a544840ad" /><Relationship Type="http://schemas.openxmlformats.org/officeDocument/2006/relationships/slide" Target="/ppt/slides/slide89.xml" Id="R9df7ee1ec1594a21" /><Relationship Type="http://schemas.openxmlformats.org/officeDocument/2006/relationships/slide" Target="/ppt/slides/slide90.xml" Id="Rb55d631bb75043eb" /><Relationship Type="http://schemas.openxmlformats.org/officeDocument/2006/relationships/slide" Target="/ppt/slides/slide91.xml" Id="Ra4e94708a2734d37" /><Relationship Type="http://schemas.openxmlformats.org/officeDocument/2006/relationships/slide" Target="/ppt/slides/slide92.xml" Id="R5759b8d9ae4b4a02" /><Relationship Type="http://schemas.openxmlformats.org/officeDocument/2006/relationships/slide" Target="/ppt/slides/slide93.xml" Id="R33fbb0e222ab4dce" /><Relationship Type="http://schemas.openxmlformats.org/officeDocument/2006/relationships/slide" Target="/ppt/slides/slide94.xml" Id="Rb04bd086c2c5484c" /><Relationship Type="http://schemas.openxmlformats.org/officeDocument/2006/relationships/slide" Target="/ppt/slides/slide95.xml" Id="Rb0d1ef02f64d41ac" /><Relationship Type="http://schemas.openxmlformats.org/officeDocument/2006/relationships/slide" Target="/ppt/slides/slide96.xml" Id="R9c74384b5bd8416f" /><Relationship Type="http://schemas.openxmlformats.org/officeDocument/2006/relationships/slide" Target="/ppt/slides/slide97.xml" Id="R1fa16c8df12247f3" /><Relationship Type="http://schemas.openxmlformats.org/officeDocument/2006/relationships/slide" Target="/ppt/slides/slide98.xml" Id="R8f61d4bd57ac442c" /><Relationship Type="http://schemas.openxmlformats.org/officeDocument/2006/relationships/slide" Target="/ppt/slides/slide99.xml" Id="R578e8c7cb9c84754" /><Relationship Type="http://schemas.openxmlformats.org/officeDocument/2006/relationships/slide" Target="/ppt/slides/slide100.xml" Id="R5823ec47d1f14206" /><Relationship Type="http://schemas.openxmlformats.org/officeDocument/2006/relationships/slide" Target="/ppt/slides/slide101.xml" Id="R13b01b8e5fbd4172" /><Relationship Type="http://schemas.openxmlformats.org/officeDocument/2006/relationships/slide" Target="/ppt/slides/slide102.xml" Id="Rac18834c2d114f46" /><Relationship Type="http://schemas.openxmlformats.org/officeDocument/2006/relationships/slide" Target="/ppt/slides/slide103.xml" Id="R01914e02fc2a4031" /><Relationship Type="http://schemas.openxmlformats.org/officeDocument/2006/relationships/slide" Target="/ppt/slides/slide104.xml" Id="Rba2bebba022f466e" /><Relationship Type="http://schemas.openxmlformats.org/officeDocument/2006/relationships/slide" Target="/ppt/slides/slide105.xml" Id="Rf7babf95424348ce" /><Relationship Type="http://schemas.openxmlformats.org/officeDocument/2006/relationships/slide" Target="/ppt/slides/slide106.xml" Id="R48ab38956f9d450e" /><Relationship Type="http://schemas.openxmlformats.org/officeDocument/2006/relationships/slide" Target="/ppt/slides/slide107.xml" Id="R8671191db2914123" /><Relationship Type="http://schemas.openxmlformats.org/officeDocument/2006/relationships/slide" Target="/ppt/slides/slide108.xml" Id="Rb74a834993dc4f9e" /><Relationship Type="http://schemas.openxmlformats.org/officeDocument/2006/relationships/slide" Target="/ppt/slides/slide109.xml" Id="R9e119ec03c654429" /><Relationship Type="http://schemas.openxmlformats.org/officeDocument/2006/relationships/slide" Target="/ppt/slides/slide110.xml" Id="R39b13647fe7a40fd" /><Relationship Type="http://schemas.openxmlformats.org/officeDocument/2006/relationships/slide" Target="/ppt/slides/slide111.xml" Id="Re5071a1ec7aa4bdb" /><Relationship Type="http://schemas.openxmlformats.org/officeDocument/2006/relationships/slide" Target="/ppt/slides/slide112.xml" Id="Rc91721f8c13942b1" /><Relationship Type="http://schemas.openxmlformats.org/officeDocument/2006/relationships/slide" Target="/ppt/slides/slide113.xml" Id="Rfc69c61d3a634020" /><Relationship Type="http://schemas.openxmlformats.org/officeDocument/2006/relationships/slide" Target="/ppt/slides/slide114.xml" Id="R2ab948c78b3d4162" /><Relationship Type="http://schemas.openxmlformats.org/officeDocument/2006/relationships/slide" Target="/ppt/slides/slide115.xml" Id="R812f54d22bba4c3b" /><Relationship Type="http://schemas.openxmlformats.org/officeDocument/2006/relationships/slide" Target="/ppt/slides/slide116.xml" Id="R4a7819ee93ab4312" /><Relationship Type="http://schemas.openxmlformats.org/officeDocument/2006/relationships/slide" Target="/ppt/slides/slide117.xml" Id="R126eb3998d444517" /><Relationship Type="http://schemas.openxmlformats.org/officeDocument/2006/relationships/slide" Target="/ppt/slides/slide118.xml" Id="R0b322de2fd3940f6" /><Relationship Type="http://schemas.openxmlformats.org/officeDocument/2006/relationships/slide" Target="/ppt/slides/slide119.xml" Id="Rfb13014c35624cec" /><Relationship Type="http://schemas.openxmlformats.org/officeDocument/2006/relationships/slide" Target="/ppt/slides/slide120.xml" Id="R0ba71192be784b3d" /><Relationship Type="http://schemas.openxmlformats.org/officeDocument/2006/relationships/slide" Target="/ppt/slides/slide121.xml" Id="R71fbcd2ff8ac489d" /><Relationship Type="http://schemas.openxmlformats.org/officeDocument/2006/relationships/slide" Target="/ppt/slides/slide122.xml" Id="Rf85bf1ad53d04afe" /><Relationship Type="http://schemas.openxmlformats.org/officeDocument/2006/relationships/slide" Target="/ppt/slides/slide123.xml" Id="R46813d6ae9a04ec6" /><Relationship Type="http://schemas.openxmlformats.org/officeDocument/2006/relationships/slide" Target="/ppt/slides/slide124.xml" Id="R3b901345bd2c4a09" /><Relationship Type="http://schemas.openxmlformats.org/officeDocument/2006/relationships/slide" Target="/ppt/slides/slide125.xml" Id="R7d488850a7e64411" /><Relationship Type="http://schemas.openxmlformats.org/officeDocument/2006/relationships/slide" Target="/ppt/slides/slide126.xml" Id="Rf97e3c4c04054431" /><Relationship Type="http://schemas.openxmlformats.org/officeDocument/2006/relationships/slide" Target="/ppt/slides/slide127.xml" Id="Rfc011268f4094e9e" /><Relationship Type="http://schemas.openxmlformats.org/officeDocument/2006/relationships/slide" Target="/ppt/slides/slide128.xml" Id="R9ed031170e0b4d83" /><Relationship Type="http://schemas.openxmlformats.org/officeDocument/2006/relationships/slide" Target="/ppt/slides/slide129.xml" Id="Rb434cb55afb847af" /><Relationship Type="http://schemas.openxmlformats.org/officeDocument/2006/relationships/slide" Target="/ppt/slides/slide130.xml" Id="R6d0ae4a4c7b44595" /><Relationship Type="http://schemas.openxmlformats.org/officeDocument/2006/relationships/slide" Target="/ppt/slides/slide131.xml" Id="R032b4a6260fb49fa" /><Relationship Type="http://schemas.openxmlformats.org/officeDocument/2006/relationships/slide" Target="/ppt/slides/slide132.xml" Id="R455fbdc4066f4c61" /><Relationship Type="http://schemas.openxmlformats.org/officeDocument/2006/relationships/slide" Target="/ppt/slides/slide133.xml" Id="R439b8a94e3134a12" /><Relationship Type="http://schemas.openxmlformats.org/officeDocument/2006/relationships/slide" Target="/ppt/slides/slide134.xml" Id="R8f2f703c5a2546d4" /><Relationship Type="http://schemas.openxmlformats.org/officeDocument/2006/relationships/slide" Target="/ppt/slides/slide135.xml" Id="Ra6eb72e290914ef4" /><Relationship Type="http://schemas.openxmlformats.org/officeDocument/2006/relationships/slide" Target="/ppt/slides/slide136.xml" Id="R8778dad9db1a4929" /><Relationship Type="http://schemas.openxmlformats.org/officeDocument/2006/relationships/slide" Target="/ppt/slides/slide137.xml" Id="Rc46327162415430d" /><Relationship Type="http://schemas.openxmlformats.org/officeDocument/2006/relationships/slide" Target="/ppt/slides/slide138.xml" Id="Rb8fd993c0e4f4c0d" /><Relationship Type="http://schemas.openxmlformats.org/officeDocument/2006/relationships/slide" Target="/ppt/slides/slide139.xml" Id="Red855dedb36f4529" /><Relationship Type="http://schemas.openxmlformats.org/officeDocument/2006/relationships/slide" Target="/ppt/slides/slide140.xml" Id="R1e7428ffd6c84572" /><Relationship Type="http://schemas.openxmlformats.org/officeDocument/2006/relationships/slide" Target="/ppt/slides/slide141.xml" Id="R1102559f8f664a57" /><Relationship Type="http://schemas.openxmlformats.org/officeDocument/2006/relationships/slide" Target="/ppt/slides/slide142.xml" Id="R523112d591af48fb" /><Relationship Type="http://schemas.openxmlformats.org/officeDocument/2006/relationships/slide" Target="/ppt/slides/slide143.xml" Id="R9c6d0eb9946f4246" /><Relationship Type="http://schemas.openxmlformats.org/officeDocument/2006/relationships/slide" Target="/ppt/slides/slide144.xml" Id="Rd0d40a176c564893" /><Relationship Type="http://schemas.openxmlformats.org/officeDocument/2006/relationships/slide" Target="/ppt/slides/slide145.xml" Id="Rf52bbb1126574706" /><Relationship Type="http://schemas.openxmlformats.org/officeDocument/2006/relationships/slide" Target="/ppt/slides/slide146.xml" Id="R9950e438bfb941b5" /><Relationship Type="http://schemas.openxmlformats.org/officeDocument/2006/relationships/slide" Target="/ppt/slides/slide147.xml" Id="Re8f793e3a8534e39" /><Relationship Type="http://schemas.openxmlformats.org/officeDocument/2006/relationships/slide" Target="/ppt/slides/slide148.xml" Id="R49b85f84494a4933" /><Relationship Type="http://schemas.openxmlformats.org/officeDocument/2006/relationships/slide" Target="/ppt/slides/slide149.xml" Id="R51cb1c18dc0448ad" /><Relationship Type="http://schemas.openxmlformats.org/officeDocument/2006/relationships/slide" Target="/ppt/slides/slide150.xml" Id="R6cd08aa5f7f7496c" /><Relationship Type="http://schemas.openxmlformats.org/officeDocument/2006/relationships/slide" Target="/ppt/slides/slide151.xml" Id="Rd65f0d357d7a4be0" /><Relationship Type="http://schemas.openxmlformats.org/officeDocument/2006/relationships/slide" Target="/ppt/slides/slide152.xml" Id="R20d1baf6f7404330" /><Relationship Type="http://schemas.openxmlformats.org/officeDocument/2006/relationships/slide" Target="/ppt/slides/slide153.xml" Id="R4068473908144a4e" /><Relationship Type="http://schemas.openxmlformats.org/officeDocument/2006/relationships/slide" Target="/ppt/slides/slide154.xml" Id="R63dd7a4a65af4169" /><Relationship Type="http://schemas.openxmlformats.org/officeDocument/2006/relationships/slide" Target="/ppt/slides/slide155.xml" Id="R9f121bc8612f48a9" /><Relationship Type="http://schemas.openxmlformats.org/officeDocument/2006/relationships/slide" Target="/ppt/slides/slide156.xml" Id="Rc2116dc4ec9f4c93" /><Relationship Type="http://schemas.openxmlformats.org/officeDocument/2006/relationships/slide" Target="/ppt/slides/slide157.xml" Id="R39c2419b1afe41ab" /><Relationship Type="http://schemas.openxmlformats.org/officeDocument/2006/relationships/slide" Target="/ppt/slides/slide158.xml" Id="R72ee7454de2f4cb9" /><Relationship Type="http://schemas.openxmlformats.org/officeDocument/2006/relationships/slide" Target="/ppt/slides/slide159.xml" Id="R1fa13a3a0a51471a" /><Relationship Type="http://schemas.openxmlformats.org/officeDocument/2006/relationships/slide" Target="/ppt/slides/slide160.xml" Id="Rdf19161e8f8b486e" /><Relationship Type="http://schemas.openxmlformats.org/officeDocument/2006/relationships/slide" Target="/ppt/slides/slide161.xml" Id="Rb2110d14e6bb401d" /><Relationship Type="http://schemas.openxmlformats.org/officeDocument/2006/relationships/slide" Target="/ppt/slides/slide162.xml" Id="R3c45c0be9a25425c" /><Relationship Type="http://schemas.openxmlformats.org/officeDocument/2006/relationships/slide" Target="/ppt/slides/slide163.xml" Id="R2c3bdbd214a14a3b" /><Relationship Type="http://schemas.openxmlformats.org/officeDocument/2006/relationships/slide" Target="/ppt/slides/slide164.xml" Id="Re293171d8a9447e8" /><Relationship Type="http://schemas.openxmlformats.org/officeDocument/2006/relationships/slide" Target="/ppt/slides/slide165.xml" Id="R208267d999854e34" /><Relationship Type="http://schemas.openxmlformats.org/officeDocument/2006/relationships/slide" Target="/ppt/slides/slide166.xml" Id="R7c186cbf50824eb4" /><Relationship Type="http://schemas.openxmlformats.org/officeDocument/2006/relationships/slide" Target="/ppt/slides/slide167.xml" Id="R57dc85f6c58f4b79" /><Relationship Type="http://schemas.openxmlformats.org/officeDocument/2006/relationships/slide" Target="/ppt/slides/slide168.xml" Id="Rd9e4bf4e8db6457a" /><Relationship Type="http://schemas.openxmlformats.org/officeDocument/2006/relationships/slide" Target="/ppt/slides/slide169.xml" Id="Ra7edd833f96f4753" /><Relationship Type="http://schemas.openxmlformats.org/officeDocument/2006/relationships/slide" Target="/ppt/slides/slide170.xml" Id="Rbddf979fd7d74c15" /><Relationship Type="http://schemas.openxmlformats.org/officeDocument/2006/relationships/slide" Target="/ppt/slides/slide171.xml" Id="Rd0ec50fd4f024299" /><Relationship Type="http://schemas.openxmlformats.org/officeDocument/2006/relationships/slide" Target="/ppt/slides/slide172.xml" Id="Reee7c450d653438c" /><Relationship Type="http://schemas.openxmlformats.org/officeDocument/2006/relationships/slide" Target="/ppt/slides/slide173.xml" Id="R5b4604b82c1940d9" /><Relationship Type="http://schemas.openxmlformats.org/officeDocument/2006/relationships/slide" Target="/ppt/slides/slide174.xml" Id="R76045cadc52f4abc" /><Relationship Type="http://schemas.openxmlformats.org/officeDocument/2006/relationships/slide" Target="/ppt/slides/slide175.xml" Id="R0af8fdecd492425f" /><Relationship Type="http://schemas.openxmlformats.org/officeDocument/2006/relationships/slide" Target="/ppt/slides/slide176.xml" Id="R56e913e223dd4797" /><Relationship Type="http://schemas.openxmlformats.org/officeDocument/2006/relationships/slide" Target="/ppt/slides/slide177.xml" Id="Rdb4ea47344254f16" /><Relationship Type="http://schemas.openxmlformats.org/officeDocument/2006/relationships/slide" Target="/ppt/slides/slide178.xml" Id="R35a58bc92c4946ca" /><Relationship Type="http://schemas.openxmlformats.org/officeDocument/2006/relationships/slide" Target="/ppt/slides/slide179.xml" Id="R311c19a5efa543de" /><Relationship Type="http://schemas.openxmlformats.org/officeDocument/2006/relationships/slide" Target="/ppt/slides/slide180.xml" Id="R174c3a58bbbc4b5e" /><Relationship Type="http://schemas.openxmlformats.org/officeDocument/2006/relationships/slide" Target="/ppt/slides/slide181.xml" Id="R2ac58b3de70a44cb" /><Relationship Type="http://schemas.openxmlformats.org/officeDocument/2006/relationships/slide" Target="/ppt/slides/slide182.xml" Id="R341619025b0e490f" /><Relationship Type="http://schemas.openxmlformats.org/officeDocument/2006/relationships/slide" Target="/ppt/slides/slide183.xml" Id="R739a7c5da9f8419a" /><Relationship Type="http://schemas.openxmlformats.org/officeDocument/2006/relationships/slide" Target="/ppt/slides/slide184.xml" Id="R834e97f23fea4212" /><Relationship Type="http://schemas.openxmlformats.org/officeDocument/2006/relationships/slide" Target="/ppt/slides/slide185.xml" Id="R8594b01b9a974336" /><Relationship Type="http://schemas.openxmlformats.org/officeDocument/2006/relationships/slide" Target="/ppt/slides/slide186.xml" Id="Rd7a4b43d070e42f9" /><Relationship Type="http://schemas.openxmlformats.org/officeDocument/2006/relationships/slide" Target="/ppt/slides/slide187.xml" Id="R7d6a9207c709448c" /><Relationship Type="http://schemas.openxmlformats.org/officeDocument/2006/relationships/slide" Target="/ppt/slides/slide188.xml" Id="R401128c47adb4e2a" /><Relationship Type="http://schemas.openxmlformats.org/officeDocument/2006/relationships/slide" Target="/ppt/slides/slide189.xml" Id="R8a5c5d3424174d7d" /><Relationship Type="http://schemas.openxmlformats.org/officeDocument/2006/relationships/slide" Target="/ppt/slides/slide190.xml" Id="Rb09081c5a9524b1b" /><Relationship Type="http://schemas.openxmlformats.org/officeDocument/2006/relationships/slide" Target="/ppt/slides/slide191.xml" Id="Rd7a35f983eb7405e" /><Relationship Type="http://schemas.openxmlformats.org/officeDocument/2006/relationships/slide" Target="/ppt/slides/slide192.xml" Id="R2ee264ec73e84931" /><Relationship Type="http://schemas.openxmlformats.org/officeDocument/2006/relationships/slide" Target="/ppt/slides/slide193.xml" Id="Rdb93bb0c7190457e" /><Relationship Type="http://schemas.openxmlformats.org/officeDocument/2006/relationships/slide" Target="/ppt/slides/slide194.xml" Id="R77917bdbf5d644ce" /><Relationship Type="http://schemas.openxmlformats.org/officeDocument/2006/relationships/slide" Target="/ppt/slides/slide195.xml" Id="R32e0b20289074b08" /><Relationship Type="http://schemas.openxmlformats.org/officeDocument/2006/relationships/slide" Target="/ppt/slides/slide196.xml" Id="Rb9c915dc719648ea" /><Relationship Type="http://schemas.openxmlformats.org/officeDocument/2006/relationships/slide" Target="/ppt/slides/slide197.xml" Id="Re2df9908c25a45a0" /><Relationship Type="http://schemas.openxmlformats.org/officeDocument/2006/relationships/slide" Target="/ppt/slides/slide198.xml" Id="Re10318a0e35a4e69" /><Relationship Type="http://schemas.openxmlformats.org/officeDocument/2006/relationships/slide" Target="/ppt/slides/slide199.xml" Id="Rb0c9f62b111242b5" /><Relationship Type="http://schemas.openxmlformats.org/officeDocument/2006/relationships/slide" Target="/ppt/slides/slide200.xml" Id="R728fa70f9e1d47dc" /><Relationship Type="http://schemas.openxmlformats.org/officeDocument/2006/relationships/slide" Target="/ppt/slides/slide201.xml" Id="Rc387370459c444bc" /><Relationship Type="http://schemas.openxmlformats.org/officeDocument/2006/relationships/slide" Target="/ppt/slides/slide202.xml" Id="Re5f89d9fd1014246" /><Relationship Type="http://schemas.openxmlformats.org/officeDocument/2006/relationships/slide" Target="/ppt/slides/slide203.xml" Id="R3b7eb9c7176d45c4" /><Relationship Type="http://schemas.openxmlformats.org/officeDocument/2006/relationships/slide" Target="/ppt/slides/slide204.xml" Id="R9a07eef80ef94212" /><Relationship Type="http://schemas.openxmlformats.org/officeDocument/2006/relationships/slide" Target="/ppt/slides/slide205.xml" Id="R809f414059944d95" /><Relationship Type="http://schemas.openxmlformats.org/officeDocument/2006/relationships/slide" Target="/ppt/slides/slide206.xml" Id="R1fb5a24d1f23477d" /><Relationship Type="http://schemas.openxmlformats.org/officeDocument/2006/relationships/slide" Target="/ppt/slides/slide207.xml" Id="Rbb7288df79284d80" /><Relationship Type="http://schemas.openxmlformats.org/officeDocument/2006/relationships/slide" Target="/ppt/slides/slide208.xml" Id="Rdf176893d2854562" /><Relationship Type="http://schemas.openxmlformats.org/officeDocument/2006/relationships/slide" Target="/ppt/slides/slide209.xml" Id="R287e9a936d044103" /><Relationship Type="http://schemas.openxmlformats.org/officeDocument/2006/relationships/slide" Target="/ppt/slides/slide210.xml" Id="R0dcbae48a6c247ab" /><Relationship Type="http://schemas.openxmlformats.org/officeDocument/2006/relationships/slide" Target="/ppt/slides/slide211.xml" Id="R882397dac7eb423b" /><Relationship Type="http://schemas.openxmlformats.org/officeDocument/2006/relationships/slide" Target="/ppt/slides/slide212.xml" Id="R7e93b3cd3e394de2" /><Relationship Type="http://schemas.openxmlformats.org/officeDocument/2006/relationships/slide" Target="/ppt/slides/slide213.xml" Id="Rb9b205bca7984cf1" /><Relationship Type="http://schemas.openxmlformats.org/officeDocument/2006/relationships/slide" Target="/ppt/slides/slide214.xml" Id="R0800e2e78dbe446d" /><Relationship Type="http://schemas.openxmlformats.org/officeDocument/2006/relationships/slide" Target="/ppt/slides/slide215.xml" Id="Rf0a7b8c2f1274f97" /><Relationship Type="http://schemas.openxmlformats.org/officeDocument/2006/relationships/slide" Target="/ppt/slides/slide216.xml" Id="R5bd9ff319d744156" /><Relationship Type="http://schemas.openxmlformats.org/officeDocument/2006/relationships/slide" Target="/ppt/slides/slide217.xml" Id="R55ad604c6366404f" /><Relationship Type="http://schemas.openxmlformats.org/officeDocument/2006/relationships/slide" Target="/ppt/slides/slide218.xml" Id="Rb96c1b92227e4ff7" /><Relationship Type="http://schemas.openxmlformats.org/officeDocument/2006/relationships/slide" Target="/ppt/slides/slide219.xml" Id="R0bb82891793a45df" /><Relationship Type="http://schemas.openxmlformats.org/officeDocument/2006/relationships/slide" Target="/ppt/slides/slide220.xml" Id="R1817cd4600a74b17" /><Relationship Type="http://schemas.openxmlformats.org/officeDocument/2006/relationships/slide" Target="/ppt/slides/slide221.xml" Id="Rdc14231a16f04d19" /><Relationship Type="http://schemas.openxmlformats.org/officeDocument/2006/relationships/slide" Target="/ppt/slides/slide222.xml" Id="R04c55679dc584eaa" /><Relationship Type="http://schemas.openxmlformats.org/officeDocument/2006/relationships/slide" Target="/ppt/slides/slide223.xml" Id="R6a7857ff393647f4" /><Relationship Type="http://schemas.openxmlformats.org/officeDocument/2006/relationships/slide" Target="/ppt/slides/slide224.xml" Id="Re78b4020fcd2430d" /><Relationship Type="http://schemas.openxmlformats.org/officeDocument/2006/relationships/slide" Target="/ppt/slides/slide225.xml" Id="R754bbad715dc429d" /><Relationship Type="http://schemas.openxmlformats.org/officeDocument/2006/relationships/slide" Target="/ppt/slides/slide226.xml" Id="R62756d1d372944da" /><Relationship Type="http://schemas.openxmlformats.org/officeDocument/2006/relationships/slide" Target="/ppt/slides/slide227.xml" Id="R72f71123299c4ad7" /><Relationship Type="http://schemas.openxmlformats.org/officeDocument/2006/relationships/slide" Target="/ppt/slides/slide228.xml" Id="R30d3ae1dacaa4076" /><Relationship Type="http://schemas.openxmlformats.org/officeDocument/2006/relationships/slide" Target="/ppt/slides/slide229.xml" Id="R85e1cf3fecc04f8d" /><Relationship Type="http://schemas.openxmlformats.org/officeDocument/2006/relationships/slide" Target="/ppt/slides/slide230.xml" Id="Rdd1f85e3a51c4618" /><Relationship Type="http://schemas.openxmlformats.org/officeDocument/2006/relationships/slide" Target="/ppt/slides/slide231.xml" Id="R3a2246a05a604492" /><Relationship Type="http://schemas.openxmlformats.org/officeDocument/2006/relationships/slide" Target="/ppt/slides/slide232.xml" Id="R43de6a5612064548" /><Relationship Type="http://schemas.openxmlformats.org/officeDocument/2006/relationships/slide" Target="/ppt/slides/slide233.xml" Id="Rb56d773a188949f7" /><Relationship Type="http://schemas.openxmlformats.org/officeDocument/2006/relationships/slide" Target="/ppt/slides/slide234.xml" Id="R780438901c67482a" /><Relationship Type="http://schemas.openxmlformats.org/officeDocument/2006/relationships/slide" Target="/ppt/slides/slide235.xml" Id="R111ef65607e64d08" /><Relationship Type="http://schemas.openxmlformats.org/officeDocument/2006/relationships/slide" Target="/ppt/slides/slide236.xml" Id="R01df5e5a5ca6417f" /><Relationship Type="http://schemas.openxmlformats.org/officeDocument/2006/relationships/slide" Target="/ppt/slides/slide237.xml" Id="R4c4fd8f943b240da" /><Relationship Type="http://schemas.openxmlformats.org/officeDocument/2006/relationships/slide" Target="/ppt/slides/slide238.xml" Id="R1f4c21a15ef34088" /><Relationship Type="http://schemas.openxmlformats.org/officeDocument/2006/relationships/slide" Target="/ppt/slides/slide239.xml" Id="R6276e9d3a59741d6" /><Relationship Type="http://schemas.openxmlformats.org/officeDocument/2006/relationships/slide" Target="/ppt/slides/slide240.xml" Id="R09058e59f3964a3c" /><Relationship Type="http://schemas.openxmlformats.org/officeDocument/2006/relationships/slide" Target="/ppt/slides/slide241.xml" Id="R7c9781244b364f31" /><Relationship Type="http://schemas.openxmlformats.org/officeDocument/2006/relationships/slide" Target="/ppt/slides/slide242.xml" Id="Rcbac68d6c33348a9" /><Relationship Type="http://schemas.openxmlformats.org/officeDocument/2006/relationships/slide" Target="/ppt/slides/slide243.xml" Id="Rff7e50dfba6d42b4" /><Relationship Type="http://schemas.openxmlformats.org/officeDocument/2006/relationships/slide" Target="/ppt/slides/slide244.xml" Id="Rc1cd64ffba1c4bd3" /><Relationship Type="http://schemas.openxmlformats.org/officeDocument/2006/relationships/slide" Target="/ppt/slides/slide245.xml" Id="R9dfa01dd225b4db8" /><Relationship Type="http://schemas.openxmlformats.org/officeDocument/2006/relationships/slide" Target="/ppt/slides/slide246.xml" Id="R9061eac0dd304603" /><Relationship Type="http://schemas.openxmlformats.org/officeDocument/2006/relationships/slide" Target="/ppt/slides/slide247.xml" Id="Ra29a3fd24e5843f2" /><Relationship Type="http://schemas.openxmlformats.org/officeDocument/2006/relationships/slide" Target="/ppt/slides/slide248.xml" Id="Rd1f2f2106ba24a8e" /><Relationship Type="http://schemas.openxmlformats.org/officeDocument/2006/relationships/slide" Target="/ppt/slides/slide249.xml" Id="Rb17750ee2f904cb2" /><Relationship Type="http://schemas.openxmlformats.org/officeDocument/2006/relationships/slide" Target="/ppt/slides/slide250.xml" Id="R08097f0a184b4ac5" /><Relationship Type="http://schemas.openxmlformats.org/officeDocument/2006/relationships/slide" Target="/ppt/slides/slide251.xml" Id="Rcd6ced883baf4e56" /><Relationship Type="http://schemas.openxmlformats.org/officeDocument/2006/relationships/slide" Target="/ppt/slides/slide252.xml" Id="Rc71f4e9be2334acb" /><Relationship Type="http://schemas.openxmlformats.org/officeDocument/2006/relationships/slide" Target="/ppt/slides/slide253.xml" Id="Rf42da98c3b584279" /><Relationship Type="http://schemas.openxmlformats.org/officeDocument/2006/relationships/slide" Target="/ppt/slides/slide254.xml" Id="Rceb4a70fa0974954" /><Relationship Type="http://schemas.openxmlformats.org/officeDocument/2006/relationships/slide" Target="/ppt/slides/slide255.xml" Id="R3fc961c912334489" /><Relationship Type="http://schemas.openxmlformats.org/officeDocument/2006/relationships/slide" Target="/ppt/slides/slide256.xml" Id="R0696a0e4f2b64893" /><Relationship Type="http://schemas.openxmlformats.org/officeDocument/2006/relationships/slide" Target="/ppt/slides/slide257.xml" Id="Rcc8dd179cbc348b2" /><Relationship Type="http://schemas.openxmlformats.org/officeDocument/2006/relationships/slide" Target="/ppt/slides/slide258.xml" Id="R59a335c8c1e545d8" /><Relationship Type="http://schemas.openxmlformats.org/officeDocument/2006/relationships/slide" Target="/ppt/slides/slide259.xml" Id="R3599cb3ca6134af2" /><Relationship Type="http://schemas.openxmlformats.org/officeDocument/2006/relationships/slide" Target="/ppt/slides/slide260.xml" Id="R7ab832af5bc142dc" /><Relationship Type="http://schemas.openxmlformats.org/officeDocument/2006/relationships/slide" Target="/ppt/slides/slide261.xml" Id="R24817d20fd894364" /><Relationship Type="http://schemas.openxmlformats.org/officeDocument/2006/relationships/slide" Target="/ppt/slides/slide262.xml" Id="Red7b26d45ee443c3" /><Relationship Type="http://schemas.openxmlformats.org/officeDocument/2006/relationships/slide" Target="/ppt/slides/slide263.xml" Id="R7c3b5cdc67b3437d" /><Relationship Type="http://schemas.openxmlformats.org/officeDocument/2006/relationships/slide" Target="/ppt/slides/slide264.xml" Id="Raeee19731f34436a" /><Relationship Type="http://schemas.openxmlformats.org/officeDocument/2006/relationships/slide" Target="/ppt/slides/slide265.xml" Id="Ra80aa7c7b77241de" /><Relationship Type="http://schemas.openxmlformats.org/officeDocument/2006/relationships/slide" Target="/ppt/slides/slide266.xml" Id="R304c6342fdb54448" /><Relationship Type="http://schemas.openxmlformats.org/officeDocument/2006/relationships/slide" Target="/ppt/slides/slide267.xml" Id="R6f7ef595fc134e0a" /><Relationship Type="http://schemas.openxmlformats.org/officeDocument/2006/relationships/slide" Target="/ppt/slides/slide268.xml" Id="R6389ce992f6f4ec8" /><Relationship Type="http://schemas.openxmlformats.org/officeDocument/2006/relationships/slide" Target="/ppt/slides/slide269.xml" Id="R29c1a9c17f1040d6" /><Relationship Type="http://schemas.openxmlformats.org/officeDocument/2006/relationships/slide" Target="/ppt/slides/slide270.xml" Id="R96a7a8c1a68a4503" /><Relationship Type="http://schemas.openxmlformats.org/officeDocument/2006/relationships/slide" Target="/ppt/slides/slide271.xml" Id="R2e97af9a4c88406e" /><Relationship Type="http://schemas.openxmlformats.org/officeDocument/2006/relationships/slide" Target="/ppt/slides/slide272.xml" Id="Rf23bb1e0ea8d40cb" /><Relationship Type="http://schemas.openxmlformats.org/officeDocument/2006/relationships/slide" Target="/ppt/slides/slide273.xml" Id="R7ddff0ce15ce4625" /><Relationship Type="http://schemas.openxmlformats.org/officeDocument/2006/relationships/slide" Target="/ppt/slides/slide274.xml" Id="R350153ad040a4057" /><Relationship Type="http://schemas.openxmlformats.org/officeDocument/2006/relationships/slide" Target="/ppt/slides/slide275.xml" Id="R0ff232a0a99d4804" /><Relationship Type="http://schemas.openxmlformats.org/officeDocument/2006/relationships/slide" Target="/ppt/slides/slide276.xml" Id="Rf1f10dafd7304f8c" /><Relationship Type="http://schemas.openxmlformats.org/officeDocument/2006/relationships/slide" Target="/ppt/slides/slide277.xml" Id="Rd5109dd4579d42c9" /><Relationship Type="http://schemas.openxmlformats.org/officeDocument/2006/relationships/slide" Target="/ppt/slides/slide278.xml" Id="R985196327c06405a" /><Relationship Type="http://schemas.openxmlformats.org/officeDocument/2006/relationships/slide" Target="/ppt/slides/slide279.xml" Id="R900a301c14f74daf" /><Relationship Type="http://schemas.openxmlformats.org/officeDocument/2006/relationships/slide" Target="/ppt/slides/slide280.xml" Id="R7600b11b609641f2" /><Relationship Type="http://schemas.openxmlformats.org/officeDocument/2006/relationships/slide" Target="/ppt/slides/slide281.xml" Id="R48bbfa00981b4640" /><Relationship Type="http://schemas.openxmlformats.org/officeDocument/2006/relationships/slide" Target="/ppt/slides/slide282.xml" Id="R8031584128184698" /><Relationship Type="http://schemas.openxmlformats.org/officeDocument/2006/relationships/slide" Target="/ppt/slides/slide283.xml" Id="Rf7cae9b3ac0648bf" /><Relationship Type="http://schemas.openxmlformats.org/officeDocument/2006/relationships/slide" Target="/ppt/slides/slide284.xml" Id="Rcef6055b9d0e4e46" /><Relationship Type="http://schemas.openxmlformats.org/officeDocument/2006/relationships/slide" Target="/ppt/slides/slide285.xml" Id="Rdcbf25fc8c694300" /><Relationship Type="http://schemas.openxmlformats.org/officeDocument/2006/relationships/slide" Target="/ppt/slides/slide286.xml" Id="R0e1040141705481a" /><Relationship Type="http://schemas.openxmlformats.org/officeDocument/2006/relationships/slide" Target="/ppt/slides/slide287.xml" Id="Rb7a9ac31cd94481a" /><Relationship Type="http://schemas.openxmlformats.org/officeDocument/2006/relationships/slide" Target="/ppt/slides/slide288.xml" Id="Rd9396cc339324d31" /><Relationship Type="http://schemas.openxmlformats.org/officeDocument/2006/relationships/slide" Target="/ppt/slides/slide289.xml" Id="R5797c6dbd1294328" /><Relationship Type="http://schemas.openxmlformats.org/officeDocument/2006/relationships/slide" Target="/ppt/slides/slide290.xml" Id="Rb363fa09f7414471" /><Relationship Type="http://schemas.openxmlformats.org/officeDocument/2006/relationships/slide" Target="/ppt/slides/slide291.xml" Id="Re9f5727681c6492f" /><Relationship Type="http://schemas.openxmlformats.org/officeDocument/2006/relationships/slide" Target="/ppt/slides/slide292.xml" Id="R614f46c2d3144f58" /><Relationship Type="http://schemas.openxmlformats.org/officeDocument/2006/relationships/slide" Target="/ppt/slides/slide293.xml" Id="Rea944ba5cd8143e5" /><Relationship Type="http://schemas.openxmlformats.org/officeDocument/2006/relationships/slide" Target="/ppt/slides/slide294.xml" Id="R0e047baa8b524d2c" /><Relationship Type="http://schemas.openxmlformats.org/officeDocument/2006/relationships/slide" Target="/ppt/slides/slide295.xml" Id="R6e4c0bdb13da4c82" /><Relationship Type="http://schemas.openxmlformats.org/officeDocument/2006/relationships/slide" Target="/ppt/slides/slide296.xml" Id="Rbcb19bb3cfd646ce" /><Relationship Type="http://schemas.openxmlformats.org/officeDocument/2006/relationships/slide" Target="/ppt/slides/slide297.xml" Id="Ra8d11920fa7a4a01" /><Relationship Type="http://schemas.openxmlformats.org/officeDocument/2006/relationships/slide" Target="/ppt/slides/slide298.xml" Id="Ra5a4de7d346945f6" /><Relationship Type="http://schemas.openxmlformats.org/officeDocument/2006/relationships/slide" Target="/ppt/slides/slide299.xml" Id="R9af2964c5f614e8a" /><Relationship Type="http://schemas.openxmlformats.org/officeDocument/2006/relationships/slide" Target="/ppt/slides/slide300.xml" Id="Rdfd5ddae12724b28" /><Relationship Type="http://schemas.openxmlformats.org/officeDocument/2006/relationships/slide" Target="/ppt/slides/slide301.xml" Id="R7c2feb4b3d8443f3" /><Relationship Type="http://schemas.openxmlformats.org/officeDocument/2006/relationships/slide" Target="/ppt/slides/slide302.xml" Id="R7ac98582c06a4fec" /><Relationship Type="http://schemas.openxmlformats.org/officeDocument/2006/relationships/slide" Target="/ppt/slides/slide303.xml" Id="R57be3b2587554186" /><Relationship Type="http://schemas.openxmlformats.org/officeDocument/2006/relationships/slide" Target="/ppt/slides/slide304.xml" Id="Rcadc8172d87b4894" /><Relationship Type="http://schemas.openxmlformats.org/officeDocument/2006/relationships/slide" Target="/ppt/slides/slide305.xml" Id="Ra52c79dcd7e24f3c" /><Relationship Type="http://schemas.openxmlformats.org/officeDocument/2006/relationships/slide" Target="/ppt/slides/slide306.xml" Id="R485d33d816e44c2c" /><Relationship Type="http://schemas.openxmlformats.org/officeDocument/2006/relationships/slide" Target="/ppt/slides/slide307.xml" Id="R00262a2a18494099" /><Relationship Type="http://schemas.openxmlformats.org/officeDocument/2006/relationships/slide" Target="/ppt/slides/slide308.xml" Id="Rf7206d7e934549b9" /><Relationship Type="http://schemas.openxmlformats.org/officeDocument/2006/relationships/slide" Target="/ppt/slides/slide309.xml" Id="R985942916fcb427c" /><Relationship Type="http://schemas.openxmlformats.org/officeDocument/2006/relationships/slide" Target="/ppt/slides/slide310.xml" Id="Ra190696a1b5c46bc" /><Relationship Type="http://schemas.openxmlformats.org/officeDocument/2006/relationships/slide" Target="/ppt/slides/slide311.xml" Id="R3a5151d848c84061" /><Relationship Type="http://schemas.openxmlformats.org/officeDocument/2006/relationships/slide" Target="/ppt/slides/slide312.xml" Id="R5c794a6bd0a54c09" /><Relationship Type="http://schemas.openxmlformats.org/officeDocument/2006/relationships/slide" Target="/ppt/slides/slide313.xml" Id="R1089243bd1284c40" /><Relationship Type="http://schemas.openxmlformats.org/officeDocument/2006/relationships/slide" Target="/ppt/slides/slide314.xml" Id="R1af98549193d4889" /><Relationship Type="http://schemas.openxmlformats.org/officeDocument/2006/relationships/slide" Target="/ppt/slides/slide315.xml" Id="Rc4f136b881074e87" /><Relationship Type="http://schemas.openxmlformats.org/officeDocument/2006/relationships/slide" Target="/ppt/slides/slide316.xml" Id="R6fa0cc8b51034853" /><Relationship Type="http://schemas.openxmlformats.org/officeDocument/2006/relationships/slide" Target="/ppt/slides/slide317.xml" Id="R4f332cb897c94653" /><Relationship Type="http://schemas.openxmlformats.org/officeDocument/2006/relationships/slide" Target="/ppt/slides/slide318.xml" Id="R68bbecccddb34968" /><Relationship Type="http://schemas.openxmlformats.org/officeDocument/2006/relationships/slide" Target="/ppt/slides/slide319.xml" Id="Rfc75f92bef864bb8" /><Relationship Type="http://schemas.openxmlformats.org/officeDocument/2006/relationships/slide" Target="/ppt/slides/slide320.xml" Id="Rbd08f54c2b804bdc" /><Relationship Type="http://schemas.openxmlformats.org/officeDocument/2006/relationships/slide" Target="/ppt/slides/slide321.xml" Id="R91211cedc40242c4" /><Relationship Type="http://schemas.openxmlformats.org/officeDocument/2006/relationships/slide" Target="/ppt/slides/slide322.xml" Id="R9686465257ad4762" /><Relationship Type="http://schemas.openxmlformats.org/officeDocument/2006/relationships/slide" Target="/ppt/slides/slide323.xml" Id="Rc2fa40efed364c69" /><Relationship Type="http://schemas.openxmlformats.org/officeDocument/2006/relationships/slide" Target="/ppt/slides/slide324.xml" Id="R53a6289ec93e4bf6" /><Relationship Type="http://schemas.openxmlformats.org/officeDocument/2006/relationships/slide" Target="/ppt/slides/slide325.xml" Id="R4dce67904d734ddc" /><Relationship Type="http://schemas.openxmlformats.org/officeDocument/2006/relationships/slide" Target="/ppt/slides/slide326.xml" Id="R63f7eecbe06c42f3" /><Relationship Type="http://schemas.openxmlformats.org/officeDocument/2006/relationships/slide" Target="/ppt/slides/slide327.xml" Id="R897101adfdf847d4" /><Relationship Type="http://schemas.openxmlformats.org/officeDocument/2006/relationships/slide" Target="/ppt/slides/slide328.xml" Id="R94068f39dbe3461e" /><Relationship Type="http://schemas.openxmlformats.org/officeDocument/2006/relationships/slide" Target="/ppt/slides/slide329.xml" Id="Re3729a29a01d4eff" /><Relationship Type="http://schemas.openxmlformats.org/officeDocument/2006/relationships/slide" Target="/ppt/slides/slide330.xml" Id="Rb5130dc3fb754278" /><Relationship Type="http://schemas.openxmlformats.org/officeDocument/2006/relationships/slide" Target="/ppt/slides/slide331.xml" Id="Rd4d50bac460c4122" /><Relationship Type="http://schemas.openxmlformats.org/officeDocument/2006/relationships/slide" Target="/ppt/slides/slide332.xml" Id="R4b2c161ddf34467e" /><Relationship Type="http://schemas.openxmlformats.org/officeDocument/2006/relationships/slide" Target="/ppt/slides/slide333.xml" Id="R3307edd10fed4f6a" /><Relationship Type="http://schemas.openxmlformats.org/officeDocument/2006/relationships/slide" Target="/ppt/slides/slide334.xml" Id="R4fc2c387b7984579" /><Relationship Type="http://schemas.openxmlformats.org/officeDocument/2006/relationships/slide" Target="/ppt/slides/slide335.xml" Id="R35bb94b097f741d4" /><Relationship Type="http://schemas.openxmlformats.org/officeDocument/2006/relationships/slide" Target="/ppt/slides/slide336.xml" Id="R0527c64715414661" /><Relationship Type="http://schemas.openxmlformats.org/officeDocument/2006/relationships/slide" Target="/ppt/slides/slide337.xml" Id="R57bbc12b470a4d2b" /><Relationship Type="http://schemas.openxmlformats.org/officeDocument/2006/relationships/slide" Target="/ppt/slides/slide338.xml" Id="R19e46e7221d140c9" /><Relationship Type="http://schemas.openxmlformats.org/officeDocument/2006/relationships/slide" Target="/ppt/slides/slide339.xml" Id="Rf76527fb0afc41e8" /><Relationship Type="http://schemas.openxmlformats.org/officeDocument/2006/relationships/slide" Target="/ppt/slides/slide340.xml" Id="R1d0dab1b65a6464e" /><Relationship Type="http://schemas.openxmlformats.org/officeDocument/2006/relationships/slide" Target="/ppt/slides/slide341.xml" Id="Rda4d8aef75d643d9" /><Relationship Type="http://schemas.openxmlformats.org/officeDocument/2006/relationships/slide" Target="/ppt/slides/slide342.xml" Id="R7bb3ba6a103845cb" /><Relationship Type="http://schemas.openxmlformats.org/officeDocument/2006/relationships/slide" Target="/ppt/slides/slide343.xml" Id="R6005caead22b4b16" /><Relationship Type="http://schemas.openxmlformats.org/officeDocument/2006/relationships/slide" Target="/ppt/slides/slide344.xml" Id="R8198be1d73574438" /><Relationship Type="http://schemas.openxmlformats.org/officeDocument/2006/relationships/slide" Target="/ppt/slides/slide345.xml" Id="R18b2d2d9dab04deb" /><Relationship Type="http://schemas.openxmlformats.org/officeDocument/2006/relationships/slide" Target="/ppt/slides/slide346.xml" Id="R1a57b0d84d414718" /><Relationship Type="http://schemas.openxmlformats.org/officeDocument/2006/relationships/slide" Target="/ppt/slides/slide347.xml" Id="Rf7d9fbb7f26b4207" /><Relationship Type="http://schemas.openxmlformats.org/officeDocument/2006/relationships/slide" Target="/ppt/slides/slide348.xml" Id="R366a98b894424e33" /><Relationship Type="http://schemas.openxmlformats.org/officeDocument/2006/relationships/slide" Target="/ppt/slides/slide349.xml" Id="R73b8d59d10d2409b" /><Relationship Type="http://schemas.openxmlformats.org/officeDocument/2006/relationships/slide" Target="/ppt/slides/slide350.xml" Id="Rc4f9e465b6a34f8b" /><Relationship Type="http://schemas.openxmlformats.org/officeDocument/2006/relationships/slide" Target="/ppt/slides/slide351.xml" Id="R5b78c115ccee4040" /><Relationship Type="http://schemas.openxmlformats.org/officeDocument/2006/relationships/slide" Target="/ppt/slides/slide352.xml" Id="R4bdb3f1d017341fe" /><Relationship Type="http://schemas.openxmlformats.org/officeDocument/2006/relationships/slide" Target="/ppt/slides/slide353.xml" Id="Rf285bb51b47a4fc3" /><Relationship Type="http://schemas.openxmlformats.org/officeDocument/2006/relationships/slide" Target="/ppt/slides/slide354.xml" Id="R31a7df345b9f4a96" /><Relationship Type="http://schemas.openxmlformats.org/officeDocument/2006/relationships/slide" Target="/ppt/slides/slide355.xml" Id="R871a43b7d3e942cd" /><Relationship Type="http://schemas.openxmlformats.org/officeDocument/2006/relationships/slide" Target="/ppt/slides/slide356.xml" Id="Raf615bfb25b044b2" /><Relationship Type="http://schemas.openxmlformats.org/officeDocument/2006/relationships/slide" Target="/ppt/slides/slide357.xml" Id="R05d5e87bb0144454" /><Relationship Type="http://schemas.openxmlformats.org/officeDocument/2006/relationships/slide" Target="/ppt/slides/slide358.xml" Id="R36ab8c23f0c74056" /><Relationship Type="http://schemas.openxmlformats.org/officeDocument/2006/relationships/slide" Target="/ppt/slides/slide359.xml" Id="R65db0607b8d640fa" /><Relationship Type="http://schemas.openxmlformats.org/officeDocument/2006/relationships/slide" Target="/ppt/slides/slide360.xml" Id="R454f2791aa704309" /><Relationship Type="http://schemas.openxmlformats.org/officeDocument/2006/relationships/slide" Target="/ppt/slides/slide361.xml" Id="Rbba8019f9c4e4d81" /><Relationship Type="http://schemas.openxmlformats.org/officeDocument/2006/relationships/slide" Target="/ppt/slides/slide362.xml" Id="R0c7093e8375d4b7a" /><Relationship Type="http://schemas.openxmlformats.org/officeDocument/2006/relationships/slide" Target="/ppt/slides/slide363.xml" Id="R1b100c86986c4b6a" /><Relationship Type="http://schemas.openxmlformats.org/officeDocument/2006/relationships/slide" Target="/ppt/slides/slide364.xml" Id="R86e1ad2c90904818" /><Relationship Type="http://schemas.openxmlformats.org/officeDocument/2006/relationships/slide" Target="/ppt/slides/slide365.xml" Id="Rc79cef7493874fc0" /><Relationship Type="http://schemas.openxmlformats.org/officeDocument/2006/relationships/slide" Target="/ppt/slides/slide366.xml" Id="Ra01c3000d1774422" /><Relationship Type="http://schemas.openxmlformats.org/officeDocument/2006/relationships/slide" Target="/ppt/slides/slide367.xml" Id="R4e1fbba9f581403a" /><Relationship Type="http://schemas.openxmlformats.org/officeDocument/2006/relationships/slide" Target="/ppt/slides/slide368.xml" Id="R960d2a3b9aaf412f" /><Relationship Type="http://schemas.openxmlformats.org/officeDocument/2006/relationships/slide" Target="/ppt/slides/slide369.xml" Id="R4a927b8aadd647d2" /><Relationship Type="http://schemas.openxmlformats.org/officeDocument/2006/relationships/slide" Target="/ppt/slides/slide370.xml" Id="R8fcddfe3f9a64b64" /><Relationship Type="http://schemas.openxmlformats.org/officeDocument/2006/relationships/slide" Target="/ppt/slides/slide371.xml" Id="R7f2391e70dfe4bcb" /><Relationship Type="http://schemas.openxmlformats.org/officeDocument/2006/relationships/slide" Target="/ppt/slides/slide372.xml" Id="R9185abb2750f4a62" /><Relationship Type="http://schemas.openxmlformats.org/officeDocument/2006/relationships/slide" Target="/ppt/slides/slide373.xml" Id="Rd3bc3f4856ac4b7e" /><Relationship Type="http://schemas.openxmlformats.org/officeDocument/2006/relationships/slide" Target="/ppt/slides/slide374.xml" Id="Rf09a3d60033f4d5e" /><Relationship Type="http://schemas.openxmlformats.org/officeDocument/2006/relationships/slide" Target="/ppt/slides/slide375.xml" Id="Rd95314b6e0764d84" /><Relationship Type="http://schemas.openxmlformats.org/officeDocument/2006/relationships/slide" Target="/ppt/slides/slide376.xml" Id="Rc23630f498e44d47" /><Relationship Type="http://schemas.openxmlformats.org/officeDocument/2006/relationships/slide" Target="/ppt/slides/slide377.xml" Id="R4f0d9c0121c34e1c" /><Relationship Type="http://schemas.openxmlformats.org/officeDocument/2006/relationships/slide" Target="/ppt/slides/slide378.xml" Id="R416f33d0df084329" /><Relationship Type="http://schemas.openxmlformats.org/officeDocument/2006/relationships/slide" Target="/ppt/slides/slide379.xml" Id="R4ffc2ab34e4643e5" /><Relationship Type="http://schemas.openxmlformats.org/officeDocument/2006/relationships/slide" Target="/ppt/slides/slide380.xml" Id="R75e99845e5144f4e" /><Relationship Type="http://schemas.openxmlformats.org/officeDocument/2006/relationships/slide" Target="/ppt/slides/slide381.xml" Id="R827b58f739e249a7" /><Relationship Type="http://schemas.openxmlformats.org/officeDocument/2006/relationships/slide" Target="/ppt/slides/slide382.xml" Id="Rca0ddc75c4e74154" /><Relationship Type="http://schemas.openxmlformats.org/officeDocument/2006/relationships/slide" Target="/ppt/slides/slide383.xml" Id="R97fb5b2337324b0a" /><Relationship Type="http://schemas.openxmlformats.org/officeDocument/2006/relationships/slide" Target="/ppt/slides/slide384.xml" Id="R0c98846211a24a2a" /><Relationship Type="http://schemas.openxmlformats.org/officeDocument/2006/relationships/slide" Target="/ppt/slides/slide385.xml" Id="R5daf0738a02841c8" /><Relationship Type="http://schemas.openxmlformats.org/officeDocument/2006/relationships/slide" Target="/ppt/slides/slide386.xml" Id="R433ada6c14214986" /><Relationship Type="http://schemas.openxmlformats.org/officeDocument/2006/relationships/slide" Target="/ppt/slides/slide387.xml" Id="R8b46d99dd5274233" /><Relationship Type="http://schemas.openxmlformats.org/officeDocument/2006/relationships/slide" Target="/ppt/slides/slide388.xml" Id="R7482b248635543af" /><Relationship Type="http://schemas.openxmlformats.org/officeDocument/2006/relationships/slide" Target="/ppt/slides/slide389.xml" Id="R3e3849c098aa4b12" /><Relationship Type="http://schemas.openxmlformats.org/officeDocument/2006/relationships/slide" Target="/ppt/slides/slide390.xml" Id="R2b1f7e60f7ad42bf" /><Relationship Type="http://schemas.openxmlformats.org/officeDocument/2006/relationships/slide" Target="/ppt/slides/slide391.xml" Id="Rdf6716ddfc104ca8" /><Relationship Type="http://schemas.openxmlformats.org/officeDocument/2006/relationships/slide" Target="/ppt/slides/slide392.xml" Id="Rfb2f12b0e12342ad" /><Relationship Type="http://schemas.openxmlformats.org/officeDocument/2006/relationships/slide" Target="/ppt/slides/slide393.xml" Id="R4acb64e3f8264da6" /><Relationship Type="http://schemas.openxmlformats.org/officeDocument/2006/relationships/slide" Target="/ppt/slides/slide394.xml" Id="Rc99b103b64ca4554" /><Relationship Type="http://schemas.openxmlformats.org/officeDocument/2006/relationships/slide" Target="/ppt/slides/slide395.xml" Id="R15e5e92d0e5249c6" /><Relationship Type="http://schemas.openxmlformats.org/officeDocument/2006/relationships/slide" Target="/ppt/slides/slide396.xml" Id="R45657601f7924bd8" /><Relationship Type="http://schemas.openxmlformats.org/officeDocument/2006/relationships/slide" Target="/ppt/slides/slide397.xml" Id="Rbb594defd94b490a" /><Relationship Type="http://schemas.openxmlformats.org/officeDocument/2006/relationships/slide" Target="/ppt/slides/slide398.xml" Id="Rded441517a104282" /><Relationship Type="http://schemas.openxmlformats.org/officeDocument/2006/relationships/slide" Target="/ppt/slides/slide399.xml" Id="R51c18cd3da3d4fda" /><Relationship Type="http://schemas.openxmlformats.org/officeDocument/2006/relationships/slide" Target="/ppt/slides/slide400.xml" Id="R731f8285e436430e" /><Relationship Type="http://schemas.openxmlformats.org/officeDocument/2006/relationships/slide" Target="/ppt/slides/slide401.xml" Id="Re13ba167cc474f26" /><Relationship Type="http://schemas.openxmlformats.org/officeDocument/2006/relationships/slide" Target="/ppt/slides/slide402.xml" Id="R4e1d57f20b6c4e04" /><Relationship Type="http://schemas.openxmlformats.org/officeDocument/2006/relationships/slide" Target="/ppt/slides/slide403.xml" Id="R676b45bbe4e949a7" /><Relationship Type="http://schemas.openxmlformats.org/officeDocument/2006/relationships/slide" Target="/ppt/slides/slide404.xml" Id="R752bdec141114b62" /><Relationship Type="http://schemas.openxmlformats.org/officeDocument/2006/relationships/slide" Target="/ppt/slides/slide405.xml" Id="R8c5ddae63bf44545" /><Relationship Type="http://schemas.openxmlformats.org/officeDocument/2006/relationships/slide" Target="/ppt/slides/slide406.xml" Id="R3d8acf816a0f4d6e" /><Relationship Type="http://schemas.openxmlformats.org/officeDocument/2006/relationships/slide" Target="/ppt/slides/slide407.xml" Id="R471e9a026b8b4e33" /><Relationship Type="http://schemas.openxmlformats.org/officeDocument/2006/relationships/slide" Target="/ppt/slides/slide408.xml" Id="Rcae5f781962c4991" /><Relationship Type="http://schemas.openxmlformats.org/officeDocument/2006/relationships/slide" Target="/ppt/slides/slide409.xml" Id="R4d0eae418ccb4831" /><Relationship Type="http://schemas.openxmlformats.org/officeDocument/2006/relationships/slide" Target="/ppt/slides/slide410.xml" Id="R210ec112f2be4056" /><Relationship Type="http://schemas.openxmlformats.org/officeDocument/2006/relationships/slide" Target="/ppt/slides/slide411.xml" Id="R8d03cf2d30044999" /><Relationship Type="http://schemas.openxmlformats.org/officeDocument/2006/relationships/slide" Target="/ppt/slides/slide412.xml" Id="R0d7ab4f1c4484ca8" /><Relationship Type="http://schemas.openxmlformats.org/officeDocument/2006/relationships/slide" Target="/ppt/slides/slide413.xml" Id="R4c1caf87efd04d80" /><Relationship Type="http://schemas.openxmlformats.org/officeDocument/2006/relationships/slide" Target="/ppt/slides/slide414.xml" Id="R5c9846fd48ab49ea" /><Relationship Type="http://schemas.openxmlformats.org/officeDocument/2006/relationships/slide" Target="/ppt/slides/slide415.xml" Id="R6b73b6f410c8426f" /><Relationship Type="http://schemas.openxmlformats.org/officeDocument/2006/relationships/slide" Target="/ppt/slides/slide416.xml" Id="R346a75e3b6134b99" /><Relationship Type="http://schemas.openxmlformats.org/officeDocument/2006/relationships/slide" Target="/ppt/slides/slide417.xml" Id="Re5db30c3b1814692" /><Relationship Type="http://schemas.openxmlformats.org/officeDocument/2006/relationships/slide" Target="/ppt/slides/slide418.xml" Id="Re121bf3ae8394bf9" /><Relationship Type="http://schemas.openxmlformats.org/officeDocument/2006/relationships/slide" Target="/ppt/slides/slide419.xml" Id="Rfbc9f0452c054193" /><Relationship Type="http://schemas.openxmlformats.org/officeDocument/2006/relationships/slide" Target="/ppt/slides/slide420.xml" Id="Rf016d136a9634b25" /><Relationship Type="http://schemas.openxmlformats.org/officeDocument/2006/relationships/slide" Target="/ppt/slides/slide421.xml" Id="R9d5566277ed84ffe" /><Relationship Type="http://schemas.openxmlformats.org/officeDocument/2006/relationships/slide" Target="/ppt/slides/slide422.xml" Id="R2556934c70c94129" /><Relationship Type="http://schemas.openxmlformats.org/officeDocument/2006/relationships/slide" Target="/ppt/slides/slide423.xml" Id="R75a5e881ba4e4a85" /><Relationship Type="http://schemas.openxmlformats.org/officeDocument/2006/relationships/slide" Target="/ppt/slides/slide424.xml" Id="Rd4253c26444e489a" /><Relationship Type="http://schemas.openxmlformats.org/officeDocument/2006/relationships/slide" Target="/ppt/slides/slide425.xml" Id="Rc2ba8319dca746ef" /><Relationship Type="http://schemas.openxmlformats.org/officeDocument/2006/relationships/slide" Target="/ppt/slides/slide426.xml" Id="R470568c0341441ae" /><Relationship Type="http://schemas.openxmlformats.org/officeDocument/2006/relationships/slide" Target="/ppt/slides/slide427.xml" Id="R7ff2d7eaef184d4b" /><Relationship Type="http://schemas.openxmlformats.org/officeDocument/2006/relationships/slide" Target="/ppt/slides/slide428.xml" Id="Rd2fd1b4d5e434765" /><Relationship Type="http://schemas.openxmlformats.org/officeDocument/2006/relationships/slide" Target="/ppt/slides/slide429.xml" Id="R3e016bdadb704360" /><Relationship Type="http://schemas.openxmlformats.org/officeDocument/2006/relationships/slide" Target="/ppt/slides/slide430.xml" Id="R90a6b53e6c984d46" /><Relationship Type="http://schemas.openxmlformats.org/officeDocument/2006/relationships/slide" Target="/ppt/slides/slide431.xml" Id="Rf933856d0f0c49e1" /><Relationship Type="http://schemas.openxmlformats.org/officeDocument/2006/relationships/slide" Target="/ppt/slides/slide432.xml" Id="R0bc6b1214e54441d" /><Relationship Type="http://schemas.openxmlformats.org/officeDocument/2006/relationships/slide" Target="/ppt/slides/slide433.xml" Id="R52d0498984764922" /><Relationship Type="http://schemas.openxmlformats.org/officeDocument/2006/relationships/slide" Target="/ppt/slides/slide434.xml" Id="R88166e56c08c4223" /><Relationship Type="http://schemas.openxmlformats.org/officeDocument/2006/relationships/slide" Target="/ppt/slides/slide435.xml" Id="R0334907fa4e24b1d" /><Relationship Type="http://schemas.openxmlformats.org/officeDocument/2006/relationships/slide" Target="/ppt/slides/slide436.xml" Id="Rfa908ef28ae84856" /><Relationship Type="http://schemas.openxmlformats.org/officeDocument/2006/relationships/slide" Target="/ppt/slides/slide437.xml" Id="R424dc0425b0e4cc4" /><Relationship Type="http://schemas.openxmlformats.org/officeDocument/2006/relationships/slide" Target="/ppt/slides/slide438.xml" Id="R1e29b12b19b340f1" /><Relationship Type="http://schemas.openxmlformats.org/officeDocument/2006/relationships/slide" Target="/ppt/slides/slide439.xml" Id="Rc2c644bb9b354713" /><Relationship Type="http://schemas.openxmlformats.org/officeDocument/2006/relationships/slide" Target="/ppt/slides/slide440.xml" Id="Rb07ed1ca950444d1" /><Relationship Type="http://schemas.openxmlformats.org/officeDocument/2006/relationships/slide" Target="/ppt/slides/slide441.xml" Id="Rcc99f09084354bc2" /><Relationship Type="http://schemas.openxmlformats.org/officeDocument/2006/relationships/slide" Target="/ppt/slides/slide442.xml" Id="Reb6cefc513c04150" /><Relationship Type="http://schemas.openxmlformats.org/officeDocument/2006/relationships/slide" Target="/ppt/slides/slide443.xml" Id="R7e3877cee6854e08" /><Relationship Type="http://schemas.openxmlformats.org/officeDocument/2006/relationships/slide" Target="/ppt/slides/slide444.xml" Id="R19d29468c0994fa6" /><Relationship Type="http://schemas.openxmlformats.org/officeDocument/2006/relationships/slide" Target="/ppt/slides/slide445.xml" Id="R803705be0d514927" /><Relationship Type="http://schemas.openxmlformats.org/officeDocument/2006/relationships/slide" Target="/ppt/slides/slide446.xml" Id="R9ef6f5656541426a" /><Relationship Type="http://schemas.openxmlformats.org/officeDocument/2006/relationships/slide" Target="/ppt/slides/slide447.xml" Id="R545713c884dc42f3" /><Relationship Type="http://schemas.openxmlformats.org/officeDocument/2006/relationships/slide" Target="/ppt/slides/slide448.xml" Id="Rbf9cf5b3b12745d3" /><Relationship Type="http://schemas.openxmlformats.org/officeDocument/2006/relationships/slide" Target="/ppt/slides/slide449.xml" Id="R3b0dd7089f2a4220" /><Relationship Type="http://schemas.openxmlformats.org/officeDocument/2006/relationships/slide" Target="/ppt/slides/slide450.xml" Id="Recac47283c7847a3" /><Relationship Type="http://schemas.openxmlformats.org/officeDocument/2006/relationships/slide" Target="/ppt/slides/slide451.xml" Id="R50bf2d08cf74477e" /><Relationship Type="http://schemas.openxmlformats.org/officeDocument/2006/relationships/slide" Target="/ppt/slides/slide452.xml" Id="Rd238f158e81b42da" /><Relationship Type="http://schemas.openxmlformats.org/officeDocument/2006/relationships/slide" Target="/ppt/slides/slide453.xml" Id="Raf37e172096047f0" /><Relationship Type="http://schemas.openxmlformats.org/officeDocument/2006/relationships/slide" Target="/ppt/slides/slide454.xml" Id="R162d9785d7284bcc" /><Relationship Type="http://schemas.openxmlformats.org/officeDocument/2006/relationships/slide" Target="/ppt/slides/slide455.xml" Id="R7390db805a004443" /><Relationship Type="http://schemas.openxmlformats.org/officeDocument/2006/relationships/slide" Target="/ppt/slides/slide456.xml" Id="Ra728d372c3794f26" /><Relationship Type="http://schemas.openxmlformats.org/officeDocument/2006/relationships/slide" Target="/ppt/slides/slide457.xml" Id="R4d0ee2484db04a1c" /><Relationship Type="http://schemas.openxmlformats.org/officeDocument/2006/relationships/slide" Target="/ppt/slides/slide458.xml" Id="R6d6b771ba3a04004" /><Relationship Type="http://schemas.openxmlformats.org/officeDocument/2006/relationships/slide" Target="/ppt/slides/slide459.xml" Id="R75547906904e4742" /><Relationship Type="http://schemas.openxmlformats.org/officeDocument/2006/relationships/slide" Target="/ppt/slides/slide460.xml" Id="Rda25bcbdfeec4796" /><Relationship Type="http://schemas.openxmlformats.org/officeDocument/2006/relationships/slide" Target="/ppt/slides/slide461.xml" Id="R7bfa57af83814fe2" /><Relationship Type="http://schemas.openxmlformats.org/officeDocument/2006/relationships/slide" Target="/ppt/slides/slide462.xml" Id="R4fe45d2ebd9e4d07" /><Relationship Type="http://schemas.openxmlformats.org/officeDocument/2006/relationships/slide" Target="/ppt/slides/slide463.xml" Id="Rcb8486ee4b2b486f" /><Relationship Type="http://schemas.openxmlformats.org/officeDocument/2006/relationships/slide" Target="/ppt/slides/slide464.xml" Id="R9d55ae1e7dbc497f" /><Relationship Type="http://schemas.openxmlformats.org/officeDocument/2006/relationships/slide" Target="/ppt/slides/slide465.xml" Id="R4de989d97ae84326" /><Relationship Type="http://schemas.openxmlformats.org/officeDocument/2006/relationships/slide" Target="/ppt/slides/slide466.xml" Id="R1e66af2cc60f484d" /><Relationship Type="http://schemas.openxmlformats.org/officeDocument/2006/relationships/slide" Target="/ppt/slides/slide467.xml" Id="Rf0670b734fa64d37" /><Relationship Type="http://schemas.openxmlformats.org/officeDocument/2006/relationships/slide" Target="/ppt/slides/slide468.xml" Id="Ree62bfb7f0ac42bd" /><Relationship Type="http://schemas.openxmlformats.org/officeDocument/2006/relationships/slide" Target="/ppt/slides/slide469.xml" Id="R33d0d7c266704cce" /><Relationship Type="http://schemas.openxmlformats.org/officeDocument/2006/relationships/slide" Target="/ppt/slides/slide470.xml" Id="R66781e9ef9f640bf" /><Relationship Type="http://schemas.openxmlformats.org/officeDocument/2006/relationships/slide" Target="/ppt/slides/slide471.xml" Id="R27e6ba740b964932" /><Relationship Type="http://schemas.openxmlformats.org/officeDocument/2006/relationships/slide" Target="/ppt/slides/slide472.xml" Id="R00c4a978fba14d13" /><Relationship Type="http://schemas.openxmlformats.org/officeDocument/2006/relationships/slide" Target="/ppt/slides/slide473.xml" Id="R1bba83c278944cee" /><Relationship Type="http://schemas.openxmlformats.org/officeDocument/2006/relationships/slide" Target="/ppt/slides/slide474.xml" Id="Rd020a6964aa6444d" /><Relationship Type="http://schemas.openxmlformats.org/officeDocument/2006/relationships/slide" Target="/ppt/slides/slide475.xml" Id="R47ee1093169a4efe" /><Relationship Type="http://schemas.openxmlformats.org/officeDocument/2006/relationships/slide" Target="/ppt/slides/slide476.xml" Id="Re3a7b0dd2a814f54" /><Relationship Type="http://schemas.openxmlformats.org/officeDocument/2006/relationships/slide" Target="/ppt/slides/slide477.xml" Id="R512975eddd3a41c1" /><Relationship Type="http://schemas.openxmlformats.org/officeDocument/2006/relationships/slide" Target="/ppt/slides/slide478.xml" Id="R7fa8c5ce958744bf" /><Relationship Type="http://schemas.openxmlformats.org/officeDocument/2006/relationships/slide" Target="/ppt/slides/slide479.xml" Id="R2e066f7b50474773" /><Relationship Type="http://schemas.openxmlformats.org/officeDocument/2006/relationships/slide" Target="/ppt/slides/slide480.xml" Id="R9d6e02f14b40476c" /><Relationship Type="http://schemas.openxmlformats.org/officeDocument/2006/relationships/slide" Target="/ppt/slides/slide481.xml" Id="Rd85df374153d471c" /><Relationship Type="http://schemas.openxmlformats.org/officeDocument/2006/relationships/slide" Target="/ppt/slides/slide482.xml" Id="R1a6599fc8b474705" /><Relationship Type="http://schemas.openxmlformats.org/officeDocument/2006/relationships/slide" Target="/ppt/slides/slide483.xml" Id="Re149c38c7963442e" /><Relationship Type="http://schemas.openxmlformats.org/officeDocument/2006/relationships/slide" Target="/ppt/slides/slide484.xml" Id="R67bd3f976d474806" /><Relationship Type="http://schemas.openxmlformats.org/officeDocument/2006/relationships/slide" Target="/ppt/slides/slide485.xml" Id="Rcec4a1ebf4094213" /><Relationship Type="http://schemas.openxmlformats.org/officeDocument/2006/relationships/slide" Target="/ppt/slides/slide486.xml" Id="R483b8b9178ed4ff3" /><Relationship Type="http://schemas.openxmlformats.org/officeDocument/2006/relationships/slide" Target="/ppt/slides/slide487.xml" Id="R853361dfe0504c39" /><Relationship Type="http://schemas.openxmlformats.org/officeDocument/2006/relationships/slide" Target="/ppt/slides/slide488.xml" Id="R6a5cd5b430ff45f0" /><Relationship Type="http://schemas.openxmlformats.org/officeDocument/2006/relationships/slide" Target="/ppt/slides/slide489.xml" Id="R06827a43eca04356" /><Relationship Type="http://schemas.openxmlformats.org/officeDocument/2006/relationships/slide" Target="/ppt/slides/slide490.xml" Id="Rdb7b6fdddf6941e2" /><Relationship Type="http://schemas.openxmlformats.org/officeDocument/2006/relationships/slide" Target="/ppt/slides/slide491.xml" Id="Rccfe6d5e46c742ae" /><Relationship Type="http://schemas.openxmlformats.org/officeDocument/2006/relationships/slide" Target="/ppt/slides/slide492.xml" Id="Rffc7b4ad71b34be8" /><Relationship Type="http://schemas.openxmlformats.org/officeDocument/2006/relationships/slide" Target="/ppt/slides/slide493.xml" Id="R5622f855817a4c10" /><Relationship Type="http://schemas.openxmlformats.org/officeDocument/2006/relationships/slide" Target="/ppt/slides/slide494.xml" Id="Rc6cbb904fbca482d" /><Relationship Type="http://schemas.openxmlformats.org/officeDocument/2006/relationships/slide" Target="/ppt/slides/slide495.xml" Id="Re024569a6c89486c" /><Relationship Type="http://schemas.openxmlformats.org/officeDocument/2006/relationships/slide" Target="/ppt/slides/slide496.xml" Id="Rf79269a66e8b466c" /><Relationship Type="http://schemas.openxmlformats.org/officeDocument/2006/relationships/slide" Target="/ppt/slides/slide497.xml" Id="R627b7a2ef64e413a" /><Relationship Type="http://schemas.openxmlformats.org/officeDocument/2006/relationships/slide" Target="/ppt/slides/slide498.xml" Id="Rcb691917b22647d8" /><Relationship Type="http://schemas.openxmlformats.org/officeDocument/2006/relationships/slide" Target="/ppt/slides/slide499.xml" Id="Rec46dd7efa03491a" /><Relationship Type="http://schemas.openxmlformats.org/officeDocument/2006/relationships/slide" Target="/ppt/slides/slide500.xml" Id="Ra6eebca12ec2431d" /><Relationship Type="http://schemas.openxmlformats.org/officeDocument/2006/relationships/slide" Target="/ppt/slides/slide501.xml" Id="R254aaf1116ac425e" /><Relationship Type="http://schemas.openxmlformats.org/officeDocument/2006/relationships/slide" Target="/ppt/slides/slide502.xml" Id="R7ea291c68ef84e31" /><Relationship Type="http://schemas.openxmlformats.org/officeDocument/2006/relationships/slide" Target="/ppt/slides/slide503.xml" Id="R70e92cfda6884998" /><Relationship Type="http://schemas.openxmlformats.org/officeDocument/2006/relationships/slide" Target="/ppt/slides/slide504.xml" Id="Rcd0648a629ce4492" /><Relationship Type="http://schemas.openxmlformats.org/officeDocument/2006/relationships/slide" Target="/ppt/slides/slide505.xml" Id="Rdd3f094e9314408b" /><Relationship Type="http://schemas.openxmlformats.org/officeDocument/2006/relationships/slide" Target="/ppt/slides/slide506.xml" Id="R17b673aad1db480b" /><Relationship Type="http://schemas.openxmlformats.org/officeDocument/2006/relationships/slide" Target="/ppt/slides/slide507.xml" Id="R7b69211296224416" /><Relationship Type="http://schemas.openxmlformats.org/officeDocument/2006/relationships/slide" Target="/ppt/slides/slide508.xml" Id="Rcd018b3fcca04449" /><Relationship Type="http://schemas.openxmlformats.org/officeDocument/2006/relationships/slide" Target="/ppt/slides/slide509.xml" Id="R40a4c485fc0c410a" /><Relationship Type="http://schemas.openxmlformats.org/officeDocument/2006/relationships/slide" Target="/ppt/slides/slide510.xml" Id="Rf073488f4b0047df" /><Relationship Type="http://schemas.openxmlformats.org/officeDocument/2006/relationships/slide" Target="/ppt/slides/slide511.xml" Id="Rb9c1d0ae3dfa4a41" /><Relationship Type="http://schemas.openxmlformats.org/officeDocument/2006/relationships/slide" Target="/ppt/slides/slide512.xml" Id="R4054b740c94947df" /><Relationship Type="http://schemas.openxmlformats.org/officeDocument/2006/relationships/slide" Target="/ppt/slides/slide513.xml" Id="R768f19a36b1c42c3" /><Relationship Type="http://schemas.openxmlformats.org/officeDocument/2006/relationships/slide" Target="/ppt/slides/slide514.xml" Id="Raae3b6588a5942d0" /><Relationship Type="http://schemas.openxmlformats.org/officeDocument/2006/relationships/slide" Target="/ppt/slides/slide515.xml" Id="Rc92d5b5bb9bf4350" /><Relationship Type="http://schemas.openxmlformats.org/officeDocument/2006/relationships/slide" Target="/ppt/slides/slide516.xml" Id="Rd70236b3f38d46f5" /><Relationship Type="http://schemas.openxmlformats.org/officeDocument/2006/relationships/slide" Target="/ppt/slides/slide517.xml" Id="R5fa68b111ed34eea" /><Relationship Type="http://schemas.openxmlformats.org/officeDocument/2006/relationships/slide" Target="/ppt/slides/slide518.xml" Id="Rd15911329a1948f8" /><Relationship Type="http://schemas.openxmlformats.org/officeDocument/2006/relationships/slide" Target="/ppt/slides/slide519.xml" Id="Rcb31fa3670e24872" /><Relationship Type="http://schemas.openxmlformats.org/officeDocument/2006/relationships/slide" Target="/ppt/slides/slide520.xml" Id="R611f59272f6c4afe" /><Relationship Type="http://schemas.openxmlformats.org/officeDocument/2006/relationships/slide" Target="/ppt/slides/slide521.xml" Id="Rea1318e199e64e43" /><Relationship Type="http://schemas.openxmlformats.org/officeDocument/2006/relationships/slide" Target="/ppt/slides/slide522.xml" Id="R81ebf9e413ca48af" /><Relationship Type="http://schemas.openxmlformats.org/officeDocument/2006/relationships/slide" Target="/ppt/slides/slide523.xml" Id="R05c94e032edf417d" /><Relationship Type="http://schemas.openxmlformats.org/officeDocument/2006/relationships/slide" Target="/ppt/slides/slide524.xml" Id="R8207651fade44b50" /><Relationship Type="http://schemas.openxmlformats.org/officeDocument/2006/relationships/slide" Target="/ppt/slides/slide525.xml" Id="R7fa96e277cdf439d" /><Relationship Type="http://schemas.openxmlformats.org/officeDocument/2006/relationships/slide" Target="/ppt/slides/slide526.xml" Id="R078fb7746b6e4378" /><Relationship Type="http://schemas.openxmlformats.org/officeDocument/2006/relationships/slide" Target="/ppt/slides/slide527.xml" Id="R379151a40eb64cae" /><Relationship Type="http://schemas.openxmlformats.org/officeDocument/2006/relationships/slide" Target="/ppt/slides/slide528.xml" Id="R84019e77257847f9" /><Relationship Type="http://schemas.openxmlformats.org/officeDocument/2006/relationships/slide" Target="/ppt/slides/slide529.xml" Id="Rf5e79f7ac3bc460c" /><Relationship Type="http://schemas.openxmlformats.org/officeDocument/2006/relationships/slide" Target="/ppt/slides/slide530.xml" Id="Rc793aca69d864959" /><Relationship Type="http://schemas.openxmlformats.org/officeDocument/2006/relationships/slide" Target="/ppt/slides/slide531.xml" Id="R1f97ae8d0d464dc2" /><Relationship Type="http://schemas.openxmlformats.org/officeDocument/2006/relationships/slide" Target="/ppt/slides/slide532.xml" Id="R83c7ded8abeb47c9" /><Relationship Type="http://schemas.openxmlformats.org/officeDocument/2006/relationships/slide" Target="/ppt/slides/slide533.xml" Id="R01cc0b5f47be4ec0" /><Relationship Type="http://schemas.openxmlformats.org/officeDocument/2006/relationships/slide" Target="/ppt/slides/slide534.xml" Id="R2df8daae84c44b81" /><Relationship Type="http://schemas.openxmlformats.org/officeDocument/2006/relationships/slide" Target="/ppt/slides/slide535.xml" Id="R7be2f3bdf7124e8c" /><Relationship Type="http://schemas.openxmlformats.org/officeDocument/2006/relationships/slide" Target="/ppt/slides/slide536.xml" Id="Rc404acb7856e43d9" /><Relationship Type="http://schemas.openxmlformats.org/officeDocument/2006/relationships/slide" Target="/ppt/slides/slide537.xml" Id="Rd505e188613f4285" /><Relationship Type="http://schemas.openxmlformats.org/officeDocument/2006/relationships/slide" Target="/ppt/slides/slide538.xml" Id="R68f4bba96fee45d9" /><Relationship Type="http://schemas.openxmlformats.org/officeDocument/2006/relationships/slide" Target="/ppt/slides/slide539.xml" Id="R61221d7f0e6840ce" /><Relationship Type="http://schemas.openxmlformats.org/officeDocument/2006/relationships/slide" Target="/ppt/slides/slide540.xml" Id="Rf55214aa79584fe5" /><Relationship Type="http://schemas.openxmlformats.org/officeDocument/2006/relationships/slide" Target="/ppt/slides/slide541.xml" Id="Ra77e3891f4994995" /><Relationship Type="http://schemas.openxmlformats.org/officeDocument/2006/relationships/slide" Target="/ppt/slides/slide542.xml" Id="R7d48b2ce48b343fd" /><Relationship Type="http://schemas.openxmlformats.org/officeDocument/2006/relationships/slide" Target="/ppt/slides/slide543.xml" Id="Ref33b4a78eaa4555" /><Relationship Type="http://schemas.openxmlformats.org/officeDocument/2006/relationships/slide" Target="/ppt/slides/slide544.xml" Id="Rf529606e56d745fa" /><Relationship Type="http://schemas.openxmlformats.org/officeDocument/2006/relationships/slide" Target="/ppt/slides/slide545.xml" Id="Rf4f49bb4a172414d" /><Relationship Type="http://schemas.openxmlformats.org/officeDocument/2006/relationships/slide" Target="/ppt/slides/slide546.xml" Id="Rd7683ef373304a94" /><Relationship Type="http://schemas.openxmlformats.org/officeDocument/2006/relationships/slide" Target="/ppt/slides/slide547.xml" Id="R356ce028804342aa" /><Relationship Type="http://schemas.openxmlformats.org/officeDocument/2006/relationships/slide" Target="/ppt/slides/slide548.xml" Id="R546a6ec52acd4968" /><Relationship Type="http://schemas.openxmlformats.org/officeDocument/2006/relationships/slide" Target="/ppt/slides/slide549.xml" Id="R90cac3fa626e4dd4" /><Relationship Type="http://schemas.openxmlformats.org/officeDocument/2006/relationships/slide" Target="/ppt/slides/slide550.xml" Id="R8c728212d10742a1" /><Relationship Type="http://schemas.openxmlformats.org/officeDocument/2006/relationships/slide" Target="/ppt/slides/slide551.xml" Id="R30916f12ff734920" /><Relationship Type="http://schemas.openxmlformats.org/officeDocument/2006/relationships/slide" Target="/ppt/slides/slide552.xml" Id="R8c06f92d28494e2b" /><Relationship Type="http://schemas.openxmlformats.org/officeDocument/2006/relationships/slide" Target="/ppt/slides/slide553.xml" Id="Ra6e59a83b09b4bf7" /><Relationship Type="http://schemas.openxmlformats.org/officeDocument/2006/relationships/slide" Target="/ppt/slides/slide554.xml" Id="Rfb7ef362850f46c1" /><Relationship Type="http://schemas.openxmlformats.org/officeDocument/2006/relationships/slide" Target="/ppt/slides/slide555.xml" Id="Rdbcbda2c3481475f" /><Relationship Type="http://schemas.openxmlformats.org/officeDocument/2006/relationships/slide" Target="/ppt/slides/slide556.xml" Id="R8ec4ee6c275c4f25" /><Relationship Type="http://schemas.openxmlformats.org/officeDocument/2006/relationships/slide" Target="/ppt/slides/slide557.xml" Id="R4838fd8e76d446ed" /><Relationship Type="http://schemas.openxmlformats.org/officeDocument/2006/relationships/slide" Target="/ppt/slides/slide558.xml" Id="Raf74c120054e439c" /><Relationship Type="http://schemas.openxmlformats.org/officeDocument/2006/relationships/slide" Target="/ppt/slides/slide559.xml" Id="R644ecc98f544423d" /><Relationship Type="http://schemas.openxmlformats.org/officeDocument/2006/relationships/slide" Target="/ppt/slides/slide560.xml" Id="R025ed288e4d54144" /><Relationship Type="http://schemas.openxmlformats.org/officeDocument/2006/relationships/slide" Target="/ppt/slides/slide561.xml" Id="R96156d3e2e9b409d" /><Relationship Type="http://schemas.openxmlformats.org/officeDocument/2006/relationships/slide" Target="/ppt/slides/slide562.xml" Id="R52664386ee0642b1" /><Relationship Type="http://schemas.openxmlformats.org/officeDocument/2006/relationships/slide" Target="/ppt/slides/slide563.xml" Id="R12743603bc0c4a92" /><Relationship Type="http://schemas.openxmlformats.org/officeDocument/2006/relationships/slide" Target="/ppt/slides/slide564.xml" Id="R5f564d797eee446f" /><Relationship Type="http://schemas.openxmlformats.org/officeDocument/2006/relationships/slide" Target="/ppt/slides/slide565.xml" Id="Rd65ab657a2c14d87" /><Relationship Type="http://schemas.openxmlformats.org/officeDocument/2006/relationships/slide" Target="/ppt/slides/slide566.xml" Id="R6405062ed9664299" /><Relationship Type="http://schemas.openxmlformats.org/officeDocument/2006/relationships/slide" Target="/ppt/slides/slide567.xml" Id="Rce065ea6d6744aa1" /><Relationship Type="http://schemas.openxmlformats.org/officeDocument/2006/relationships/slide" Target="/ppt/slides/slide568.xml" Id="Rb78025a98f8e407b" /><Relationship Type="http://schemas.openxmlformats.org/officeDocument/2006/relationships/slide" Target="/ppt/slides/slide569.xml" Id="R928dcf78b1e44895" /><Relationship Type="http://schemas.openxmlformats.org/officeDocument/2006/relationships/slide" Target="/ppt/slides/slide570.xml" Id="Rbaec64aa13c045a7" /><Relationship Type="http://schemas.openxmlformats.org/officeDocument/2006/relationships/slide" Target="/ppt/slides/slide571.xml" Id="R0be6341dbc2b409f" /><Relationship Type="http://schemas.openxmlformats.org/officeDocument/2006/relationships/slide" Target="/ppt/slides/slide572.xml" Id="R49720e3609564964" /><Relationship Type="http://schemas.openxmlformats.org/officeDocument/2006/relationships/slide" Target="/ppt/slides/slide573.xml" Id="Rdd1a13f8bdfb4531" /><Relationship Type="http://schemas.openxmlformats.org/officeDocument/2006/relationships/slide" Target="/ppt/slides/slide574.xml" Id="Rc77b8c8cbebb4d71" /><Relationship Type="http://schemas.openxmlformats.org/officeDocument/2006/relationships/slide" Target="/ppt/slides/slide575.xml" Id="R00ab25338c0042a0" /><Relationship Type="http://schemas.openxmlformats.org/officeDocument/2006/relationships/slide" Target="/ppt/slides/slide576.xml" Id="R2af48fdc62e049ca" /><Relationship Type="http://schemas.openxmlformats.org/officeDocument/2006/relationships/slide" Target="/ppt/slides/slide577.xml" Id="Rb0cc8482fd2c48d3" /><Relationship Type="http://schemas.openxmlformats.org/officeDocument/2006/relationships/slide" Target="/ppt/slides/slide578.xml" Id="R794148a9bbc74b9b" /><Relationship Type="http://schemas.openxmlformats.org/officeDocument/2006/relationships/slide" Target="/ppt/slides/slide579.xml" Id="R26d9941cdb5c483e" /><Relationship Type="http://schemas.openxmlformats.org/officeDocument/2006/relationships/slide" Target="/ppt/slides/slide580.xml" Id="Rce7d60b31dce41c2" /><Relationship Type="http://schemas.openxmlformats.org/officeDocument/2006/relationships/slide" Target="/ppt/slides/slide581.xml" Id="R5eac107d379a44d6" /><Relationship Type="http://schemas.openxmlformats.org/officeDocument/2006/relationships/slide" Target="/ppt/slides/slide582.xml" Id="R2b3bb0aced944752" /><Relationship Type="http://schemas.openxmlformats.org/officeDocument/2006/relationships/slide" Target="/ppt/slides/slide583.xml" Id="Rb23822b58bcf408b" /><Relationship Type="http://schemas.openxmlformats.org/officeDocument/2006/relationships/slide" Target="/ppt/slides/slide584.xml" Id="R0efc6a262beb456f" /><Relationship Type="http://schemas.openxmlformats.org/officeDocument/2006/relationships/slide" Target="/ppt/slides/slide585.xml" Id="Rf039ecbe251f410b" /><Relationship Type="http://schemas.openxmlformats.org/officeDocument/2006/relationships/slide" Target="/ppt/slides/slide586.xml" Id="Rdaf9e4ada339477f" /><Relationship Type="http://schemas.openxmlformats.org/officeDocument/2006/relationships/slide" Target="/ppt/slides/slide587.xml" Id="R464db71d68e8463e" /><Relationship Type="http://schemas.openxmlformats.org/officeDocument/2006/relationships/slide" Target="/ppt/slides/slide588.xml" Id="Rc7c9e14c18a7430f" /><Relationship Type="http://schemas.openxmlformats.org/officeDocument/2006/relationships/slide" Target="/ppt/slides/slide589.xml" Id="Rfbca7663d682463a" /><Relationship Type="http://schemas.openxmlformats.org/officeDocument/2006/relationships/slide" Target="/ppt/slides/slide590.xml" Id="R849bbb275cd64440" /><Relationship Type="http://schemas.openxmlformats.org/officeDocument/2006/relationships/slide" Target="/ppt/slides/slide591.xml" Id="R46d2a1c0543e44fd" /><Relationship Type="http://schemas.openxmlformats.org/officeDocument/2006/relationships/slide" Target="/ppt/slides/slide592.xml" Id="R1e4de92af23f4782" /><Relationship Type="http://schemas.openxmlformats.org/officeDocument/2006/relationships/slide" Target="/ppt/slides/slide593.xml" Id="R08f20ecf9cd74b89" /><Relationship Type="http://schemas.openxmlformats.org/officeDocument/2006/relationships/slide" Target="/ppt/slides/slide594.xml" Id="Rcb0d578604fa4a67" /><Relationship Type="http://schemas.openxmlformats.org/officeDocument/2006/relationships/slide" Target="/ppt/slides/slide595.xml" Id="R985944233795452d" /><Relationship Type="http://schemas.openxmlformats.org/officeDocument/2006/relationships/slide" Target="/ppt/slides/slide596.xml" Id="R32f412ee7e69406e" /><Relationship Type="http://schemas.openxmlformats.org/officeDocument/2006/relationships/slide" Target="/ppt/slides/slide597.xml" Id="R0e0fb38da8584352" /><Relationship Type="http://schemas.openxmlformats.org/officeDocument/2006/relationships/slide" Target="/ppt/slides/slide598.xml" Id="R4c3e3e235d774ffd" /><Relationship Type="http://schemas.openxmlformats.org/officeDocument/2006/relationships/slide" Target="/ppt/slides/slide599.xml" Id="R85ea12ab75c646d3" /><Relationship Type="http://schemas.openxmlformats.org/officeDocument/2006/relationships/slide" Target="/ppt/slides/slide600.xml" Id="R6486c40030534be8" /><Relationship Type="http://schemas.openxmlformats.org/officeDocument/2006/relationships/slide" Target="/ppt/slides/slide601.xml" Id="R51865cecdac34783" /><Relationship Type="http://schemas.openxmlformats.org/officeDocument/2006/relationships/slide" Target="/ppt/slides/slide602.xml" Id="R0be06b3c5650481a" /><Relationship Type="http://schemas.openxmlformats.org/officeDocument/2006/relationships/slide" Target="/ppt/slides/slide603.xml" Id="Rb6d544a9c6f54e9f" /><Relationship Type="http://schemas.openxmlformats.org/officeDocument/2006/relationships/slide" Target="/ppt/slides/slide604.xml" Id="R22c64220744645c6" /><Relationship Type="http://schemas.openxmlformats.org/officeDocument/2006/relationships/slide" Target="/ppt/slides/slide605.xml" Id="Ra9e9d4ba0d214c11" /><Relationship Type="http://schemas.openxmlformats.org/officeDocument/2006/relationships/slide" Target="/ppt/slides/slide606.xml" Id="Rc94272f4d455492c" /><Relationship Type="http://schemas.openxmlformats.org/officeDocument/2006/relationships/slide" Target="/ppt/slides/slide607.xml" Id="Rd823311c1795466f" /><Relationship Type="http://schemas.openxmlformats.org/officeDocument/2006/relationships/slide" Target="/ppt/slides/slide608.xml" Id="Ree512f4ba9ba4701" /><Relationship Type="http://schemas.openxmlformats.org/officeDocument/2006/relationships/slide" Target="/ppt/slides/slide609.xml" Id="Rbd1fd90119234864" /><Relationship Type="http://schemas.openxmlformats.org/officeDocument/2006/relationships/slide" Target="/ppt/slides/slide610.xml" Id="R8503c8ddf15544d6" /><Relationship Type="http://schemas.openxmlformats.org/officeDocument/2006/relationships/slide" Target="/ppt/slides/slide611.xml" Id="R67ad56bafa494a33" /><Relationship Type="http://schemas.openxmlformats.org/officeDocument/2006/relationships/slide" Target="/ppt/slides/slide612.xml" Id="R775474ee83f04bd3" /><Relationship Type="http://schemas.openxmlformats.org/officeDocument/2006/relationships/slide" Target="/ppt/slides/slide613.xml" Id="Re202587187614f6f" /><Relationship Type="http://schemas.openxmlformats.org/officeDocument/2006/relationships/slide" Target="/ppt/slides/slide614.xml" Id="Ra1393934af7f4078" /><Relationship Type="http://schemas.openxmlformats.org/officeDocument/2006/relationships/slide" Target="/ppt/slides/slide615.xml" Id="Rc43e7e3611e14ada" /><Relationship Type="http://schemas.openxmlformats.org/officeDocument/2006/relationships/slide" Target="/ppt/slides/slide616.xml" Id="R0c58f8a92dc04a30" /><Relationship Type="http://schemas.openxmlformats.org/officeDocument/2006/relationships/slide" Target="/ppt/slides/slide617.xml" Id="Rf71ef70861ff4eec" /><Relationship Type="http://schemas.openxmlformats.org/officeDocument/2006/relationships/slide" Target="/ppt/slides/slide618.xml" Id="Rd6ce14775edd405d" /><Relationship Type="http://schemas.openxmlformats.org/officeDocument/2006/relationships/slide" Target="/ppt/slides/slide619.xml" Id="R46ada08fcb5f4737" /><Relationship Type="http://schemas.openxmlformats.org/officeDocument/2006/relationships/slide" Target="/ppt/slides/slide620.xml" Id="R53129a496e654ad7" /><Relationship Type="http://schemas.openxmlformats.org/officeDocument/2006/relationships/slide" Target="/ppt/slides/slide621.xml" Id="R80363fdfc02f4f2d" /><Relationship Type="http://schemas.openxmlformats.org/officeDocument/2006/relationships/slide" Target="/ppt/slides/slide622.xml" Id="R9016e963fa3b40f0" /><Relationship Type="http://schemas.openxmlformats.org/officeDocument/2006/relationships/slide" Target="/ppt/slides/slide623.xml" Id="R413e4f41544f4834" /><Relationship Type="http://schemas.openxmlformats.org/officeDocument/2006/relationships/slide" Target="/ppt/slides/slide624.xml" Id="Rcc969e2efb434674" /><Relationship Type="http://schemas.openxmlformats.org/officeDocument/2006/relationships/slide" Target="/ppt/slides/slide625.xml" Id="R342f8d515a0e4a66" /><Relationship Type="http://schemas.openxmlformats.org/officeDocument/2006/relationships/slide" Target="/ppt/slides/slide626.xml" Id="Rd92804cfa8814d35" /><Relationship Type="http://schemas.openxmlformats.org/officeDocument/2006/relationships/slide" Target="/ppt/slides/slide627.xml" Id="Rced563d679b645d7" /><Relationship Type="http://schemas.openxmlformats.org/officeDocument/2006/relationships/slide" Target="/ppt/slides/slide628.xml" Id="R0a4a448b602a43da" /><Relationship Type="http://schemas.openxmlformats.org/officeDocument/2006/relationships/slide" Target="/ppt/slides/slide629.xml" Id="Re302c42425d04ced" /><Relationship Type="http://schemas.openxmlformats.org/officeDocument/2006/relationships/slide" Target="/ppt/slides/slide630.xml" Id="Raf5779ec325b44ea" /><Relationship Type="http://schemas.openxmlformats.org/officeDocument/2006/relationships/slide" Target="/ppt/slides/slide631.xml" Id="R26e73f68bcd14424" /><Relationship Type="http://schemas.openxmlformats.org/officeDocument/2006/relationships/slide" Target="/ppt/slides/slide632.xml" Id="Rbb7313bf09884c3b" /><Relationship Type="http://schemas.openxmlformats.org/officeDocument/2006/relationships/slide" Target="/ppt/slides/slide633.xml" Id="R101ea6c44a6b400e" /><Relationship Type="http://schemas.openxmlformats.org/officeDocument/2006/relationships/slide" Target="/ppt/slides/slide634.xml" Id="R0991be15ac344d36" /><Relationship Type="http://schemas.openxmlformats.org/officeDocument/2006/relationships/slide" Target="/ppt/slides/slide635.xml" Id="R787a57a91a1c4983" /><Relationship Type="http://schemas.openxmlformats.org/officeDocument/2006/relationships/slide" Target="/ppt/slides/slide636.xml" Id="Rd6f14254e3be4b4d" /><Relationship Type="http://schemas.openxmlformats.org/officeDocument/2006/relationships/slide" Target="/ppt/slides/slide637.xml" Id="Rd75f55e5025342dc" /><Relationship Type="http://schemas.openxmlformats.org/officeDocument/2006/relationships/slide" Target="/ppt/slides/slide638.xml" Id="R0828c48c29a34d27" /><Relationship Type="http://schemas.openxmlformats.org/officeDocument/2006/relationships/slide" Target="/ppt/slides/slide639.xml" Id="Rb7ceccbba7684330" /><Relationship Type="http://schemas.openxmlformats.org/officeDocument/2006/relationships/slide" Target="/ppt/slides/slide640.xml" Id="Rc051adb7e27b4dcc" /><Relationship Type="http://schemas.openxmlformats.org/officeDocument/2006/relationships/slide" Target="/ppt/slides/slide641.xml" Id="R1f0e6e58dc4c45d0" /><Relationship Type="http://schemas.openxmlformats.org/officeDocument/2006/relationships/slide" Target="/ppt/slides/slide642.xml" Id="R9d37998e0cd74c48" /><Relationship Type="http://schemas.openxmlformats.org/officeDocument/2006/relationships/slide" Target="/ppt/slides/slide643.xml" Id="R3a9901c4ee9b4189" /><Relationship Type="http://schemas.openxmlformats.org/officeDocument/2006/relationships/slide" Target="/ppt/slides/slide644.xml" Id="Rb62a59c0a2284bcf" /><Relationship Type="http://schemas.openxmlformats.org/officeDocument/2006/relationships/slide" Target="/ppt/slides/slide645.xml" Id="R1c0439de1b8b4091" /><Relationship Type="http://schemas.openxmlformats.org/officeDocument/2006/relationships/slide" Target="/ppt/slides/slide646.xml" Id="Rcd88491ab5514eab" /><Relationship Type="http://schemas.openxmlformats.org/officeDocument/2006/relationships/slide" Target="/ppt/slides/slide647.xml" Id="Rd81b81af6c794080" /><Relationship Type="http://schemas.openxmlformats.org/officeDocument/2006/relationships/slide" Target="/ppt/slides/slide648.xml" Id="R91b04697f5ff48d7" /><Relationship Type="http://schemas.openxmlformats.org/officeDocument/2006/relationships/slide" Target="/ppt/slides/slide649.xml" Id="Rf27886c9130a4e46" /><Relationship Type="http://schemas.openxmlformats.org/officeDocument/2006/relationships/slide" Target="/ppt/slides/slide650.xml" Id="Rd6a13ca986fc4219" /><Relationship Type="http://schemas.openxmlformats.org/officeDocument/2006/relationships/slide" Target="/ppt/slides/slide651.xml" Id="Rb11bf3768358426f" /><Relationship Type="http://schemas.openxmlformats.org/officeDocument/2006/relationships/slide" Target="/ppt/slides/slide652.xml" Id="Rd2109755a68d4160" /><Relationship Type="http://schemas.openxmlformats.org/officeDocument/2006/relationships/slide" Target="/ppt/slides/slide653.xml" Id="R6df5e2a249bf41e3" /><Relationship Type="http://schemas.openxmlformats.org/officeDocument/2006/relationships/slide" Target="/ppt/slides/slide654.xml" Id="R1b4c2ce5a03643b4" /><Relationship Type="http://schemas.openxmlformats.org/officeDocument/2006/relationships/slide" Target="/ppt/slides/slide655.xml" Id="R97b80432b6e64008" /><Relationship Type="http://schemas.openxmlformats.org/officeDocument/2006/relationships/slide" Target="/ppt/slides/slide656.xml" Id="R3fe4fb267ecf47bb" /><Relationship Type="http://schemas.openxmlformats.org/officeDocument/2006/relationships/slide" Target="/ppt/slides/slide657.xml" Id="R165f81ff945949e1" /><Relationship Type="http://schemas.openxmlformats.org/officeDocument/2006/relationships/slide" Target="/ppt/slides/slide658.xml" Id="Re17bd8589b4846fb" /><Relationship Type="http://schemas.openxmlformats.org/officeDocument/2006/relationships/slide" Target="/ppt/slides/slide659.xml" Id="Ra2c957f6365b43db" /><Relationship Type="http://schemas.openxmlformats.org/officeDocument/2006/relationships/slide" Target="/ppt/slides/slide660.xml" Id="Rb3001fa90c174856" /><Relationship Type="http://schemas.openxmlformats.org/officeDocument/2006/relationships/slide" Target="/ppt/slides/slide661.xml" Id="Rab7eea0c7730463a" /><Relationship Type="http://schemas.openxmlformats.org/officeDocument/2006/relationships/slide" Target="/ppt/slides/slide662.xml" Id="R8d11230b8b0140a2" /><Relationship Type="http://schemas.openxmlformats.org/officeDocument/2006/relationships/slide" Target="/ppt/slides/slide663.xml" Id="Rd77fdcbaa9d84b19" /><Relationship Type="http://schemas.openxmlformats.org/officeDocument/2006/relationships/slide" Target="/ppt/slides/slide664.xml" Id="R5e1fadd3bcc240b0" /><Relationship Type="http://schemas.openxmlformats.org/officeDocument/2006/relationships/slide" Target="/ppt/slides/slide665.xml" Id="R2c5892a0abde465f" /><Relationship Type="http://schemas.openxmlformats.org/officeDocument/2006/relationships/slide" Target="/ppt/slides/slide666.xml" Id="R1be34a583f1b4dfa" /><Relationship Type="http://schemas.openxmlformats.org/officeDocument/2006/relationships/slide" Target="/ppt/slides/slide667.xml" Id="R6c789fa923f44ec9" /><Relationship Type="http://schemas.openxmlformats.org/officeDocument/2006/relationships/slide" Target="/ppt/slides/slide668.xml" Id="Rbbb477f460d94010" /><Relationship Type="http://schemas.openxmlformats.org/officeDocument/2006/relationships/slide" Target="/ppt/slides/slide669.xml" Id="Red07916e3c8e4b95" /><Relationship Type="http://schemas.openxmlformats.org/officeDocument/2006/relationships/slide" Target="/ppt/slides/slide670.xml" Id="R48ca8000b30947ec" /><Relationship Type="http://schemas.openxmlformats.org/officeDocument/2006/relationships/slide" Target="/ppt/slides/slide671.xml" Id="R5d7b2d4b33624cf3" /><Relationship Type="http://schemas.openxmlformats.org/officeDocument/2006/relationships/slide" Target="/ppt/slides/slide672.xml" Id="R77801b5df1ee4e96" /><Relationship Type="http://schemas.openxmlformats.org/officeDocument/2006/relationships/slide" Target="/ppt/slides/slide673.xml" Id="Rd0f115eef8774525" /><Relationship Type="http://schemas.openxmlformats.org/officeDocument/2006/relationships/slide" Target="/ppt/slides/slide674.xml" Id="Rcd23d69fd8f146ca" /><Relationship Type="http://schemas.openxmlformats.org/officeDocument/2006/relationships/slide" Target="/ppt/slides/slide675.xml" Id="R02d3ca9bf8ac4880" /><Relationship Type="http://schemas.openxmlformats.org/officeDocument/2006/relationships/slide" Target="/ppt/slides/slide676.xml" Id="R28c3c2afeef043d7" /><Relationship Type="http://schemas.openxmlformats.org/officeDocument/2006/relationships/slide" Target="/ppt/slides/slide677.xml" Id="R929f82b4fcd84917" /><Relationship Type="http://schemas.openxmlformats.org/officeDocument/2006/relationships/slide" Target="/ppt/slides/slide678.xml" Id="R72129ce809dd45d4" /><Relationship Type="http://schemas.openxmlformats.org/officeDocument/2006/relationships/slide" Target="/ppt/slides/slide679.xml" Id="Rd6d46399f2ab43d6" /><Relationship Type="http://schemas.openxmlformats.org/officeDocument/2006/relationships/slide" Target="/ppt/slides/slide680.xml" Id="Rdbe8dc1b37844ed1" /><Relationship Type="http://schemas.openxmlformats.org/officeDocument/2006/relationships/slide" Target="/ppt/slides/slide681.xml" Id="R2f9ec793564147ea" /><Relationship Type="http://schemas.openxmlformats.org/officeDocument/2006/relationships/slide" Target="/ppt/slides/slide682.xml" Id="R233dc571553e430f" /><Relationship Type="http://schemas.openxmlformats.org/officeDocument/2006/relationships/slide" Target="/ppt/slides/slide683.xml" Id="R82a5c35aa8de4501" /><Relationship Type="http://schemas.openxmlformats.org/officeDocument/2006/relationships/slide" Target="/ppt/slides/slide684.xml" Id="R725d0d67447b4741" /><Relationship Type="http://schemas.openxmlformats.org/officeDocument/2006/relationships/slide" Target="/ppt/slides/slide685.xml" Id="R79de36672ec84831" /><Relationship Type="http://schemas.openxmlformats.org/officeDocument/2006/relationships/slide" Target="/ppt/slides/slide686.xml" Id="R9ecb90e43cb44d6d" /><Relationship Type="http://schemas.openxmlformats.org/officeDocument/2006/relationships/slide" Target="/ppt/slides/slide687.xml" Id="R41a72782b1fa4e5f" /><Relationship Type="http://schemas.openxmlformats.org/officeDocument/2006/relationships/slide" Target="/ppt/slides/slide688.xml" Id="R062e820fff2b43d4" /><Relationship Type="http://schemas.openxmlformats.org/officeDocument/2006/relationships/slide" Target="/ppt/slides/slide689.xml" Id="R97bd539d1fbb4a10" /><Relationship Type="http://schemas.openxmlformats.org/officeDocument/2006/relationships/slide" Target="/ppt/slides/slide690.xml" Id="Refaa63c70d824bc5" /><Relationship Type="http://schemas.openxmlformats.org/officeDocument/2006/relationships/slide" Target="/ppt/slides/slide691.xml" Id="R9e989625a4394fc6" /><Relationship Type="http://schemas.openxmlformats.org/officeDocument/2006/relationships/slide" Target="/ppt/slides/slide692.xml" Id="Rbfb968c4b1264bbf" /><Relationship Type="http://schemas.openxmlformats.org/officeDocument/2006/relationships/slide" Target="/ppt/slides/slide693.xml" Id="R3c2a7e10ffdc4cd2" /><Relationship Type="http://schemas.openxmlformats.org/officeDocument/2006/relationships/slide" Target="/ppt/slides/slide694.xml" Id="R1a53a37cc85d4f23" /><Relationship Type="http://schemas.openxmlformats.org/officeDocument/2006/relationships/slide" Target="/ppt/slides/slide695.xml" Id="Rd46ffeaa168a42c1" /><Relationship Type="http://schemas.openxmlformats.org/officeDocument/2006/relationships/slide" Target="/ppt/slides/slide696.xml" Id="R1707d532161243e9" /><Relationship Type="http://schemas.openxmlformats.org/officeDocument/2006/relationships/slide" Target="/ppt/slides/slide697.xml" Id="Rde6b6bd90b934f5c" /><Relationship Type="http://schemas.openxmlformats.org/officeDocument/2006/relationships/slide" Target="/ppt/slides/slide698.xml" Id="Rf956b4a7d6ca40d8" /><Relationship Type="http://schemas.openxmlformats.org/officeDocument/2006/relationships/slide" Target="/ppt/slides/slide699.xml" Id="R3d63648fdbee4e4a" /><Relationship Type="http://schemas.openxmlformats.org/officeDocument/2006/relationships/slide" Target="/ppt/slides/slide700.xml" Id="Rd734b8f572474775" /><Relationship Type="http://schemas.openxmlformats.org/officeDocument/2006/relationships/slide" Target="/ppt/slides/slide701.xml" Id="Rb0524f6a60094d7a" /><Relationship Type="http://schemas.openxmlformats.org/officeDocument/2006/relationships/slide" Target="/ppt/slides/slide702.xml" Id="Rfeaf1e4357fe4dca" /><Relationship Type="http://schemas.openxmlformats.org/officeDocument/2006/relationships/slide" Target="/ppt/slides/slide703.xml" Id="R6cf5d18e11b04ece" /><Relationship Type="http://schemas.openxmlformats.org/officeDocument/2006/relationships/slide" Target="/ppt/slides/slide704.xml" Id="R7ad1f60165b14c83" /><Relationship Type="http://schemas.openxmlformats.org/officeDocument/2006/relationships/slide" Target="/ppt/slides/slide705.xml" Id="Rcbc93dcb162e496f" /><Relationship Type="http://schemas.openxmlformats.org/officeDocument/2006/relationships/slide" Target="/ppt/slides/slide706.xml" Id="R40aacacbfcf2402b" /><Relationship Type="http://schemas.openxmlformats.org/officeDocument/2006/relationships/slide" Target="/ppt/slides/slide707.xml" Id="Reabb8327edc5445c" /><Relationship Type="http://schemas.openxmlformats.org/officeDocument/2006/relationships/slide" Target="/ppt/slides/slide708.xml" Id="R95654b0f12e54732" /><Relationship Type="http://schemas.openxmlformats.org/officeDocument/2006/relationships/slide" Target="/ppt/slides/slide709.xml" Id="Rcb8665e8d7b24e86" /><Relationship Type="http://schemas.openxmlformats.org/officeDocument/2006/relationships/slide" Target="/ppt/slides/slide710.xml" Id="R65a42c478b694ceb" /><Relationship Type="http://schemas.openxmlformats.org/officeDocument/2006/relationships/slide" Target="/ppt/slides/slide711.xml" Id="R78a5af70c4754506" /><Relationship Type="http://schemas.openxmlformats.org/officeDocument/2006/relationships/slide" Target="/ppt/slides/slide712.xml" Id="R73f5289ba1bb4176" /><Relationship Type="http://schemas.openxmlformats.org/officeDocument/2006/relationships/slide" Target="/ppt/slides/slide713.xml" Id="R5d794d39deda4041" /><Relationship Type="http://schemas.openxmlformats.org/officeDocument/2006/relationships/slide" Target="/ppt/slides/slide714.xml" Id="R9adedb727b6643f6" /><Relationship Type="http://schemas.openxmlformats.org/officeDocument/2006/relationships/slide" Target="/ppt/slides/slide715.xml" Id="R14f67d8221f648b2" /><Relationship Type="http://schemas.openxmlformats.org/officeDocument/2006/relationships/slide" Target="/ppt/slides/slide716.xml" Id="Raf27883f084149b4" /><Relationship Type="http://schemas.openxmlformats.org/officeDocument/2006/relationships/slide" Target="/ppt/slides/slide717.xml" Id="Rcf6843f9267a42fd" /><Relationship Type="http://schemas.openxmlformats.org/officeDocument/2006/relationships/slide" Target="/ppt/slides/slide718.xml" Id="R574eab3998ec49de" /><Relationship Type="http://schemas.openxmlformats.org/officeDocument/2006/relationships/slide" Target="/ppt/slides/slide719.xml" Id="R90941fbae7aa49b7" /><Relationship Type="http://schemas.openxmlformats.org/officeDocument/2006/relationships/slide" Target="/ppt/slides/slide720.xml" Id="R68bac61a326e4012" /><Relationship Type="http://schemas.openxmlformats.org/officeDocument/2006/relationships/slide" Target="/ppt/slides/slide721.xml" Id="R5082c066c0724025" /><Relationship Type="http://schemas.openxmlformats.org/officeDocument/2006/relationships/slide" Target="/ppt/slides/slide722.xml" Id="R8a6e711457da4562" /><Relationship Type="http://schemas.openxmlformats.org/officeDocument/2006/relationships/slide" Target="/ppt/slides/slide723.xml" Id="R0b633d784a004c62" /><Relationship Type="http://schemas.openxmlformats.org/officeDocument/2006/relationships/slide" Target="/ppt/slides/slide724.xml" Id="Rc521e46ca44041fd" /><Relationship Type="http://schemas.openxmlformats.org/officeDocument/2006/relationships/slide" Target="/ppt/slides/slide725.xml" Id="R2bbd43316e264cd9" /><Relationship Type="http://schemas.openxmlformats.org/officeDocument/2006/relationships/slide" Target="/ppt/slides/slide726.xml" Id="Rc33318ae6cdc42ba" /><Relationship Type="http://schemas.openxmlformats.org/officeDocument/2006/relationships/slide" Target="/ppt/slides/slide727.xml" Id="R1a81d9320c8f45d9" /><Relationship Type="http://schemas.openxmlformats.org/officeDocument/2006/relationships/slide" Target="/ppt/slides/slide728.xml" Id="R8f97bbf5719b4078" /><Relationship Type="http://schemas.openxmlformats.org/officeDocument/2006/relationships/slide" Target="/ppt/slides/slide729.xml" Id="Rf9ff452517254bdc" /><Relationship Type="http://schemas.openxmlformats.org/officeDocument/2006/relationships/slide" Target="/ppt/slides/slide730.xml" Id="Rde046780d75447b9" /><Relationship Type="http://schemas.openxmlformats.org/officeDocument/2006/relationships/slide" Target="/ppt/slides/slide731.xml" Id="Ree44600e74844064" /><Relationship Type="http://schemas.openxmlformats.org/officeDocument/2006/relationships/slide" Target="/ppt/slides/slide732.xml" Id="R3fc3ba3a228d458b" /><Relationship Type="http://schemas.openxmlformats.org/officeDocument/2006/relationships/slide" Target="/ppt/slides/slide733.xml" Id="R3f42ea5030e044cb" /><Relationship Type="http://schemas.openxmlformats.org/officeDocument/2006/relationships/slide" Target="/ppt/slides/slide734.xml" Id="Rc166184d4ff8458b" /><Relationship Type="http://schemas.openxmlformats.org/officeDocument/2006/relationships/slide" Target="/ppt/slides/slide735.xml" Id="Rd1071d1d35fe4b65" /><Relationship Type="http://schemas.openxmlformats.org/officeDocument/2006/relationships/slide" Target="/ppt/slides/slide736.xml" Id="Ra1175b31756d4d77" /><Relationship Type="http://schemas.openxmlformats.org/officeDocument/2006/relationships/slide" Target="/ppt/slides/slide737.xml" Id="R30d7b4923c784f20" /><Relationship Type="http://schemas.openxmlformats.org/officeDocument/2006/relationships/slide" Target="/ppt/slides/slide738.xml" Id="R834984a028a147f1" /><Relationship Type="http://schemas.openxmlformats.org/officeDocument/2006/relationships/slide" Target="/ppt/slides/slide739.xml" Id="R4a0864acc6bd4e10" /><Relationship Type="http://schemas.openxmlformats.org/officeDocument/2006/relationships/slide" Target="/ppt/slides/slide740.xml" Id="R48f4e21a483b41a6" /><Relationship Type="http://schemas.openxmlformats.org/officeDocument/2006/relationships/slide" Target="/ppt/slides/slide741.xml" Id="R5a15b24e1ea248f8" /><Relationship Type="http://schemas.openxmlformats.org/officeDocument/2006/relationships/slide" Target="/ppt/slides/slide742.xml" Id="R5de96ec418654982" /><Relationship Type="http://schemas.openxmlformats.org/officeDocument/2006/relationships/slide" Target="/ppt/slides/slide743.xml" Id="R6ed5b7b617d44bd5" /><Relationship Type="http://schemas.openxmlformats.org/officeDocument/2006/relationships/slide" Target="/ppt/slides/slide744.xml" Id="R4d697206182a49fb" /><Relationship Type="http://schemas.openxmlformats.org/officeDocument/2006/relationships/slide" Target="/ppt/slides/slide745.xml" Id="R68338be8db93402c" /><Relationship Type="http://schemas.openxmlformats.org/officeDocument/2006/relationships/slide" Target="/ppt/slides/slide746.xml" Id="Ra5aa72142c2447db" /><Relationship Type="http://schemas.openxmlformats.org/officeDocument/2006/relationships/slide" Target="/ppt/slides/slide747.xml" Id="R0769ba0308ea42e0" /><Relationship Type="http://schemas.openxmlformats.org/officeDocument/2006/relationships/slide" Target="/ppt/slides/slide748.xml" Id="R57a7f73e09a0479d" /><Relationship Type="http://schemas.openxmlformats.org/officeDocument/2006/relationships/slide" Target="/ppt/slides/slide749.xml" Id="R5ce0bb46d3f04322" /><Relationship Type="http://schemas.openxmlformats.org/officeDocument/2006/relationships/slide" Target="/ppt/slides/slide750.xml" Id="Rc088b5cb48734012" /><Relationship Type="http://schemas.openxmlformats.org/officeDocument/2006/relationships/slide" Target="/ppt/slides/slide751.xml" Id="Rf0a616dd3ec849f0" /><Relationship Type="http://schemas.openxmlformats.org/officeDocument/2006/relationships/slide" Target="/ppt/slides/slide752.xml" Id="R696fc5501a354b24" /><Relationship Type="http://schemas.openxmlformats.org/officeDocument/2006/relationships/slide" Target="/ppt/slides/slide753.xml" Id="R71241922061c4c66" /><Relationship Type="http://schemas.openxmlformats.org/officeDocument/2006/relationships/slide" Target="/ppt/slides/slide754.xml" Id="Rec347ee97f1b4eef" /><Relationship Type="http://schemas.openxmlformats.org/officeDocument/2006/relationships/slide" Target="/ppt/slides/slide755.xml" Id="R531cc3bf7cd14ad3" /><Relationship Type="http://schemas.openxmlformats.org/officeDocument/2006/relationships/slide" Target="/ppt/slides/slide756.xml" Id="Radad152e2c9c4fb9" /><Relationship Type="http://schemas.openxmlformats.org/officeDocument/2006/relationships/slide" Target="/ppt/slides/slide757.xml" Id="R0c036d1d388b4a6b" /><Relationship Type="http://schemas.openxmlformats.org/officeDocument/2006/relationships/slide" Target="/ppt/slides/slide758.xml" Id="Rd72de285cc7a4dde" /><Relationship Type="http://schemas.openxmlformats.org/officeDocument/2006/relationships/slide" Target="/ppt/slides/slide759.xml" Id="R618ba24ca2af4954" /><Relationship Type="http://schemas.openxmlformats.org/officeDocument/2006/relationships/slide" Target="/ppt/slides/slide760.xml" Id="R46d53674dded4741" /><Relationship Type="http://schemas.openxmlformats.org/officeDocument/2006/relationships/slide" Target="/ppt/slides/slide761.xml" Id="R0274e56798634e1d" /><Relationship Type="http://schemas.openxmlformats.org/officeDocument/2006/relationships/slide" Target="/ppt/slides/slide762.xml" Id="R3fececd2b8dd41ed" /><Relationship Type="http://schemas.openxmlformats.org/officeDocument/2006/relationships/slide" Target="/ppt/slides/slide763.xml" Id="R27f507d13a4f4b20" /><Relationship Type="http://schemas.openxmlformats.org/officeDocument/2006/relationships/slide" Target="/ppt/slides/slide764.xml" Id="Rc0e040bf0a234bcc" /><Relationship Type="http://schemas.openxmlformats.org/officeDocument/2006/relationships/slide" Target="/ppt/slides/slide765.xml" Id="R53d204c9e11e44fa" /><Relationship Type="http://schemas.openxmlformats.org/officeDocument/2006/relationships/slide" Target="/ppt/slides/slide766.xml" Id="Rb5e9dfaadc53463e" /><Relationship Type="http://schemas.openxmlformats.org/officeDocument/2006/relationships/slide" Target="/ppt/slides/slide767.xml" Id="R7f5d9706239b4392" /><Relationship Type="http://schemas.openxmlformats.org/officeDocument/2006/relationships/slide" Target="/ppt/slides/slide768.xml" Id="Raa12d9e902bc4b01" /><Relationship Type="http://schemas.openxmlformats.org/officeDocument/2006/relationships/slide" Target="/ppt/slides/slide769.xml" Id="Rcd6714a0b86243cb" /><Relationship Type="http://schemas.openxmlformats.org/officeDocument/2006/relationships/slide" Target="/ppt/slides/slide770.xml" Id="Rf9ade351339f4a14" /><Relationship Type="http://schemas.openxmlformats.org/officeDocument/2006/relationships/slide" Target="/ppt/slides/slide771.xml" Id="R020fd971f289413c" /><Relationship Type="http://schemas.openxmlformats.org/officeDocument/2006/relationships/slide" Target="/ppt/slides/slide772.xml" Id="R34d98d3b26b34512" /><Relationship Type="http://schemas.openxmlformats.org/officeDocument/2006/relationships/slide" Target="/ppt/slides/slide773.xml" Id="Ra2de0c440784498a" /><Relationship Type="http://schemas.openxmlformats.org/officeDocument/2006/relationships/slide" Target="/ppt/slides/slide774.xml" Id="R155312c3bb2f4f79" /><Relationship Type="http://schemas.openxmlformats.org/officeDocument/2006/relationships/slide" Target="/ppt/slides/slide775.xml" Id="Rd9da899889fb4388" /><Relationship Type="http://schemas.openxmlformats.org/officeDocument/2006/relationships/slide" Target="/ppt/slides/slide776.xml" Id="Ra5091a0817264923" /><Relationship Type="http://schemas.openxmlformats.org/officeDocument/2006/relationships/slide" Target="/ppt/slides/slide777.xml" Id="R08757f10fd704db7" /><Relationship Type="http://schemas.openxmlformats.org/officeDocument/2006/relationships/slide" Target="/ppt/slides/slide778.xml" Id="Reeb88abc371248f4" /><Relationship Type="http://schemas.openxmlformats.org/officeDocument/2006/relationships/slide" Target="/ppt/slides/slide779.xml" Id="Re95b652afa8c4f61" /><Relationship Type="http://schemas.openxmlformats.org/officeDocument/2006/relationships/slide" Target="/ppt/slides/slide780.xml" Id="R9e6f27aa4529436f" /><Relationship Type="http://schemas.openxmlformats.org/officeDocument/2006/relationships/slide" Target="/ppt/slides/slide781.xml" Id="R394de53336a54eff" /><Relationship Type="http://schemas.openxmlformats.org/officeDocument/2006/relationships/slide" Target="/ppt/slides/slide782.xml" Id="R74d5547d093c4d63" /><Relationship Type="http://schemas.openxmlformats.org/officeDocument/2006/relationships/slide" Target="/ppt/slides/slide783.xml" Id="Radd703780c8d46a0" /><Relationship Type="http://schemas.openxmlformats.org/officeDocument/2006/relationships/slide" Target="/ppt/slides/slide784.xml" Id="R04d2a9aad0cd4e81" /><Relationship Type="http://schemas.openxmlformats.org/officeDocument/2006/relationships/slide" Target="/ppt/slides/slide785.xml" Id="R9a41915d27dd410c" /><Relationship Type="http://schemas.openxmlformats.org/officeDocument/2006/relationships/slide" Target="/ppt/slides/slide786.xml" Id="R3761cc520c904bfb" /><Relationship Type="http://schemas.openxmlformats.org/officeDocument/2006/relationships/slide" Target="/ppt/slides/slide787.xml" Id="R6e4bfb7c34f64863" /><Relationship Type="http://schemas.openxmlformats.org/officeDocument/2006/relationships/slide" Target="/ppt/slides/slide788.xml" Id="Rc82c45e7e2764061" /><Relationship Type="http://schemas.openxmlformats.org/officeDocument/2006/relationships/slide" Target="/ppt/slides/slide789.xml" Id="Rf90428ea8e864629" /><Relationship Type="http://schemas.openxmlformats.org/officeDocument/2006/relationships/slide" Target="/ppt/slides/slide790.xml" Id="R862296dbbc46418e" /><Relationship Type="http://schemas.openxmlformats.org/officeDocument/2006/relationships/slide" Target="/ppt/slides/slide791.xml" Id="R726196af0fae4c3c" /><Relationship Type="http://schemas.openxmlformats.org/officeDocument/2006/relationships/slide" Target="/ppt/slides/slide792.xml" Id="Rd79c3dd1d84044d3" /><Relationship Type="http://schemas.openxmlformats.org/officeDocument/2006/relationships/slide" Target="/ppt/slides/slide793.xml" Id="R9286ddc182a447fe" /><Relationship Type="http://schemas.openxmlformats.org/officeDocument/2006/relationships/slide" Target="/ppt/slides/slide794.xml" Id="R1e2b8f0131774a3d" /><Relationship Type="http://schemas.openxmlformats.org/officeDocument/2006/relationships/slide" Target="/ppt/slides/slide795.xml" Id="Ra03ec377aafe45e4" /><Relationship Type="http://schemas.openxmlformats.org/officeDocument/2006/relationships/slide" Target="/ppt/slides/slide796.xml" Id="Rfb6aef480d524224" /><Relationship Type="http://schemas.openxmlformats.org/officeDocument/2006/relationships/slide" Target="/ppt/slides/slide797.xml" Id="Rf669dbe31ac6447e" /><Relationship Type="http://schemas.openxmlformats.org/officeDocument/2006/relationships/slide" Target="/ppt/slides/slide798.xml" Id="R38758521ace9428f" /><Relationship Type="http://schemas.openxmlformats.org/officeDocument/2006/relationships/slide" Target="/ppt/slides/slide799.xml" Id="Rf0786dc8a8f34ed7" /><Relationship Type="http://schemas.openxmlformats.org/officeDocument/2006/relationships/slide" Target="/ppt/slides/slide800.xml" Id="Rf85f286826db47d9" /><Relationship Type="http://schemas.openxmlformats.org/officeDocument/2006/relationships/slide" Target="/ppt/slides/slide801.xml" Id="Rc9ff196af1e849ad" /><Relationship Type="http://schemas.openxmlformats.org/officeDocument/2006/relationships/slide" Target="/ppt/slides/slide802.xml" Id="R4ca653b250cd4d8c" /><Relationship Type="http://schemas.openxmlformats.org/officeDocument/2006/relationships/slide" Target="/ppt/slides/slide803.xml" Id="Rce3dfc82610f4855" /><Relationship Type="http://schemas.openxmlformats.org/officeDocument/2006/relationships/slide" Target="/ppt/slides/slide804.xml" Id="R505fd052370545d8" /><Relationship Type="http://schemas.openxmlformats.org/officeDocument/2006/relationships/slide" Target="/ppt/slides/slide805.xml" Id="Re091c5fe252b4645" /><Relationship Type="http://schemas.openxmlformats.org/officeDocument/2006/relationships/slide" Target="/ppt/slides/slide806.xml" Id="Re0bdaba463194cc6" /><Relationship Type="http://schemas.openxmlformats.org/officeDocument/2006/relationships/slide" Target="/ppt/slides/slide807.xml" Id="Rfd897b35bd024952" /><Relationship Type="http://schemas.openxmlformats.org/officeDocument/2006/relationships/slide" Target="/ppt/slides/slide808.xml" Id="R3b107159dabe4f0b" /><Relationship Type="http://schemas.openxmlformats.org/officeDocument/2006/relationships/slide" Target="/ppt/slides/slide809.xml" Id="R4feb33ba48cf4526" /><Relationship Type="http://schemas.openxmlformats.org/officeDocument/2006/relationships/slide" Target="/ppt/slides/slide810.xml" Id="R95234837eceb4d0e" /><Relationship Type="http://schemas.openxmlformats.org/officeDocument/2006/relationships/slide" Target="/ppt/slides/slide811.xml" Id="Rb91bfa87a19b49dd" /></Relationships>
</file>

<file path=ppt/drawings/_rels/vmldrawing.vml.rels>&#65279;<?xml version="1.0" encoding="utf-8"?><Relationships xmlns="http://schemas.openxmlformats.org/package/2006/relationships"><Relationship Type="http://schemas.openxmlformats.org/officeDocument/2006/relationships/image" Target="/ppt/media/image3.emf" Id="Rfa4f8bb378fe4c7e" /></Relationships>
</file>

<file path=ppt/drawings/_rels/vmldrawing2.vml.rels>&#65279;<?xml version="1.0" encoding="utf-8"?><Relationships xmlns="http://schemas.openxmlformats.org/package/2006/relationships"><Relationship Type="http://schemas.openxmlformats.org/officeDocument/2006/relationships/image" Target="/ppt/media/image4.emf" Id="Rbfddb7134c3a4eb4"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1.xml" Id="R97fb00ae63a3401d"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8E0ED7-616B-1946-BFAF-3445D103BEB5}" type="datetimeFigureOut">
              <a:rPr lang="en-US"/>
              <a:t>3/16/20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F5201-0B02-374C-9C85-2DCB7D098B21}" type="slidenum">
              <a:rPr lang="en-US"/>
              <a:t>‹#›</a:t>
            </a:fld>
            <a:endParaRPr lang="en-US"/>
          </a:p>
        </p:txBody>
      </p:sp>
    </p:spTree>
    <p:extLst>
      <p:ext uri="{BB962C8B-B14F-4D97-AF65-F5344CB8AC3E}">
        <p14:creationId xmlns:p14="http://schemas.microsoft.com/office/powerpoint/2010/main" val="204742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notesSlides/_rels/notesSlide1.xml.rels>&#65279;<?xml version="1.0" encoding="utf-8"?><Relationships xmlns="http://schemas.openxmlformats.org/package/2006/relationships"><Relationship Type="http://schemas.openxmlformats.org/officeDocument/2006/relationships/slide" Target="/ppt/slides/slide1.xml" Id="R6b1b709f63124656" /><Relationship Type="http://schemas.openxmlformats.org/officeDocument/2006/relationships/notesMaster" Target="/ppt/notesMasters/notesMaster1.xml" Id="Raf4d0ec7d0884f74" /></Relationships>
</file>

<file path=ppt/notesSlides/_rels/notesSlide10.xml.rels>&#65279;<?xml version="1.0" encoding="utf-8"?><Relationships xmlns="http://schemas.openxmlformats.org/package/2006/relationships"><Relationship Type="http://schemas.openxmlformats.org/officeDocument/2006/relationships/slide" Target="/ppt/slides/slide21.xml" Id="R1796dc6abf264560" /><Relationship Type="http://schemas.openxmlformats.org/officeDocument/2006/relationships/notesMaster" Target="/ppt/notesMasters/notesMaster1.xml" Id="Rf29ed5f101c84bb8" /></Relationships>
</file>

<file path=ppt/notesSlides/_rels/notesSlide100.xml.rels>&#65279;<?xml version="1.0" encoding="utf-8"?><Relationships xmlns="http://schemas.openxmlformats.org/package/2006/relationships"><Relationship Type="http://schemas.openxmlformats.org/officeDocument/2006/relationships/slide" Target="/ppt/slides/slide165.xml" Id="Ra7ef2ae165ac4d86" /><Relationship Type="http://schemas.openxmlformats.org/officeDocument/2006/relationships/notesMaster" Target="/ppt/notesMasters/notesMaster1.xml" Id="Rd7f30b87571447a5" /></Relationships>
</file>

<file path=ppt/notesSlides/_rels/notesSlide101.xml.rels>&#65279;<?xml version="1.0" encoding="utf-8"?><Relationships xmlns="http://schemas.openxmlformats.org/package/2006/relationships"><Relationship Type="http://schemas.openxmlformats.org/officeDocument/2006/relationships/slide" Target="/ppt/slides/slide166.xml" Id="R6b8d8349d58c49c7" /><Relationship Type="http://schemas.openxmlformats.org/officeDocument/2006/relationships/notesMaster" Target="/ppt/notesMasters/notesMaster1.xml" Id="Re849a78707ae456f" /></Relationships>
</file>

<file path=ppt/notesSlides/_rels/notesSlide102.xml.rels>&#65279;<?xml version="1.0" encoding="utf-8"?><Relationships xmlns="http://schemas.openxmlformats.org/package/2006/relationships"><Relationship Type="http://schemas.openxmlformats.org/officeDocument/2006/relationships/slide" Target="/ppt/slides/slide167.xml" Id="R803369d30bc54350" /><Relationship Type="http://schemas.openxmlformats.org/officeDocument/2006/relationships/notesMaster" Target="/ppt/notesMasters/notesMaster1.xml" Id="R6178554be62f4f43" /></Relationships>
</file>

<file path=ppt/notesSlides/_rels/notesSlide103.xml.rels>&#65279;<?xml version="1.0" encoding="utf-8"?><Relationships xmlns="http://schemas.openxmlformats.org/package/2006/relationships"><Relationship Type="http://schemas.openxmlformats.org/officeDocument/2006/relationships/slide" Target="/ppt/slides/slide168.xml" Id="R5dd904817183422c" /><Relationship Type="http://schemas.openxmlformats.org/officeDocument/2006/relationships/notesMaster" Target="/ppt/notesMasters/notesMaster1.xml" Id="Ra0d84e954a0e4d2c" /></Relationships>
</file>

<file path=ppt/notesSlides/_rels/notesSlide104.xml.rels>&#65279;<?xml version="1.0" encoding="utf-8"?><Relationships xmlns="http://schemas.openxmlformats.org/package/2006/relationships"><Relationship Type="http://schemas.openxmlformats.org/officeDocument/2006/relationships/slide" Target="/ppt/slides/slide169.xml" Id="R447f3fd712794b9f" /><Relationship Type="http://schemas.openxmlformats.org/officeDocument/2006/relationships/notesMaster" Target="/ppt/notesMasters/notesMaster1.xml" Id="R33f4f68ebf6444a4" /></Relationships>
</file>

<file path=ppt/notesSlides/_rels/notesSlide105.xml.rels>&#65279;<?xml version="1.0" encoding="utf-8"?><Relationships xmlns="http://schemas.openxmlformats.org/package/2006/relationships"><Relationship Type="http://schemas.openxmlformats.org/officeDocument/2006/relationships/slide" Target="/ppt/slides/slide170.xml" Id="Rdc8c33ece1d74e83" /><Relationship Type="http://schemas.openxmlformats.org/officeDocument/2006/relationships/notesMaster" Target="/ppt/notesMasters/notesMaster1.xml" Id="R7f4b3cbd6c254113" /></Relationships>
</file>

<file path=ppt/notesSlides/_rels/notesSlide106.xml.rels>&#65279;<?xml version="1.0" encoding="utf-8"?><Relationships xmlns="http://schemas.openxmlformats.org/package/2006/relationships"><Relationship Type="http://schemas.openxmlformats.org/officeDocument/2006/relationships/slide" Target="/ppt/slides/slide171.xml" Id="R45c2896b75a4492c" /><Relationship Type="http://schemas.openxmlformats.org/officeDocument/2006/relationships/notesMaster" Target="/ppt/notesMasters/notesMaster1.xml" Id="R5b3c5d8c0ec14c6c" /></Relationships>
</file>

<file path=ppt/notesSlides/_rels/notesSlide107.xml.rels>&#65279;<?xml version="1.0" encoding="utf-8"?><Relationships xmlns="http://schemas.openxmlformats.org/package/2006/relationships"><Relationship Type="http://schemas.openxmlformats.org/officeDocument/2006/relationships/slide" Target="/ppt/slides/slide172.xml" Id="R55d1424685e54626" /><Relationship Type="http://schemas.openxmlformats.org/officeDocument/2006/relationships/notesMaster" Target="/ppt/notesMasters/notesMaster1.xml" Id="R9425a83040714286" /></Relationships>
</file>

<file path=ppt/notesSlides/_rels/notesSlide108.xml.rels>&#65279;<?xml version="1.0" encoding="utf-8"?><Relationships xmlns="http://schemas.openxmlformats.org/package/2006/relationships"><Relationship Type="http://schemas.openxmlformats.org/officeDocument/2006/relationships/slide" Target="/ppt/slides/slide173.xml" Id="R3e5c478fe2c64eab" /><Relationship Type="http://schemas.openxmlformats.org/officeDocument/2006/relationships/notesMaster" Target="/ppt/notesMasters/notesMaster1.xml" Id="R1a612128937b4c2b" /></Relationships>
</file>

<file path=ppt/notesSlides/_rels/notesSlide109.xml.rels>&#65279;<?xml version="1.0" encoding="utf-8"?><Relationships xmlns="http://schemas.openxmlformats.org/package/2006/relationships"><Relationship Type="http://schemas.openxmlformats.org/officeDocument/2006/relationships/slide" Target="/ppt/slides/slide174.xml" Id="R2b74dba474cb4367" /><Relationship Type="http://schemas.openxmlformats.org/officeDocument/2006/relationships/notesMaster" Target="/ppt/notesMasters/notesMaster1.xml" Id="R005d4d3da2b949a3" /></Relationships>
</file>

<file path=ppt/notesSlides/_rels/notesSlide11.xml.rels>&#65279;<?xml version="1.0" encoding="utf-8"?><Relationships xmlns="http://schemas.openxmlformats.org/package/2006/relationships"><Relationship Type="http://schemas.openxmlformats.org/officeDocument/2006/relationships/slide" Target="/ppt/slides/slide22.xml" Id="R8697c502685c416c" /><Relationship Type="http://schemas.openxmlformats.org/officeDocument/2006/relationships/notesMaster" Target="/ppt/notesMasters/notesMaster1.xml" Id="R7d5950a118194f4b" /></Relationships>
</file>

<file path=ppt/notesSlides/_rels/notesSlide110.xml.rels>&#65279;<?xml version="1.0" encoding="utf-8"?><Relationships xmlns="http://schemas.openxmlformats.org/package/2006/relationships"><Relationship Type="http://schemas.openxmlformats.org/officeDocument/2006/relationships/slide" Target="/ppt/slides/slide175.xml" Id="R7919c7544db142e6" /><Relationship Type="http://schemas.openxmlformats.org/officeDocument/2006/relationships/notesMaster" Target="/ppt/notesMasters/notesMaster1.xml" Id="Rb05d4c6157a040ef" /></Relationships>
</file>

<file path=ppt/notesSlides/_rels/notesSlide111.xml.rels>&#65279;<?xml version="1.0" encoding="utf-8"?><Relationships xmlns="http://schemas.openxmlformats.org/package/2006/relationships"><Relationship Type="http://schemas.openxmlformats.org/officeDocument/2006/relationships/slide" Target="/ppt/slides/slide176.xml" Id="R8b4f42ff204444f6" /><Relationship Type="http://schemas.openxmlformats.org/officeDocument/2006/relationships/notesMaster" Target="/ppt/notesMasters/notesMaster1.xml" Id="R0c8b05af502c4e7d" /></Relationships>
</file>

<file path=ppt/notesSlides/_rels/notesSlide112.xml.rels>&#65279;<?xml version="1.0" encoding="utf-8"?><Relationships xmlns="http://schemas.openxmlformats.org/package/2006/relationships"><Relationship Type="http://schemas.openxmlformats.org/officeDocument/2006/relationships/slide" Target="/ppt/slides/slide177.xml" Id="R981c1a8f0bf14fef" /><Relationship Type="http://schemas.openxmlformats.org/officeDocument/2006/relationships/notesMaster" Target="/ppt/notesMasters/notesMaster1.xml" Id="Rfbd57273ac994275" /></Relationships>
</file>

<file path=ppt/notesSlides/_rels/notesSlide113.xml.rels>&#65279;<?xml version="1.0" encoding="utf-8"?><Relationships xmlns="http://schemas.openxmlformats.org/package/2006/relationships"><Relationship Type="http://schemas.openxmlformats.org/officeDocument/2006/relationships/slide" Target="/ppt/slides/slide178.xml" Id="R1cdcc620155344d9" /><Relationship Type="http://schemas.openxmlformats.org/officeDocument/2006/relationships/notesMaster" Target="/ppt/notesMasters/notesMaster1.xml" Id="Re4b9eea199de4521" /></Relationships>
</file>

<file path=ppt/notesSlides/_rels/notesSlide114.xml.rels>&#65279;<?xml version="1.0" encoding="utf-8"?><Relationships xmlns="http://schemas.openxmlformats.org/package/2006/relationships"><Relationship Type="http://schemas.openxmlformats.org/officeDocument/2006/relationships/slide" Target="/ppt/slides/slide179.xml" Id="R67166431b8b2482d" /><Relationship Type="http://schemas.openxmlformats.org/officeDocument/2006/relationships/notesMaster" Target="/ppt/notesMasters/notesMaster1.xml" Id="R445d3c0fd1f94f64" /></Relationships>
</file>

<file path=ppt/notesSlides/_rels/notesSlide115.xml.rels>&#65279;<?xml version="1.0" encoding="utf-8"?><Relationships xmlns="http://schemas.openxmlformats.org/package/2006/relationships"><Relationship Type="http://schemas.openxmlformats.org/officeDocument/2006/relationships/slide" Target="/ppt/slides/slide180.xml" Id="Rf0ce2ade32a242a0" /><Relationship Type="http://schemas.openxmlformats.org/officeDocument/2006/relationships/notesMaster" Target="/ppt/notesMasters/notesMaster1.xml" Id="R0c719fefb6014697" /></Relationships>
</file>

<file path=ppt/notesSlides/_rels/notesSlide116.xml.rels>&#65279;<?xml version="1.0" encoding="utf-8"?><Relationships xmlns="http://schemas.openxmlformats.org/package/2006/relationships"><Relationship Type="http://schemas.openxmlformats.org/officeDocument/2006/relationships/slide" Target="/ppt/slides/slide181.xml" Id="R069dc9d8bd03474c" /><Relationship Type="http://schemas.openxmlformats.org/officeDocument/2006/relationships/notesMaster" Target="/ppt/notesMasters/notesMaster1.xml" Id="Raf9716b106a74844" /></Relationships>
</file>

<file path=ppt/notesSlides/_rels/notesSlide117.xml.rels>&#65279;<?xml version="1.0" encoding="utf-8"?><Relationships xmlns="http://schemas.openxmlformats.org/package/2006/relationships"><Relationship Type="http://schemas.openxmlformats.org/officeDocument/2006/relationships/slide" Target="/ppt/slides/slide182.xml" Id="R1ea7b4c04ad34239" /><Relationship Type="http://schemas.openxmlformats.org/officeDocument/2006/relationships/notesMaster" Target="/ppt/notesMasters/notesMaster1.xml" Id="R8a04f02760a44550" /></Relationships>
</file>

<file path=ppt/notesSlides/_rels/notesSlide118.xml.rels>&#65279;<?xml version="1.0" encoding="utf-8"?><Relationships xmlns="http://schemas.openxmlformats.org/package/2006/relationships"><Relationship Type="http://schemas.openxmlformats.org/officeDocument/2006/relationships/slide" Target="/ppt/slides/slide183.xml" Id="R1add09880a87440b" /><Relationship Type="http://schemas.openxmlformats.org/officeDocument/2006/relationships/notesMaster" Target="/ppt/notesMasters/notesMaster1.xml" Id="R433daf4eb5934949" /></Relationships>
</file>

<file path=ppt/notesSlides/_rels/notesSlide119.xml.rels>&#65279;<?xml version="1.0" encoding="utf-8"?><Relationships xmlns="http://schemas.openxmlformats.org/package/2006/relationships"><Relationship Type="http://schemas.openxmlformats.org/officeDocument/2006/relationships/slide" Target="/ppt/slides/slide184.xml" Id="Rd782e69c80cb4788" /><Relationship Type="http://schemas.openxmlformats.org/officeDocument/2006/relationships/notesMaster" Target="/ppt/notesMasters/notesMaster1.xml" Id="R772175c7665f43d2" /></Relationships>
</file>

<file path=ppt/notesSlides/_rels/notesSlide12.xml.rels>&#65279;<?xml version="1.0" encoding="utf-8"?><Relationships xmlns="http://schemas.openxmlformats.org/package/2006/relationships"><Relationship Type="http://schemas.openxmlformats.org/officeDocument/2006/relationships/slide" Target="/ppt/slides/slide23.xml" Id="R3759c0e16fc644d3" /><Relationship Type="http://schemas.openxmlformats.org/officeDocument/2006/relationships/notesMaster" Target="/ppt/notesMasters/notesMaster1.xml" Id="Re9d23a0d9c814cf0" /></Relationships>
</file>

<file path=ppt/notesSlides/_rels/notesSlide120.xml.rels>&#65279;<?xml version="1.0" encoding="utf-8"?><Relationships xmlns="http://schemas.openxmlformats.org/package/2006/relationships"><Relationship Type="http://schemas.openxmlformats.org/officeDocument/2006/relationships/slide" Target="/ppt/slides/slide185.xml" Id="Rf57976fa4c144291" /><Relationship Type="http://schemas.openxmlformats.org/officeDocument/2006/relationships/notesMaster" Target="/ppt/notesMasters/notesMaster1.xml" Id="Rc9cc763ea7024868" /></Relationships>
</file>

<file path=ppt/notesSlides/_rels/notesSlide121.xml.rels>&#65279;<?xml version="1.0" encoding="utf-8"?><Relationships xmlns="http://schemas.openxmlformats.org/package/2006/relationships"><Relationship Type="http://schemas.openxmlformats.org/officeDocument/2006/relationships/slide" Target="/ppt/slides/slide186.xml" Id="R707b3bb7e8744b4e" /><Relationship Type="http://schemas.openxmlformats.org/officeDocument/2006/relationships/notesMaster" Target="/ppt/notesMasters/notesMaster1.xml" Id="R56892acf7ea245b7" /></Relationships>
</file>

<file path=ppt/notesSlides/_rels/notesSlide122.xml.rels>&#65279;<?xml version="1.0" encoding="utf-8"?><Relationships xmlns="http://schemas.openxmlformats.org/package/2006/relationships"><Relationship Type="http://schemas.openxmlformats.org/officeDocument/2006/relationships/slide" Target="/ppt/slides/slide187.xml" Id="Rd0b8dfd443514a15" /><Relationship Type="http://schemas.openxmlformats.org/officeDocument/2006/relationships/notesMaster" Target="/ppt/notesMasters/notesMaster1.xml" Id="R4b399793c12f4ccf" /></Relationships>
</file>

<file path=ppt/notesSlides/_rels/notesSlide123.xml.rels>&#65279;<?xml version="1.0" encoding="utf-8"?><Relationships xmlns="http://schemas.openxmlformats.org/package/2006/relationships"><Relationship Type="http://schemas.openxmlformats.org/officeDocument/2006/relationships/slide" Target="/ppt/slides/slide188.xml" Id="Re450ce62ddde4538" /><Relationship Type="http://schemas.openxmlformats.org/officeDocument/2006/relationships/notesMaster" Target="/ppt/notesMasters/notesMaster1.xml" Id="R1cd909babdbc431d" /></Relationships>
</file>

<file path=ppt/notesSlides/_rels/notesSlide124.xml.rels>&#65279;<?xml version="1.0" encoding="utf-8"?><Relationships xmlns="http://schemas.openxmlformats.org/package/2006/relationships"><Relationship Type="http://schemas.openxmlformats.org/officeDocument/2006/relationships/slide" Target="/ppt/slides/slide189.xml" Id="R9e7abff19e544265" /><Relationship Type="http://schemas.openxmlformats.org/officeDocument/2006/relationships/notesMaster" Target="/ppt/notesMasters/notesMaster1.xml" Id="Re08dd4da554246ad" /></Relationships>
</file>

<file path=ppt/notesSlides/_rels/notesSlide125.xml.rels>&#65279;<?xml version="1.0" encoding="utf-8"?><Relationships xmlns="http://schemas.openxmlformats.org/package/2006/relationships"><Relationship Type="http://schemas.openxmlformats.org/officeDocument/2006/relationships/slide" Target="/ppt/slides/slide190.xml" Id="R93265c3922e04f9c" /><Relationship Type="http://schemas.openxmlformats.org/officeDocument/2006/relationships/notesMaster" Target="/ppt/notesMasters/notesMaster1.xml" Id="R270cf3a04ba84f90" /></Relationships>
</file>

<file path=ppt/notesSlides/_rels/notesSlide126.xml.rels>&#65279;<?xml version="1.0" encoding="utf-8"?><Relationships xmlns="http://schemas.openxmlformats.org/package/2006/relationships"><Relationship Type="http://schemas.openxmlformats.org/officeDocument/2006/relationships/slide" Target="/ppt/slides/slide191.xml" Id="R523a1dc5809a4249" /><Relationship Type="http://schemas.openxmlformats.org/officeDocument/2006/relationships/notesMaster" Target="/ppt/notesMasters/notesMaster1.xml" Id="R7b70b0386cb04c1c" /></Relationships>
</file>

<file path=ppt/notesSlides/_rels/notesSlide127.xml.rels>&#65279;<?xml version="1.0" encoding="utf-8"?><Relationships xmlns="http://schemas.openxmlformats.org/package/2006/relationships"><Relationship Type="http://schemas.openxmlformats.org/officeDocument/2006/relationships/slide" Target="/ppt/slides/slide192.xml" Id="R5865ed6d641c429d" /><Relationship Type="http://schemas.openxmlformats.org/officeDocument/2006/relationships/notesMaster" Target="/ppt/notesMasters/notesMaster1.xml" Id="R51a77815eee94ff0" /></Relationships>
</file>

<file path=ppt/notesSlides/_rels/notesSlide128.xml.rels>&#65279;<?xml version="1.0" encoding="utf-8"?><Relationships xmlns="http://schemas.openxmlformats.org/package/2006/relationships"><Relationship Type="http://schemas.openxmlformats.org/officeDocument/2006/relationships/slide" Target="/ppt/slides/slide193.xml" Id="R65ef0ad885a24983" /><Relationship Type="http://schemas.openxmlformats.org/officeDocument/2006/relationships/notesMaster" Target="/ppt/notesMasters/notesMaster1.xml" Id="R056488d86b824551" /></Relationships>
</file>

<file path=ppt/notesSlides/_rels/notesSlide129.xml.rels>&#65279;<?xml version="1.0" encoding="utf-8"?><Relationships xmlns="http://schemas.openxmlformats.org/package/2006/relationships"><Relationship Type="http://schemas.openxmlformats.org/officeDocument/2006/relationships/slide" Target="/ppt/slides/slide194.xml" Id="R25095d8b151d41be" /><Relationship Type="http://schemas.openxmlformats.org/officeDocument/2006/relationships/notesMaster" Target="/ppt/notesMasters/notesMaster1.xml" Id="R131fb467d45c4b80" /></Relationships>
</file>

<file path=ppt/notesSlides/_rels/notesSlide13.xml.rels>&#65279;<?xml version="1.0" encoding="utf-8"?><Relationships xmlns="http://schemas.openxmlformats.org/package/2006/relationships"><Relationship Type="http://schemas.openxmlformats.org/officeDocument/2006/relationships/slide" Target="/ppt/slides/slide24.xml" Id="R1d5b854193ce4872" /><Relationship Type="http://schemas.openxmlformats.org/officeDocument/2006/relationships/notesMaster" Target="/ppt/notesMasters/notesMaster1.xml" Id="R165e70f3fa8f43f8" /></Relationships>
</file>

<file path=ppt/notesSlides/_rels/notesSlide130.xml.rels>&#65279;<?xml version="1.0" encoding="utf-8"?><Relationships xmlns="http://schemas.openxmlformats.org/package/2006/relationships"><Relationship Type="http://schemas.openxmlformats.org/officeDocument/2006/relationships/slide" Target="/ppt/slides/slide195.xml" Id="Rb6decc7c593a46f9" /><Relationship Type="http://schemas.openxmlformats.org/officeDocument/2006/relationships/notesMaster" Target="/ppt/notesMasters/notesMaster1.xml" Id="Rbcd6671436fb42f5" /></Relationships>
</file>

<file path=ppt/notesSlides/_rels/notesSlide131.xml.rels>&#65279;<?xml version="1.0" encoding="utf-8"?><Relationships xmlns="http://schemas.openxmlformats.org/package/2006/relationships"><Relationship Type="http://schemas.openxmlformats.org/officeDocument/2006/relationships/slide" Target="/ppt/slides/slide196.xml" Id="R5f51042ecd234b21" /><Relationship Type="http://schemas.openxmlformats.org/officeDocument/2006/relationships/notesMaster" Target="/ppt/notesMasters/notesMaster1.xml" Id="Rb7d187e783a240e0" /></Relationships>
</file>

<file path=ppt/notesSlides/_rels/notesSlide132.xml.rels>&#65279;<?xml version="1.0" encoding="utf-8"?><Relationships xmlns="http://schemas.openxmlformats.org/package/2006/relationships"><Relationship Type="http://schemas.openxmlformats.org/officeDocument/2006/relationships/slide" Target="/ppt/slides/slide197.xml" Id="R5d8b2566e3bf4281" /><Relationship Type="http://schemas.openxmlformats.org/officeDocument/2006/relationships/notesMaster" Target="/ppt/notesMasters/notesMaster1.xml" Id="R1ddb43e6f4ef4c10" /></Relationships>
</file>

<file path=ppt/notesSlides/_rels/notesSlide133.xml.rels>&#65279;<?xml version="1.0" encoding="utf-8"?><Relationships xmlns="http://schemas.openxmlformats.org/package/2006/relationships"><Relationship Type="http://schemas.openxmlformats.org/officeDocument/2006/relationships/slide" Target="/ppt/slides/slide198.xml" Id="Rdb665b0c25254adb" /><Relationship Type="http://schemas.openxmlformats.org/officeDocument/2006/relationships/notesMaster" Target="/ppt/notesMasters/notesMaster1.xml" Id="Rab8eb81f4d6748c5" /></Relationships>
</file>

<file path=ppt/notesSlides/_rels/notesSlide134.xml.rels>&#65279;<?xml version="1.0" encoding="utf-8"?><Relationships xmlns="http://schemas.openxmlformats.org/package/2006/relationships"><Relationship Type="http://schemas.openxmlformats.org/officeDocument/2006/relationships/slide" Target="/ppt/slides/slide199.xml" Id="R04cb977871264bef" /><Relationship Type="http://schemas.openxmlformats.org/officeDocument/2006/relationships/notesMaster" Target="/ppt/notesMasters/notesMaster1.xml" Id="R3cf893c6d1ce41b9" /></Relationships>
</file>

<file path=ppt/notesSlides/_rels/notesSlide135.xml.rels>&#65279;<?xml version="1.0" encoding="utf-8"?><Relationships xmlns="http://schemas.openxmlformats.org/package/2006/relationships"><Relationship Type="http://schemas.openxmlformats.org/officeDocument/2006/relationships/slide" Target="/ppt/slides/slide200.xml" Id="R3ecf92ab0680426a" /><Relationship Type="http://schemas.openxmlformats.org/officeDocument/2006/relationships/notesMaster" Target="/ppt/notesMasters/notesMaster1.xml" Id="Rbebda27896bc4474" /></Relationships>
</file>

<file path=ppt/notesSlides/_rels/notesSlide136.xml.rels>&#65279;<?xml version="1.0" encoding="utf-8"?><Relationships xmlns="http://schemas.openxmlformats.org/package/2006/relationships"><Relationship Type="http://schemas.openxmlformats.org/officeDocument/2006/relationships/slide" Target="/ppt/slides/slide201.xml" Id="R86cd7aefeebe495d" /><Relationship Type="http://schemas.openxmlformats.org/officeDocument/2006/relationships/notesMaster" Target="/ppt/notesMasters/notesMaster1.xml" Id="Ra814a342afa24c60" /></Relationships>
</file>

<file path=ppt/notesSlides/_rels/notesSlide137.xml.rels>&#65279;<?xml version="1.0" encoding="utf-8"?><Relationships xmlns="http://schemas.openxmlformats.org/package/2006/relationships"><Relationship Type="http://schemas.openxmlformats.org/officeDocument/2006/relationships/slide" Target="/ppt/slides/slide202.xml" Id="R93a77927273044ee" /><Relationship Type="http://schemas.openxmlformats.org/officeDocument/2006/relationships/notesMaster" Target="/ppt/notesMasters/notesMaster1.xml" Id="Ra36de9b7e6a143cc" /></Relationships>
</file>

<file path=ppt/notesSlides/_rels/notesSlide138.xml.rels>&#65279;<?xml version="1.0" encoding="utf-8"?><Relationships xmlns="http://schemas.openxmlformats.org/package/2006/relationships"><Relationship Type="http://schemas.openxmlformats.org/officeDocument/2006/relationships/slide" Target="/ppt/slides/slide203.xml" Id="Re67b8726fefc4f88" /><Relationship Type="http://schemas.openxmlformats.org/officeDocument/2006/relationships/notesMaster" Target="/ppt/notesMasters/notesMaster1.xml" Id="R0269bf7338c84abc" /></Relationships>
</file>

<file path=ppt/notesSlides/_rels/notesSlide139.xml.rels>&#65279;<?xml version="1.0" encoding="utf-8"?><Relationships xmlns="http://schemas.openxmlformats.org/package/2006/relationships"><Relationship Type="http://schemas.openxmlformats.org/officeDocument/2006/relationships/slide" Target="/ppt/slides/slide204.xml" Id="R5bc991db67284f5f" /><Relationship Type="http://schemas.openxmlformats.org/officeDocument/2006/relationships/notesMaster" Target="/ppt/notesMasters/notesMaster1.xml" Id="R834f795272a5496c" /></Relationships>
</file>

<file path=ppt/notesSlides/_rels/notesSlide14.xml.rels>&#65279;<?xml version="1.0" encoding="utf-8"?><Relationships xmlns="http://schemas.openxmlformats.org/package/2006/relationships"><Relationship Type="http://schemas.openxmlformats.org/officeDocument/2006/relationships/slide" Target="/ppt/slides/slide25.xml" Id="R95df9001bf50422b" /><Relationship Type="http://schemas.openxmlformats.org/officeDocument/2006/relationships/notesMaster" Target="/ppt/notesMasters/notesMaster1.xml" Id="R0d5bd15952fe489f" /></Relationships>
</file>

<file path=ppt/notesSlides/_rels/notesSlide140.xml.rels>&#65279;<?xml version="1.0" encoding="utf-8"?><Relationships xmlns="http://schemas.openxmlformats.org/package/2006/relationships"><Relationship Type="http://schemas.openxmlformats.org/officeDocument/2006/relationships/slide" Target="/ppt/slides/slide205.xml" Id="R38a50f6f3bfc4131" /><Relationship Type="http://schemas.openxmlformats.org/officeDocument/2006/relationships/notesMaster" Target="/ppt/notesMasters/notesMaster1.xml" Id="R4347cd22fcdb4083" /></Relationships>
</file>

<file path=ppt/notesSlides/_rels/notesSlide141.xml.rels>&#65279;<?xml version="1.0" encoding="utf-8"?><Relationships xmlns="http://schemas.openxmlformats.org/package/2006/relationships"><Relationship Type="http://schemas.openxmlformats.org/officeDocument/2006/relationships/slide" Target="/ppt/slides/slide206.xml" Id="Rec704e9c43aa4853" /><Relationship Type="http://schemas.openxmlformats.org/officeDocument/2006/relationships/notesMaster" Target="/ppt/notesMasters/notesMaster1.xml" Id="R022b072c9b904f4f" /></Relationships>
</file>

<file path=ppt/notesSlides/_rels/notesSlide142.xml.rels>&#65279;<?xml version="1.0" encoding="utf-8"?><Relationships xmlns="http://schemas.openxmlformats.org/package/2006/relationships"><Relationship Type="http://schemas.openxmlformats.org/officeDocument/2006/relationships/slide" Target="/ppt/slides/slide207.xml" Id="Rf2e6c85a08124b8d" /><Relationship Type="http://schemas.openxmlformats.org/officeDocument/2006/relationships/notesMaster" Target="/ppt/notesMasters/notesMaster1.xml" Id="R5f7ae6446db44a3a" /></Relationships>
</file>

<file path=ppt/notesSlides/_rels/notesSlide143.xml.rels>&#65279;<?xml version="1.0" encoding="utf-8"?><Relationships xmlns="http://schemas.openxmlformats.org/package/2006/relationships"><Relationship Type="http://schemas.openxmlformats.org/officeDocument/2006/relationships/slide" Target="/ppt/slides/slide208.xml" Id="R20cbdd730b404410" /><Relationship Type="http://schemas.openxmlformats.org/officeDocument/2006/relationships/notesMaster" Target="/ppt/notesMasters/notesMaster1.xml" Id="Rd93eaa175e114be1" /></Relationships>
</file>

<file path=ppt/notesSlides/_rels/notesSlide144.xml.rels>&#65279;<?xml version="1.0" encoding="utf-8"?><Relationships xmlns="http://schemas.openxmlformats.org/package/2006/relationships"><Relationship Type="http://schemas.openxmlformats.org/officeDocument/2006/relationships/slide" Target="/ppt/slides/slide209.xml" Id="R769ded9dd3824c7f" /><Relationship Type="http://schemas.openxmlformats.org/officeDocument/2006/relationships/notesMaster" Target="/ppt/notesMasters/notesMaster1.xml" Id="Rdac5de112efb4b79" /></Relationships>
</file>

<file path=ppt/notesSlides/_rels/notesSlide145.xml.rels>&#65279;<?xml version="1.0" encoding="utf-8"?><Relationships xmlns="http://schemas.openxmlformats.org/package/2006/relationships"><Relationship Type="http://schemas.openxmlformats.org/officeDocument/2006/relationships/slide" Target="/ppt/slides/slide210.xml" Id="Rc3146d389b334de9" /><Relationship Type="http://schemas.openxmlformats.org/officeDocument/2006/relationships/notesMaster" Target="/ppt/notesMasters/notesMaster1.xml" Id="R9daca62fcefc4c26" /></Relationships>
</file>

<file path=ppt/notesSlides/_rels/notesSlide146.xml.rels>&#65279;<?xml version="1.0" encoding="utf-8"?><Relationships xmlns="http://schemas.openxmlformats.org/package/2006/relationships"><Relationship Type="http://schemas.openxmlformats.org/officeDocument/2006/relationships/slide" Target="/ppt/slides/slide211.xml" Id="R950981f564174595" /><Relationship Type="http://schemas.openxmlformats.org/officeDocument/2006/relationships/notesMaster" Target="/ppt/notesMasters/notesMaster1.xml" Id="R2f6a5530bf7643a6" /></Relationships>
</file>

<file path=ppt/notesSlides/_rels/notesSlide147.xml.rels>&#65279;<?xml version="1.0" encoding="utf-8"?><Relationships xmlns="http://schemas.openxmlformats.org/package/2006/relationships"><Relationship Type="http://schemas.openxmlformats.org/officeDocument/2006/relationships/slide" Target="/ppt/slides/slide212.xml" Id="R6da2e79113f34c12" /><Relationship Type="http://schemas.openxmlformats.org/officeDocument/2006/relationships/notesMaster" Target="/ppt/notesMasters/notesMaster1.xml" Id="Rdfaeeb8598c0483e" /></Relationships>
</file>

<file path=ppt/notesSlides/_rels/notesSlide148.xml.rels>&#65279;<?xml version="1.0" encoding="utf-8"?><Relationships xmlns="http://schemas.openxmlformats.org/package/2006/relationships"><Relationship Type="http://schemas.openxmlformats.org/officeDocument/2006/relationships/slide" Target="/ppt/slides/slide213.xml" Id="R5e428ecd3ba045d5" /><Relationship Type="http://schemas.openxmlformats.org/officeDocument/2006/relationships/notesMaster" Target="/ppt/notesMasters/notesMaster1.xml" Id="R1c455e8114904d31" /></Relationships>
</file>

<file path=ppt/notesSlides/_rels/notesSlide149.xml.rels>&#65279;<?xml version="1.0" encoding="utf-8"?><Relationships xmlns="http://schemas.openxmlformats.org/package/2006/relationships"><Relationship Type="http://schemas.openxmlformats.org/officeDocument/2006/relationships/slide" Target="/ppt/slides/slide214.xml" Id="Rbc1a712eaa3b449c" /><Relationship Type="http://schemas.openxmlformats.org/officeDocument/2006/relationships/notesMaster" Target="/ppt/notesMasters/notesMaster1.xml" Id="Re9ea1778acf3411f" /></Relationships>
</file>

<file path=ppt/notesSlides/_rels/notesSlide15.xml.rels>&#65279;<?xml version="1.0" encoding="utf-8"?><Relationships xmlns="http://schemas.openxmlformats.org/package/2006/relationships"><Relationship Type="http://schemas.openxmlformats.org/officeDocument/2006/relationships/slide" Target="/ppt/slides/slide28.xml" Id="Rf742713f137348ea" /><Relationship Type="http://schemas.openxmlformats.org/officeDocument/2006/relationships/notesMaster" Target="/ppt/notesMasters/notesMaster1.xml" Id="R6e53df6dc6e9480e" /></Relationships>
</file>

<file path=ppt/notesSlides/_rels/notesSlide150.xml.rels>&#65279;<?xml version="1.0" encoding="utf-8"?><Relationships xmlns="http://schemas.openxmlformats.org/package/2006/relationships"><Relationship Type="http://schemas.openxmlformats.org/officeDocument/2006/relationships/slide" Target="/ppt/slides/slide215.xml" Id="R5875b9df1e1b4fb1" /><Relationship Type="http://schemas.openxmlformats.org/officeDocument/2006/relationships/notesMaster" Target="/ppt/notesMasters/notesMaster1.xml" Id="R6b953501af324ab7" /></Relationships>
</file>

<file path=ppt/notesSlides/_rels/notesSlide151.xml.rels>&#65279;<?xml version="1.0" encoding="utf-8"?><Relationships xmlns="http://schemas.openxmlformats.org/package/2006/relationships"><Relationship Type="http://schemas.openxmlformats.org/officeDocument/2006/relationships/slide" Target="/ppt/slides/slide216.xml" Id="R363bc7b0c2c644cf" /><Relationship Type="http://schemas.openxmlformats.org/officeDocument/2006/relationships/notesMaster" Target="/ppt/notesMasters/notesMaster1.xml" Id="R8b399633a9064d7d" /></Relationships>
</file>

<file path=ppt/notesSlides/_rels/notesSlide152.xml.rels>&#65279;<?xml version="1.0" encoding="utf-8"?><Relationships xmlns="http://schemas.openxmlformats.org/package/2006/relationships"><Relationship Type="http://schemas.openxmlformats.org/officeDocument/2006/relationships/slide" Target="/ppt/slides/slide217.xml" Id="R38d1526ccfe24928" /><Relationship Type="http://schemas.openxmlformats.org/officeDocument/2006/relationships/notesMaster" Target="/ppt/notesMasters/notesMaster1.xml" Id="Re7e1305396124f31" /></Relationships>
</file>

<file path=ppt/notesSlides/_rels/notesSlide153.xml.rels>&#65279;<?xml version="1.0" encoding="utf-8"?><Relationships xmlns="http://schemas.openxmlformats.org/package/2006/relationships"><Relationship Type="http://schemas.openxmlformats.org/officeDocument/2006/relationships/slide" Target="/ppt/slides/slide218.xml" Id="R9ca088c7d2cf4930" /><Relationship Type="http://schemas.openxmlformats.org/officeDocument/2006/relationships/notesMaster" Target="/ppt/notesMasters/notesMaster1.xml" Id="R9d266d743ef4487a" /></Relationships>
</file>

<file path=ppt/notesSlides/_rels/notesSlide154.xml.rels>&#65279;<?xml version="1.0" encoding="utf-8"?><Relationships xmlns="http://schemas.openxmlformats.org/package/2006/relationships"><Relationship Type="http://schemas.openxmlformats.org/officeDocument/2006/relationships/slide" Target="/ppt/slides/slide219.xml" Id="R8311fe08e12746c7" /><Relationship Type="http://schemas.openxmlformats.org/officeDocument/2006/relationships/notesMaster" Target="/ppt/notesMasters/notesMaster1.xml" Id="Rf012be21e86c4aca" /></Relationships>
</file>

<file path=ppt/notesSlides/_rels/notesSlide155.xml.rels>&#65279;<?xml version="1.0" encoding="utf-8"?><Relationships xmlns="http://schemas.openxmlformats.org/package/2006/relationships"><Relationship Type="http://schemas.openxmlformats.org/officeDocument/2006/relationships/slide" Target="/ppt/slides/slide220.xml" Id="R508255fd1d294e0c" /><Relationship Type="http://schemas.openxmlformats.org/officeDocument/2006/relationships/notesMaster" Target="/ppt/notesMasters/notesMaster1.xml" Id="R061222786a7a411e" /></Relationships>
</file>

<file path=ppt/notesSlides/_rels/notesSlide156.xml.rels>&#65279;<?xml version="1.0" encoding="utf-8"?><Relationships xmlns="http://schemas.openxmlformats.org/package/2006/relationships"><Relationship Type="http://schemas.openxmlformats.org/officeDocument/2006/relationships/slide" Target="/ppt/slides/slide221.xml" Id="Rf45b4755299144bb" /><Relationship Type="http://schemas.openxmlformats.org/officeDocument/2006/relationships/notesMaster" Target="/ppt/notesMasters/notesMaster1.xml" Id="R7a34c8b137fc463b" /></Relationships>
</file>

<file path=ppt/notesSlides/_rels/notesSlide157.xml.rels>&#65279;<?xml version="1.0" encoding="utf-8"?><Relationships xmlns="http://schemas.openxmlformats.org/package/2006/relationships"><Relationship Type="http://schemas.openxmlformats.org/officeDocument/2006/relationships/slide" Target="/ppt/slides/slide222.xml" Id="Rfb54df53c5574e58" /><Relationship Type="http://schemas.openxmlformats.org/officeDocument/2006/relationships/notesMaster" Target="/ppt/notesMasters/notesMaster1.xml" Id="Rd60a5fb248554648" /></Relationships>
</file>

<file path=ppt/notesSlides/_rels/notesSlide158.xml.rels>&#65279;<?xml version="1.0" encoding="utf-8"?><Relationships xmlns="http://schemas.openxmlformats.org/package/2006/relationships"><Relationship Type="http://schemas.openxmlformats.org/officeDocument/2006/relationships/slide" Target="/ppt/slides/slide223.xml" Id="Raf47890dd6a84d0f" /><Relationship Type="http://schemas.openxmlformats.org/officeDocument/2006/relationships/notesMaster" Target="/ppt/notesMasters/notesMaster1.xml" Id="Rb81774053473457a" /></Relationships>
</file>

<file path=ppt/notesSlides/_rels/notesSlide159.xml.rels>&#65279;<?xml version="1.0" encoding="utf-8"?><Relationships xmlns="http://schemas.openxmlformats.org/package/2006/relationships"><Relationship Type="http://schemas.openxmlformats.org/officeDocument/2006/relationships/slide" Target="/ppt/slides/slide224.xml" Id="Rebf3593398ed49ce" /><Relationship Type="http://schemas.openxmlformats.org/officeDocument/2006/relationships/notesMaster" Target="/ppt/notesMasters/notesMaster1.xml" Id="Rfa08f3ec0d724a65" /></Relationships>
</file>

<file path=ppt/notesSlides/_rels/notesSlide16.xml.rels>&#65279;<?xml version="1.0" encoding="utf-8"?><Relationships xmlns="http://schemas.openxmlformats.org/package/2006/relationships"><Relationship Type="http://schemas.openxmlformats.org/officeDocument/2006/relationships/slide" Target="/ppt/slides/slide29.xml" Id="R82086c797c1140d2" /><Relationship Type="http://schemas.openxmlformats.org/officeDocument/2006/relationships/notesMaster" Target="/ppt/notesMasters/notesMaster1.xml" Id="R65cc666d806c4df5" /></Relationships>
</file>

<file path=ppt/notesSlides/_rels/notesSlide160.xml.rels>&#65279;<?xml version="1.0" encoding="utf-8"?><Relationships xmlns="http://schemas.openxmlformats.org/package/2006/relationships"><Relationship Type="http://schemas.openxmlformats.org/officeDocument/2006/relationships/slide" Target="/ppt/slides/slide229.xml" Id="R000ce496306244c6" /><Relationship Type="http://schemas.openxmlformats.org/officeDocument/2006/relationships/notesMaster" Target="/ppt/notesMasters/notesMaster1.xml" Id="R20d9b98961b74fc2" /></Relationships>
</file>

<file path=ppt/notesSlides/_rels/notesSlide161.xml.rels>&#65279;<?xml version="1.0" encoding="utf-8"?><Relationships xmlns="http://schemas.openxmlformats.org/package/2006/relationships"><Relationship Type="http://schemas.openxmlformats.org/officeDocument/2006/relationships/slide" Target="/ppt/slides/slide230.xml" Id="R785602b0ffcd4483" /><Relationship Type="http://schemas.openxmlformats.org/officeDocument/2006/relationships/notesMaster" Target="/ppt/notesMasters/notesMaster1.xml" Id="R0cfbeeea1a0348a4" /></Relationships>
</file>

<file path=ppt/notesSlides/_rels/notesSlide162.xml.rels>&#65279;<?xml version="1.0" encoding="utf-8"?><Relationships xmlns="http://schemas.openxmlformats.org/package/2006/relationships"><Relationship Type="http://schemas.openxmlformats.org/officeDocument/2006/relationships/slide" Target="/ppt/slides/slide231.xml" Id="R0048a742551b4376" /><Relationship Type="http://schemas.openxmlformats.org/officeDocument/2006/relationships/notesMaster" Target="/ppt/notesMasters/notesMaster1.xml" Id="R1e5ac99bd6834d29" /></Relationships>
</file>

<file path=ppt/notesSlides/_rels/notesSlide163.xml.rels>&#65279;<?xml version="1.0" encoding="utf-8"?><Relationships xmlns="http://schemas.openxmlformats.org/package/2006/relationships"><Relationship Type="http://schemas.openxmlformats.org/officeDocument/2006/relationships/slide" Target="/ppt/slides/slide232.xml" Id="Rc4682908b9244540" /><Relationship Type="http://schemas.openxmlformats.org/officeDocument/2006/relationships/notesMaster" Target="/ppt/notesMasters/notesMaster1.xml" Id="R46f63e7db47543c6" /></Relationships>
</file>

<file path=ppt/notesSlides/_rels/notesSlide164.xml.rels>&#65279;<?xml version="1.0" encoding="utf-8"?><Relationships xmlns="http://schemas.openxmlformats.org/package/2006/relationships"><Relationship Type="http://schemas.openxmlformats.org/officeDocument/2006/relationships/slide" Target="/ppt/slides/slide233.xml" Id="Rbfc3e2571180471e" /><Relationship Type="http://schemas.openxmlformats.org/officeDocument/2006/relationships/notesMaster" Target="/ppt/notesMasters/notesMaster1.xml" Id="R833fbd04e9104851" /></Relationships>
</file>

<file path=ppt/notesSlides/_rels/notesSlide165.xml.rels>&#65279;<?xml version="1.0" encoding="utf-8"?><Relationships xmlns="http://schemas.openxmlformats.org/package/2006/relationships"><Relationship Type="http://schemas.openxmlformats.org/officeDocument/2006/relationships/slide" Target="/ppt/slides/slide234.xml" Id="R87db2c57376f431f" /><Relationship Type="http://schemas.openxmlformats.org/officeDocument/2006/relationships/notesMaster" Target="/ppt/notesMasters/notesMaster1.xml" Id="Re50157cc3f404891" /></Relationships>
</file>

<file path=ppt/notesSlides/_rels/notesSlide166.xml.rels>&#65279;<?xml version="1.0" encoding="utf-8"?><Relationships xmlns="http://schemas.openxmlformats.org/package/2006/relationships"><Relationship Type="http://schemas.openxmlformats.org/officeDocument/2006/relationships/slide" Target="/ppt/slides/slide236.xml" Id="Rd5e1725e305c41bd" /><Relationship Type="http://schemas.openxmlformats.org/officeDocument/2006/relationships/notesMaster" Target="/ppt/notesMasters/notesMaster1.xml" Id="R7c12ea5cf39047a2" /></Relationships>
</file>

<file path=ppt/notesSlides/_rels/notesSlide167.xml.rels>&#65279;<?xml version="1.0" encoding="utf-8"?><Relationships xmlns="http://schemas.openxmlformats.org/package/2006/relationships"><Relationship Type="http://schemas.openxmlformats.org/officeDocument/2006/relationships/slide" Target="/ppt/slides/slide237.xml" Id="R0f8ff55570c0413f" /><Relationship Type="http://schemas.openxmlformats.org/officeDocument/2006/relationships/notesMaster" Target="/ppt/notesMasters/notesMaster1.xml" Id="Rf73106862f9a419f" /></Relationships>
</file>

<file path=ppt/notesSlides/_rels/notesSlide168.xml.rels>&#65279;<?xml version="1.0" encoding="utf-8"?><Relationships xmlns="http://schemas.openxmlformats.org/package/2006/relationships"><Relationship Type="http://schemas.openxmlformats.org/officeDocument/2006/relationships/slide" Target="/ppt/slides/slide238.xml" Id="R9693d90532bc4f23" /><Relationship Type="http://schemas.openxmlformats.org/officeDocument/2006/relationships/notesMaster" Target="/ppt/notesMasters/notesMaster1.xml" Id="Raf448e768cbc4e97" /></Relationships>
</file>

<file path=ppt/notesSlides/_rels/notesSlide169.xml.rels>&#65279;<?xml version="1.0" encoding="utf-8"?><Relationships xmlns="http://schemas.openxmlformats.org/package/2006/relationships"><Relationship Type="http://schemas.openxmlformats.org/officeDocument/2006/relationships/slide" Target="/ppt/slides/slide239.xml" Id="R2701184402ef408e" /><Relationship Type="http://schemas.openxmlformats.org/officeDocument/2006/relationships/notesMaster" Target="/ppt/notesMasters/notesMaster1.xml" Id="R6731f1c8b4894b0a" /></Relationships>
</file>

<file path=ppt/notesSlides/_rels/notesSlide17.xml.rels>&#65279;<?xml version="1.0" encoding="utf-8"?><Relationships xmlns="http://schemas.openxmlformats.org/package/2006/relationships"><Relationship Type="http://schemas.openxmlformats.org/officeDocument/2006/relationships/slide" Target="/ppt/slides/slide31.xml" Id="Rf60edadb56454f49" /><Relationship Type="http://schemas.openxmlformats.org/officeDocument/2006/relationships/notesMaster" Target="/ppt/notesMasters/notesMaster1.xml" Id="R8f2256341dd94d7c" /></Relationships>
</file>

<file path=ppt/notesSlides/_rels/notesSlide170.xml.rels>&#65279;<?xml version="1.0" encoding="utf-8"?><Relationships xmlns="http://schemas.openxmlformats.org/package/2006/relationships"><Relationship Type="http://schemas.openxmlformats.org/officeDocument/2006/relationships/slide" Target="/ppt/slides/slide240.xml" Id="Rb79e9734db824df1" /><Relationship Type="http://schemas.openxmlformats.org/officeDocument/2006/relationships/notesMaster" Target="/ppt/notesMasters/notesMaster1.xml" Id="Rae814557572a4035" /></Relationships>
</file>

<file path=ppt/notesSlides/_rels/notesSlide171.xml.rels>&#65279;<?xml version="1.0" encoding="utf-8"?><Relationships xmlns="http://schemas.openxmlformats.org/package/2006/relationships"><Relationship Type="http://schemas.openxmlformats.org/officeDocument/2006/relationships/slide" Target="/ppt/slides/slide241.xml" Id="R08013a463af246aa" /><Relationship Type="http://schemas.openxmlformats.org/officeDocument/2006/relationships/notesMaster" Target="/ppt/notesMasters/notesMaster1.xml" Id="Rfc7db2849802412e" /></Relationships>
</file>

<file path=ppt/notesSlides/_rels/notesSlide172.xml.rels>&#65279;<?xml version="1.0" encoding="utf-8"?><Relationships xmlns="http://schemas.openxmlformats.org/package/2006/relationships"><Relationship Type="http://schemas.openxmlformats.org/officeDocument/2006/relationships/slide" Target="/ppt/slides/slide242.xml" Id="Red753d023e714fc4" /><Relationship Type="http://schemas.openxmlformats.org/officeDocument/2006/relationships/notesMaster" Target="/ppt/notesMasters/notesMaster1.xml" Id="R2b92cfc168dd4705" /></Relationships>
</file>

<file path=ppt/notesSlides/_rels/notesSlide173.xml.rels>&#65279;<?xml version="1.0" encoding="utf-8"?><Relationships xmlns="http://schemas.openxmlformats.org/package/2006/relationships"><Relationship Type="http://schemas.openxmlformats.org/officeDocument/2006/relationships/slide" Target="/ppt/slides/slide243.xml" Id="Rf46b20a47bac4988" /><Relationship Type="http://schemas.openxmlformats.org/officeDocument/2006/relationships/notesMaster" Target="/ppt/notesMasters/notesMaster1.xml" Id="Rebbe2660a7d249b2" /></Relationships>
</file>

<file path=ppt/notesSlides/_rels/notesSlide174.xml.rels>&#65279;<?xml version="1.0" encoding="utf-8"?><Relationships xmlns="http://schemas.openxmlformats.org/package/2006/relationships"><Relationship Type="http://schemas.openxmlformats.org/officeDocument/2006/relationships/slide" Target="/ppt/slides/slide244.xml" Id="Rbd7f0a2e22854d20" /><Relationship Type="http://schemas.openxmlformats.org/officeDocument/2006/relationships/notesMaster" Target="/ppt/notesMasters/notesMaster1.xml" Id="R6fda3a30dc2a4888" /></Relationships>
</file>

<file path=ppt/notesSlides/_rels/notesSlide175.xml.rels>&#65279;<?xml version="1.0" encoding="utf-8"?><Relationships xmlns="http://schemas.openxmlformats.org/package/2006/relationships"><Relationship Type="http://schemas.openxmlformats.org/officeDocument/2006/relationships/slide" Target="/ppt/slides/slide245.xml" Id="R943272e61cac46d9" /><Relationship Type="http://schemas.openxmlformats.org/officeDocument/2006/relationships/notesMaster" Target="/ppt/notesMasters/notesMaster1.xml" Id="R87e4aabee14f4ce1" /></Relationships>
</file>

<file path=ppt/notesSlides/_rels/notesSlide176.xml.rels>&#65279;<?xml version="1.0" encoding="utf-8"?><Relationships xmlns="http://schemas.openxmlformats.org/package/2006/relationships"><Relationship Type="http://schemas.openxmlformats.org/officeDocument/2006/relationships/slide" Target="/ppt/slides/slide246.xml" Id="R46dd1971a7f440cf" /><Relationship Type="http://schemas.openxmlformats.org/officeDocument/2006/relationships/notesMaster" Target="/ppt/notesMasters/notesMaster1.xml" Id="R5e0bd39e74954d1a" /></Relationships>
</file>

<file path=ppt/notesSlides/_rels/notesSlide177.xml.rels>&#65279;<?xml version="1.0" encoding="utf-8"?><Relationships xmlns="http://schemas.openxmlformats.org/package/2006/relationships"><Relationship Type="http://schemas.openxmlformats.org/officeDocument/2006/relationships/slide" Target="/ppt/slides/slide247.xml" Id="Rb781888f41a542d7" /><Relationship Type="http://schemas.openxmlformats.org/officeDocument/2006/relationships/notesMaster" Target="/ppt/notesMasters/notesMaster1.xml" Id="R49316376ff724ac0" /></Relationships>
</file>

<file path=ppt/notesSlides/_rels/notesSlide178.xml.rels>&#65279;<?xml version="1.0" encoding="utf-8"?><Relationships xmlns="http://schemas.openxmlformats.org/package/2006/relationships"><Relationship Type="http://schemas.openxmlformats.org/officeDocument/2006/relationships/slide" Target="/ppt/slides/slide248.xml" Id="R33d58affd8f3495e" /><Relationship Type="http://schemas.openxmlformats.org/officeDocument/2006/relationships/notesMaster" Target="/ppt/notesMasters/notesMaster1.xml" Id="Rfefe0aa6acf64d54" /></Relationships>
</file>

<file path=ppt/notesSlides/_rels/notesSlide179.xml.rels>&#65279;<?xml version="1.0" encoding="utf-8"?><Relationships xmlns="http://schemas.openxmlformats.org/package/2006/relationships"><Relationship Type="http://schemas.openxmlformats.org/officeDocument/2006/relationships/slide" Target="/ppt/slides/slide249.xml" Id="Rfca02b9b307e4a68" /><Relationship Type="http://schemas.openxmlformats.org/officeDocument/2006/relationships/notesMaster" Target="/ppt/notesMasters/notesMaster1.xml" Id="Rae82e2dd12b94c69" /></Relationships>
</file>

<file path=ppt/notesSlides/_rels/notesSlide18.xml.rels>&#65279;<?xml version="1.0" encoding="utf-8"?><Relationships xmlns="http://schemas.openxmlformats.org/package/2006/relationships"><Relationship Type="http://schemas.openxmlformats.org/officeDocument/2006/relationships/slide" Target="/ppt/slides/slide32.xml" Id="R983dd11581b247c3" /><Relationship Type="http://schemas.openxmlformats.org/officeDocument/2006/relationships/notesMaster" Target="/ppt/notesMasters/notesMaster1.xml" Id="R79b6d413c07e4548" /></Relationships>
</file>

<file path=ppt/notesSlides/_rels/notesSlide180.xml.rels>&#65279;<?xml version="1.0" encoding="utf-8"?><Relationships xmlns="http://schemas.openxmlformats.org/package/2006/relationships"><Relationship Type="http://schemas.openxmlformats.org/officeDocument/2006/relationships/slide" Target="/ppt/slides/slide250.xml" Id="Rf64a5dfbdee44e03" /><Relationship Type="http://schemas.openxmlformats.org/officeDocument/2006/relationships/notesMaster" Target="/ppt/notesMasters/notesMaster1.xml" Id="Rf6e6e1d47eb54baf" /></Relationships>
</file>

<file path=ppt/notesSlides/_rels/notesSlide181.xml.rels>&#65279;<?xml version="1.0" encoding="utf-8"?><Relationships xmlns="http://schemas.openxmlformats.org/package/2006/relationships"><Relationship Type="http://schemas.openxmlformats.org/officeDocument/2006/relationships/slide" Target="/ppt/slides/slide251.xml" Id="R9e24f0998e2745b7" /><Relationship Type="http://schemas.openxmlformats.org/officeDocument/2006/relationships/notesMaster" Target="/ppt/notesMasters/notesMaster1.xml" Id="Re0a317731c0d4c84" /></Relationships>
</file>

<file path=ppt/notesSlides/_rels/notesSlide182.xml.rels>&#65279;<?xml version="1.0" encoding="utf-8"?><Relationships xmlns="http://schemas.openxmlformats.org/package/2006/relationships"><Relationship Type="http://schemas.openxmlformats.org/officeDocument/2006/relationships/slide" Target="/ppt/slides/slide252.xml" Id="R1002f384f0bd4b93" /><Relationship Type="http://schemas.openxmlformats.org/officeDocument/2006/relationships/notesMaster" Target="/ppt/notesMasters/notesMaster1.xml" Id="Ra321b604df74487c" /></Relationships>
</file>

<file path=ppt/notesSlides/_rels/notesSlide183.xml.rels>&#65279;<?xml version="1.0" encoding="utf-8"?><Relationships xmlns="http://schemas.openxmlformats.org/package/2006/relationships"><Relationship Type="http://schemas.openxmlformats.org/officeDocument/2006/relationships/slide" Target="/ppt/slides/slide253.xml" Id="R422db66c184d4ce2" /><Relationship Type="http://schemas.openxmlformats.org/officeDocument/2006/relationships/notesMaster" Target="/ppt/notesMasters/notesMaster1.xml" Id="R3d32990885ed4e02" /></Relationships>
</file>

<file path=ppt/notesSlides/_rels/notesSlide184.xml.rels>&#65279;<?xml version="1.0" encoding="utf-8"?><Relationships xmlns="http://schemas.openxmlformats.org/package/2006/relationships"><Relationship Type="http://schemas.openxmlformats.org/officeDocument/2006/relationships/slide" Target="/ppt/slides/slide254.xml" Id="R6b211d216e5346c2" /><Relationship Type="http://schemas.openxmlformats.org/officeDocument/2006/relationships/notesMaster" Target="/ppt/notesMasters/notesMaster1.xml" Id="Rb905149a125a4ed0" /></Relationships>
</file>

<file path=ppt/notesSlides/_rels/notesSlide185.xml.rels>&#65279;<?xml version="1.0" encoding="utf-8"?><Relationships xmlns="http://schemas.openxmlformats.org/package/2006/relationships"><Relationship Type="http://schemas.openxmlformats.org/officeDocument/2006/relationships/slide" Target="/ppt/slides/slide255.xml" Id="R492444aa99a44153" /><Relationship Type="http://schemas.openxmlformats.org/officeDocument/2006/relationships/notesMaster" Target="/ppt/notesMasters/notesMaster1.xml" Id="Rdcb2a9767d7f4161" /></Relationships>
</file>

<file path=ppt/notesSlides/_rels/notesSlide186.xml.rels>&#65279;<?xml version="1.0" encoding="utf-8"?><Relationships xmlns="http://schemas.openxmlformats.org/package/2006/relationships"><Relationship Type="http://schemas.openxmlformats.org/officeDocument/2006/relationships/slide" Target="/ppt/slides/slide256.xml" Id="R8569a70d0bd44301" /><Relationship Type="http://schemas.openxmlformats.org/officeDocument/2006/relationships/notesMaster" Target="/ppt/notesMasters/notesMaster1.xml" Id="R50666b8eb79e43d8" /></Relationships>
</file>

<file path=ppt/notesSlides/_rels/notesSlide187.xml.rels>&#65279;<?xml version="1.0" encoding="utf-8"?><Relationships xmlns="http://schemas.openxmlformats.org/package/2006/relationships"><Relationship Type="http://schemas.openxmlformats.org/officeDocument/2006/relationships/slide" Target="/ppt/slides/slide257.xml" Id="R8e3b5f59d7af4564" /><Relationship Type="http://schemas.openxmlformats.org/officeDocument/2006/relationships/notesMaster" Target="/ppt/notesMasters/notesMaster1.xml" Id="R9b9cc344cd7d4675" /></Relationships>
</file>

<file path=ppt/notesSlides/_rels/notesSlide188.xml.rels>&#65279;<?xml version="1.0" encoding="utf-8"?><Relationships xmlns="http://schemas.openxmlformats.org/package/2006/relationships"><Relationship Type="http://schemas.openxmlformats.org/officeDocument/2006/relationships/slide" Target="/ppt/slides/slide258.xml" Id="R3517386cbdbd49b5" /><Relationship Type="http://schemas.openxmlformats.org/officeDocument/2006/relationships/notesMaster" Target="/ppt/notesMasters/notesMaster1.xml" Id="R1a8df14b3757486c" /></Relationships>
</file>

<file path=ppt/notesSlides/_rels/notesSlide189.xml.rels>&#65279;<?xml version="1.0" encoding="utf-8"?><Relationships xmlns="http://schemas.openxmlformats.org/package/2006/relationships"><Relationship Type="http://schemas.openxmlformats.org/officeDocument/2006/relationships/slide" Target="/ppt/slides/slide259.xml" Id="R1c2fea723de34f0c" /><Relationship Type="http://schemas.openxmlformats.org/officeDocument/2006/relationships/notesMaster" Target="/ppt/notesMasters/notesMaster1.xml" Id="R660995ce75854e4d" /></Relationships>
</file>

<file path=ppt/notesSlides/_rels/notesSlide19.xml.rels>&#65279;<?xml version="1.0" encoding="utf-8"?><Relationships xmlns="http://schemas.openxmlformats.org/package/2006/relationships"><Relationship Type="http://schemas.openxmlformats.org/officeDocument/2006/relationships/slide" Target="/ppt/slides/slide34.xml" Id="R5ff58de6e46b4576" /><Relationship Type="http://schemas.openxmlformats.org/officeDocument/2006/relationships/notesMaster" Target="/ppt/notesMasters/notesMaster1.xml" Id="R21e7c17f90154ba5" /></Relationships>
</file>

<file path=ppt/notesSlides/_rels/notesSlide190.xml.rels>&#65279;<?xml version="1.0" encoding="utf-8"?><Relationships xmlns="http://schemas.openxmlformats.org/package/2006/relationships"><Relationship Type="http://schemas.openxmlformats.org/officeDocument/2006/relationships/slide" Target="/ppt/slides/slide260.xml" Id="Rb01f0add13494bdc" /><Relationship Type="http://schemas.openxmlformats.org/officeDocument/2006/relationships/notesMaster" Target="/ppt/notesMasters/notesMaster1.xml" Id="Rec57c8bda6ab4678" /></Relationships>
</file>

<file path=ppt/notesSlides/_rels/notesSlide191.xml.rels>&#65279;<?xml version="1.0" encoding="utf-8"?><Relationships xmlns="http://schemas.openxmlformats.org/package/2006/relationships"><Relationship Type="http://schemas.openxmlformats.org/officeDocument/2006/relationships/slide" Target="/ppt/slides/slide261.xml" Id="R39e94acae3014cf4" /><Relationship Type="http://schemas.openxmlformats.org/officeDocument/2006/relationships/notesMaster" Target="/ppt/notesMasters/notesMaster1.xml" Id="R8771631270414fb1" /></Relationships>
</file>

<file path=ppt/notesSlides/_rels/notesSlide192.xml.rels>&#65279;<?xml version="1.0" encoding="utf-8"?><Relationships xmlns="http://schemas.openxmlformats.org/package/2006/relationships"><Relationship Type="http://schemas.openxmlformats.org/officeDocument/2006/relationships/slide" Target="/ppt/slides/slide262.xml" Id="R69ff812aaf1c4ced" /><Relationship Type="http://schemas.openxmlformats.org/officeDocument/2006/relationships/notesMaster" Target="/ppt/notesMasters/notesMaster1.xml" Id="R68a19a755da841fb" /></Relationships>
</file>

<file path=ppt/notesSlides/_rels/notesSlide193.xml.rels>&#65279;<?xml version="1.0" encoding="utf-8"?><Relationships xmlns="http://schemas.openxmlformats.org/package/2006/relationships"><Relationship Type="http://schemas.openxmlformats.org/officeDocument/2006/relationships/slide" Target="/ppt/slides/slide263.xml" Id="R4f5ff24866dd498f" /><Relationship Type="http://schemas.openxmlformats.org/officeDocument/2006/relationships/notesMaster" Target="/ppt/notesMasters/notesMaster1.xml" Id="R2810f4b0b0244326" /></Relationships>
</file>

<file path=ppt/notesSlides/_rels/notesSlide194.xml.rels>&#65279;<?xml version="1.0" encoding="utf-8"?><Relationships xmlns="http://schemas.openxmlformats.org/package/2006/relationships"><Relationship Type="http://schemas.openxmlformats.org/officeDocument/2006/relationships/slide" Target="/ppt/slides/slide264.xml" Id="Refce602f480642b8" /><Relationship Type="http://schemas.openxmlformats.org/officeDocument/2006/relationships/notesMaster" Target="/ppt/notesMasters/notesMaster1.xml" Id="Rac06e1ab323c4150" /></Relationships>
</file>

<file path=ppt/notesSlides/_rels/notesSlide195.xml.rels>&#65279;<?xml version="1.0" encoding="utf-8"?><Relationships xmlns="http://schemas.openxmlformats.org/package/2006/relationships"><Relationship Type="http://schemas.openxmlformats.org/officeDocument/2006/relationships/slide" Target="/ppt/slides/slide265.xml" Id="Ra7ed4cec69ad4839" /><Relationship Type="http://schemas.openxmlformats.org/officeDocument/2006/relationships/notesMaster" Target="/ppt/notesMasters/notesMaster1.xml" Id="R67f2974d57514f82" /></Relationships>
</file>

<file path=ppt/notesSlides/_rels/notesSlide196.xml.rels>&#65279;<?xml version="1.0" encoding="utf-8"?><Relationships xmlns="http://schemas.openxmlformats.org/package/2006/relationships"><Relationship Type="http://schemas.openxmlformats.org/officeDocument/2006/relationships/slide" Target="/ppt/slides/slide266.xml" Id="Red5eddff7a8e485d" /><Relationship Type="http://schemas.openxmlformats.org/officeDocument/2006/relationships/notesMaster" Target="/ppt/notesMasters/notesMaster1.xml" Id="Rd37b677c3614436c" /></Relationships>
</file>

<file path=ppt/notesSlides/_rels/notesSlide197.xml.rels>&#65279;<?xml version="1.0" encoding="utf-8"?><Relationships xmlns="http://schemas.openxmlformats.org/package/2006/relationships"><Relationship Type="http://schemas.openxmlformats.org/officeDocument/2006/relationships/slide" Target="/ppt/slides/slide267.xml" Id="R0d247e405de54574" /><Relationship Type="http://schemas.openxmlformats.org/officeDocument/2006/relationships/notesMaster" Target="/ppt/notesMasters/notesMaster1.xml" Id="R5677a9ce97b24e1a" /></Relationships>
</file>

<file path=ppt/notesSlides/_rels/notesSlide198.xml.rels>&#65279;<?xml version="1.0" encoding="utf-8"?><Relationships xmlns="http://schemas.openxmlformats.org/package/2006/relationships"><Relationship Type="http://schemas.openxmlformats.org/officeDocument/2006/relationships/slide" Target="/ppt/slides/slide268.xml" Id="Rcbf656e1f1864880" /><Relationship Type="http://schemas.openxmlformats.org/officeDocument/2006/relationships/notesMaster" Target="/ppt/notesMasters/notesMaster1.xml" Id="R1323c59d9e5145d5" /></Relationships>
</file>

<file path=ppt/notesSlides/_rels/notesSlide199.xml.rels>&#65279;<?xml version="1.0" encoding="utf-8"?><Relationships xmlns="http://schemas.openxmlformats.org/package/2006/relationships"><Relationship Type="http://schemas.openxmlformats.org/officeDocument/2006/relationships/slide" Target="/ppt/slides/slide269.xml" Id="R6f9c7822a7134981" /><Relationship Type="http://schemas.openxmlformats.org/officeDocument/2006/relationships/notesMaster" Target="/ppt/notesMasters/notesMaster1.xml" Id="R845ae7c092474fd4" /></Relationships>
</file>

<file path=ppt/notesSlides/_rels/notesSlide2.xml.rels>&#65279;<?xml version="1.0" encoding="utf-8"?><Relationships xmlns="http://schemas.openxmlformats.org/package/2006/relationships"><Relationship Type="http://schemas.openxmlformats.org/officeDocument/2006/relationships/slide" Target="/ppt/slides/slide4.xml" Id="Rf4748660365b4a91" /><Relationship Type="http://schemas.openxmlformats.org/officeDocument/2006/relationships/notesMaster" Target="/ppt/notesMasters/notesMaster1.xml" Id="Rad238d2129844cf4" /></Relationships>
</file>

<file path=ppt/notesSlides/_rels/notesSlide20.xml.rels>&#65279;<?xml version="1.0" encoding="utf-8"?><Relationships xmlns="http://schemas.openxmlformats.org/package/2006/relationships"><Relationship Type="http://schemas.openxmlformats.org/officeDocument/2006/relationships/slide" Target="/ppt/slides/slide37.xml" Id="R2b5b26e237b043f4" /><Relationship Type="http://schemas.openxmlformats.org/officeDocument/2006/relationships/notesMaster" Target="/ppt/notesMasters/notesMaster1.xml" Id="R7f666f009d5c438b" /></Relationships>
</file>

<file path=ppt/notesSlides/_rels/notesSlide200.xml.rels>&#65279;<?xml version="1.0" encoding="utf-8"?><Relationships xmlns="http://schemas.openxmlformats.org/package/2006/relationships"><Relationship Type="http://schemas.openxmlformats.org/officeDocument/2006/relationships/slide" Target="/ppt/slides/slide270.xml" Id="R75dfa0f4b93a4370" /><Relationship Type="http://schemas.openxmlformats.org/officeDocument/2006/relationships/notesMaster" Target="/ppt/notesMasters/notesMaster1.xml" Id="R8ff4fa9893184db1" /></Relationships>
</file>

<file path=ppt/notesSlides/_rels/notesSlide201.xml.rels>&#65279;<?xml version="1.0" encoding="utf-8"?><Relationships xmlns="http://schemas.openxmlformats.org/package/2006/relationships"><Relationship Type="http://schemas.openxmlformats.org/officeDocument/2006/relationships/slide" Target="/ppt/slides/slide271.xml" Id="R636798c95d244f7a" /><Relationship Type="http://schemas.openxmlformats.org/officeDocument/2006/relationships/notesMaster" Target="/ppt/notesMasters/notesMaster1.xml" Id="Rfae78e8ad63c453e" /></Relationships>
</file>

<file path=ppt/notesSlides/_rels/notesSlide202.xml.rels>&#65279;<?xml version="1.0" encoding="utf-8"?><Relationships xmlns="http://schemas.openxmlformats.org/package/2006/relationships"><Relationship Type="http://schemas.openxmlformats.org/officeDocument/2006/relationships/slide" Target="/ppt/slides/slide273.xml" Id="Rfb110d02e5e24512" /><Relationship Type="http://schemas.openxmlformats.org/officeDocument/2006/relationships/notesMaster" Target="/ppt/notesMasters/notesMaster1.xml" Id="R27b4a7173e45422a" /></Relationships>
</file>

<file path=ppt/notesSlides/_rels/notesSlide203.xml.rels>&#65279;<?xml version="1.0" encoding="utf-8"?><Relationships xmlns="http://schemas.openxmlformats.org/package/2006/relationships"><Relationship Type="http://schemas.openxmlformats.org/officeDocument/2006/relationships/slide" Target="/ppt/slides/slide274.xml" Id="R2e395650eb694e7d" /><Relationship Type="http://schemas.openxmlformats.org/officeDocument/2006/relationships/notesMaster" Target="/ppt/notesMasters/notesMaster1.xml" Id="R4409c18a69f340d2" /></Relationships>
</file>

<file path=ppt/notesSlides/_rels/notesSlide204.xml.rels>&#65279;<?xml version="1.0" encoding="utf-8"?><Relationships xmlns="http://schemas.openxmlformats.org/package/2006/relationships"><Relationship Type="http://schemas.openxmlformats.org/officeDocument/2006/relationships/slide" Target="/ppt/slides/slide275.xml" Id="R61ca736534a44186" /><Relationship Type="http://schemas.openxmlformats.org/officeDocument/2006/relationships/notesMaster" Target="/ppt/notesMasters/notesMaster1.xml" Id="R94129534262443d2" /></Relationships>
</file>

<file path=ppt/notesSlides/_rels/notesSlide205.xml.rels>&#65279;<?xml version="1.0" encoding="utf-8"?><Relationships xmlns="http://schemas.openxmlformats.org/package/2006/relationships"><Relationship Type="http://schemas.openxmlformats.org/officeDocument/2006/relationships/slide" Target="/ppt/slides/slide276.xml" Id="Rfd51cec6131d4ac0" /><Relationship Type="http://schemas.openxmlformats.org/officeDocument/2006/relationships/notesMaster" Target="/ppt/notesMasters/notesMaster1.xml" Id="R6fc04df31f9044a2" /></Relationships>
</file>

<file path=ppt/notesSlides/_rels/notesSlide206.xml.rels>&#65279;<?xml version="1.0" encoding="utf-8"?><Relationships xmlns="http://schemas.openxmlformats.org/package/2006/relationships"><Relationship Type="http://schemas.openxmlformats.org/officeDocument/2006/relationships/slide" Target="/ppt/slides/slide277.xml" Id="Rc0b84918337e4f1e" /><Relationship Type="http://schemas.openxmlformats.org/officeDocument/2006/relationships/notesMaster" Target="/ppt/notesMasters/notesMaster1.xml" Id="Raee5b9470a5a4695" /></Relationships>
</file>

<file path=ppt/notesSlides/_rels/notesSlide207.xml.rels>&#65279;<?xml version="1.0" encoding="utf-8"?><Relationships xmlns="http://schemas.openxmlformats.org/package/2006/relationships"><Relationship Type="http://schemas.openxmlformats.org/officeDocument/2006/relationships/slide" Target="/ppt/slides/slide278.xml" Id="R13b08cad458540e5" /><Relationship Type="http://schemas.openxmlformats.org/officeDocument/2006/relationships/notesMaster" Target="/ppt/notesMasters/notesMaster1.xml" Id="R286e1c6857ee42bf" /></Relationships>
</file>

<file path=ppt/notesSlides/_rels/notesSlide208.xml.rels>&#65279;<?xml version="1.0" encoding="utf-8"?><Relationships xmlns="http://schemas.openxmlformats.org/package/2006/relationships"><Relationship Type="http://schemas.openxmlformats.org/officeDocument/2006/relationships/slide" Target="/ppt/slides/slide280.xml" Id="R58dd0b2c2fc54078" /><Relationship Type="http://schemas.openxmlformats.org/officeDocument/2006/relationships/notesMaster" Target="/ppt/notesMasters/notesMaster1.xml" Id="Rd1d67f0f1a9341ee" /></Relationships>
</file>

<file path=ppt/notesSlides/_rels/notesSlide209.xml.rels>&#65279;<?xml version="1.0" encoding="utf-8"?><Relationships xmlns="http://schemas.openxmlformats.org/package/2006/relationships"><Relationship Type="http://schemas.openxmlformats.org/officeDocument/2006/relationships/slide" Target="/ppt/slides/slide281.xml" Id="Rac6d88b8f6994a4e" /><Relationship Type="http://schemas.openxmlformats.org/officeDocument/2006/relationships/notesMaster" Target="/ppt/notesMasters/notesMaster1.xml" Id="R63632062904045d2" /></Relationships>
</file>

<file path=ppt/notesSlides/_rels/notesSlide21.xml.rels>&#65279;<?xml version="1.0" encoding="utf-8"?><Relationships xmlns="http://schemas.openxmlformats.org/package/2006/relationships"><Relationship Type="http://schemas.openxmlformats.org/officeDocument/2006/relationships/slide" Target="/ppt/slides/slide39.xml" Id="R518a2a0c34ad4f49" /><Relationship Type="http://schemas.openxmlformats.org/officeDocument/2006/relationships/notesMaster" Target="/ppt/notesMasters/notesMaster1.xml" Id="Racd8c21af04c4e29" /></Relationships>
</file>

<file path=ppt/notesSlides/_rels/notesSlide210.xml.rels>&#65279;<?xml version="1.0" encoding="utf-8"?><Relationships xmlns="http://schemas.openxmlformats.org/package/2006/relationships"><Relationship Type="http://schemas.openxmlformats.org/officeDocument/2006/relationships/slide" Target="/ppt/slides/slide282.xml" Id="Rdef3f77ce918415d" /><Relationship Type="http://schemas.openxmlformats.org/officeDocument/2006/relationships/notesMaster" Target="/ppt/notesMasters/notesMaster1.xml" Id="R10581c7e591c4cc2" /></Relationships>
</file>

<file path=ppt/notesSlides/_rels/notesSlide211.xml.rels>&#65279;<?xml version="1.0" encoding="utf-8"?><Relationships xmlns="http://schemas.openxmlformats.org/package/2006/relationships"><Relationship Type="http://schemas.openxmlformats.org/officeDocument/2006/relationships/slide" Target="/ppt/slides/slide283.xml" Id="R6d92d6b69a72499e" /><Relationship Type="http://schemas.openxmlformats.org/officeDocument/2006/relationships/notesMaster" Target="/ppt/notesMasters/notesMaster1.xml" Id="R462ce562c0a44746" /></Relationships>
</file>

<file path=ppt/notesSlides/_rels/notesSlide212.xml.rels>&#65279;<?xml version="1.0" encoding="utf-8"?><Relationships xmlns="http://schemas.openxmlformats.org/package/2006/relationships"><Relationship Type="http://schemas.openxmlformats.org/officeDocument/2006/relationships/slide" Target="/ppt/slides/slide284.xml" Id="Rd99e572ed3854ebb" /><Relationship Type="http://schemas.openxmlformats.org/officeDocument/2006/relationships/notesMaster" Target="/ppt/notesMasters/notesMaster1.xml" Id="R9e960fdb692e4804" /></Relationships>
</file>

<file path=ppt/notesSlides/_rels/notesSlide213.xml.rels>&#65279;<?xml version="1.0" encoding="utf-8"?><Relationships xmlns="http://schemas.openxmlformats.org/package/2006/relationships"><Relationship Type="http://schemas.openxmlformats.org/officeDocument/2006/relationships/slide" Target="/ppt/slides/slide285.xml" Id="Rc34d9428c4384948" /><Relationship Type="http://schemas.openxmlformats.org/officeDocument/2006/relationships/notesMaster" Target="/ppt/notesMasters/notesMaster1.xml" Id="R740f6d7ba19948ef" /></Relationships>
</file>

<file path=ppt/notesSlides/_rels/notesSlide214.xml.rels>&#65279;<?xml version="1.0" encoding="utf-8"?><Relationships xmlns="http://schemas.openxmlformats.org/package/2006/relationships"><Relationship Type="http://schemas.openxmlformats.org/officeDocument/2006/relationships/slide" Target="/ppt/slides/slide286.xml" Id="Reb46a7d6edc341d7" /><Relationship Type="http://schemas.openxmlformats.org/officeDocument/2006/relationships/notesMaster" Target="/ppt/notesMasters/notesMaster1.xml" Id="R92dd0a89fd414e8e" /></Relationships>
</file>

<file path=ppt/notesSlides/_rels/notesSlide215.xml.rels>&#65279;<?xml version="1.0" encoding="utf-8"?><Relationships xmlns="http://schemas.openxmlformats.org/package/2006/relationships"><Relationship Type="http://schemas.openxmlformats.org/officeDocument/2006/relationships/slide" Target="/ppt/slides/slide287.xml" Id="R71c8637b1fc34ed7" /><Relationship Type="http://schemas.openxmlformats.org/officeDocument/2006/relationships/notesMaster" Target="/ppt/notesMasters/notesMaster1.xml" Id="Rfdd46377efaa4700" /></Relationships>
</file>

<file path=ppt/notesSlides/_rels/notesSlide216.xml.rels>&#65279;<?xml version="1.0" encoding="utf-8"?><Relationships xmlns="http://schemas.openxmlformats.org/package/2006/relationships"><Relationship Type="http://schemas.openxmlformats.org/officeDocument/2006/relationships/slide" Target="/ppt/slides/slide291.xml" Id="Ra2e1f11c270b459f" /><Relationship Type="http://schemas.openxmlformats.org/officeDocument/2006/relationships/notesMaster" Target="/ppt/notesMasters/notesMaster1.xml" Id="R7ce4599c187f4f24" /></Relationships>
</file>

<file path=ppt/notesSlides/_rels/notesSlide217.xml.rels>&#65279;<?xml version="1.0" encoding="utf-8"?><Relationships xmlns="http://schemas.openxmlformats.org/package/2006/relationships"><Relationship Type="http://schemas.openxmlformats.org/officeDocument/2006/relationships/slide" Target="/ppt/slides/slide293.xml" Id="Re7ef496548e5428c" /><Relationship Type="http://schemas.openxmlformats.org/officeDocument/2006/relationships/notesMaster" Target="/ppt/notesMasters/notesMaster1.xml" Id="R2767f4e54d064637" /></Relationships>
</file>

<file path=ppt/notesSlides/_rels/notesSlide218.xml.rels>&#65279;<?xml version="1.0" encoding="utf-8"?><Relationships xmlns="http://schemas.openxmlformats.org/package/2006/relationships"><Relationship Type="http://schemas.openxmlformats.org/officeDocument/2006/relationships/slide" Target="/ppt/slides/slide294.xml" Id="R76eb6a8ae0c840a6" /><Relationship Type="http://schemas.openxmlformats.org/officeDocument/2006/relationships/notesMaster" Target="/ppt/notesMasters/notesMaster1.xml" Id="Re7e75bfeffee463f" /></Relationships>
</file>

<file path=ppt/notesSlides/_rels/notesSlide219.xml.rels>&#65279;<?xml version="1.0" encoding="utf-8"?><Relationships xmlns="http://schemas.openxmlformats.org/package/2006/relationships"><Relationship Type="http://schemas.openxmlformats.org/officeDocument/2006/relationships/slide" Target="/ppt/slides/slide295.xml" Id="R5fadabffad0d4db5" /><Relationship Type="http://schemas.openxmlformats.org/officeDocument/2006/relationships/notesMaster" Target="/ppt/notesMasters/notesMaster1.xml" Id="R5cf46777394742c9" /></Relationships>
</file>

<file path=ppt/notesSlides/_rels/notesSlide22.xml.rels>&#65279;<?xml version="1.0" encoding="utf-8"?><Relationships xmlns="http://schemas.openxmlformats.org/package/2006/relationships"><Relationship Type="http://schemas.openxmlformats.org/officeDocument/2006/relationships/slide" Target="/ppt/slides/slide42.xml" Id="R0a54aa2003dd4d4c" /><Relationship Type="http://schemas.openxmlformats.org/officeDocument/2006/relationships/notesMaster" Target="/ppt/notesMasters/notesMaster1.xml" Id="R29695d0f646647e1" /></Relationships>
</file>

<file path=ppt/notesSlides/_rels/notesSlide220.xml.rels>&#65279;<?xml version="1.0" encoding="utf-8"?><Relationships xmlns="http://schemas.openxmlformats.org/package/2006/relationships"><Relationship Type="http://schemas.openxmlformats.org/officeDocument/2006/relationships/slide" Target="/ppt/slides/slide296.xml" Id="R679f83edf2c847f3" /><Relationship Type="http://schemas.openxmlformats.org/officeDocument/2006/relationships/notesMaster" Target="/ppt/notesMasters/notesMaster1.xml" Id="Re86a78fe855a4977" /></Relationships>
</file>

<file path=ppt/notesSlides/_rels/notesSlide221.xml.rels>&#65279;<?xml version="1.0" encoding="utf-8"?><Relationships xmlns="http://schemas.openxmlformats.org/package/2006/relationships"><Relationship Type="http://schemas.openxmlformats.org/officeDocument/2006/relationships/slide" Target="/ppt/slides/slide297.xml" Id="R089880ae7b8749f1" /><Relationship Type="http://schemas.openxmlformats.org/officeDocument/2006/relationships/notesMaster" Target="/ppt/notesMasters/notesMaster1.xml" Id="R6b54c9e160f34978" /></Relationships>
</file>

<file path=ppt/notesSlides/_rels/notesSlide222.xml.rels>&#65279;<?xml version="1.0" encoding="utf-8"?><Relationships xmlns="http://schemas.openxmlformats.org/package/2006/relationships"><Relationship Type="http://schemas.openxmlformats.org/officeDocument/2006/relationships/slide" Target="/ppt/slides/slide298.xml" Id="R8a430f9cce3d43fd" /><Relationship Type="http://schemas.openxmlformats.org/officeDocument/2006/relationships/notesMaster" Target="/ppt/notesMasters/notesMaster1.xml" Id="R398fb3d9dcc54464" /></Relationships>
</file>

<file path=ppt/notesSlides/_rels/notesSlide223.xml.rels>&#65279;<?xml version="1.0" encoding="utf-8"?><Relationships xmlns="http://schemas.openxmlformats.org/package/2006/relationships"><Relationship Type="http://schemas.openxmlformats.org/officeDocument/2006/relationships/slide" Target="/ppt/slides/slide302.xml" Id="Rba21517d6d524289" /><Relationship Type="http://schemas.openxmlformats.org/officeDocument/2006/relationships/notesMaster" Target="/ppt/notesMasters/notesMaster1.xml" Id="Rc38b6660d9344477" /></Relationships>
</file>

<file path=ppt/notesSlides/_rels/notesSlide224.xml.rels>&#65279;<?xml version="1.0" encoding="utf-8"?><Relationships xmlns="http://schemas.openxmlformats.org/package/2006/relationships"><Relationship Type="http://schemas.openxmlformats.org/officeDocument/2006/relationships/slide" Target="/ppt/slides/slide303.xml" Id="R4838aed78a6c4736" /><Relationship Type="http://schemas.openxmlformats.org/officeDocument/2006/relationships/notesMaster" Target="/ppt/notesMasters/notesMaster1.xml" Id="R9d0366b89e614082" /></Relationships>
</file>

<file path=ppt/notesSlides/_rels/notesSlide225.xml.rels>&#65279;<?xml version="1.0" encoding="utf-8"?><Relationships xmlns="http://schemas.openxmlformats.org/package/2006/relationships"><Relationship Type="http://schemas.openxmlformats.org/officeDocument/2006/relationships/slide" Target="/ppt/slides/slide304.xml" Id="Ra0153d8daf784d21" /><Relationship Type="http://schemas.openxmlformats.org/officeDocument/2006/relationships/notesMaster" Target="/ppt/notesMasters/notesMaster1.xml" Id="R15507f691b984ba8" /></Relationships>
</file>

<file path=ppt/notesSlides/_rels/notesSlide226.xml.rels>&#65279;<?xml version="1.0" encoding="utf-8"?><Relationships xmlns="http://schemas.openxmlformats.org/package/2006/relationships"><Relationship Type="http://schemas.openxmlformats.org/officeDocument/2006/relationships/slide" Target="/ppt/slides/slide305.xml" Id="R16454f15b6234d9e" /><Relationship Type="http://schemas.openxmlformats.org/officeDocument/2006/relationships/notesMaster" Target="/ppt/notesMasters/notesMaster1.xml" Id="R99e17c84570d40dc" /></Relationships>
</file>

<file path=ppt/notesSlides/_rels/notesSlide227.xml.rels>&#65279;<?xml version="1.0" encoding="utf-8"?><Relationships xmlns="http://schemas.openxmlformats.org/package/2006/relationships"><Relationship Type="http://schemas.openxmlformats.org/officeDocument/2006/relationships/slide" Target="/ppt/slides/slide308.xml" Id="R4a67b9929b82495a" /><Relationship Type="http://schemas.openxmlformats.org/officeDocument/2006/relationships/notesMaster" Target="/ppt/notesMasters/notesMaster1.xml" Id="R2bd74849de124c67" /></Relationships>
</file>

<file path=ppt/notesSlides/_rels/notesSlide228.xml.rels>&#65279;<?xml version="1.0" encoding="utf-8"?><Relationships xmlns="http://schemas.openxmlformats.org/package/2006/relationships"><Relationship Type="http://schemas.openxmlformats.org/officeDocument/2006/relationships/slide" Target="/ppt/slides/slide310.xml" Id="Re61dab6f79c54774" /><Relationship Type="http://schemas.openxmlformats.org/officeDocument/2006/relationships/notesMaster" Target="/ppt/notesMasters/notesMaster1.xml" Id="Rbbcaafcf658c4f75" /></Relationships>
</file>

<file path=ppt/notesSlides/_rels/notesSlide229.xml.rels>&#65279;<?xml version="1.0" encoding="utf-8"?><Relationships xmlns="http://schemas.openxmlformats.org/package/2006/relationships"><Relationship Type="http://schemas.openxmlformats.org/officeDocument/2006/relationships/slide" Target="/ppt/slides/slide311.xml" Id="Rd6badd02498c4fa3" /><Relationship Type="http://schemas.openxmlformats.org/officeDocument/2006/relationships/notesMaster" Target="/ppt/notesMasters/notesMaster1.xml" Id="Rc640245e7c2f4105" /></Relationships>
</file>

<file path=ppt/notesSlides/_rels/notesSlide23.xml.rels>&#65279;<?xml version="1.0" encoding="utf-8"?><Relationships xmlns="http://schemas.openxmlformats.org/package/2006/relationships"><Relationship Type="http://schemas.openxmlformats.org/officeDocument/2006/relationships/slide" Target="/ppt/slides/slide43.xml" Id="Rb3bac007d14a4b1f" /><Relationship Type="http://schemas.openxmlformats.org/officeDocument/2006/relationships/notesMaster" Target="/ppt/notesMasters/notesMaster1.xml" Id="R33404ee5e6a94664" /></Relationships>
</file>

<file path=ppt/notesSlides/_rels/notesSlide230.xml.rels>&#65279;<?xml version="1.0" encoding="utf-8"?><Relationships xmlns="http://schemas.openxmlformats.org/package/2006/relationships"><Relationship Type="http://schemas.openxmlformats.org/officeDocument/2006/relationships/slide" Target="/ppt/slides/slide312.xml" Id="Rfdb95554d12f44a3" /><Relationship Type="http://schemas.openxmlformats.org/officeDocument/2006/relationships/notesMaster" Target="/ppt/notesMasters/notesMaster1.xml" Id="R46abbe29fc6e479c" /></Relationships>
</file>

<file path=ppt/notesSlides/_rels/notesSlide231.xml.rels>&#65279;<?xml version="1.0" encoding="utf-8"?><Relationships xmlns="http://schemas.openxmlformats.org/package/2006/relationships"><Relationship Type="http://schemas.openxmlformats.org/officeDocument/2006/relationships/slide" Target="/ppt/slides/slide319.xml" Id="R50ef260ca4e148c4" /><Relationship Type="http://schemas.openxmlformats.org/officeDocument/2006/relationships/notesMaster" Target="/ppt/notesMasters/notesMaster1.xml" Id="R30835fb571a54892" /></Relationships>
</file>

<file path=ppt/notesSlides/_rels/notesSlide232.xml.rels>&#65279;<?xml version="1.0" encoding="utf-8"?><Relationships xmlns="http://schemas.openxmlformats.org/package/2006/relationships"><Relationship Type="http://schemas.openxmlformats.org/officeDocument/2006/relationships/slide" Target="/ppt/slides/slide320.xml" Id="R23f62191282548cb" /><Relationship Type="http://schemas.openxmlformats.org/officeDocument/2006/relationships/notesMaster" Target="/ppt/notesMasters/notesMaster1.xml" Id="Rc8b58b92959c4139" /></Relationships>
</file>

<file path=ppt/notesSlides/_rels/notesSlide233.xml.rels>&#65279;<?xml version="1.0" encoding="utf-8"?><Relationships xmlns="http://schemas.openxmlformats.org/package/2006/relationships"><Relationship Type="http://schemas.openxmlformats.org/officeDocument/2006/relationships/slide" Target="/ppt/slides/slide321.xml" Id="R5e60b86d3b9d442b" /><Relationship Type="http://schemas.openxmlformats.org/officeDocument/2006/relationships/notesMaster" Target="/ppt/notesMasters/notesMaster1.xml" Id="Rbaeaf5adff9a4f80" /></Relationships>
</file>

<file path=ppt/notesSlides/_rels/notesSlide234.xml.rels>&#65279;<?xml version="1.0" encoding="utf-8"?><Relationships xmlns="http://schemas.openxmlformats.org/package/2006/relationships"><Relationship Type="http://schemas.openxmlformats.org/officeDocument/2006/relationships/slide" Target="/ppt/slides/slide324.xml" Id="Reb2e29ca40934993" /><Relationship Type="http://schemas.openxmlformats.org/officeDocument/2006/relationships/notesMaster" Target="/ppt/notesMasters/notesMaster1.xml" Id="Ra3fdb4988aac4592" /></Relationships>
</file>

<file path=ppt/notesSlides/_rels/notesSlide235.xml.rels>&#65279;<?xml version="1.0" encoding="utf-8"?><Relationships xmlns="http://schemas.openxmlformats.org/package/2006/relationships"><Relationship Type="http://schemas.openxmlformats.org/officeDocument/2006/relationships/slide" Target="/ppt/slides/slide325.xml" Id="R4507ce07456543a1" /><Relationship Type="http://schemas.openxmlformats.org/officeDocument/2006/relationships/notesMaster" Target="/ppt/notesMasters/notesMaster1.xml" Id="Rfeeafbe4f15f4fb1" /></Relationships>
</file>

<file path=ppt/notesSlides/_rels/notesSlide236.xml.rels>&#65279;<?xml version="1.0" encoding="utf-8"?><Relationships xmlns="http://schemas.openxmlformats.org/package/2006/relationships"><Relationship Type="http://schemas.openxmlformats.org/officeDocument/2006/relationships/slide" Target="/ppt/slides/slide326.xml" Id="R9a7435c210f54f8a" /><Relationship Type="http://schemas.openxmlformats.org/officeDocument/2006/relationships/notesMaster" Target="/ppt/notesMasters/notesMaster1.xml" Id="R3db9a03957a14c0f" /></Relationships>
</file>

<file path=ppt/notesSlides/_rels/notesSlide237.xml.rels>&#65279;<?xml version="1.0" encoding="utf-8"?><Relationships xmlns="http://schemas.openxmlformats.org/package/2006/relationships"><Relationship Type="http://schemas.openxmlformats.org/officeDocument/2006/relationships/slide" Target="/ppt/slides/slide327.xml" Id="R462ce2c0fa894405" /><Relationship Type="http://schemas.openxmlformats.org/officeDocument/2006/relationships/notesMaster" Target="/ppt/notesMasters/notesMaster1.xml" Id="Rc2972e32072c4b29" /></Relationships>
</file>

<file path=ppt/notesSlides/_rels/notesSlide238.xml.rels>&#65279;<?xml version="1.0" encoding="utf-8"?><Relationships xmlns="http://schemas.openxmlformats.org/package/2006/relationships"><Relationship Type="http://schemas.openxmlformats.org/officeDocument/2006/relationships/slide" Target="/ppt/slides/slide328.xml" Id="R416c1adc91564964" /><Relationship Type="http://schemas.openxmlformats.org/officeDocument/2006/relationships/notesMaster" Target="/ppt/notesMasters/notesMaster1.xml" Id="R5faf48cb2a2d479c" /></Relationships>
</file>

<file path=ppt/notesSlides/_rels/notesSlide239.xml.rels>&#65279;<?xml version="1.0" encoding="utf-8"?><Relationships xmlns="http://schemas.openxmlformats.org/package/2006/relationships"><Relationship Type="http://schemas.openxmlformats.org/officeDocument/2006/relationships/slide" Target="/ppt/slides/slide329.xml" Id="R604b59a701c941bf" /><Relationship Type="http://schemas.openxmlformats.org/officeDocument/2006/relationships/notesMaster" Target="/ppt/notesMasters/notesMaster1.xml" Id="R33043d3748874a18" /></Relationships>
</file>

<file path=ppt/notesSlides/_rels/notesSlide24.xml.rels>&#65279;<?xml version="1.0" encoding="utf-8"?><Relationships xmlns="http://schemas.openxmlformats.org/package/2006/relationships"><Relationship Type="http://schemas.openxmlformats.org/officeDocument/2006/relationships/slide" Target="/ppt/slides/slide47.xml" Id="R1025f6b16aa947a5" /><Relationship Type="http://schemas.openxmlformats.org/officeDocument/2006/relationships/notesMaster" Target="/ppt/notesMasters/notesMaster1.xml" Id="Refe6da369c374be0" /></Relationships>
</file>

<file path=ppt/notesSlides/_rels/notesSlide240.xml.rels>&#65279;<?xml version="1.0" encoding="utf-8"?><Relationships xmlns="http://schemas.openxmlformats.org/package/2006/relationships"><Relationship Type="http://schemas.openxmlformats.org/officeDocument/2006/relationships/slide" Target="/ppt/slides/slide330.xml" Id="R8eb5f63da05648f2" /><Relationship Type="http://schemas.openxmlformats.org/officeDocument/2006/relationships/notesMaster" Target="/ppt/notesMasters/notesMaster1.xml" Id="R5c371c1b59d34857" /></Relationships>
</file>

<file path=ppt/notesSlides/_rels/notesSlide241.xml.rels>&#65279;<?xml version="1.0" encoding="utf-8"?><Relationships xmlns="http://schemas.openxmlformats.org/package/2006/relationships"><Relationship Type="http://schemas.openxmlformats.org/officeDocument/2006/relationships/slide" Target="/ppt/slides/slide331.xml" Id="Rcb623a78d7a940ee" /><Relationship Type="http://schemas.openxmlformats.org/officeDocument/2006/relationships/notesMaster" Target="/ppt/notesMasters/notesMaster1.xml" Id="Rb0a484b9da0b46da" /></Relationships>
</file>

<file path=ppt/notesSlides/_rels/notesSlide242.xml.rels>&#65279;<?xml version="1.0" encoding="utf-8"?><Relationships xmlns="http://schemas.openxmlformats.org/package/2006/relationships"><Relationship Type="http://schemas.openxmlformats.org/officeDocument/2006/relationships/slide" Target="/ppt/slides/slide332.xml" Id="R5357453c1ac24b70" /><Relationship Type="http://schemas.openxmlformats.org/officeDocument/2006/relationships/notesMaster" Target="/ppt/notesMasters/notesMaster1.xml" Id="R8b5063d9ceb74d57" /></Relationships>
</file>

<file path=ppt/notesSlides/_rels/notesSlide243.xml.rels>&#65279;<?xml version="1.0" encoding="utf-8"?><Relationships xmlns="http://schemas.openxmlformats.org/package/2006/relationships"><Relationship Type="http://schemas.openxmlformats.org/officeDocument/2006/relationships/slide" Target="/ppt/slides/slide333.xml" Id="Rd5dfb38b69884bbf" /><Relationship Type="http://schemas.openxmlformats.org/officeDocument/2006/relationships/notesMaster" Target="/ppt/notesMasters/notesMaster1.xml" Id="Re6aa612424a24ead" /></Relationships>
</file>

<file path=ppt/notesSlides/_rels/notesSlide244.xml.rels>&#65279;<?xml version="1.0" encoding="utf-8"?><Relationships xmlns="http://schemas.openxmlformats.org/package/2006/relationships"><Relationship Type="http://schemas.openxmlformats.org/officeDocument/2006/relationships/slide" Target="/ppt/slides/slide334.xml" Id="R327c4ada7f9a4a10" /><Relationship Type="http://schemas.openxmlformats.org/officeDocument/2006/relationships/notesMaster" Target="/ppt/notesMasters/notesMaster1.xml" Id="Rb91762b333ef4580" /></Relationships>
</file>

<file path=ppt/notesSlides/_rels/notesSlide245.xml.rels>&#65279;<?xml version="1.0" encoding="utf-8"?><Relationships xmlns="http://schemas.openxmlformats.org/package/2006/relationships"><Relationship Type="http://schemas.openxmlformats.org/officeDocument/2006/relationships/slide" Target="/ppt/slides/slide335.xml" Id="Ref2774e9fff74333" /><Relationship Type="http://schemas.openxmlformats.org/officeDocument/2006/relationships/notesMaster" Target="/ppt/notesMasters/notesMaster1.xml" Id="R4b95341cdd2b4126" /></Relationships>
</file>

<file path=ppt/notesSlides/_rels/notesSlide246.xml.rels>&#65279;<?xml version="1.0" encoding="utf-8"?><Relationships xmlns="http://schemas.openxmlformats.org/package/2006/relationships"><Relationship Type="http://schemas.openxmlformats.org/officeDocument/2006/relationships/slide" Target="/ppt/slides/slide336.xml" Id="Ra5b98c5c57594ed8" /><Relationship Type="http://schemas.openxmlformats.org/officeDocument/2006/relationships/notesMaster" Target="/ppt/notesMasters/notesMaster1.xml" Id="R852ea98350f54adc" /></Relationships>
</file>

<file path=ppt/notesSlides/_rels/notesSlide247.xml.rels>&#65279;<?xml version="1.0" encoding="utf-8"?><Relationships xmlns="http://schemas.openxmlformats.org/package/2006/relationships"><Relationship Type="http://schemas.openxmlformats.org/officeDocument/2006/relationships/slide" Target="/ppt/slides/slide337.xml" Id="R6e1368390ec9405d" /><Relationship Type="http://schemas.openxmlformats.org/officeDocument/2006/relationships/notesMaster" Target="/ppt/notesMasters/notesMaster1.xml" Id="Rbe24d877657b43a3" /></Relationships>
</file>

<file path=ppt/notesSlides/_rels/notesSlide248.xml.rels>&#65279;<?xml version="1.0" encoding="utf-8"?><Relationships xmlns="http://schemas.openxmlformats.org/package/2006/relationships"><Relationship Type="http://schemas.openxmlformats.org/officeDocument/2006/relationships/slide" Target="/ppt/slides/slide338.xml" Id="R98ad8aae1bfd46ed" /><Relationship Type="http://schemas.openxmlformats.org/officeDocument/2006/relationships/notesMaster" Target="/ppt/notesMasters/notesMaster1.xml" Id="R428a4e9c1da4472f" /></Relationships>
</file>

<file path=ppt/notesSlides/_rels/notesSlide249.xml.rels>&#65279;<?xml version="1.0" encoding="utf-8"?><Relationships xmlns="http://schemas.openxmlformats.org/package/2006/relationships"><Relationship Type="http://schemas.openxmlformats.org/officeDocument/2006/relationships/slide" Target="/ppt/slides/slide339.xml" Id="Redbcf9b4080a42a6" /><Relationship Type="http://schemas.openxmlformats.org/officeDocument/2006/relationships/notesMaster" Target="/ppt/notesMasters/notesMaster1.xml" Id="R84069299a47e4202" /></Relationships>
</file>

<file path=ppt/notesSlides/_rels/notesSlide25.xml.rels>&#65279;<?xml version="1.0" encoding="utf-8"?><Relationships xmlns="http://schemas.openxmlformats.org/package/2006/relationships"><Relationship Type="http://schemas.openxmlformats.org/officeDocument/2006/relationships/slide" Target="/ppt/slides/slide50.xml" Id="R62524d4a0f524e0a" /><Relationship Type="http://schemas.openxmlformats.org/officeDocument/2006/relationships/notesMaster" Target="/ppt/notesMasters/notesMaster1.xml" Id="Rddce48c9f8264084" /></Relationships>
</file>

<file path=ppt/notesSlides/_rels/notesSlide250.xml.rels>&#65279;<?xml version="1.0" encoding="utf-8"?><Relationships xmlns="http://schemas.openxmlformats.org/package/2006/relationships"><Relationship Type="http://schemas.openxmlformats.org/officeDocument/2006/relationships/slide" Target="/ppt/slides/slide340.xml" Id="R0bc136ea85144ccd" /><Relationship Type="http://schemas.openxmlformats.org/officeDocument/2006/relationships/notesMaster" Target="/ppt/notesMasters/notesMaster1.xml" Id="Rf3a7fb4b163743f4" /></Relationships>
</file>

<file path=ppt/notesSlides/_rels/notesSlide251.xml.rels>&#65279;<?xml version="1.0" encoding="utf-8"?><Relationships xmlns="http://schemas.openxmlformats.org/package/2006/relationships"><Relationship Type="http://schemas.openxmlformats.org/officeDocument/2006/relationships/slide" Target="/ppt/slides/slide341.xml" Id="R167770ed07db4e99" /><Relationship Type="http://schemas.openxmlformats.org/officeDocument/2006/relationships/notesMaster" Target="/ppt/notesMasters/notesMaster1.xml" Id="R68da55d86d9f469d" /></Relationships>
</file>

<file path=ppt/notesSlides/_rels/notesSlide252.xml.rels>&#65279;<?xml version="1.0" encoding="utf-8"?><Relationships xmlns="http://schemas.openxmlformats.org/package/2006/relationships"><Relationship Type="http://schemas.openxmlformats.org/officeDocument/2006/relationships/slide" Target="/ppt/slides/slide342.xml" Id="Rb20af812b7f84ffa" /><Relationship Type="http://schemas.openxmlformats.org/officeDocument/2006/relationships/notesMaster" Target="/ppt/notesMasters/notesMaster1.xml" Id="Re17588bcf3af41b6" /></Relationships>
</file>

<file path=ppt/notesSlides/_rels/notesSlide253.xml.rels>&#65279;<?xml version="1.0" encoding="utf-8"?><Relationships xmlns="http://schemas.openxmlformats.org/package/2006/relationships"><Relationship Type="http://schemas.openxmlformats.org/officeDocument/2006/relationships/slide" Target="/ppt/slides/slide343.xml" Id="R0199f894a91548c1" /><Relationship Type="http://schemas.openxmlformats.org/officeDocument/2006/relationships/notesMaster" Target="/ppt/notesMasters/notesMaster1.xml" Id="R3e24297c8f6c44e6" /></Relationships>
</file>

<file path=ppt/notesSlides/_rels/notesSlide254.xml.rels>&#65279;<?xml version="1.0" encoding="utf-8"?><Relationships xmlns="http://schemas.openxmlformats.org/package/2006/relationships"><Relationship Type="http://schemas.openxmlformats.org/officeDocument/2006/relationships/slide" Target="/ppt/slides/slide345.xml" Id="R25787ab55c014d79" /><Relationship Type="http://schemas.openxmlformats.org/officeDocument/2006/relationships/notesMaster" Target="/ppt/notesMasters/notesMaster1.xml" Id="R9c6d653625ff44de" /></Relationships>
</file>

<file path=ppt/notesSlides/_rels/notesSlide255.xml.rels>&#65279;<?xml version="1.0" encoding="utf-8"?><Relationships xmlns="http://schemas.openxmlformats.org/package/2006/relationships"><Relationship Type="http://schemas.openxmlformats.org/officeDocument/2006/relationships/slide" Target="/ppt/slides/slide346.xml" Id="Rb53a4cafc3e84bf4" /><Relationship Type="http://schemas.openxmlformats.org/officeDocument/2006/relationships/notesMaster" Target="/ppt/notesMasters/notesMaster1.xml" Id="R577cd5a0af6d4f00" /></Relationships>
</file>

<file path=ppt/notesSlides/_rels/notesSlide256.xml.rels>&#65279;<?xml version="1.0" encoding="utf-8"?><Relationships xmlns="http://schemas.openxmlformats.org/package/2006/relationships"><Relationship Type="http://schemas.openxmlformats.org/officeDocument/2006/relationships/slide" Target="/ppt/slides/slide347.xml" Id="Rc2a36e5ebfe44f16" /><Relationship Type="http://schemas.openxmlformats.org/officeDocument/2006/relationships/notesMaster" Target="/ppt/notesMasters/notesMaster1.xml" Id="Rb85dfa1b45c849c6" /></Relationships>
</file>

<file path=ppt/notesSlides/_rels/notesSlide257.xml.rels>&#65279;<?xml version="1.0" encoding="utf-8"?><Relationships xmlns="http://schemas.openxmlformats.org/package/2006/relationships"><Relationship Type="http://schemas.openxmlformats.org/officeDocument/2006/relationships/slide" Target="/ppt/slides/slide348.xml" Id="Rd8cce5ee1e0c4404" /><Relationship Type="http://schemas.openxmlformats.org/officeDocument/2006/relationships/notesMaster" Target="/ppt/notesMasters/notesMaster1.xml" Id="R9bbc2d534d25426b" /></Relationships>
</file>

<file path=ppt/notesSlides/_rels/notesSlide258.xml.rels>&#65279;<?xml version="1.0" encoding="utf-8"?><Relationships xmlns="http://schemas.openxmlformats.org/package/2006/relationships"><Relationship Type="http://schemas.openxmlformats.org/officeDocument/2006/relationships/slide" Target="/ppt/slides/slide351.xml" Id="R3d1a908783f64c6e" /><Relationship Type="http://schemas.openxmlformats.org/officeDocument/2006/relationships/notesMaster" Target="/ppt/notesMasters/notesMaster1.xml" Id="R83ec74bb4ac44df6" /></Relationships>
</file>

<file path=ppt/notesSlides/_rels/notesSlide259.xml.rels>&#65279;<?xml version="1.0" encoding="utf-8"?><Relationships xmlns="http://schemas.openxmlformats.org/package/2006/relationships"><Relationship Type="http://schemas.openxmlformats.org/officeDocument/2006/relationships/slide" Target="/ppt/slides/slide352.xml" Id="Rc54d21c1adfa481b" /><Relationship Type="http://schemas.openxmlformats.org/officeDocument/2006/relationships/notesMaster" Target="/ppt/notesMasters/notesMaster1.xml" Id="Rd0882860001a4133" /></Relationships>
</file>

<file path=ppt/notesSlides/_rels/notesSlide26.xml.rels>&#65279;<?xml version="1.0" encoding="utf-8"?><Relationships xmlns="http://schemas.openxmlformats.org/package/2006/relationships"><Relationship Type="http://schemas.openxmlformats.org/officeDocument/2006/relationships/slide" Target="/ppt/slides/slide52.xml" Id="R1e113937a1bc419a" /><Relationship Type="http://schemas.openxmlformats.org/officeDocument/2006/relationships/notesMaster" Target="/ppt/notesMasters/notesMaster1.xml" Id="R81925bc3fa4845a7" /></Relationships>
</file>

<file path=ppt/notesSlides/_rels/notesSlide260.xml.rels>&#65279;<?xml version="1.0" encoding="utf-8"?><Relationships xmlns="http://schemas.openxmlformats.org/package/2006/relationships"><Relationship Type="http://schemas.openxmlformats.org/officeDocument/2006/relationships/slide" Target="/ppt/slides/slide354.xml" Id="Rfddcbfb3a84e4414" /><Relationship Type="http://schemas.openxmlformats.org/officeDocument/2006/relationships/notesMaster" Target="/ppt/notesMasters/notesMaster1.xml" Id="R15e1c68fa9864a9b" /></Relationships>
</file>

<file path=ppt/notesSlides/_rels/notesSlide261.xml.rels>&#65279;<?xml version="1.0" encoding="utf-8"?><Relationships xmlns="http://schemas.openxmlformats.org/package/2006/relationships"><Relationship Type="http://schemas.openxmlformats.org/officeDocument/2006/relationships/slide" Target="/ppt/slides/slide356.xml" Id="R3976b3256ea24bc0" /><Relationship Type="http://schemas.openxmlformats.org/officeDocument/2006/relationships/notesMaster" Target="/ppt/notesMasters/notesMaster1.xml" Id="R46b2b69a69344afa" /></Relationships>
</file>

<file path=ppt/notesSlides/_rels/notesSlide262.xml.rels>&#65279;<?xml version="1.0" encoding="utf-8"?><Relationships xmlns="http://schemas.openxmlformats.org/package/2006/relationships"><Relationship Type="http://schemas.openxmlformats.org/officeDocument/2006/relationships/slide" Target="/ppt/slides/slide360.xml" Id="R25e09698c471441c" /><Relationship Type="http://schemas.openxmlformats.org/officeDocument/2006/relationships/notesMaster" Target="/ppt/notesMasters/notesMaster1.xml" Id="R2c8d1e1cbbf840f2" /></Relationships>
</file>

<file path=ppt/notesSlides/_rels/notesSlide263.xml.rels>&#65279;<?xml version="1.0" encoding="utf-8"?><Relationships xmlns="http://schemas.openxmlformats.org/package/2006/relationships"><Relationship Type="http://schemas.openxmlformats.org/officeDocument/2006/relationships/slide" Target="/ppt/slides/slide361.xml" Id="Re3b63ec0ac36493e" /><Relationship Type="http://schemas.openxmlformats.org/officeDocument/2006/relationships/notesMaster" Target="/ppt/notesMasters/notesMaster1.xml" Id="Ra0263f2e458e4c76" /></Relationships>
</file>

<file path=ppt/notesSlides/_rels/notesSlide264.xml.rels>&#65279;<?xml version="1.0" encoding="utf-8"?><Relationships xmlns="http://schemas.openxmlformats.org/package/2006/relationships"><Relationship Type="http://schemas.openxmlformats.org/officeDocument/2006/relationships/slide" Target="/ppt/slides/slide363.xml" Id="Rd7cc8fc43f1d4a44" /><Relationship Type="http://schemas.openxmlformats.org/officeDocument/2006/relationships/notesMaster" Target="/ppt/notesMasters/notesMaster1.xml" Id="R0da5279ac68e4518" /></Relationships>
</file>

<file path=ppt/notesSlides/_rels/notesSlide265.xml.rels>&#65279;<?xml version="1.0" encoding="utf-8"?><Relationships xmlns="http://schemas.openxmlformats.org/package/2006/relationships"><Relationship Type="http://schemas.openxmlformats.org/officeDocument/2006/relationships/slide" Target="/ppt/slides/slide364.xml" Id="Rc58555b772e34ec9" /><Relationship Type="http://schemas.openxmlformats.org/officeDocument/2006/relationships/notesMaster" Target="/ppt/notesMasters/notesMaster1.xml" Id="R8bc85c64b4a242d7" /></Relationships>
</file>

<file path=ppt/notesSlides/_rels/notesSlide266.xml.rels>&#65279;<?xml version="1.0" encoding="utf-8"?><Relationships xmlns="http://schemas.openxmlformats.org/package/2006/relationships"><Relationship Type="http://schemas.openxmlformats.org/officeDocument/2006/relationships/slide" Target="/ppt/slides/slide367.xml" Id="Rb951002e484140b7" /><Relationship Type="http://schemas.openxmlformats.org/officeDocument/2006/relationships/notesMaster" Target="/ppt/notesMasters/notesMaster1.xml" Id="R60f4f7fa49274693" /></Relationships>
</file>

<file path=ppt/notesSlides/_rels/notesSlide267.xml.rels>&#65279;<?xml version="1.0" encoding="utf-8"?><Relationships xmlns="http://schemas.openxmlformats.org/package/2006/relationships"><Relationship Type="http://schemas.openxmlformats.org/officeDocument/2006/relationships/slide" Target="/ppt/slides/slide368.xml" Id="R066bd7202737423d" /><Relationship Type="http://schemas.openxmlformats.org/officeDocument/2006/relationships/notesMaster" Target="/ppt/notesMasters/notesMaster1.xml" Id="R6ff418b7e5d44037" /></Relationships>
</file>

<file path=ppt/notesSlides/_rels/notesSlide268.xml.rels>&#65279;<?xml version="1.0" encoding="utf-8"?><Relationships xmlns="http://schemas.openxmlformats.org/package/2006/relationships"><Relationship Type="http://schemas.openxmlformats.org/officeDocument/2006/relationships/slide" Target="/ppt/slides/slide369.xml" Id="R807d9ea057c9497b" /><Relationship Type="http://schemas.openxmlformats.org/officeDocument/2006/relationships/notesMaster" Target="/ppt/notesMasters/notesMaster1.xml" Id="Rcb99adaa40714f70" /></Relationships>
</file>

<file path=ppt/notesSlides/_rels/notesSlide269.xml.rels>&#65279;<?xml version="1.0" encoding="utf-8"?><Relationships xmlns="http://schemas.openxmlformats.org/package/2006/relationships"><Relationship Type="http://schemas.openxmlformats.org/officeDocument/2006/relationships/slide" Target="/ppt/slides/slide371.xml" Id="R07ef6572c3434936" /><Relationship Type="http://schemas.openxmlformats.org/officeDocument/2006/relationships/notesMaster" Target="/ppt/notesMasters/notesMaster1.xml" Id="R3fa447a4a5b04a1b" /></Relationships>
</file>

<file path=ppt/notesSlides/_rels/notesSlide27.xml.rels>&#65279;<?xml version="1.0" encoding="utf-8"?><Relationships xmlns="http://schemas.openxmlformats.org/package/2006/relationships"><Relationship Type="http://schemas.openxmlformats.org/officeDocument/2006/relationships/slide" Target="/ppt/slides/slide54.xml" Id="R1694fcb3d0e546ae" /><Relationship Type="http://schemas.openxmlformats.org/officeDocument/2006/relationships/notesMaster" Target="/ppt/notesMasters/notesMaster1.xml" Id="R5a1251a499d1484d" /></Relationships>
</file>

<file path=ppt/notesSlides/_rels/notesSlide270.xml.rels>&#65279;<?xml version="1.0" encoding="utf-8"?><Relationships xmlns="http://schemas.openxmlformats.org/package/2006/relationships"><Relationship Type="http://schemas.openxmlformats.org/officeDocument/2006/relationships/slide" Target="/ppt/slides/slide372.xml" Id="Rdf6fad810dcc4d89" /><Relationship Type="http://schemas.openxmlformats.org/officeDocument/2006/relationships/notesMaster" Target="/ppt/notesMasters/notesMaster1.xml" Id="Re3fd9dc153314bb5" /></Relationships>
</file>

<file path=ppt/notesSlides/_rels/notesSlide271.xml.rels>&#65279;<?xml version="1.0" encoding="utf-8"?><Relationships xmlns="http://schemas.openxmlformats.org/package/2006/relationships"><Relationship Type="http://schemas.openxmlformats.org/officeDocument/2006/relationships/slide" Target="/ppt/slides/slide407.xml" Id="R8870470c8681472f" /><Relationship Type="http://schemas.openxmlformats.org/officeDocument/2006/relationships/notesMaster" Target="/ppt/notesMasters/notesMaster1.xml" Id="R35021e0b66894d66" /></Relationships>
</file>

<file path=ppt/notesSlides/_rels/notesSlide272.xml.rels>&#65279;<?xml version="1.0" encoding="utf-8"?><Relationships xmlns="http://schemas.openxmlformats.org/package/2006/relationships"><Relationship Type="http://schemas.openxmlformats.org/officeDocument/2006/relationships/slide" Target="/ppt/slides/slide408.xml" Id="R39eb397901e440f3" /><Relationship Type="http://schemas.openxmlformats.org/officeDocument/2006/relationships/notesMaster" Target="/ppt/notesMasters/notesMaster1.xml" Id="R16b88fa50e1e46e2" /></Relationships>
</file>

<file path=ppt/notesSlides/_rels/notesSlide273.xml.rels>&#65279;<?xml version="1.0" encoding="utf-8"?><Relationships xmlns="http://schemas.openxmlformats.org/package/2006/relationships"><Relationship Type="http://schemas.openxmlformats.org/officeDocument/2006/relationships/slide" Target="/ppt/slides/slide409.xml" Id="R752bb05edfd4497a" /><Relationship Type="http://schemas.openxmlformats.org/officeDocument/2006/relationships/notesMaster" Target="/ppt/notesMasters/notesMaster1.xml" Id="R66241927cb014e2d" /></Relationships>
</file>

<file path=ppt/notesSlides/_rels/notesSlide274.xml.rels>&#65279;<?xml version="1.0" encoding="utf-8"?><Relationships xmlns="http://schemas.openxmlformats.org/package/2006/relationships"><Relationship Type="http://schemas.openxmlformats.org/officeDocument/2006/relationships/slide" Target="/ppt/slides/slide410.xml" Id="R8dd3648df81a4dab" /><Relationship Type="http://schemas.openxmlformats.org/officeDocument/2006/relationships/notesMaster" Target="/ppt/notesMasters/notesMaster1.xml" Id="Rdc7fb8b7498444be" /></Relationships>
</file>

<file path=ppt/notesSlides/_rels/notesSlide275.xml.rels>&#65279;<?xml version="1.0" encoding="utf-8"?><Relationships xmlns="http://schemas.openxmlformats.org/package/2006/relationships"><Relationship Type="http://schemas.openxmlformats.org/officeDocument/2006/relationships/slide" Target="/ppt/slides/slide411.xml" Id="Rc2a2ec5102ce4d27" /><Relationship Type="http://schemas.openxmlformats.org/officeDocument/2006/relationships/notesMaster" Target="/ppt/notesMasters/notesMaster1.xml" Id="R6e0208a8763b4b81" /></Relationships>
</file>

<file path=ppt/notesSlides/_rels/notesSlide276.xml.rels>&#65279;<?xml version="1.0" encoding="utf-8"?><Relationships xmlns="http://schemas.openxmlformats.org/package/2006/relationships"><Relationship Type="http://schemas.openxmlformats.org/officeDocument/2006/relationships/slide" Target="/ppt/slides/slide412.xml" Id="R16223db95ac54109" /><Relationship Type="http://schemas.openxmlformats.org/officeDocument/2006/relationships/notesMaster" Target="/ppt/notesMasters/notesMaster1.xml" Id="R937c904840be4fda" /></Relationships>
</file>

<file path=ppt/notesSlides/_rels/notesSlide277.xml.rels>&#65279;<?xml version="1.0" encoding="utf-8"?><Relationships xmlns="http://schemas.openxmlformats.org/package/2006/relationships"><Relationship Type="http://schemas.openxmlformats.org/officeDocument/2006/relationships/slide" Target="/ppt/slides/slide413.xml" Id="R04cbbcebc930429c" /><Relationship Type="http://schemas.openxmlformats.org/officeDocument/2006/relationships/notesMaster" Target="/ppt/notesMasters/notesMaster1.xml" Id="Rb4ff828979354d2f" /></Relationships>
</file>

<file path=ppt/notesSlides/_rels/notesSlide278.xml.rels>&#65279;<?xml version="1.0" encoding="utf-8"?><Relationships xmlns="http://schemas.openxmlformats.org/package/2006/relationships"><Relationship Type="http://schemas.openxmlformats.org/officeDocument/2006/relationships/slide" Target="/ppt/slides/slide414.xml" Id="R94cc77dcb80b41b7" /><Relationship Type="http://schemas.openxmlformats.org/officeDocument/2006/relationships/notesMaster" Target="/ppt/notesMasters/notesMaster1.xml" Id="R4a1f1d2c0f3c4748" /></Relationships>
</file>

<file path=ppt/notesSlides/_rels/notesSlide279.xml.rels>&#65279;<?xml version="1.0" encoding="utf-8"?><Relationships xmlns="http://schemas.openxmlformats.org/package/2006/relationships"><Relationship Type="http://schemas.openxmlformats.org/officeDocument/2006/relationships/slide" Target="/ppt/slides/slide415.xml" Id="R08dfd2eeafb843fa" /><Relationship Type="http://schemas.openxmlformats.org/officeDocument/2006/relationships/notesMaster" Target="/ppt/notesMasters/notesMaster1.xml" Id="R2ef793fac1a8410f" /></Relationships>
</file>

<file path=ppt/notesSlides/_rels/notesSlide28.xml.rels>&#65279;<?xml version="1.0" encoding="utf-8"?><Relationships xmlns="http://schemas.openxmlformats.org/package/2006/relationships"><Relationship Type="http://schemas.openxmlformats.org/officeDocument/2006/relationships/slide" Target="/ppt/slides/slide55.xml" Id="R8d8d591bb4554480" /><Relationship Type="http://schemas.openxmlformats.org/officeDocument/2006/relationships/notesMaster" Target="/ppt/notesMasters/notesMaster1.xml" Id="R8386a6fdff4241b4" /></Relationships>
</file>

<file path=ppt/notesSlides/_rels/notesSlide280.xml.rels>&#65279;<?xml version="1.0" encoding="utf-8"?><Relationships xmlns="http://schemas.openxmlformats.org/package/2006/relationships"><Relationship Type="http://schemas.openxmlformats.org/officeDocument/2006/relationships/slide" Target="/ppt/slides/slide416.xml" Id="Rd475e70cfd1a4a59" /><Relationship Type="http://schemas.openxmlformats.org/officeDocument/2006/relationships/notesMaster" Target="/ppt/notesMasters/notesMaster1.xml" Id="R02a1514844c84dfb" /></Relationships>
</file>

<file path=ppt/notesSlides/_rels/notesSlide281.xml.rels>&#65279;<?xml version="1.0" encoding="utf-8"?><Relationships xmlns="http://schemas.openxmlformats.org/package/2006/relationships"><Relationship Type="http://schemas.openxmlformats.org/officeDocument/2006/relationships/slide" Target="/ppt/slides/slide417.xml" Id="R62977c16db4f457e" /><Relationship Type="http://schemas.openxmlformats.org/officeDocument/2006/relationships/notesMaster" Target="/ppt/notesMasters/notesMaster1.xml" Id="R1ba37abddae847ca" /></Relationships>
</file>

<file path=ppt/notesSlides/_rels/notesSlide282.xml.rels>&#65279;<?xml version="1.0" encoding="utf-8"?><Relationships xmlns="http://schemas.openxmlformats.org/package/2006/relationships"><Relationship Type="http://schemas.openxmlformats.org/officeDocument/2006/relationships/slide" Target="/ppt/slides/slide418.xml" Id="R5379d362e8734db2" /><Relationship Type="http://schemas.openxmlformats.org/officeDocument/2006/relationships/notesMaster" Target="/ppt/notesMasters/notesMaster1.xml" Id="R001686ec68a143e6" /></Relationships>
</file>

<file path=ppt/notesSlides/_rels/notesSlide283.xml.rels>&#65279;<?xml version="1.0" encoding="utf-8"?><Relationships xmlns="http://schemas.openxmlformats.org/package/2006/relationships"><Relationship Type="http://schemas.openxmlformats.org/officeDocument/2006/relationships/slide" Target="/ppt/slides/slide419.xml" Id="R3f952bb1b72c4ca3" /><Relationship Type="http://schemas.openxmlformats.org/officeDocument/2006/relationships/notesMaster" Target="/ppt/notesMasters/notesMaster1.xml" Id="R039258546eb34aba" /></Relationships>
</file>

<file path=ppt/notesSlides/_rels/notesSlide284.xml.rels>&#65279;<?xml version="1.0" encoding="utf-8"?><Relationships xmlns="http://schemas.openxmlformats.org/package/2006/relationships"><Relationship Type="http://schemas.openxmlformats.org/officeDocument/2006/relationships/slide" Target="/ppt/slides/slide420.xml" Id="Ra4de2341193f4946" /><Relationship Type="http://schemas.openxmlformats.org/officeDocument/2006/relationships/notesMaster" Target="/ppt/notesMasters/notesMaster1.xml" Id="Rd0ecb55db34c459e" /></Relationships>
</file>

<file path=ppt/notesSlides/_rels/notesSlide285.xml.rels>&#65279;<?xml version="1.0" encoding="utf-8"?><Relationships xmlns="http://schemas.openxmlformats.org/package/2006/relationships"><Relationship Type="http://schemas.openxmlformats.org/officeDocument/2006/relationships/slide" Target="/ppt/slides/slide421.xml" Id="R9cf1c444e85a4f1b" /><Relationship Type="http://schemas.openxmlformats.org/officeDocument/2006/relationships/notesMaster" Target="/ppt/notesMasters/notesMaster1.xml" Id="R45e7f080f62d4772" /></Relationships>
</file>

<file path=ppt/notesSlides/_rels/notesSlide286.xml.rels>&#65279;<?xml version="1.0" encoding="utf-8"?><Relationships xmlns="http://schemas.openxmlformats.org/package/2006/relationships"><Relationship Type="http://schemas.openxmlformats.org/officeDocument/2006/relationships/slide" Target="/ppt/slides/slide422.xml" Id="R849b7d6aa2674abf" /><Relationship Type="http://schemas.openxmlformats.org/officeDocument/2006/relationships/notesMaster" Target="/ppt/notesMasters/notesMaster1.xml" Id="Rc75101ad235f49e2" /></Relationships>
</file>

<file path=ppt/notesSlides/_rels/notesSlide287.xml.rels>&#65279;<?xml version="1.0" encoding="utf-8"?><Relationships xmlns="http://schemas.openxmlformats.org/package/2006/relationships"><Relationship Type="http://schemas.openxmlformats.org/officeDocument/2006/relationships/slide" Target="/ppt/slides/slide424.xml" Id="R18743ccb51b846dc" /><Relationship Type="http://schemas.openxmlformats.org/officeDocument/2006/relationships/notesMaster" Target="/ppt/notesMasters/notesMaster1.xml" Id="R5421e7e0cffb4ecf" /></Relationships>
</file>

<file path=ppt/notesSlides/_rels/notesSlide288.xml.rels>&#65279;<?xml version="1.0" encoding="utf-8"?><Relationships xmlns="http://schemas.openxmlformats.org/package/2006/relationships"><Relationship Type="http://schemas.openxmlformats.org/officeDocument/2006/relationships/slide" Target="/ppt/slides/slide425.xml" Id="R6b522ffefa5547ee" /><Relationship Type="http://schemas.openxmlformats.org/officeDocument/2006/relationships/notesMaster" Target="/ppt/notesMasters/notesMaster1.xml" Id="Rdb637e06caf34a5e" /></Relationships>
</file>

<file path=ppt/notesSlides/_rels/notesSlide289.xml.rels>&#65279;<?xml version="1.0" encoding="utf-8"?><Relationships xmlns="http://schemas.openxmlformats.org/package/2006/relationships"><Relationship Type="http://schemas.openxmlformats.org/officeDocument/2006/relationships/slide" Target="/ppt/slides/slide426.xml" Id="R6db76d41cd214fba" /><Relationship Type="http://schemas.openxmlformats.org/officeDocument/2006/relationships/notesMaster" Target="/ppt/notesMasters/notesMaster1.xml" Id="Rb9deea05e74640f9" /></Relationships>
</file>

<file path=ppt/notesSlides/_rels/notesSlide29.xml.rels>&#65279;<?xml version="1.0" encoding="utf-8"?><Relationships xmlns="http://schemas.openxmlformats.org/package/2006/relationships"><Relationship Type="http://schemas.openxmlformats.org/officeDocument/2006/relationships/slide" Target="/ppt/slides/slide56.xml" Id="Rb7759e65e07e4e6b" /><Relationship Type="http://schemas.openxmlformats.org/officeDocument/2006/relationships/notesMaster" Target="/ppt/notesMasters/notesMaster1.xml" Id="R425b69503be14ab1" /></Relationships>
</file>

<file path=ppt/notesSlides/_rels/notesSlide290.xml.rels>&#65279;<?xml version="1.0" encoding="utf-8"?><Relationships xmlns="http://schemas.openxmlformats.org/package/2006/relationships"><Relationship Type="http://schemas.openxmlformats.org/officeDocument/2006/relationships/slide" Target="/ppt/slides/slide427.xml" Id="R01cc28cd6174474d" /><Relationship Type="http://schemas.openxmlformats.org/officeDocument/2006/relationships/notesMaster" Target="/ppt/notesMasters/notesMaster1.xml" Id="Rda19bc53df354561" /></Relationships>
</file>

<file path=ppt/notesSlides/_rels/notesSlide291.xml.rels>&#65279;<?xml version="1.0" encoding="utf-8"?><Relationships xmlns="http://schemas.openxmlformats.org/package/2006/relationships"><Relationship Type="http://schemas.openxmlformats.org/officeDocument/2006/relationships/slide" Target="/ppt/slides/slide428.xml" Id="Rf8e5aa4a22a74d85" /><Relationship Type="http://schemas.openxmlformats.org/officeDocument/2006/relationships/notesMaster" Target="/ppt/notesMasters/notesMaster1.xml" Id="Rbeabe510a9ee4320" /></Relationships>
</file>

<file path=ppt/notesSlides/_rels/notesSlide292.xml.rels>&#65279;<?xml version="1.0" encoding="utf-8"?><Relationships xmlns="http://schemas.openxmlformats.org/package/2006/relationships"><Relationship Type="http://schemas.openxmlformats.org/officeDocument/2006/relationships/slide" Target="/ppt/slides/slide429.xml" Id="R16592fc2b20c4fd0" /><Relationship Type="http://schemas.openxmlformats.org/officeDocument/2006/relationships/notesMaster" Target="/ppt/notesMasters/notesMaster1.xml" Id="R45ce5f37b6a64ae8" /></Relationships>
</file>

<file path=ppt/notesSlides/_rels/notesSlide293.xml.rels>&#65279;<?xml version="1.0" encoding="utf-8"?><Relationships xmlns="http://schemas.openxmlformats.org/package/2006/relationships"><Relationship Type="http://schemas.openxmlformats.org/officeDocument/2006/relationships/slide" Target="/ppt/slides/slide430.xml" Id="R8ebc307dd03f4312" /><Relationship Type="http://schemas.openxmlformats.org/officeDocument/2006/relationships/notesMaster" Target="/ppt/notesMasters/notesMaster1.xml" Id="R88978bf58b4c4181" /></Relationships>
</file>

<file path=ppt/notesSlides/_rels/notesSlide294.xml.rels>&#65279;<?xml version="1.0" encoding="utf-8"?><Relationships xmlns="http://schemas.openxmlformats.org/package/2006/relationships"><Relationship Type="http://schemas.openxmlformats.org/officeDocument/2006/relationships/slide" Target="/ppt/slides/slide431.xml" Id="R6a5f83b0ae1c4a9e" /><Relationship Type="http://schemas.openxmlformats.org/officeDocument/2006/relationships/notesMaster" Target="/ppt/notesMasters/notesMaster1.xml" Id="Rf31eab4860644ca5" /></Relationships>
</file>

<file path=ppt/notesSlides/_rels/notesSlide295.xml.rels>&#65279;<?xml version="1.0" encoding="utf-8"?><Relationships xmlns="http://schemas.openxmlformats.org/package/2006/relationships"><Relationship Type="http://schemas.openxmlformats.org/officeDocument/2006/relationships/slide" Target="/ppt/slides/slide432.xml" Id="R9a38e8ae39ec489a" /><Relationship Type="http://schemas.openxmlformats.org/officeDocument/2006/relationships/notesMaster" Target="/ppt/notesMasters/notesMaster1.xml" Id="Rff07da90d38944ad" /></Relationships>
</file>

<file path=ppt/notesSlides/_rels/notesSlide296.xml.rels>&#65279;<?xml version="1.0" encoding="utf-8"?><Relationships xmlns="http://schemas.openxmlformats.org/package/2006/relationships"><Relationship Type="http://schemas.openxmlformats.org/officeDocument/2006/relationships/slide" Target="/ppt/slides/slide434.xml" Id="R07edf7975d0944c2" /><Relationship Type="http://schemas.openxmlformats.org/officeDocument/2006/relationships/notesMaster" Target="/ppt/notesMasters/notesMaster1.xml" Id="R0d820fd1a1794870" /></Relationships>
</file>

<file path=ppt/notesSlides/_rels/notesSlide297.xml.rels>&#65279;<?xml version="1.0" encoding="utf-8"?><Relationships xmlns="http://schemas.openxmlformats.org/package/2006/relationships"><Relationship Type="http://schemas.openxmlformats.org/officeDocument/2006/relationships/slide" Target="/ppt/slides/slide435.xml" Id="R14815e7102904ab6" /><Relationship Type="http://schemas.openxmlformats.org/officeDocument/2006/relationships/notesMaster" Target="/ppt/notesMasters/notesMaster1.xml" Id="Rbe05d862a5194485" /></Relationships>
</file>

<file path=ppt/notesSlides/_rels/notesSlide298.xml.rels>&#65279;<?xml version="1.0" encoding="utf-8"?><Relationships xmlns="http://schemas.openxmlformats.org/package/2006/relationships"><Relationship Type="http://schemas.openxmlformats.org/officeDocument/2006/relationships/slide" Target="/ppt/slides/slide436.xml" Id="R8f164caf268d4b25" /><Relationship Type="http://schemas.openxmlformats.org/officeDocument/2006/relationships/notesMaster" Target="/ppt/notesMasters/notesMaster1.xml" Id="Rbd207535c2144cf8" /></Relationships>
</file>

<file path=ppt/notesSlides/_rels/notesSlide299.xml.rels>&#65279;<?xml version="1.0" encoding="utf-8"?><Relationships xmlns="http://schemas.openxmlformats.org/package/2006/relationships"><Relationship Type="http://schemas.openxmlformats.org/officeDocument/2006/relationships/slide" Target="/ppt/slides/slide437.xml" Id="Rc68c47e980c84e42" /><Relationship Type="http://schemas.openxmlformats.org/officeDocument/2006/relationships/notesMaster" Target="/ppt/notesMasters/notesMaster1.xml" Id="R4f007bde26414909" /></Relationships>
</file>

<file path=ppt/notesSlides/_rels/notesSlide3.xml.rels>&#65279;<?xml version="1.0" encoding="utf-8"?><Relationships xmlns="http://schemas.openxmlformats.org/package/2006/relationships"><Relationship Type="http://schemas.openxmlformats.org/officeDocument/2006/relationships/slide" Target="/ppt/slides/slide6.xml" Id="Rb459925eb2124a61" /><Relationship Type="http://schemas.openxmlformats.org/officeDocument/2006/relationships/notesMaster" Target="/ppt/notesMasters/notesMaster1.xml" Id="R22c2affa36e24278" /></Relationships>
</file>

<file path=ppt/notesSlides/_rels/notesSlide30.xml.rels>&#65279;<?xml version="1.0" encoding="utf-8"?><Relationships xmlns="http://schemas.openxmlformats.org/package/2006/relationships"><Relationship Type="http://schemas.openxmlformats.org/officeDocument/2006/relationships/slide" Target="/ppt/slides/slide57.xml" Id="R78aebe3b679b492a" /><Relationship Type="http://schemas.openxmlformats.org/officeDocument/2006/relationships/notesMaster" Target="/ppt/notesMasters/notesMaster1.xml" Id="R875f64e8744d46ee" /></Relationships>
</file>

<file path=ppt/notesSlides/_rels/notesSlide300.xml.rels>&#65279;<?xml version="1.0" encoding="utf-8"?><Relationships xmlns="http://schemas.openxmlformats.org/package/2006/relationships"><Relationship Type="http://schemas.openxmlformats.org/officeDocument/2006/relationships/slide" Target="/ppt/slides/slide438.xml" Id="R2dd248dba51547e6" /><Relationship Type="http://schemas.openxmlformats.org/officeDocument/2006/relationships/notesMaster" Target="/ppt/notesMasters/notesMaster1.xml" Id="R98eecf95ee3a4460" /></Relationships>
</file>

<file path=ppt/notesSlides/_rels/notesSlide301.xml.rels>&#65279;<?xml version="1.0" encoding="utf-8"?><Relationships xmlns="http://schemas.openxmlformats.org/package/2006/relationships"><Relationship Type="http://schemas.openxmlformats.org/officeDocument/2006/relationships/slide" Target="/ppt/slides/slide439.xml" Id="R2532f155a4eb43bd" /><Relationship Type="http://schemas.openxmlformats.org/officeDocument/2006/relationships/notesMaster" Target="/ppt/notesMasters/notesMaster1.xml" Id="R41a20d0602d541e0" /></Relationships>
</file>

<file path=ppt/notesSlides/_rels/notesSlide302.xml.rels>&#65279;<?xml version="1.0" encoding="utf-8"?><Relationships xmlns="http://schemas.openxmlformats.org/package/2006/relationships"><Relationship Type="http://schemas.openxmlformats.org/officeDocument/2006/relationships/slide" Target="/ppt/slides/slide440.xml" Id="R90111972cbce4187" /><Relationship Type="http://schemas.openxmlformats.org/officeDocument/2006/relationships/notesMaster" Target="/ppt/notesMasters/notesMaster1.xml" Id="R5eb23188b8c44dc7" /></Relationships>
</file>

<file path=ppt/notesSlides/_rels/notesSlide303.xml.rels>&#65279;<?xml version="1.0" encoding="utf-8"?><Relationships xmlns="http://schemas.openxmlformats.org/package/2006/relationships"><Relationship Type="http://schemas.openxmlformats.org/officeDocument/2006/relationships/slide" Target="/ppt/slides/slide441.xml" Id="R9868513a937044f0" /><Relationship Type="http://schemas.openxmlformats.org/officeDocument/2006/relationships/notesMaster" Target="/ppt/notesMasters/notesMaster1.xml" Id="R724c180892f84283" /></Relationships>
</file>

<file path=ppt/notesSlides/_rels/notesSlide304.xml.rels>&#65279;<?xml version="1.0" encoding="utf-8"?><Relationships xmlns="http://schemas.openxmlformats.org/package/2006/relationships"><Relationship Type="http://schemas.openxmlformats.org/officeDocument/2006/relationships/slide" Target="/ppt/slides/slide442.xml" Id="R008b79d56b274bd7" /><Relationship Type="http://schemas.openxmlformats.org/officeDocument/2006/relationships/notesMaster" Target="/ppt/notesMasters/notesMaster1.xml" Id="R28309d79d6f34a62" /></Relationships>
</file>

<file path=ppt/notesSlides/_rels/notesSlide305.xml.rels>&#65279;<?xml version="1.0" encoding="utf-8"?><Relationships xmlns="http://schemas.openxmlformats.org/package/2006/relationships"><Relationship Type="http://schemas.openxmlformats.org/officeDocument/2006/relationships/slide" Target="/ppt/slides/slide443.xml" Id="R851b47e245e74542" /><Relationship Type="http://schemas.openxmlformats.org/officeDocument/2006/relationships/notesMaster" Target="/ppt/notesMasters/notesMaster1.xml" Id="R236dbe4282e64150" /></Relationships>
</file>

<file path=ppt/notesSlides/_rels/notesSlide306.xml.rels>&#65279;<?xml version="1.0" encoding="utf-8"?><Relationships xmlns="http://schemas.openxmlformats.org/package/2006/relationships"><Relationship Type="http://schemas.openxmlformats.org/officeDocument/2006/relationships/slide" Target="/ppt/slides/slide444.xml" Id="R405accea3a53467e" /><Relationship Type="http://schemas.openxmlformats.org/officeDocument/2006/relationships/notesMaster" Target="/ppt/notesMasters/notesMaster1.xml" Id="Rd4edf69f0ef24b06" /></Relationships>
</file>

<file path=ppt/notesSlides/_rels/notesSlide307.xml.rels>&#65279;<?xml version="1.0" encoding="utf-8"?><Relationships xmlns="http://schemas.openxmlformats.org/package/2006/relationships"><Relationship Type="http://schemas.openxmlformats.org/officeDocument/2006/relationships/slide" Target="/ppt/slides/slide445.xml" Id="Re5c138f06bc74083" /><Relationship Type="http://schemas.openxmlformats.org/officeDocument/2006/relationships/notesMaster" Target="/ppt/notesMasters/notesMaster1.xml" Id="R407d7cc0a53941e6" /></Relationships>
</file>

<file path=ppt/notesSlides/_rels/notesSlide308.xml.rels>&#65279;<?xml version="1.0" encoding="utf-8"?><Relationships xmlns="http://schemas.openxmlformats.org/package/2006/relationships"><Relationship Type="http://schemas.openxmlformats.org/officeDocument/2006/relationships/slide" Target="/ppt/slides/slide446.xml" Id="Rac291e1d96db4f81" /><Relationship Type="http://schemas.openxmlformats.org/officeDocument/2006/relationships/notesMaster" Target="/ppt/notesMasters/notesMaster1.xml" Id="R074845c431504430" /></Relationships>
</file>

<file path=ppt/notesSlides/_rels/notesSlide309.xml.rels>&#65279;<?xml version="1.0" encoding="utf-8"?><Relationships xmlns="http://schemas.openxmlformats.org/package/2006/relationships"><Relationship Type="http://schemas.openxmlformats.org/officeDocument/2006/relationships/slide" Target="/ppt/slides/slide448.xml" Id="R15f54f7d3e1444a8" /><Relationship Type="http://schemas.openxmlformats.org/officeDocument/2006/relationships/notesMaster" Target="/ppt/notesMasters/notesMaster1.xml" Id="R2e179fb8bbd949b4" /></Relationships>
</file>

<file path=ppt/notesSlides/_rels/notesSlide31.xml.rels>&#65279;<?xml version="1.0" encoding="utf-8"?><Relationships xmlns="http://schemas.openxmlformats.org/package/2006/relationships"><Relationship Type="http://schemas.openxmlformats.org/officeDocument/2006/relationships/slide" Target="/ppt/slides/slide58.xml" Id="Rfc8bf0376c194d44" /><Relationship Type="http://schemas.openxmlformats.org/officeDocument/2006/relationships/notesMaster" Target="/ppt/notesMasters/notesMaster1.xml" Id="Rb4cf76a4f58f4c37" /></Relationships>
</file>

<file path=ppt/notesSlides/_rels/notesSlide310.xml.rels>&#65279;<?xml version="1.0" encoding="utf-8"?><Relationships xmlns="http://schemas.openxmlformats.org/package/2006/relationships"><Relationship Type="http://schemas.openxmlformats.org/officeDocument/2006/relationships/slide" Target="/ppt/slides/slide449.xml" Id="Ra7e7a8c500a04519" /><Relationship Type="http://schemas.openxmlformats.org/officeDocument/2006/relationships/notesMaster" Target="/ppt/notesMasters/notesMaster1.xml" Id="R814e27585f794ac3" /></Relationships>
</file>

<file path=ppt/notesSlides/_rels/notesSlide311.xml.rels>&#65279;<?xml version="1.0" encoding="utf-8"?><Relationships xmlns="http://schemas.openxmlformats.org/package/2006/relationships"><Relationship Type="http://schemas.openxmlformats.org/officeDocument/2006/relationships/slide" Target="/ppt/slides/slide450.xml" Id="Rcf288cd0190c4775" /><Relationship Type="http://schemas.openxmlformats.org/officeDocument/2006/relationships/notesMaster" Target="/ppt/notesMasters/notesMaster1.xml" Id="R08acab8fd08946d7" /></Relationships>
</file>

<file path=ppt/notesSlides/_rels/notesSlide312.xml.rels>&#65279;<?xml version="1.0" encoding="utf-8"?><Relationships xmlns="http://schemas.openxmlformats.org/package/2006/relationships"><Relationship Type="http://schemas.openxmlformats.org/officeDocument/2006/relationships/slide" Target="/ppt/slides/slide451.xml" Id="Ra4b474d914f34486" /><Relationship Type="http://schemas.openxmlformats.org/officeDocument/2006/relationships/notesMaster" Target="/ppt/notesMasters/notesMaster1.xml" Id="Rfbee538117a746cc" /></Relationships>
</file>

<file path=ppt/notesSlides/_rels/notesSlide313.xml.rels>&#65279;<?xml version="1.0" encoding="utf-8"?><Relationships xmlns="http://schemas.openxmlformats.org/package/2006/relationships"><Relationship Type="http://schemas.openxmlformats.org/officeDocument/2006/relationships/slide" Target="/ppt/slides/slide452.xml" Id="R33fd24bcf2f64cae" /><Relationship Type="http://schemas.openxmlformats.org/officeDocument/2006/relationships/notesMaster" Target="/ppt/notesMasters/notesMaster1.xml" Id="Rf99187f898a04ea5" /></Relationships>
</file>

<file path=ppt/notesSlides/_rels/notesSlide314.xml.rels>&#65279;<?xml version="1.0" encoding="utf-8"?><Relationships xmlns="http://schemas.openxmlformats.org/package/2006/relationships"><Relationship Type="http://schemas.openxmlformats.org/officeDocument/2006/relationships/slide" Target="/ppt/slides/slide454.xml" Id="R6ee7553285034424" /><Relationship Type="http://schemas.openxmlformats.org/officeDocument/2006/relationships/notesMaster" Target="/ppt/notesMasters/notesMaster1.xml" Id="Re0d305dcc3424b0f" /></Relationships>
</file>

<file path=ppt/notesSlides/_rels/notesSlide315.xml.rels>&#65279;<?xml version="1.0" encoding="utf-8"?><Relationships xmlns="http://schemas.openxmlformats.org/package/2006/relationships"><Relationship Type="http://schemas.openxmlformats.org/officeDocument/2006/relationships/slide" Target="/ppt/slides/slide456.xml" Id="Rc51cf1526bec4d43" /><Relationship Type="http://schemas.openxmlformats.org/officeDocument/2006/relationships/notesMaster" Target="/ppt/notesMasters/notesMaster1.xml" Id="R5f97c989bd4142ea" /></Relationships>
</file>

<file path=ppt/notesSlides/_rels/notesSlide316.xml.rels>&#65279;<?xml version="1.0" encoding="utf-8"?><Relationships xmlns="http://schemas.openxmlformats.org/package/2006/relationships"><Relationship Type="http://schemas.openxmlformats.org/officeDocument/2006/relationships/slide" Target="/ppt/slides/slide457.xml" Id="R7006606ff14c41ff" /><Relationship Type="http://schemas.openxmlformats.org/officeDocument/2006/relationships/notesMaster" Target="/ppt/notesMasters/notesMaster1.xml" Id="R6fc6243c37024b8f" /></Relationships>
</file>

<file path=ppt/notesSlides/_rels/notesSlide317.xml.rels>&#65279;<?xml version="1.0" encoding="utf-8"?><Relationships xmlns="http://schemas.openxmlformats.org/package/2006/relationships"><Relationship Type="http://schemas.openxmlformats.org/officeDocument/2006/relationships/slide" Target="/ppt/slides/slide458.xml" Id="Rd0ef7102bf3f45b2" /><Relationship Type="http://schemas.openxmlformats.org/officeDocument/2006/relationships/notesMaster" Target="/ppt/notesMasters/notesMaster1.xml" Id="R331363ee33da4622" /></Relationships>
</file>

<file path=ppt/notesSlides/_rels/notesSlide318.xml.rels>&#65279;<?xml version="1.0" encoding="utf-8"?><Relationships xmlns="http://schemas.openxmlformats.org/package/2006/relationships"><Relationship Type="http://schemas.openxmlformats.org/officeDocument/2006/relationships/slide" Target="/ppt/slides/slide459.xml" Id="R3878ba3a7d014364" /><Relationship Type="http://schemas.openxmlformats.org/officeDocument/2006/relationships/notesMaster" Target="/ppt/notesMasters/notesMaster1.xml" Id="R5ab53d5096304e08" /></Relationships>
</file>

<file path=ppt/notesSlides/_rels/notesSlide319.xml.rels>&#65279;<?xml version="1.0" encoding="utf-8"?><Relationships xmlns="http://schemas.openxmlformats.org/package/2006/relationships"><Relationship Type="http://schemas.openxmlformats.org/officeDocument/2006/relationships/slide" Target="/ppt/slides/slide460.xml" Id="Rd8cc6628e2834a0b" /><Relationship Type="http://schemas.openxmlformats.org/officeDocument/2006/relationships/notesMaster" Target="/ppt/notesMasters/notesMaster1.xml" Id="R4aef88e30a4b4ace" /></Relationships>
</file>

<file path=ppt/notesSlides/_rels/notesSlide32.xml.rels>&#65279;<?xml version="1.0" encoding="utf-8"?><Relationships xmlns="http://schemas.openxmlformats.org/package/2006/relationships"><Relationship Type="http://schemas.openxmlformats.org/officeDocument/2006/relationships/slide" Target="/ppt/slides/slide59.xml" Id="Re611c513cbfe42b1" /><Relationship Type="http://schemas.openxmlformats.org/officeDocument/2006/relationships/notesMaster" Target="/ppt/notesMasters/notesMaster1.xml" Id="R9d11e8ba309b412c" /></Relationships>
</file>

<file path=ppt/notesSlides/_rels/notesSlide320.xml.rels>&#65279;<?xml version="1.0" encoding="utf-8"?><Relationships xmlns="http://schemas.openxmlformats.org/package/2006/relationships"><Relationship Type="http://schemas.openxmlformats.org/officeDocument/2006/relationships/slide" Target="/ppt/slides/slide461.xml" Id="R946713c616474b78" /><Relationship Type="http://schemas.openxmlformats.org/officeDocument/2006/relationships/notesMaster" Target="/ppt/notesMasters/notesMaster1.xml" Id="Rb96e16a02f2f4254" /></Relationships>
</file>

<file path=ppt/notesSlides/_rels/notesSlide321.xml.rels>&#65279;<?xml version="1.0" encoding="utf-8"?><Relationships xmlns="http://schemas.openxmlformats.org/package/2006/relationships"><Relationship Type="http://schemas.openxmlformats.org/officeDocument/2006/relationships/slide" Target="/ppt/slides/slide462.xml" Id="Rceee1371951d46ff" /><Relationship Type="http://schemas.openxmlformats.org/officeDocument/2006/relationships/notesMaster" Target="/ppt/notesMasters/notesMaster1.xml" Id="R532f9f94ba904d0f" /></Relationships>
</file>

<file path=ppt/notesSlides/_rels/notesSlide322.xml.rels>&#65279;<?xml version="1.0" encoding="utf-8"?><Relationships xmlns="http://schemas.openxmlformats.org/package/2006/relationships"><Relationship Type="http://schemas.openxmlformats.org/officeDocument/2006/relationships/slide" Target="/ppt/slides/slide463.xml" Id="R8ecf68a32f784545" /><Relationship Type="http://schemas.openxmlformats.org/officeDocument/2006/relationships/notesMaster" Target="/ppt/notesMasters/notesMaster1.xml" Id="R2857b3921441487d" /></Relationships>
</file>

<file path=ppt/notesSlides/_rels/notesSlide323.xml.rels>&#65279;<?xml version="1.0" encoding="utf-8"?><Relationships xmlns="http://schemas.openxmlformats.org/package/2006/relationships"><Relationship Type="http://schemas.openxmlformats.org/officeDocument/2006/relationships/slide" Target="/ppt/slides/slide464.xml" Id="Rfaf53cbb327c4e0c" /><Relationship Type="http://schemas.openxmlformats.org/officeDocument/2006/relationships/notesMaster" Target="/ppt/notesMasters/notesMaster1.xml" Id="R92f883b06a5d43de" /></Relationships>
</file>

<file path=ppt/notesSlides/_rels/notesSlide324.xml.rels>&#65279;<?xml version="1.0" encoding="utf-8"?><Relationships xmlns="http://schemas.openxmlformats.org/package/2006/relationships"><Relationship Type="http://schemas.openxmlformats.org/officeDocument/2006/relationships/slide" Target="/ppt/slides/slide465.xml" Id="R141a4a905e5b40b9" /><Relationship Type="http://schemas.openxmlformats.org/officeDocument/2006/relationships/notesMaster" Target="/ppt/notesMasters/notesMaster1.xml" Id="Rf285f429dbbe4c70" /></Relationships>
</file>

<file path=ppt/notesSlides/_rels/notesSlide325.xml.rels>&#65279;<?xml version="1.0" encoding="utf-8"?><Relationships xmlns="http://schemas.openxmlformats.org/package/2006/relationships"><Relationship Type="http://schemas.openxmlformats.org/officeDocument/2006/relationships/slide" Target="/ppt/slides/slide466.xml" Id="R6da954d314ce4d0f" /><Relationship Type="http://schemas.openxmlformats.org/officeDocument/2006/relationships/notesMaster" Target="/ppt/notesMasters/notesMaster1.xml" Id="Rcd1f16abcf8248eb" /></Relationships>
</file>

<file path=ppt/notesSlides/_rels/notesSlide326.xml.rels>&#65279;<?xml version="1.0" encoding="utf-8"?><Relationships xmlns="http://schemas.openxmlformats.org/package/2006/relationships"><Relationship Type="http://schemas.openxmlformats.org/officeDocument/2006/relationships/slide" Target="/ppt/slides/slide467.xml" Id="R908a559c653447d3" /><Relationship Type="http://schemas.openxmlformats.org/officeDocument/2006/relationships/notesMaster" Target="/ppt/notesMasters/notesMaster1.xml" Id="R4c2d0b2b32144616" /></Relationships>
</file>

<file path=ppt/notesSlides/_rels/notesSlide327.xml.rels>&#65279;<?xml version="1.0" encoding="utf-8"?><Relationships xmlns="http://schemas.openxmlformats.org/package/2006/relationships"><Relationship Type="http://schemas.openxmlformats.org/officeDocument/2006/relationships/slide" Target="/ppt/slides/slide468.xml" Id="Rafaf3392e5cc45e4" /><Relationship Type="http://schemas.openxmlformats.org/officeDocument/2006/relationships/notesMaster" Target="/ppt/notesMasters/notesMaster1.xml" Id="Rbc659fc80b4d424f" /></Relationships>
</file>

<file path=ppt/notesSlides/_rels/notesSlide328.xml.rels>&#65279;<?xml version="1.0" encoding="utf-8"?><Relationships xmlns="http://schemas.openxmlformats.org/package/2006/relationships"><Relationship Type="http://schemas.openxmlformats.org/officeDocument/2006/relationships/slide" Target="/ppt/slides/slide469.xml" Id="Rfeef8b34d7134dd4" /><Relationship Type="http://schemas.openxmlformats.org/officeDocument/2006/relationships/notesMaster" Target="/ppt/notesMasters/notesMaster1.xml" Id="R3b79d846f5734726" /></Relationships>
</file>

<file path=ppt/notesSlides/_rels/notesSlide329.xml.rels>&#65279;<?xml version="1.0" encoding="utf-8"?><Relationships xmlns="http://schemas.openxmlformats.org/package/2006/relationships"><Relationship Type="http://schemas.openxmlformats.org/officeDocument/2006/relationships/slide" Target="/ppt/slides/slide470.xml" Id="Rbc5e1a6f61ad499b" /><Relationship Type="http://schemas.openxmlformats.org/officeDocument/2006/relationships/notesMaster" Target="/ppt/notesMasters/notesMaster1.xml" Id="R8a653415c0ea415b" /></Relationships>
</file>

<file path=ppt/notesSlides/_rels/notesSlide33.xml.rels>&#65279;<?xml version="1.0" encoding="utf-8"?><Relationships xmlns="http://schemas.openxmlformats.org/package/2006/relationships"><Relationship Type="http://schemas.openxmlformats.org/officeDocument/2006/relationships/slide" Target="/ppt/slides/slide60.xml" Id="Rdf506c08a1064b78" /><Relationship Type="http://schemas.openxmlformats.org/officeDocument/2006/relationships/notesMaster" Target="/ppt/notesMasters/notesMaster1.xml" Id="R0dfb619a21d14e71" /></Relationships>
</file>

<file path=ppt/notesSlides/_rels/notesSlide330.xml.rels>&#65279;<?xml version="1.0" encoding="utf-8"?><Relationships xmlns="http://schemas.openxmlformats.org/package/2006/relationships"><Relationship Type="http://schemas.openxmlformats.org/officeDocument/2006/relationships/slide" Target="/ppt/slides/slide471.xml" Id="Rbe0288f1ebee470d" /><Relationship Type="http://schemas.openxmlformats.org/officeDocument/2006/relationships/notesMaster" Target="/ppt/notesMasters/notesMaster1.xml" Id="R6b6c49f1f1114924" /></Relationships>
</file>

<file path=ppt/notesSlides/_rels/notesSlide331.xml.rels>&#65279;<?xml version="1.0" encoding="utf-8"?><Relationships xmlns="http://schemas.openxmlformats.org/package/2006/relationships"><Relationship Type="http://schemas.openxmlformats.org/officeDocument/2006/relationships/slide" Target="/ppt/slides/slide472.xml" Id="R3434f2b4f88348d7" /><Relationship Type="http://schemas.openxmlformats.org/officeDocument/2006/relationships/notesMaster" Target="/ppt/notesMasters/notesMaster1.xml" Id="R974e57873b69429c" /></Relationships>
</file>

<file path=ppt/notesSlides/_rels/notesSlide332.xml.rels>&#65279;<?xml version="1.0" encoding="utf-8"?><Relationships xmlns="http://schemas.openxmlformats.org/package/2006/relationships"><Relationship Type="http://schemas.openxmlformats.org/officeDocument/2006/relationships/slide" Target="/ppt/slides/slide473.xml" Id="Rdd01602c02874c94" /><Relationship Type="http://schemas.openxmlformats.org/officeDocument/2006/relationships/notesMaster" Target="/ppt/notesMasters/notesMaster1.xml" Id="Rc0a691e4ca274b9a" /></Relationships>
</file>

<file path=ppt/notesSlides/_rels/notesSlide333.xml.rels>&#65279;<?xml version="1.0" encoding="utf-8"?><Relationships xmlns="http://schemas.openxmlformats.org/package/2006/relationships"><Relationship Type="http://schemas.openxmlformats.org/officeDocument/2006/relationships/slide" Target="/ppt/slides/slide474.xml" Id="R593ae3b87d784866" /><Relationship Type="http://schemas.openxmlformats.org/officeDocument/2006/relationships/notesMaster" Target="/ppt/notesMasters/notesMaster1.xml" Id="R6577269411a7448d" /></Relationships>
</file>

<file path=ppt/notesSlides/_rels/notesSlide334.xml.rels>&#65279;<?xml version="1.0" encoding="utf-8"?><Relationships xmlns="http://schemas.openxmlformats.org/package/2006/relationships"><Relationship Type="http://schemas.openxmlformats.org/officeDocument/2006/relationships/slide" Target="/ppt/slides/slide475.xml" Id="R74f957110b3c47ca" /><Relationship Type="http://schemas.openxmlformats.org/officeDocument/2006/relationships/notesMaster" Target="/ppt/notesMasters/notesMaster1.xml" Id="Rc6163eecb7714dbe" /></Relationships>
</file>

<file path=ppt/notesSlides/_rels/notesSlide335.xml.rels>&#65279;<?xml version="1.0" encoding="utf-8"?><Relationships xmlns="http://schemas.openxmlformats.org/package/2006/relationships"><Relationship Type="http://schemas.openxmlformats.org/officeDocument/2006/relationships/slide" Target="/ppt/slides/slide476.xml" Id="Rf2056b3bbbbe4c57" /><Relationship Type="http://schemas.openxmlformats.org/officeDocument/2006/relationships/notesMaster" Target="/ppt/notesMasters/notesMaster1.xml" Id="R148f9bc8de644074" /></Relationships>
</file>

<file path=ppt/notesSlides/_rels/notesSlide336.xml.rels>&#65279;<?xml version="1.0" encoding="utf-8"?><Relationships xmlns="http://schemas.openxmlformats.org/package/2006/relationships"><Relationship Type="http://schemas.openxmlformats.org/officeDocument/2006/relationships/slide" Target="/ppt/slides/slide477.xml" Id="Ra0161861a7074182" /><Relationship Type="http://schemas.openxmlformats.org/officeDocument/2006/relationships/notesMaster" Target="/ppt/notesMasters/notesMaster1.xml" Id="R5bdffb282cb74f0c" /></Relationships>
</file>

<file path=ppt/notesSlides/_rels/notesSlide337.xml.rels>&#65279;<?xml version="1.0" encoding="utf-8"?><Relationships xmlns="http://schemas.openxmlformats.org/package/2006/relationships"><Relationship Type="http://schemas.openxmlformats.org/officeDocument/2006/relationships/slide" Target="/ppt/slides/slide478.xml" Id="R5d3e404d8324439e" /><Relationship Type="http://schemas.openxmlformats.org/officeDocument/2006/relationships/notesMaster" Target="/ppt/notesMasters/notesMaster1.xml" Id="R7190599abbb34517" /></Relationships>
</file>

<file path=ppt/notesSlides/_rels/notesSlide338.xml.rels>&#65279;<?xml version="1.0" encoding="utf-8"?><Relationships xmlns="http://schemas.openxmlformats.org/package/2006/relationships"><Relationship Type="http://schemas.openxmlformats.org/officeDocument/2006/relationships/slide" Target="/ppt/slides/slide479.xml" Id="Ra1e3ae5ff1444b61" /><Relationship Type="http://schemas.openxmlformats.org/officeDocument/2006/relationships/notesMaster" Target="/ppt/notesMasters/notesMaster1.xml" Id="R7a2f4990977d436c" /></Relationships>
</file>

<file path=ppt/notesSlides/_rels/notesSlide339.xml.rels>&#65279;<?xml version="1.0" encoding="utf-8"?><Relationships xmlns="http://schemas.openxmlformats.org/package/2006/relationships"><Relationship Type="http://schemas.openxmlformats.org/officeDocument/2006/relationships/slide" Target="/ppt/slides/slide480.xml" Id="Rc70cc48ce38e4a4e" /><Relationship Type="http://schemas.openxmlformats.org/officeDocument/2006/relationships/notesMaster" Target="/ppt/notesMasters/notesMaster1.xml" Id="Rbae9e8ad865e41dc" /></Relationships>
</file>

<file path=ppt/notesSlides/_rels/notesSlide34.xml.rels>&#65279;<?xml version="1.0" encoding="utf-8"?><Relationships xmlns="http://schemas.openxmlformats.org/package/2006/relationships"><Relationship Type="http://schemas.openxmlformats.org/officeDocument/2006/relationships/slide" Target="/ppt/slides/slide61.xml" Id="R640c8c1805144d86" /><Relationship Type="http://schemas.openxmlformats.org/officeDocument/2006/relationships/notesMaster" Target="/ppt/notesMasters/notesMaster1.xml" Id="Rb9d65283681642d6" /></Relationships>
</file>

<file path=ppt/notesSlides/_rels/notesSlide340.xml.rels>&#65279;<?xml version="1.0" encoding="utf-8"?><Relationships xmlns="http://schemas.openxmlformats.org/package/2006/relationships"><Relationship Type="http://schemas.openxmlformats.org/officeDocument/2006/relationships/slide" Target="/ppt/slides/slide481.xml" Id="R603bf27ab5704623" /><Relationship Type="http://schemas.openxmlformats.org/officeDocument/2006/relationships/notesMaster" Target="/ppt/notesMasters/notesMaster1.xml" Id="R4ac5e32abd0342ab" /></Relationships>
</file>

<file path=ppt/notesSlides/_rels/notesSlide341.xml.rels>&#65279;<?xml version="1.0" encoding="utf-8"?><Relationships xmlns="http://schemas.openxmlformats.org/package/2006/relationships"><Relationship Type="http://schemas.openxmlformats.org/officeDocument/2006/relationships/slide" Target="/ppt/slides/slide482.xml" Id="R1e1936c61179400b" /><Relationship Type="http://schemas.openxmlformats.org/officeDocument/2006/relationships/notesMaster" Target="/ppt/notesMasters/notesMaster1.xml" Id="R59f06250d04b4f15" /></Relationships>
</file>

<file path=ppt/notesSlides/_rels/notesSlide342.xml.rels>&#65279;<?xml version="1.0" encoding="utf-8"?><Relationships xmlns="http://schemas.openxmlformats.org/package/2006/relationships"><Relationship Type="http://schemas.openxmlformats.org/officeDocument/2006/relationships/slide" Target="/ppt/slides/slide483.xml" Id="Rcacbe83e80f045a4" /><Relationship Type="http://schemas.openxmlformats.org/officeDocument/2006/relationships/notesMaster" Target="/ppt/notesMasters/notesMaster1.xml" Id="R945f78190a31499d" /></Relationships>
</file>

<file path=ppt/notesSlides/_rels/notesSlide343.xml.rels>&#65279;<?xml version="1.0" encoding="utf-8"?><Relationships xmlns="http://schemas.openxmlformats.org/package/2006/relationships"><Relationship Type="http://schemas.openxmlformats.org/officeDocument/2006/relationships/slide" Target="/ppt/slides/slide484.xml" Id="Red6cdce18aed4373" /><Relationship Type="http://schemas.openxmlformats.org/officeDocument/2006/relationships/notesMaster" Target="/ppt/notesMasters/notesMaster1.xml" Id="R8188628cd16c4afe" /></Relationships>
</file>

<file path=ppt/notesSlides/_rels/notesSlide344.xml.rels>&#65279;<?xml version="1.0" encoding="utf-8"?><Relationships xmlns="http://schemas.openxmlformats.org/package/2006/relationships"><Relationship Type="http://schemas.openxmlformats.org/officeDocument/2006/relationships/slide" Target="/ppt/slides/slide485.xml" Id="R91d6b758cee24bd8" /><Relationship Type="http://schemas.openxmlformats.org/officeDocument/2006/relationships/notesMaster" Target="/ppt/notesMasters/notesMaster1.xml" Id="R241fecb7bfa0457d" /></Relationships>
</file>

<file path=ppt/notesSlides/_rels/notesSlide345.xml.rels>&#65279;<?xml version="1.0" encoding="utf-8"?><Relationships xmlns="http://schemas.openxmlformats.org/package/2006/relationships"><Relationship Type="http://schemas.openxmlformats.org/officeDocument/2006/relationships/slide" Target="/ppt/slides/slide486.xml" Id="Rb896e89d985c49d4" /><Relationship Type="http://schemas.openxmlformats.org/officeDocument/2006/relationships/notesMaster" Target="/ppt/notesMasters/notesMaster1.xml" Id="Rb5728332daee419c" /></Relationships>
</file>

<file path=ppt/notesSlides/_rels/notesSlide346.xml.rels>&#65279;<?xml version="1.0" encoding="utf-8"?><Relationships xmlns="http://schemas.openxmlformats.org/package/2006/relationships"><Relationship Type="http://schemas.openxmlformats.org/officeDocument/2006/relationships/slide" Target="/ppt/slides/slide487.xml" Id="R5112435f6b704f7a" /><Relationship Type="http://schemas.openxmlformats.org/officeDocument/2006/relationships/notesMaster" Target="/ppt/notesMasters/notesMaster1.xml" Id="Rc9ddd0af77334d65" /></Relationships>
</file>

<file path=ppt/notesSlides/_rels/notesSlide347.xml.rels>&#65279;<?xml version="1.0" encoding="utf-8"?><Relationships xmlns="http://schemas.openxmlformats.org/package/2006/relationships"><Relationship Type="http://schemas.openxmlformats.org/officeDocument/2006/relationships/slide" Target="/ppt/slides/slide488.xml" Id="Rcffdd8809e8d4367" /><Relationship Type="http://schemas.openxmlformats.org/officeDocument/2006/relationships/notesMaster" Target="/ppt/notesMasters/notesMaster1.xml" Id="Rbe8ee4010e5a4a7d" /></Relationships>
</file>

<file path=ppt/notesSlides/_rels/notesSlide348.xml.rels>&#65279;<?xml version="1.0" encoding="utf-8"?><Relationships xmlns="http://schemas.openxmlformats.org/package/2006/relationships"><Relationship Type="http://schemas.openxmlformats.org/officeDocument/2006/relationships/slide" Target="/ppt/slides/slide489.xml" Id="R50912707eeef4e36" /><Relationship Type="http://schemas.openxmlformats.org/officeDocument/2006/relationships/notesMaster" Target="/ppt/notesMasters/notesMaster1.xml" Id="R3a81480501f8442c" /></Relationships>
</file>

<file path=ppt/notesSlides/_rels/notesSlide349.xml.rels>&#65279;<?xml version="1.0" encoding="utf-8"?><Relationships xmlns="http://schemas.openxmlformats.org/package/2006/relationships"><Relationship Type="http://schemas.openxmlformats.org/officeDocument/2006/relationships/slide" Target="/ppt/slides/slide490.xml" Id="Rc7a32aee7933423a" /><Relationship Type="http://schemas.openxmlformats.org/officeDocument/2006/relationships/notesMaster" Target="/ppt/notesMasters/notesMaster1.xml" Id="Rfecef99de23f406e" /></Relationships>
</file>

<file path=ppt/notesSlides/_rels/notesSlide35.xml.rels>&#65279;<?xml version="1.0" encoding="utf-8"?><Relationships xmlns="http://schemas.openxmlformats.org/package/2006/relationships"><Relationship Type="http://schemas.openxmlformats.org/officeDocument/2006/relationships/slide" Target="/ppt/slides/slide62.xml" Id="R42f9b4451a974b14" /><Relationship Type="http://schemas.openxmlformats.org/officeDocument/2006/relationships/notesMaster" Target="/ppt/notesMasters/notesMaster1.xml" Id="Rd9eab90ce200448c" /></Relationships>
</file>

<file path=ppt/notesSlides/_rels/notesSlide350.xml.rels>&#65279;<?xml version="1.0" encoding="utf-8"?><Relationships xmlns="http://schemas.openxmlformats.org/package/2006/relationships"><Relationship Type="http://schemas.openxmlformats.org/officeDocument/2006/relationships/slide" Target="/ppt/slides/slide491.xml" Id="Rfc1153989c0049e9" /><Relationship Type="http://schemas.openxmlformats.org/officeDocument/2006/relationships/notesMaster" Target="/ppt/notesMasters/notesMaster1.xml" Id="Rae4bf99d63b6409d" /></Relationships>
</file>

<file path=ppt/notesSlides/_rels/notesSlide351.xml.rels>&#65279;<?xml version="1.0" encoding="utf-8"?><Relationships xmlns="http://schemas.openxmlformats.org/package/2006/relationships"><Relationship Type="http://schemas.openxmlformats.org/officeDocument/2006/relationships/slide" Target="/ppt/slides/slide492.xml" Id="R99565f89e0554139" /><Relationship Type="http://schemas.openxmlformats.org/officeDocument/2006/relationships/notesMaster" Target="/ppt/notesMasters/notesMaster1.xml" Id="R1918c9ff50eb490b" /></Relationships>
</file>

<file path=ppt/notesSlides/_rels/notesSlide352.xml.rels>&#65279;<?xml version="1.0" encoding="utf-8"?><Relationships xmlns="http://schemas.openxmlformats.org/package/2006/relationships"><Relationship Type="http://schemas.openxmlformats.org/officeDocument/2006/relationships/slide" Target="/ppt/slides/slide493.xml" Id="R3a9c772563644325" /><Relationship Type="http://schemas.openxmlformats.org/officeDocument/2006/relationships/notesMaster" Target="/ppt/notesMasters/notesMaster1.xml" Id="Rb963e68a92684d13" /></Relationships>
</file>

<file path=ppt/notesSlides/_rels/notesSlide353.xml.rels>&#65279;<?xml version="1.0" encoding="utf-8"?><Relationships xmlns="http://schemas.openxmlformats.org/package/2006/relationships"><Relationship Type="http://schemas.openxmlformats.org/officeDocument/2006/relationships/slide" Target="/ppt/slides/slide494.xml" Id="R31d83e0bcadb4412" /><Relationship Type="http://schemas.openxmlformats.org/officeDocument/2006/relationships/notesMaster" Target="/ppt/notesMasters/notesMaster1.xml" Id="R5c4d97a2e1e94851" /></Relationships>
</file>

<file path=ppt/notesSlides/_rels/notesSlide354.xml.rels>&#65279;<?xml version="1.0" encoding="utf-8"?><Relationships xmlns="http://schemas.openxmlformats.org/package/2006/relationships"><Relationship Type="http://schemas.openxmlformats.org/officeDocument/2006/relationships/slide" Target="/ppt/slides/slide495.xml" Id="R1cabe40e12594eeb" /><Relationship Type="http://schemas.openxmlformats.org/officeDocument/2006/relationships/notesMaster" Target="/ppt/notesMasters/notesMaster1.xml" Id="R19d1ddbb7a5a42ca" /></Relationships>
</file>

<file path=ppt/notesSlides/_rels/notesSlide355.xml.rels>&#65279;<?xml version="1.0" encoding="utf-8"?><Relationships xmlns="http://schemas.openxmlformats.org/package/2006/relationships"><Relationship Type="http://schemas.openxmlformats.org/officeDocument/2006/relationships/slide" Target="/ppt/slides/slide496.xml" Id="Re6c3dc1f04664290" /><Relationship Type="http://schemas.openxmlformats.org/officeDocument/2006/relationships/notesMaster" Target="/ppt/notesMasters/notesMaster1.xml" Id="R79598437e3a940a3" /></Relationships>
</file>

<file path=ppt/notesSlides/_rels/notesSlide356.xml.rels>&#65279;<?xml version="1.0" encoding="utf-8"?><Relationships xmlns="http://schemas.openxmlformats.org/package/2006/relationships"><Relationship Type="http://schemas.openxmlformats.org/officeDocument/2006/relationships/slide" Target="/ppt/slides/slide497.xml" Id="Rbba3d20c974d4a52" /><Relationship Type="http://schemas.openxmlformats.org/officeDocument/2006/relationships/notesMaster" Target="/ppt/notesMasters/notesMaster1.xml" Id="Rdc7a86583ac54ade" /></Relationships>
</file>

<file path=ppt/notesSlides/_rels/notesSlide357.xml.rels>&#65279;<?xml version="1.0" encoding="utf-8"?><Relationships xmlns="http://schemas.openxmlformats.org/package/2006/relationships"><Relationship Type="http://schemas.openxmlformats.org/officeDocument/2006/relationships/slide" Target="/ppt/slides/slide498.xml" Id="R71c983cb7881486e" /><Relationship Type="http://schemas.openxmlformats.org/officeDocument/2006/relationships/notesMaster" Target="/ppt/notesMasters/notesMaster1.xml" Id="R899e8018c9c24d32" /></Relationships>
</file>

<file path=ppt/notesSlides/_rels/notesSlide358.xml.rels>&#65279;<?xml version="1.0" encoding="utf-8"?><Relationships xmlns="http://schemas.openxmlformats.org/package/2006/relationships"><Relationship Type="http://schemas.openxmlformats.org/officeDocument/2006/relationships/slide" Target="/ppt/slides/slide499.xml" Id="R876cfb73ab084be8" /><Relationship Type="http://schemas.openxmlformats.org/officeDocument/2006/relationships/notesMaster" Target="/ppt/notesMasters/notesMaster1.xml" Id="Ra2a9b98ab3804611" /></Relationships>
</file>

<file path=ppt/notesSlides/_rels/notesSlide359.xml.rels>&#65279;<?xml version="1.0" encoding="utf-8"?><Relationships xmlns="http://schemas.openxmlformats.org/package/2006/relationships"><Relationship Type="http://schemas.openxmlformats.org/officeDocument/2006/relationships/slide" Target="/ppt/slides/slide500.xml" Id="R49708f4129b94a07" /><Relationship Type="http://schemas.openxmlformats.org/officeDocument/2006/relationships/notesMaster" Target="/ppt/notesMasters/notesMaster1.xml" Id="Rddd06f985e864c83" /></Relationships>
</file>

<file path=ppt/notesSlides/_rels/notesSlide36.xml.rels>&#65279;<?xml version="1.0" encoding="utf-8"?><Relationships xmlns="http://schemas.openxmlformats.org/package/2006/relationships"><Relationship Type="http://schemas.openxmlformats.org/officeDocument/2006/relationships/slide" Target="/ppt/slides/slide63.xml" Id="Ra2b04849ed944d8b" /><Relationship Type="http://schemas.openxmlformats.org/officeDocument/2006/relationships/notesMaster" Target="/ppt/notesMasters/notesMaster1.xml" Id="Re3f837d6237b46cc" /></Relationships>
</file>

<file path=ppt/notesSlides/_rels/notesSlide360.xml.rels>&#65279;<?xml version="1.0" encoding="utf-8"?><Relationships xmlns="http://schemas.openxmlformats.org/package/2006/relationships"><Relationship Type="http://schemas.openxmlformats.org/officeDocument/2006/relationships/slide" Target="/ppt/slides/slide501.xml" Id="Rc43afd358da845b5" /><Relationship Type="http://schemas.openxmlformats.org/officeDocument/2006/relationships/notesMaster" Target="/ppt/notesMasters/notesMaster1.xml" Id="Rd684b55076204f11" /></Relationships>
</file>

<file path=ppt/notesSlides/_rels/notesSlide361.xml.rels>&#65279;<?xml version="1.0" encoding="utf-8"?><Relationships xmlns="http://schemas.openxmlformats.org/package/2006/relationships"><Relationship Type="http://schemas.openxmlformats.org/officeDocument/2006/relationships/slide" Target="/ppt/slides/slide502.xml" Id="R8cc47993b9d840a3" /><Relationship Type="http://schemas.openxmlformats.org/officeDocument/2006/relationships/notesMaster" Target="/ppt/notesMasters/notesMaster1.xml" Id="Rcef28826a1444b5e" /></Relationships>
</file>

<file path=ppt/notesSlides/_rels/notesSlide362.xml.rels>&#65279;<?xml version="1.0" encoding="utf-8"?><Relationships xmlns="http://schemas.openxmlformats.org/package/2006/relationships"><Relationship Type="http://schemas.openxmlformats.org/officeDocument/2006/relationships/slide" Target="/ppt/slides/slide503.xml" Id="R4901b3f7c5424bcb" /><Relationship Type="http://schemas.openxmlformats.org/officeDocument/2006/relationships/notesMaster" Target="/ppt/notesMasters/notesMaster1.xml" Id="R16e2c436e79b48e5" /></Relationships>
</file>

<file path=ppt/notesSlides/_rels/notesSlide363.xml.rels>&#65279;<?xml version="1.0" encoding="utf-8"?><Relationships xmlns="http://schemas.openxmlformats.org/package/2006/relationships"><Relationship Type="http://schemas.openxmlformats.org/officeDocument/2006/relationships/slide" Target="/ppt/slides/slide504.xml" Id="R86b7c91561e04467" /><Relationship Type="http://schemas.openxmlformats.org/officeDocument/2006/relationships/notesMaster" Target="/ppt/notesMasters/notesMaster1.xml" Id="Racdbb8149f9d4ea9" /></Relationships>
</file>

<file path=ppt/notesSlides/_rels/notesSlide364.xml.rels>&#65279;<?xml version="1.0" encoding="utf-8"?><Relationships xmlns="http://schemas.openxmlformats.org/package/2006/relationships"><Relationship Type="http://schemas.openxmlformats.org/officeDocument/2006/relationships/slide" Target="/ppt/slides/slide505.xml" Id="Rbcb4272ccf404bd4" /><Relationship Type="http://schemas.openxmlformats.org/officeDocument/2006/relationships/notesMaster" Target="/ppt/notesMasters/notesMaster1.xml" Id="R5be5ff8bd15e4a79" /></Relationships>
</file>

<file path=ppt/notesSlides/_rels/notesSlide365.xml.rels>&#65279;<?xml version="1.0" encoding="utf-8"?><Relationships xmlns="http://schemas.openxmlformats.org/package/2006/relationships"><Relationship Type="http://schemas.openxmlformats.org/officeDocument/2006/relationships/slide" Target="/ppt/slides/slide506.xml" Id="R7c67a797816a4e4d" /><Relationship Type="http://schemas.openxmlformats.org/officeDocument/2006/relationships/notesMaster" Target="/ppt/notesMasters/notesMaster1.xml" Id="R2914012d547c41a8" /></Relationships>
</file>

<file path=ppt/notesSlides/_rels/notesSlide366.xml.rels>&#65279;<?xml version="1.0" encoding="utf-8"?><Relationships xmlns="http://schemas.openxmlformats.org/package/2006/relationships"><Relationship Type="http://schemas.openxmlformats.org/officeDocument/2006/relationships/slide" Target="/ppt/slides/slide507.xml" Id="R269f2d4827c844b1" /><Relationship Type="http://schemas.openxmlformats.org/officeDocument/2006/relationships/notesMaster" Target="/ppt/notesMasters/notesMaster1.xml" Id="R0764baebdbf44c93" /></Relationships>
</file>

<file path=ppt/notesSlides/_rels/notesSlide367.xml.rels>&#65279;<?xml version="1.0" encoding="utf-8"?><Relationships xmlns="http://schemas.openxmlformats.org/package/2006/relationships"><Relationship Type="http://schemas.openxmlformats.org/officeDocument/2006/relationships/slide" Target="/ppt/slides/slide508.xml" Id="R1b90234586ea48bb" /><Relationship Type="http://schemas.openxmlformats.org/officeDocument/2006/relationships/notesMaster" Target="/ppt/notesMasters/notesMaster1.xml" Id="R3158805ec63746ce" /></Relationships>
</file>

<file path=ppt/notesSlides/_rels/notesSlide368.xml.rels>&#65279;<?xml version="1.0" encoding="utf-8"?><Relationships xmlns="http://schemas.openxmlformats.org/package/2006/relationships"><Relationship Type="http://schemas.openxmlformats.org/officeDocument/2006/relationships/slide" Target="/ppt/slides/slide509.xml" Id="R4ac9df4a6ffe42d2" /><Relationship Type="http://schemas.openxmlformats.org/officeDocument/2006/relationships/notesMaster" Target="/ppt/notesMasters/notesMaster1.xml" Id="R110f53b173714050" /></Relationships>
</file>

<file path=ppt/notesSlides/_rels/notesSlide369.xml.rels>&#65279;<?xml version="1.0" encoding="utf-8"?><Relationships xmlns="http://schemas.openxmlformats.org/package/2006/relationships"><Relationship Type="http://schemas.openxmlformats.org/officeDocument/2006/relationships/slide" Target="/ppt/slides/slide510.xml" Id="R3a602bc392a946e8" /><Relationship Type="http://schemas.openxmlformats.org/officeDocument/2006/relationships/notesMaster" Target="/ppt/notesMasters/notesMaster1.xml" Id="R6e9ed6838e40423b" /></Relationships>
</file>

<file path=ppt/notesSlides/_rels/notesSlide37.xml.rels>&#65279;<?xml version="1.0" encoding="utf-8"?><Relationships xmlns="http://schemas.openxmlformats.org/package/2006/relationships"><Relationship Type="http://schemas.openxmlformats.org/officeDocument/2006/relationships/slide" Target="/ppt/slides/slide64.xml" Id="Rcd1679f6be7e462b" /><Relationship Type="http://schemas.openxmlformats.org/officeDocument/2006/relationships/notesMaster" Target="/ppt/notesMasters/notesMaster1.xml" Id="R27ddb2a22fc64e2e" /></Relationships>
</file>

<file path=ppt/notesSlides/_rels/notesSlide370.xml.rels>&#65279;<?xml version="1.0" encoding="utf-8"?><Relationships xmlns="http://schemas.openxmlformats.org/package/2006/relationships"><Relationship Type="http://schemas.openxmlformats.org/officeDocument/2006/relationships/slide" Target="/ppt/slides/slide511.xml" Id="Ra1a70bb8008e423d" /><Relationship Type="http://schemas.openxmlformats.org/officeDocument/2006/relationships/notesMaster" Target="/ppt/notesMasters/notesMaster1.xml" Id="R417f2576a2f944ad" /></Relationships>
</file>

<file path=ppt/notesSlides/_rels/notesSlide371.xml.rels>&#65279;<?xml version="1.0" encoding="utf-8"?><Relationships xmlns="http://schemas.openxmlformats.org/package/2006/relationships"><Relationship Type="http://schemas.openxmlformats.org/officeDocument/2006/relationships/slide" Target="/ppt/slides/slide512.xml" Id="R0a3ec22fa43c4896" /><Relationship Type="http://schemas.openxmlformats.org/officeDocument/2006/relationships/notesMaster" Target="/ppt/notesMasters/notesMaster1.xml" Id="R7826d8820f6a4d96" /></Relationships>
</file>

<file path=ppt/notesSlides/_rels/notesSlide372.xml.rels>&#65279;<?xml version="1.0" encoding="utf-8"?><Relationships xmlns="http://schemas.openxmlformats.org/package/2006/relationships"><Relationship Type="http://schemas.openxmlformats.org/officeDocument/2006/relationships/slide" Target="/ppt/slides/slide513.xml" Id="R66ae65cbbb0f43e9" /><Relationship Type="http://schemas.openxmlformats.org/officeDocument/2006/relationships/notesMaster" Target="/ppt/notesMasters/notesMaster1.xml" Id="Rf31c41d536aa4b82" /></Relationships>
</file>

<file path=ppt/notesSlides/_rels/notesSlide373.xml.rels>&#65279;<?xml version="1.0" encoding="utf-8"?><Relationships xmlns="http://schemas.openxmlformats.org/package/2006/relationships"><Relationship Type="http://schemas.openxmlformats.org/officeDocument/2006/relationships/slide" Target="/ppt/slides/slide514.xml" Id="Rc78a4bf11f9b4c0b" /><Relationship Type="http://schemas.openxmlformats.org/officeDocument/2006/relationships/notesMaster" Target="/ppt/notesMasters/notesMaster1.xml" Id="Ra32481a2a4b6408f" /></Relationships>
</file>

<file path=ppt/notesSlides/_rels/notesSlide374.xml.rels>&#65279;<?xml version="1.0" encoding="utf-8"?><Relationships xmlns="http://schemas.openxmlformats.org/package/2006/relationships"><Relationship Type="http://schemas.openxmlformats.org/officeDocument/2006/relationships/slide" Target="/ppt/slides/slide515.xml" Id="R1517ae1c47254f7a" /><Relationship Type="http://schemas.openxmlformats.org/officeDocument/2006/relationships/notesMaster" Target="/ppt/notesMasters/notesMaster1.xml" Id="R959c5aec35fd4412" /></Relationships>
</file>

<file path=ppt/notesSlides/_rels/notesSlide375.xml.rels>&#65279;<?xml version="1.0" encoding="utf-8"?><Relationships xmlns="http://schemas.openxmlformats.org/package/2006/relationships"><Relationship Type="http://schemas.openxmlformats.org/officeDocument/2006/relationships/slide" Target="/ppt/slides/slide516.xml" Id="R75f35868d69c401e" /><Relationship Type="http://schemas.openxmlformats.org/officeDocument/2006/relationships/notesMaster" Target="/ppt/notesMasters/notesMaster1.xml" Id="R0340a0e68c3c4c36" /></Relationships>
</file>

<file path=ppt/notesSlides/_rels/notesSlide376.xml.rels>&#65279;<?xml version="1.0" encoding="utf-8"?><Relationships xmlns="http://schemas.openxmlformats.org/package/2006/relationships"><Relationship Type="http://schemas.openxmlformats.org/officeDocument/2006/relationships/slide" Target="/ppt/slides/slide517.xml" Id="Rc23ad199533047b7" /><Relationship Type="http://schemas.openxmlformats.org/officeDocument/2006/relationships/notesMaster" Target="/ppt/notesMasters/notesMaster1.xml" Id="Re7c0a86ac1e74f4c" /></Relationships>
</file>

<file path=ppt/notesSlides/_rels/notesSlide377.xml.rels>&#65279;<?xml version="1.0" encoding="utf-8"?><Relationships xmlns="http://schemas.openxmlformats.org/package/2006/relationships"><Relationship Type="http://schemas.openxmlformats.org/officeDocument/2006/relationships/slide" Target="/ppt/slides/slide518.xml" Id="Ra01f6aece78943e1" /><Relationship Type="http://schemas.openxmlformats.org/officeDocument/2006/relationships/notesMaster" Target="/ppt/notesMasters/notesMaster1.xml" Id="Rf596e686e5554a69" /></Relationships>
</file>

<file path=ppt/notesSlides/_rels/notesSlide378.xml.rels>&#65279;<?xml version="1.0" encoding="utf-8"?><Relationships xmlns="http://schemas.openxmlformats.org/package/2006/relationships"><Relationship Type="http://schemas.openxmlformats.org/officeDocument/2006/relationships/slide" Target="/ppt/slides/slide519.xml" Id="R0fe5d2ca5ab94035" /><Relationship Type="http://schemas.openxmlformats.org/officeDocument/2006/relationships/notesMaster" Target="/ppt/notesMasters/notesMaster1.xml" Id="Rcb454e5d8bb04c92" /></Relationships>
</file>

<file path=ppt/notesSlides/_rels/notesSlide379.xml.rels>&#65279;<?xml version="1.0" encoding="utf-8"?><Relationships xmlns="http://schemas.openxmlformats.org/package/2006/relationships"><Relationship Type="http://schemas.openxmlformats.org/officeDocument/2006/relationships/slide" Target="/ppt/slides/slide520.xml" Id="Race635e1a2f74fd6" /><Relationship Type="http://schemas.openxmlformats.org/officeDocument/2006/relationships/notesMaster" Target="/ppt/notesMasters/notesMaster1.xml" Id="Rfdf36e0fd36f4c38" /></Relationships>
</file>

<file path=ppt/notesSlides/_rels/notesSlide38.xml.rels>&#65279;<?xml version="1.0" encoding="utf-8"?><Relationships xmlns="http://schemas.openxmlformats.org/package/2006/relationships"><Relationship Type="http://schemas.openxmlformats.org/officeDocument/2006/relationships/slide" Target="/ppt/slides/slide65.xml" Id="R3cce930c7eb34393" /><Relationship Type="http://schemas.openxmlformats.org/officeDocument/2006/relationships/notesMaster" Target="/ppt/notesMasters/notesMaster1.xml" Id="R73dd02a95a794784" /></Relationships>
</file>

<file path=ppt/notesSlides/_rels/notesSlide380.xml.rels>&#65279;<?xml version="1.0" encoding="utf-8"?><Relationships xmlns="http://schemas.openxmlformats.org/package/2006/relationships"><Relationship Type="http://schemas.openxmlformats.org/officeDocument/2006/relationships/slide" Target="/ppt/slides/slide521.xml" Id="Rb8476d7a0b8246b8" /><Relationship Type="http://schemas.openxmlformats.org/officeDocument/2006/relationships/notesMaster" Target="/ppt/notesMasters/notesMaster1.xml" Id="Rb5a706aced544cca" /></Relationships>
</file>

<file path=ppt/notesSlides/_rels/notesSlide381.xml.rels>&#65279;<?xml version="1.0" encoding="utf-8"?><Relationships xmlns="http://schemas.openxmlformats.org/package/2006/relationships"><Relationship Type="http://schemas.openxmlformats.org/officeDocument/2006/relationships/slide" Target="/ppt/slides/slide522.xml" Id="R07cb73fac1ce4e70" /><Relationship Type="http://schemas.openxmlformats.org/officeDocument/2006/relationships/notesMaster" Target="/ppt/notesMasters/notesMaster1.xml" Id="Rcfb61201bdb94335" /></Relationships>
</file>

<file path=ppt/notesSlides/_rels/notesSlide382.xml.rels>&#65279;<?xml version="1.0" encoding="utf-8"?><Relationships xmlns="http://schemas.openxmlformats.org/package/2006/relationships"><Relationship Type="http://schemas.openxmlformats.org/officeDocument/2006/relationships/slide" Target="/ppt/slides/slide523.xml" Id="R57cb5d6d0d22453a" /><Relationship Type="http://schemas.openxmlformats.org/officeDocument/2006/relationships/notesMaster" Target="/ppt/notesMasters/notesMaster1.xml" Id="Rce9dafb8073a4ff3" /></Relationships>
</file>

<file path=ppt/notesSlides/_rels/notesSlide383.xml.rels>&#65279;<?xml version="1.0" encoding="utf-8"?><Relationships xmlns="http://schemas.openxmlformats.org/package/2006/relationships"><Relationship Type="http://schemas.openxmlformats.org/officeDocument/2006/relationships/slide" Target="/ppt/slides/slide524.xml" Id="R675b3151eb644572" /><Relationship Type="http://schemas.openxmlformats.org/officeDocument/2006/relationships/notesMaster" Target="/ppt/notesMasters/notesMaster1.xml" Id="R28bba8b01edc4684" /></Relationships>
</file>

<file path=ppt/notesSlides/_rels/notesSlide384.xml.rels>&#65279;<?xml version="1.0" encoding="utf-8"?><Relationships xmlns="http://schemas.openxmlformats.org/package/2006/relationships"><Relationship Type="http://schemas.openxmlformats.org/officeDocument/2006/relationships/slide" Target="/ppt/slides/slide525.xml" Id="R87e89491d2d74f06" /><Relationship Type="http://schemas.openxmlformats.org/officeDocument/2006/relationships/notesMaster" Target="/ppt/notesMasters/notesMaster1.xml" Id="Rbedaf84014914992" /></Relationships>
</file>

<file path=ppt/notesSlides/_rels/notesSlide385.xml.rels>&#65279;<?xml version="1.0" encoding="utf-8"?><Relationships xmlns="http://schemas.openxmlformats.org/package/2006/relationships"><Relationship Type="http://schemas.openxmlformats.org/officeDocument/2006/relationships/slide" Target="/ppt/slides/slide526.xml" Id="R0947c9cfa474476e" /><Relationship Type="http://schemas.openxmlformats.org/officeDocument/2006/relationships/notesMaster" Target="/ppt/notesMasters/notesMaster1.xml" Id="R52734e3ec1c04695" /></Relationships>
</file>

<file path=ppt/notesSlides/_rels/notesSlide386.xml.rels>&#65279;<?xml version="1.0" encoding="utf-8"?><Relationships xmlns="http://schemas.openxmlformats.org/package/2006/relationships"><Relationship Type="http://schemas.openxmlformats.org/officeDocument/2006/relationships/slide" Target="/ppt/slides/slide527.xml" Id="R1f89aca8f8dd435e" /><Relationship Type="http://schemas.openxmlformats.org/officeDocument/2006/relationships/notesMaster" Target="/ppt/notesMasters/notesMaster1.xml" Id="Rd34e4dee10364539" /></Relationships>
</file>

<file path=ppt/notesSlides/_rels/notesSlide387.xml.rels>&#65279;<?xml version="1.0" encoding="utf-8"?><Relationships xmlns="http://schemas.openxmlformats.org/package/2006/relationships"><Relationship Type="http://schemas.openxmlformats.org/officeDocument/2006/relationships/slide" Target="/ppt/slides/slide528.xml" Id="R623c16ba7c8c4aba" /><Relationship Type="http://schemas.openxmlformats.org/officeDocument/2006/relationships/notesMaster" Target="/ppt/notesMasters/notesMaster1.xml" Id="R5f83fcf4f2404dc0" /></Relationships>
</file>

<file path=ppt/notesSlides/_rels/notesSlide388.xml.rels>&#65279;<?xml version="1.0" encoding="utf-8"?><Relationships xmlns="http://schemas.openxmlformats.org/package/2006/relationships"><Relationship Type="http://schemas.openxmlformats.org/officeDocument/2006/relationships/slide" Target="/ppt/slides/slide529.xml" Id="R718cc1d12e294103" /><Relationship Type="http://schemas.openxmlformats.org/officeDocument/2006/relationships/notesMaster" Target="/ppt/notesMasters/notesMaster1.xml" Id="R920b3b02d7ed4f5b" /></Relationships>
</file>

<file path=ppt/notesSlides/_rels/notesSlide389.xml.rels>&#65279;<?xml version="1.0" encoding="utf-8"?><Relationships xmlns="http://schemas.openxmlformats.org/package/2006/relationships"><Relationship Type="http://schemas.openxmlformats.org/officeDocument/2006/relationships/slide" Target="/ppt/slides/slide530.xml" Id="Rd54eb442e7504ce3" /><Relationship Type="http://schemas.openxmlformats.org/officeDocument/2006/relationships/notesMaster" Target="/ppt/notesMasters/notesMaster1.xml" Id="Rf908e731e37b4ed8" /></Relationships>
</file>

<file path=ppt/notesSlides/_rels/notesSlide39.xml.rels>&#65279;<?xml version="1.0" encoding="utf-8"?><Relationships xmlns="http://schemas.openxmlformats.org/package/2006/relationships"><Relationship Type="http://schemas.openxmlformats.org/officeDocument/2006/relationships/slide" Target="/ppt/slides/slide66.xml" Id="R1d94fe5dd25949b5" /><Relationship Type="http://schemas.openxmlformats.org/officeDocument/2006/relationships/notesMaster" Target="/ppt/notesMasters/notesMaster1.xml" Id="Rc36f55eb74984eae" /></Relationships>
</file>

<file path=ppt/notesSlides/_rels/notesSlide390.xml.rels>&#65279;<?xml version="1.0" encoding="utf-8"?><Relationships xmlns="http://schemas.openxmlformats.org/package/2006/relationships"><Relationship Type="http://schemas.openxmlformats.org/officeDocument/2006/relationships/slide" Target="/ppt/slides/slide531.xml" Id="Rafc111bc0753412d" /><Relationship Type="http://schemas.openxmlformats.org/officeDocument/2006/relationships/notesMaster" Target="/ppt/notesMasters/notesMaster1.xml" Id="Rd478aa453f5a485d" /></Relationships>
</file>

<file path=ppt/notesSlides/_rels/notesSlide391.xml.rels>&#65279;<?xml version="1.0" encoding="utf-8"?><Relationships xmlns="http://schemas.openxmlformats.org/package/2006/relationships"><Relationship Type="http://schemas.openxmlformats.org/officeDocument/2006/relationships/slide" Target="/ppt/slides/slide532.xml" Id="Ra58e51fa5fc3487e" /><Relationship Type="http://schemas.openxmlformats.org/officeDocument/2006/relationships/notesMaster" Target="/ppt/notesMasters/notesMaster1.xml" Id="R5194547bbcda456f" /></Relationships>
</file>

<file path=ppt/notesSlides/_rels/notesSlide392.xml.rels>&#65279;<?xml version="1.0" encoding="utf-8"?><Relationships xmlns="http://schemas.openxmlformats.org/package/2006/relationships"><Relationship Type="http://schemas.openxmlformats.org/officeDocument/2006/relationships/slide" Target="/ppt/slides/slide533.xml" Id="R4e4103885cc94e1e" /><Relationship Type="http://schemas.openxmlformats.org/officeDocument/2006/relationships/notesMaster" Target="/ppt/notesMasters/notesMaster1.xml" Id="R0e2641024d4f4423" /></Relationships>
</file>

<file path=ppt/notesSlides/_rels/notesSlide393.xml.rels>&#65279;<?xml version="1.0" encoding="utf-8"?><Relationships xmlns="http://schemas.openxmlformats.org/package/2006/relationships"><Relationship Type="http://schemas.openxmlformats.org/officeDocument/2006/relationships/slide" Target="/ppt/slides/slide534.xml" Id="Rc0d37ddb0d724ca6" /><Relationship Type="http://schemas.openxmlformats.org/officeDocument/2006/relationships/notesMaster" Target="/ppt/notesMasters/notesMaster1.xml" Id="R5832a4f8a2f34442" /></Relationships>
</file>

<file path=ppt/notesSlides/_rels/notesSlide394.xml.rels>&#65279;<?xml version="1.0" encoding="utf-8"?><Relationships xmlns="http://schemas.openxmlformats.org/package/2006/relationships"><Relationship Type="http://schemas.openxmlformats.org/officeDocument/2006/relationships/slide" Target="/ppt/slides/slide535.xml" Id="R9b338945113a4ea5" /><Relationship Type="http://schemas.openxmlformats.org/officeDocument/2006/relationships/notesMaster" Target="/ppt/notesMasters/notesMaster1.xml" Id="Ra832af0eb9754d78" /></Relationships>
</file>

<file path=ppt/notesSlides/_rels/notesSlide395.xml.rels>&#65279;<?xml version="1.0" encoding="utf-8"?><Relationships xmlns="http://schemas.openxmlformats.org/package/2006/relationships"><Relationship Type="http://schemas.openxmlformats.org/officeDocument/2006/relationships/slide" Target="/ppt/slides/slide536.xml" Id="R0da69189b03c4e5d" /><Relationship Type="http://schemas.openxmlformats.org/officeDocument/2006/relationships/notesMaster" Target="/ppt/notesMasters/notesMaster1.xml" Id="R5157540b623d4b70" /></Relationships>
</file>

<file path=ppt/notesSlides/_rels/notesSlide396.xml.rels>&#65279;<?xml version="1.0" encoding="utf-8"?><Relationships xmlns="http://schemas.openxmlformats.org/package/2006/relationships"><Relationship Type="http://schemas.openxmlformats.org/officeDocument/2006/relationships/slide" Target="/ppt/slides/slide537.xml" Id="R08ea45267dcd474d" /><Relationship Type="http://schemas.openxmlformats.org/officeDocument/2006/relationships/notesMaster" Target="/ppt/notesMasters/notesMaster1.xml" Id="R65151969afa54ce3" /></Relationships>
</file>

<file path=ppt/notesSlides/_rels/notesSlide397.xml.rels>&#65279;<?xml version="1.0" encoding="utf-8"?><Relationships xmlns="http://schemas.openxmlformats.org/package/2006/relationships"><Relationship Type="http://schemas.openxmlformats.org/officeDocument/2006/relationships/slide" Target="/ppt/slides/slide538.xml" Id="R1f6bc52270d048f7" /><Relationship Type="http://schemas.openxmlformats.org/officeDocument/2006/relationships/notesMaster" Target="/ppt/notesMasters/notesMaster1.xml" Id="R00fb9aca50c3473c" /></Relationships>
</file>

<file path=ppt/notesSlides/_rels/notesSlide398.xml.rels>&#65279;<?xml version="1.0" encoding="utf-8"?><Relationships xmlns="http://schemas.openxmlformats.org/package/2006/relationships"><Relationship Type="http://schemas.openxmlformats.org/officeDocument/2006/relationships/slide" Target="/ppt/slides/slide539.xml" Id="R408dd0c41c7b49d2" /><Relationship Type="http://schemas.openxmlformats.org/officeDocument/2006/relationships/notesMaster" Target="/ppt/notesMasters/notesMaster1.xml" Id="R333a24cbb00345f2" /></Relationships>
</file>

<file path=ppt/notesSlides/_rels/notesSlide399.xml.rels>&#65279;<?xml version="1.0" encoding="utf-8"?><Relationships xmlns="http://schemas.openxmlformats.org/package/2006/relationships"><Relationship Type="http://schemas.openxmlformats.org/officeDocument/2006/relationships/slide" Target="/ppt/slides/slide540.xml" Id="Rab5c461407dd42bd" /><Relationship Type="http://schemas.openxmlformats.org/officeDocument/2006/relationships/notesMaster" Target="/ppt/notesMasters/notesMaster1.xml" Id="R04f63ccec5e04ea7" /></Relationships>
</file>

<file path=ppt/notesSlides/_rels/notesSlide4.xml.rels>&#65279;<?xml version="1.0" encoding="utf-8"?><Relationships xmlns="http://schemas.openxmlformats.org/package/2006/relationships"><Relationship Type="http://schemas.openxmlformats.org/officeDocument/2006/relationships/slide" Target="/ppt/slides/slide7.xml" Id="R51cf41e4b69d4bc3" /><Relationship Type="http://schemas.openxmlformats.org/officeDocument/2006/relationships/notesMaster" Target="/ppt/notesMasters/notesMaster1.xml" Id="Ra94f3ae4528540b3" /></Relationships>
</file>

<file path=ppt/notesSlides/_rels/notesSlide40.xml.rels>&#65279;<?xml version="1.0" encoding="utf-8"?><Relationships xmlns="http://schemas.openxmlformats.org/package/2006/relationships"><Relationship Type="http://schemas.openxmlformats.org/officeDocument/2006/relationships/slide" Target="/ppt/slides/slide67.xml" Id="R43211e42b487476b" /><Relationship Type="http://schemas.openxmlformats.org/officeDocument/2006/relationships/notesMaster" Target="/ppt/notesMasters/notesMaster1.xml" Id="Rdd7ae72eb8e94a4f" /></Relationships>
</file>

<file path=ppt/notesSlides/_rels/notesSlide400.xml.rels>&#65279;<?xml version="1.0" encoding="utf-8"?><Relationships xmlns="http://schemas.openxmlformats.org/package/2006/relationships"><Relationship Type="http://schemas.openxmlformats.org/officeDocument/2006/relationships/slide" Target="/ppt/slides/slide541.xml" Id="R41ecbfe7c2d24ba1" /><Relationship Type="http://schemas.openxmlformats.org/officeDocument/2006/relationships/notesMaster" Target="/ppt/notesMasters/notesMaster1.xml" Id="Ra9e9da97093646cd" /></Relationships>
</file>

<file path=ppt/notesSlides/_rels/notesSlide401.xml.rels>&#65279;<?xml version="1.0" encoding="utf-8"?><Relationships xmlns="http://schemas.openxmlformats.org/package/2006/relationships"><Relationship Type="http://schemas.openxmlformats.org/officeDocument/2006/relationships/slide" Target="/ppt/slides/slide542.xml" Id="R8a70e114f78f4c9b" /><Relationship Type="http://schemas.openxmlformats.org/officeDocument/2006/relationships/notesMaster" Target="/ppt/notesMasters/notesMaster1.xml" Id="Rad83b804224047bf" /></Relationships>
</file>

<file path=ppt/notesSlides/_rels/notesSlide402.xml.rels>&#65279;<?xml version="1.0" encoding="utf-8"?><Relationships xmlns="http://schemas.openxmlformats.org/package/2006/relationships"><Relationship Type="http://schemas.openxmlformats.org/officeDocument/2006/relationships/slide" Target="/ppt/slides/slide543.xml" Id="Rac25115d37484bbe" /><Relationship Type="http://schemas.openxmlformats.org/officeDocument/2006/relationships/notesMaster" Target="/ppt/notesMasters/notesMaster1.xml" Id="R9aac7492f2ac41e0" /></Relationships>
</file>

<file path=ppt/notesSlides/_rels/notesSlide403.xml.rels>&#65279;<?xml version="1.0" encoding="utf-8"?><Relationships xmlns="http://schemas.openxmlformats.org/package/2006/relationships"><Relationship Type="http://schemas.openxmlformats.org/officeDocument/2006/relationships/slide" Target="/ppt/slides/slide544.xml" Id="Rfe8eff2d5e7d4822" /><Relationship Type="http://schemas.openxmlformats.org/officeDocument/2006/relationships/notesMaster" Target="/ppt/notesMasters/notesMaster1.xml" Id="R18f7e3dcdba14f42" /></Relationships>
</file>

<file path=ppt/notesSlides/_rels/notesSlide404.xml.rels>&#65279;<?xml version="1.0" encoding="utf-8"?><Relationships xmlns="http://schemas.openxmlformats.org/package/2006/relationships"><Relationship Type="http://schemas.openxmlformats.org/officeDocument/2006/relationships/slide" Target="/ppt/slides/slide545.xml" Id="Rb986d3249aeb432f" /><Relationship Type="http://schemas.openxmlformats.org/officeDocument/2006/relationships/notesMaster" Target="/ppt/notesMasters/notesMaster1.xml" Id="Ra0c707e3f2324513" /></Relationships>
</file>

<file path=ppt/notesSlides/_rels/notesSlide405.xml.rels>&#65279;<?xml version="1.0" encoding="utf-8"?><Relationships xmlns="http://schemas.openxmlformats.org/package/2006/relationships"><Relationship Type="http://schemas.openxmlformats.org/officeDocument/2006/relationships/slide" Target="/ppt/slides/slide546.xml" Id="Re6bb33e22317490d" /><Relationship Type="http://schemas.openxmlformats.org/officeDocument/2006/relationships/notesMaster" Target="/ppt/notesMasters/notesMaster1.xml" Id="Rfd66d9f4df3841d7" /></Relationships>
</file>

<file path=ppt/notesSlides/_rels/notesSlide406.xml.rels>&#65279;<?xml version="1.0" encoding="utf-8"?><Relationships xmlns="http://schemas.openxmlformats.org/package/2006/relationships"><Relationship Type="http://schemas.openxmlformats.org/officeDocument/2006/relationships/slide" Target="/ppt/slides/slide547.xml" Id="R26c7576e2fa44b07" /><Relationship Type="http://schemas.openxmlformats.org/officeDocument/2006/relationships/notesMaster" Target="/ppt/notesMasters/notesMaster1.xml" Id="Rc0684c40e1c84956" /></Relationships>
</file>

<file path=ppt/notesSlides/_rels/notesSlide407.xml.rels>&#65279;<?xml version="1.0" encoding="utf-8"?><Relationships xmlns="http://schemas.openxmlformats.org/package/2006/relationships"><Relationship Type="http://schemas.openxmlformats.org/officeDocument/2006/relationships/slide" Target="/ppt/slides/slide548.xml" Id="Re151510d96f44b53" /><Relationship Type="http://schemas.openxmlformats.org/officeDocument/2006/relationships/notesMaster" Target="/ppt/notesMasters/notesMaster1.xml" Id="Racaf2b6c5f89461c" /></Relationships>
</file>

<file path=ppt/notesSlides/_rels/notesSlide408.xml.rels>&#65279;<?xml version="1.0" encoding="utf-8"?><Relationships xmlns="http://schemas.openxmlformats.org/package/2006/relationships"><Relationship Type="http://schemas.openxmlformats.org/officeDocument/2006/relationships/slide" Target="/ppt/slides/slide549.xml" Id="R337b38eb924141d5" /><Relationship Type="http://schemas.openxmlformats.org/officeDocument/2006/relationships/notesMaster" Target="/ppt/notesMasters/notesMaster1.xml" Id="R7af680d8c7434463" /></Relationships>
</file>

<file path=ppt/notesSlides/_rels/notesSlide409.xml.rels>&#65279;<?xml version="1.0" encoding="utf-8"?><Relationships xmlns="http://schemas.openxmlformats.org/package/2006/relationships"><Relationship Type="http://schemas.openxmlformats.org/officeDocument/2006/relationships/slide" Target="/ppt/slides/slide550.xml" Id="R0931f5387a8445e1" /><Relationship Type="http://schemas.openxmlformats.org/officeDocument/2006/relationships/notesMaster" Target="/ppt/notesMasters/notesMaster1.xml" Id="Re58f8a8d0a324402" /></Relationships>
</file>

<file path=ppt/notesSlides/_rels/notesSlide41.xml.rels>&#65279;<?xml version="1.0" encoding="utf-8"?><Relationships xmlns="http://schemas.openxmlformats.org/package/2006/relationships"><Relationship Type="http://schemas.openxmlformats.org/officeDocument/2006/relationships/slide" Target="/ppt/slides/slide68.xml" Id="R624e5dda02e74d91" /><Relationship Type="http://schemas.openxmlformats.org/officeDocument/2006/relationships/notesMaster" Target="/ppt/notesMasters/notesMaster1.xml" Id="Rcbc19d930fe04fd5" /></Relationships>
</file>

<file path=ppt/notesSlides/_rels/notesSlide410.xml.rels>&#65279;<?xml version="1.0" encoding="utf-8"?><Relationships xmlns="http://schemas.openxmlformats.org/package/2006/relationships"><Relationship Type="http://schemas.openxmlformats.org/officeDocument/2006/relationships/slide" Target="/ppt/slides/slide551.xml" Id="R6b998a0f9fba4237" /><Relationship Type="http://schemas.openxmlformats.org/officeDocument/2006/relationships/notesMaster" Target="/ppt/notesMasters/notesMaster1.xml" Id="R05831488d11d4e8f" /></Relationships>
</file>

<file path=ppt/notesSlides/_rels/notesSlide411.xml.rels>&#65279;<?xml version="1.0" encoding="utf-8"?><Relationships xmlns="http://schemas.openxmlformats.org/package/2006/relationships"><Relationship Type="http://schemas.openxmlformats.org/officeDocument/2006/relationships/slide" Target="/ppt/slides/slide552.xml" Id="R8b3e406fb3c3444c" /><Relationship Type="http://schemas.openxmlformats.org/officeDocument/2006/relationships/notesMaster" Target="/ppt/notesMasters/notesMaster1.xml" Id="R402834bac97e47e9" /></Relationships>
</file>

<file path=ppt/notesSlides/_rels/notesSlide412.xml.rels>&#65279;<?xml version="1.0" encoding="utf-8"?><Relationships xmlns="http://schemas.openxmlformats.org/package/2006/relationships"><Relationship Type="http://schemas.openxmlformats.org/officeDocument/2006/relationships/slide" Target="/ppt/slides/slide553.xml" Id="Rb21e18420b5c47d0" /><Relationship Type="http://schemas.openxmlformats.org/officeDocument/2006/relationships/notesMaster" Target="/ppt/notesMasters/notesMaster1.xml" Id="R74ad8e45d0bf4174" /></Relationships>
</file>

<file path=ppt/notesSlides/_rels/notesSlide413.xml.rels>&#65279;<?xml version="1.0" encoding="utf-8"?><Relationships xmlns="http://schemas.openxmlformats.org/package/2006/relationships"><Relationship Type="http://schemas.openxmlformats.org/officeDocument/2006/relationships/slide" Target="/ppt/slides/slide554.xml" Id="R59682a26ed684311" /><Relationship Type="http://schemas.openxmlformats.org/officeDocument/2006/relationships/notesMaster" Target="/ppt/notesMasters/notesMaster1.xml" Id="R0ee421672dfd4b7b" /></Relationships>
</file>

<file path=ppt/notesSlides/_rels/notesSlide414.xml.rels>&#65279;<?xml version="1.0" encoding="utf-8"?><Relationships xmlns="http://schemas.openxmlformats.org/package/2006/relationships"><Relationship Type="http://schemas.openxmlformats.org/officeDocument/2006/relationships/slide" Target="/ppt/slides/slide555.xml" Id="Rf8673db516fd427d" /><Relationship Type="http://schemas.openxmlformats.org/officeDocument/2006/relationships/notesMaster" Target="/ppt/notesMasters/notesMaster1.xml" Id="Rff471e85690f40e5" /></Relationships>
</file>

<file path=ppt/notesSlides/_rels/notesSlide415.xml.rels>&#65279;<?xml version="1.0" encoding="utf-8"?><Relationships xmlns="http://schemas.openxmlformats.org/package/2006/relationships"><Relationship Type="http://schemas.openxmlformats.org/officeDocument/2006/relationships/slide" Target="/ppt/slides/slide556.xml" Id="R666a3f9c49e24da3" /><Relationship Type="http://schemas.openxmlformats.org/officeDocument/2006/relationships/notesMaster" Target="/ppt/notesMasters/notesMaster1.xml" Id="R9f31d6770de1423e" /></Relationships>
</file>

<file path=ppt/notesSlides/_rels/notesSlide416.xml.rels>&#65279;<?xml version="1.0" encoding="utf-8"?><Relationships xmlns="http://schemas.openxmlformats.org/package/2006/relationships"><Relationship Type="http://schemas.openxmlformats.org/officeDocument/2006/relationships/slide" Target="/ppt/slides/slide557.xml" Id="Raa21a5f483fd45b5" /><Relationship Type="http://schemas.openxmlformats.org/officeDocument/2006/relationships/notesMaster" Target="/ppt/notesMasters/notesMaster1.xml" Id="Ra64658467d9c4347" /></Relationships>
</file>

<file path=ppt/notesSlides/_rels/notesSlide417.xml.rels>&#65279;<?xml version="1.0" encoding="utf-8"?><Relationships xmlns="http://schemas.openxmlformats.org/package/2006/relationships"><Relationship Type="http://schemas.openxmlformats.org/officeDocument/2006/relationships/slide" Target="/ppt/slides/slide558.xml" Id="Re894691e42cc4d14" /><Relationship Type="http://schemas.openxmlformats.org/officeDocument/2006/relationships/notesMaster" Target="/ppt/notesMasters/notesMaster1.xml" Id="R7dc8463e402d48fe" /></Relationships>
</file>

<file path=ppt/notesSlides/_rels/notesSlide418.xml.rels>&#65279;<?xml version="1.0" encoding="utf-8"?><Relationships xmlns="http://schemas.openxmlformats.org/package/2006/relationships"><Relationship Type="http://schemas.openxmlformats.org/officeDocument/2006/relationships/slide" Target="/ppt/slides/slide559.xml" Id="R263dc7a81ea84593" /><Relationship Type="http://schemas.openxmlformats.org/officeDocument/2006/relationships/notesMaster" Target="/ppt/notesMasters/notesMaster1.xml" Id="Rb4210d29af6d48d9" /></Relationships>
</file>

<file path=ppt/notesSlides/_rels/notesSlide419.xml.rels>&#65279;<?xml version="1.0" encoding="utf-8"?><Relationships xmlns="http://schemas.openxmlformats.org/package/2006/relationships"><Relationship Type="http://schemas.openxmlformats.org/officeDocument/2006/relationships/slide" Target="/ppt/slides/slide560.xml" Id="R13306b1a5fb74b15" /><Relationship Type="http://schemas.openxmlformats.org/officeDocument/2006/relationships/notesMaster" Target="/ppt/notesMasters/notesMaster1.xml" Id="R1e27188e21a8430d" /></Relationships>
</file>

<file path=ppt/notesSlides/_rels/notesSlide42.xml.rels>&#65279;<?xml version="1.0" encoding="utf-8"?><Relationships xmlns="http://schemas.openxmlformats.org/package/2006/relationships"><Relationship Type="http://schemas.openxmlformats.org/officeDocument/2006/relationships/slide" Target="/ppt/slides/slide69.xml" Id="Ree832c8882ac49b0" /><Relationship Type="http://schemas.openxmlformats.org/officeDocument/2006/relationships/notesMaster" Target="/ppt/notesMasters/notesMaster1.xml" Id="Rc0549a3b1bd34f39" /></Relationships>
</file>

<file path=ppt/notesSlides/_rels/notesSlide420.xml.rels>&#65279;<?xml version="1.0" encoding="utf-8"?><Relationships xmlns="http://schemas.openxmlformats.org/package/2006/relationships"><Relationship Type="http://schemas.openxmlformats.org/officeDocument/2006/relationships/slide" Target="/ppt/slides/slide561.xml" Id="R83452f46f45b4173" /><Relationship Type="http://schemas.openxmlformats.org/officeDocument/2006/relationships/notesMaster" Target="/ppt/notesMasters/notesMaster1.xml" Id="R9f984a0761024b66" /></Relationships>
</file>

<file path=ppt/notesSlides/_rels/notesSlide421.xml.rels>&#65279;<?xml version="1.0" encoding="utf-8"?><Relationships xmlns="http://schemas.openxmlformats.org/package/2006/relationships"><Relationship Type="http://schemas.openxmlformats.org/officeDocument/2006/relationships/slide" Target="/ppt/slides/slide562.xml" Id="R7168a491ae29455a" /><Relationship Type="http://schemas.openxmlformats.org/officeDocument/2006/relationships/notesMaster" Target="/ppt/notesMasters/notesMaster1.xml" Id="R35675bcb62d44da6" /></Relationships>
</file>

<file path=ppt/notesSlides/_rels/notesSlide422.xml.rels>&#65279;<?xml version="1.0" encoding="utf-8"?><Relationships xmlns="http://schemas.openxmlformats.org/package/2006/relationships"><Relationship Type="http://schemas.openxmlformats.org/officeDocument/2006/relationships/slide" Target="/ppt/slides/slide563.xml" Id="R575d5b4265754622" /><Relationship Type="http://schemas.openxmlformats.org/officeDocument/2006/relationships/notesMaster" Target="/ppt/notesMasters/notesMaster1.xml" Id="Rd4d71f86eb144ea5" /></Relationships>
</file>

<file path=ppt/notesSlides/_rels/notesSlide423.xml.rels>&#65279;<?xml version="1.0" encoding="utf-8"?><Relationships xmlns="http://schemas.openxmlformats.org/package/2006/relationships"><Relationship Type="http://schemas.openxmlformats.org/officeDocument/2006/relationships/slide" Target="/ppt/slides/slide564.xml" Id="R10ba36143ae2439e" /><Relationship Type="http://schemas.openxmlformats.org/officeDocument/2006/relationships/notesMaster" Target="/ppt/notesMasters/notesMaster1.xml" Id="R39cd2ae9997a4211" /></Relationships>
</file>

<file path=ppt/notesSlides/_rels/notesSlide424.xml.rels>&#65279;<?xml version="1.0" encoding="utf-8"?><Relationships xmlns="http://schemas.openxmlformats.org/package/2006/relationships"><Relationship Type="http://schemas.openxmlformats.org/officeDocument/2006/relationships/slide" Target="/ppt/slides/slide565.xml" Id="Rf4afa06612ef4350" /><Relationship Type="http://schemas.openxmlformats.org/officeDocument/2006/relationships/notesMaster" Target="/ppt/notesMasters/notesMaster1.xml" Id="R7e38200da0f64632" /></Relationships>
</file>

<file path=ppt/notesSlides/_rels/notesSlide425.xml.rels>&#65279;<?xml version="1.0" encoding="utf-8"?><Relationships xmlns="http://schemas.openxmlformats.org/package/2006/relationships"><Relationship Type="http://schemas.openxmlformats.org/officeDocument/2006/relationships/slide" Target="/ppt/slides/slide566.xml" Id="R1e08ba1cd12a4bad" /><Relationship Type="http://schemas.openxmlformats.org/officeDocument/2006/relationships/notesMaster" Target="/ppt/notesMasters/notesMaster1.xml" Id="R9b783341d0aa43a2" /></Relationships>
</file>

<file path=ppt/notesSlides/_rels/notesSlide426.xml.rels>&#65279;<?xml version="1.0" encoding="utf-8"?><Relationships xmlns="http://schemas.openxmlformats.org/package/2006/relationships"><Relationship Type="http://schemas.openxmlformats.org/officeDocument/2006/relationships/slide" Target="/ppt/slides/slide567.xml" Id="R6d3c5fd9e0dd4393" /><Relationship Type="http://schemas.openxmlformats.org/officeDocument/2006/relationships/notesMaster" Target="/ppt/notesMasters/notesMaster1.xml" Id="R4694f609afee4929" /></Relationships>
</file>

<file path=ppt/notesSlides/_rels/notesSlide427.xml.rels>&#65279;<?xml version="1.0" encoding="utf-8"?><Relationships xmlns="http://schemas.openxmlformats.org/package/2006/relationships"><Relationship Type="http://schemas.openxmlformats.org/officeDocument/2006/relationships/slide" Target="/ppt/slides/slide568.xml" Id="R9278973e9b604387" /><Relationship Type="http://schemas.openxmlformats.org/officeDocument/2006/relationships/notesMaster" Target="/ppt/notesMasters/notesMaster1.xml" Id="R2dbbbfc225bf4057" /></Relationships>
</file>

<file path=ppt/notesSlides/_rels/notesSlide428.xml.rels>&#65279;<?xml version="1.0" encoding="utf-8"?><Relationships xmlns="http://schemas.openxmlformats.org/package/2006/relationships"><Relationship Type="http://schemas.openxmlformats.org/officeDocument/2006/relationships/slide" Target="/ppt/slides/slide569.xml" Id="R351a3522bf074be3" /><Relationship Type="http://schemas.openxmlformats.org/officeDocument/2006/relationships/notesMaster" Target="/ppt/notesMasters/notesMaster1.xml" Id="R360a616778b44df5" /></Relationships>
</file>

<file path=ppt/notesSlides/_rels/notesSlide429.xml.rels>&#65279;<?xml version="1.0" encoding="utf-8"?><Relationships xmlns="http://schemas.openxmlformats.org/package/2006/relationships"><Relationship Type="http://schemas.openxmlformats.org/officeDocument/2006/relationships/slide" Target="/ppt/slides/slide570.xml" Id="Rac2b8b5005274744" /><Relationship Type="http://schemas.openxmlformats.org/officeDocument/2006/relationships/notesMaster" Target="/ppt/notesMasters/notesMaster1.xml" Id="R39710b1b02e14831" /></Relationships>
</file>

<file path=ppt/notesSlides/_rels/notesSlide43.xml.rels>&#65279;<?xml version="1.0" encoding="utf-8"?><Relationships xmlns="http://schemas.openxmlformats.org/package/2006/relationships"><Relationship Type="http://schemas.openxmlformats.org/officeDocument/2006/relationships/slide" Target="/ppt/slides/slide70.xml" Id="R3134b7efc0364d8a" /><Relationship Type="http://schemas.openxmlformats.org/officeDocument/2006/relationships/notesMaster" Target="/ppt/notesMasters/notesMaster1.xml" Id="Rdaad7674328c4fb4" /></Relationships>
</file>

<file path=ppt/notesSlides/_rels/notesSlide430.xml.rels>&#65279;<?xml version="1.0" encoding="utf-8"?><Relationships xmlns="http://schemas.openxmlformats.org/package/2006/relationships"><Relationship Type="http://schemas.openxmlformats.org/officeDocument/2006/relationships/slide" Target="/ppt/slides/slide571.xml" Id="Rb627e9d21bb24dbe" /><Relationship Type="http://schemas.openxmlformats.org/officeDocument/2006/relationships/notesMaster" Target="/ppt/notesMasters/notesMaster1.xml" Id="Rb203fc54338241ba" /></Relationships>
</file>

<file path=ppt/notesSlides/_rels/notesSlide431.xml.rels>&#65279;<?xml version="1.0" encoding="utf-8"?><Relationships xmlns="http://schemas.openxmlformats.org/package/2006/relationships"><Relationship Type="http://schemas.openxmlformats.org/officeDocument/2006/relationships/slide" Target="/ppt/slides/slide572.xml" Id="R2cf653b7d358491e" /><Relationship Type="http://schemas.openxmlformats.org/officeDocument/2006/relationships/notesMaster" Target="/ppt/notesMasters/notesMaster1.xml" Id="R49f2475c0b0a416b" /></Relationships>
</file>

<file path=ppt/notesSlides/_rels/notesSlide432.xml.rels>&#65279;<?xml version="1.0" encoding="utf-8"?><Relationships xmlns="http://schemas.openxmlformats.org/package/2006/relationships"><Relationship Type="http://schemas.openxmlformats.org/officeDocument/2006/relationships/slide" Target="/ppt/slides/slide573.xml" Id="Rdcd29270a8ae4c20" /><Relationship Type="http://schemas.openxmlformats.org/officeDocument/2006/relationships/notesMaster" Target="/ppt/notesMasters/notesMaster1.xml" Id="R8951e5f445334fe4" /></Relationships>
</file>

<file path=ppt/notesSlides/_rels/notesSlide433.xml.rels>&#65279;<?xml version="1.0" encoding="utf-8"?><Relationships xmlns="http://schemas.openxmlformats.org/package/2006/relationships"><Relationship Type="http://schemas.openxmlformats.org/officeDocument/2006/relationships/slide" Target="/ppt/slides/slide574.xml" Id="Re79516e6a0704773" /><Relationship Type="http://schemas.openxmlformats.org/officeDocument/2006/relationships/notesMaster" Target="/ppt/notesMasters/notesMaster1.xml" Id="R8f5853b47f5f46a8" /></Relationships>
</file>

<file path=ppt/notesSlides/_rels/notesSlide434.xml.rels>&#65279;<?xml version="1.0" encoding="utf-8"?><Relationships xmlns="http://schemas.openxmlformats.org/package/2006/relationships"><Relationship Type="http://schemas.openxmlformats.org/officeDocument/2006/relationships/slide" Target="/ppt/slides/slide575.xml" Id="Rc3800bac46ba43a5" /><Relationship Type="http://schemas.openxmlformats.org/officeDocument/2006/relationships/notesMaster" Target="/ppt/notesMasters/notesMaster1.xml" Id="R6b8889ac56184b67" /></Relationships>
</file>

<file path=ppt/notesSlides/_rels/notesSlide435.xml.rels>&#65279;<?xml version="1.0" encoding="utf-8"?><Relationships xmlns="http://schemas.openxmlformats.org/package/2006/relationships"><Relationship Type="http://schemas.openxmlformats.org/officeDocument/2006/relationships/slide" Target="/ppt/slides/slide576.xml" Id="Redf524a1c8104576" /><Relationship Type="http://schemas.openxmlformats.org/officeDocument/2006/relationships/notesMaster" Target="/ppt/notesMasters/notesMaster1.xml" Id="R73cec8f2716049c6" /></Relationships>
</file>

<file path=ppt/notesSlides/_rels/notesSlide436.xml.rels>&#65279;<?xml version="1.0" encoding="utf-8"?><Relationships xmlns="http://schemas.openxmlformats.org/package/2006/relationships"><Relationship Type="http://schemas.openxmlformats.org/officeDocument/2006/relationships/slide" Target="/ppt/slides/slide577.xml" Id="Refc038d70499408b" /><Relationship Type="http://schemas.openxmlformats.org/officeDocument/2006/relationships/notesMaster" Target="/ppt/notesMasters/notesMaster1.xml" Id="R0f00ea4eb7584fa2" /></Relationships>
</file>

<file path=ppt/notesSlides/_rels/notesSlide437.xml.rels>&#65279;<?xml version="1.0" encoding="utf-8"?><Relationships xmlns="http://schemas.openxmlformats.org/package/2006/relationships"><Relationship Type="http://schemas.openxmlformats.org/officeDocument/2006/relationships/slide" Target="/ppt/slides/slide578.xml" Id="Rc66f15bc95df4f28" /><Relationship Type="http://schemas.openxmlformats.org/officeDocument/2006/relationships/notesMaster" Target="/ppt/notesMasters/notesMaster1.xml" Id="Rab3603310e8e43d2" /></Relationships>
</file>

<file path=ppt/notesSlides/_rels/notesSlide438.xml.rels>&#65279;<?xml version="1.0" encoding="utf-8"?><Relationships xmlns="http://schemas.openxmlformats.org/package/2006/relationships"><Relationship Type="http://schemas.openxmlformats.org/officeDocument/2006/relationships/slide" Target="/ppt/slides/slide579.xml" Id="Rc38ae98886aa4b50" /><Relationship Type="http://schemas.openxmlformats.org/officeDocument/2006/relationships/notesMaster" Target="/ppt/notesMasters/notesMaster1.xml" Id="R482161cc911d4952" /></Relationships>
</file>

<file path=ppt/notesSlides/_rels/notesSlide439.xml.rels>&#65279;<?xml version="1.0" encoding="utf-8"?><Relationships xmlns="http://schemas.openxmlformats.org/package/2006/relationships"><Relationship Type="http://schemas.openxmlformats.org/officeDocument/2006/relationships/slide" Target="/ppt/slides/slide580.xml" Id="R9612bdd4b4834f16" /><Relationship Type="http://schemas.openxmlformats.org/officeDocument/2006/relationships/notesMaster" Target="/ppt/notesMasters/notesMaster1.xml" Id="R1d5d98c5d2a04118" /></Relationships>
</file>

<file path=ppt/notesSlides/_rels/notesSlide44.xml.rels>&#65279;<?xml version="1.0" encoding="utf-8"?><Relationships xmlns="http://schemas.openxmlformats.org/package/2006/relationships"><Relationship Type="http://schemas.openxmlformats.org/officeDocument/2006/relationships/slide" Target="/ppt/slides/slide71.xml" Id="R4e6a8725226b4e81" /><Relationship Type="http://schemas.openxmlformats.org/officeDocument/2006/relationships/notesMaster" Target="/ppt/notesMasters/notesMaster1.xml" Id="Rce8dbaa913cb4d99" /></Relationships>
</file>

<file path=ppt/notesSlides/_rels/notesSlide440.xml.rels>&#65279;<?xml version="1.0" encoding="utf-8"?><Relationships xmlns="http://schemas.openxmlformats.org/package/2006/relationships"><Relationship Type="http://schemas.openxmlformats.org/officeDocument/2006/relationships/slide" Target="/ppt/slides/slide581.xml" Id="Rb0e9b694f323468f" /><Relationship Type="http://schemas.openxmlformats.org/officeDocument/2006/relationships/notesMaster" Target="/ppt/notesMasters/notesMaster1.xml" Id="R885246b435eb4438" /></Relationships>
</file>

<file path=ppt/notesSlides/_rels/notesSlide441.xml.rels>&#65279;<?xml version="1.0" encoding="utf-8"?><Relationships xmlns="http://schemas.openxmlformats.org/package/2006/relationships"><Relationship Type="http://schemas.openxmlformats.org/officeDocument/2006/relationships/slide" Target="/ppt/slides/slide662.xml" Id="R26043df5874b4679" /><Relationship Type="http://schemas.openxmlformats.org/officeDocument/2006/relationships/notesMaster" Target="/ppt/notesMasters/notesMaster1.xml" Id="R0dff64b5ce2d4198" /></Relationships>
</file>

<file path=ppt/notesSlides/_rels/notesSlide442.xml.rels>&#65279;<?xml version="1.0" encoding="utf-8"?><Relationships xmlns="http://schemas.openxmlformats.org/package/2006/relationships"><Relationship Type="http://schemas.openxmlformats.org/officeDocument/2006/relationships/slide" Target="/ppt/slides/slide663.xml" Id="Rc6627f2357944a50" /><Relationship Type="http://schemas.openxmlformats.org/officeDocument/2006/relationships/notesMaster" Target="/ppt/notesMasters/notesMaster1.xml" Id="R7ce9590a93154ac3" /></Relationships>
</file>

<file path=ppt/notesSlides/_rels/notesSlide443.xml.rels>&#65279;<?xml version="1.0" encoding="utf-8"?><Relationships xmlns="http://schemas.openxmlformats.org/package/2006/relationships"><Relationship Type="http://schemas.openxmlformats.org/officeDocument/2006/relationships/slide" Target="/ppt/slides/slide664.xml" Id="R176b8b1613154e59" /><Relationship Type="http://schemas.openxmlformats.org/officeDocument/2006/relationships/notesMaster" Target="/ppt/notesMasters/notesMaster1.xml" Id="R323d70e51b224cd1" /></Relationships>
</file>

<file path=ppt/notesSlides/_rels/notesSlide444.xml.rels>&#65279;<?xml version="1.0" encoding="utf-8"?><Relationships xmlns="http://schemas.openxmlformats.org/package/2006/relationships"><Relationship Type="http://schemas.openxmlformats.org/officeDocument/2006/relationships/slide" Target="/ppt/slides/slide665.xml" Id="R0939fad8460c487d" /><Relationship Type="http://schemas.openxmlformats.org/officeDocument/2006/relationships/notesMaster" Target="/ppt/notesMasters/notesMaster1.xml" Id="R52666ad838754b0c" /></Relationships>
</file>

<file path=ppt/notesSlides/_rels/notesSlide445.xml.rels>&#65279;<?xml version="1.0" encoding="utf-8"?><Relationships xmlns="http://schemas.openxmlformats.org/package/2006/relationships"><Relationship Type="http://schemas.openxmlformats.org/officeDocument/2006/relationships/slide" Target="/ppt/slides/slide667.xml" Id="Rabf99ac959b6449c" /><Relationship Type="http://schemas.openxmlformats.org/officeDocument/2006/relationships/notesMaster" Target="/ppt/notesMasters/notesMaster1.xml" Id="R855b2a159fcb4dc2" /></Relationships>
</file>

<file path=ppt/notesSlides/_rels/notesSlide446.xml.rels>&#65279;<?xml version="1.0" encoding="utf-8"?><Relationships xmlns="http://schemas.openxmlformats.org/package/2006/relationships"><Relationship Type="http://schemas.openxmlformats.org/officeDocument/2006/relationships/slide" Target="/ppt/slides/slide668.xml" Id="R8034db2416b24201" /><Relationship Type="http://schemas.openxmlformats.org/officeDocument/2006/relationships/notesMaster" Target="/ppt/notesMasters/notesMaster1.xml" Id="R7ba51a9739e246cb" /></Relationships>
</file>

<file path=ppt/notesSlides/_rels/notesSlide447.xml.rels>&#65279;<?xml version="1.0" encoding="utf-8"?><Relationships xmlns="http://schemas.openxmlformats.org/package/2006/relationships"><Relationship Type="http://schemas.openxmlformats.org/officeDocument/2006/relationships/slide" Target="/ppt/slides/slide669.xml" Id="R2905edc1d10544c7" /><Relationship Type="http://schemas.openxmlformats.org/officeDocument/2006/relationships/notesMaster" Target="/ppt/notesMasters/notesMaster1.xml" Id="R38310703c0804694" /></Relationships>
</file>

<file path=ppt/notesSlides/_rels/notesSlide448.xml.rels>&#65279;<?xml version="1.0" encoding="utf-8"?><Relationships xmlns="http://schemas.openxmlformats.org/package/2006/relationships"><Relationship Type="http://schemas.openxmlformats.org/officeDocument/2006/relationships/slide" Target="/ppt/slides/slide670.xml" Id="Rf74e491b1a5c4387" /><Relationship Type="http://schemas.openxmlformats.org/officeDocument/2006/relationships/notesMaster" Target="/ppt/notesMasters/notesMaster1.xml" Id="Rdf168557a0554025" /></Relationships>
</file>

<file path=ppt/notesSlides/_rels/notesSlide449.xml.rels>&#65279;<?xml version="1.0" encoding="utf-8"?><Relationships xmlns="http://schemas.openxmlformats.org/package/2006/relationships"><Relationship Type="http://schemas.openxmlformats.org/officeDocument/2006/relationships/slide" Target="/ppt/slides/slide674.xml" Id="R6dfa9c337fca44f5" /><Relationship Type="http://schemas.openxmlformats.org/officeDocument/2006/relationships/notesMaster" Target="/ppt/notesMasters/notesMaster1.xml" Id="R4be2da4be0ac4f18" /></Relationships>
</file>

<file path=ppt/notesSlides/_rels/notesSlide45.xml.rels>&#65279;<?xml version="1.0" encoding="utf-8"?><Relationships xmlns="http://schemas.openxmlformats.org/package/2006/relationships"><Relationship Type="http://schemas.openxmlformats.org/officeDocument/2006/relationships/slide" Target="/ppt/slides/slide72.xml" Id="Rbfb317d7a60944f6" /><Relationship Type="http://schemas.openxmlformats.org/officeDocument/2006/relationships/notesMaster" Target="/ppt/notesMasters/notesMaster1.xml" Id="Rbf19eb9d75144b9e" /></Relationships>
</file>

<file path=ppt/notesSlides/_rels/notesSlide450.xml.rels>&#65279;<?xml version="1.0" encoding="utf-8"?><Relationships xmlns="http://schemas.openxmlformats.org/package/2006/relationships"><Relationship Type="http://schemas.openxmlformats.org/officeDocument/2006/relationships/slide" Target="/ppt/slides/slide675.xml" Id="R042dd55db3a94760" /><Relationship Type="http://schemas.openxmlformats.org/officeDocument/2006/relationships/notesMaster" Target="/ppt/notesMasters/notesMaster1.xml" Id="R7e4d62a5f5d3492c" /></Relationships>
</file>

<file path=ppt/notesSlides/_rels/notesSlide451.xml.rels>&#65279;<?xml version="1.0" encoding="utf-8"?><Relationships xmlns="http://schemas.openxmlformats.org/package/2006/relationships"><Relationship Type="http://schemas.openxmlformats.org/officeDocument/2006/relationships/slide" Target="/ppt/slides/slide684.xml" Id="R4c2589dbe9bb4f8e" /><Relationship Type="http://schemas.openxmlformats.org/officeDocument/2006/relationships/notesMaster" Target="/ppt/notesMasters/notesMaster1.xml" Id="Rfd2268e609354685" /></Relationships>
</file>

<file path=ppt/notesSlides/_rels/notesSlide452.xml.rels>&#65279;<?xml version="1.0" encoding="utf-8"?><Relationships xmlns="http://schemas.openxmlformats.org/package/2006/relationships"><Relationship Type="http://schemas.openxmlformats.org/officeDocument/2006/relationships/slide" Target="/ppt/slides/slide685.xml" Id="Rc356dead3b894e9d" /><Relationship Type="http://schemas.openxmlformats.org/officeDocument/2006/relationships/notesMaster" Target="/ppt/notesMasters/notesMaster1.xml" Id="R3796cd55b2f340e0" /></Relationships>
</file>

<file path=ppt/notesSlides/_rels/notesSlide453.xml.rels>&#65279;<?xml version="1.0" encoding="utf-8"?><Relationships xmlns="http://schemas.openxmlformats.org/package/2006/relationships"><Relationship Type="http://schemas.openxmlformats.org/officeDocument/2006/relationships/slide" Target="/ppt/slides/slide686.xml" Id="R2ab4caec6cb64623" /><Relationship Type="http://schemas.openxmlformats.org/officeDocument/2006/relationships/notesMaster" Target="/ppt/notesMasters/notesMaster1.xml" Id="Ra08191f8dd8b463a" /></Relationships>
</file>

<file path=ppt/notesSlides/_rels/notesSlide454.xml.rels>&#65279;<?xml version="1.0" encoding="utf-8"?><Relationships xmlns="http://schemas.openxmlformats.org/package/2006/relationships"><Relationship Type="http://schemas.openxmlformats.org/officeDocument/2006/relationships/slide" Target="/ppt/slides/slide687.xml" Id="Ra104119cd123412f" /><Relationship Type="http://schemas.openxmlformats.org/officeDocument/2006/relationships/notesMaster" Target="/ppt/notesMasters/notesMaster1.xml" Id="R00c8e1fd67364148" /></Relationships>
</file>

<file path=ppt/notesSlides/_rels/notesSlide455.xml.rels>&#65279;<?xml version="1.0" encoding="utf-8"?><Relationships xmlns="http://schemas.openxmlformats.org/package/2006/relationships"><Relationship Type="http://schemas.openxmlformats.org/officeDocument/2006/relationships/slide" Target="/ppt/slides/slide688.xml" Id="R096ec15d26d44c2d" /><Relationship Type="http://schemas.openxmlformats.org/officeDocument/2006/relationships/notesMaster" Target="/ppt/notesMasters/notesMaster1.xml" Id="R1d77c1ada6e04cc0" /></Relationships>
</file>

<file path=ppt/notesSlides/_rels/notesSlide456.xml.rels>&#65279;<?xml version="1.0" encoding="utf-8"?><Relationships xmlns="http://schemas.openxmlformats.org/package/2006/relationships"><Relationship Type="http://schemas.openxmlformats.org/officeDocument/2006/relationships/slide" Target="/ppt/slides/slide689.xml" Id="R9db0b39a25b04713" /><Relationship Type="http://schemas.openxmlformats.org/officeDocument/2006/relationships/notesMaster" Target="/ppt/notesMasters/notesMaster1.xml" Id="R05f30a54b9e34acc" /></Relationships>
</file>

<file path=ppt/notesSlides/_rels/notesSlide457.xml.rels>&#65279;<?xml version="1.0" encoding="utf-8"?><Relationships xmlns="http://schemas.openxmlformats.org/package/2006/relationships"><Relationship Type="http://schemas.openxmlformats.org/officeDocument/2006/relationships/slide" Target="/ppt/slides/slide690.xml" Id="R853ded31a071487a" /><Relationship Type="http://schemas.openxmlformats.org/officeDocument/2006/relationships/notesMaster" Target="/ppt/notesMasters/notesMaster1.xml" Id="R76b887a24adf457d" /></Relationships>
</file>

<file path=ppt/notesSlides/_rels/notesSlide458.xml.rels>&#65279;<?xml version="1.0" encoding="utf-8"?><Relationships xmlns="http://schemas.openxmlformats.org/package/2006/relationships"><Relationship Type="http://schemas.openxmlformats.org/officeDocument/2006/relationships/slide" Target="/ppt/slides/slide694.xml" Id="R629908e71b284942" /><Relationship Type="http://schemas.openxmlformats.org/officeDocument/2006/relationships/notesMaster" Target="/ppt/notesMasters/notesMaster1.xml" Id="R004b7f689de64e64" /></Relationships>
</file>

<file path=ppt/notesSlides/_rels/notesSlide459.xml.rels>&#65279;<?xml version="1.0" encoding="utf-8"?><Relationships xmlns="http://schemas.openxmlformats.org/package/2006/relationships"><Relationship Type="http://schemas.openxmlformats.org/officeDocument/2006/relationships/slide" Target="/ppt/slides/slide695.xml" Id="Re30f2b215a814364" /><Relationship Type="http://schemas.openxmlformats.org/officeDocument/2006/relationships/notesMaster" Target="/ppt/notesMasters/notesMaster1.xml" Id="Rf36e46b7712c48ee" /></Relationships>
</file>

<file path=ppt/notesSlides/_rels/notesSlide46.xml.rels>&#65279;<?xml version="1.0" encoding="utf-8"?><Relationships xmlns="http://schemas.openxmlformats.org/package/2006/relationships"><Relationship Type="http://schemas.openxmlformats.org/officeDocument/2006/relationships/slide" Target="/ppt/slides/slide73.xml" Id="Re6c28dff8e834c80" /><Relationship Type="http://schemas.openxmlformats.org/officeDocument/2006/relationships/notesMaster" Target="/ppt/notesMasters/notesMaster1.xml" Id="Rc6ec424ae5644fa3" /></Relationships>
</file>

<file path=ppt/notesSlides/_rels/notesSlide460.xml.rels>&#65279;<?xml version="1.0" encoding="utf-8"?><Relationships xmlns="http://schemas.openxmlformats.org/package/2006/relationships"><Relationship Type="http://schemas.openxmlformats.org/officeDocument/2006/relationships/slide" Target="/ppt/slides/slide696.xml" Id="R60aabfc9c26943ed" /><Relationship Type="http://schemas.openxmlformats.org/officeDocument/2006/relationships/notesMaster" Target="/ppt/notesMasters/notesMaster1.xml" Id="R934d916dec87485f" /></Relationships>
</file>

<file path=ppt/notesSlides/_rels/notesSlide461.xml.rels>&#65279;<?xml version="1.0" encoding="utf-8"?><Relationships xmlns="http://schemas.openxmlformats.org/package/2006/relationships"><Relationship Type="http://schemas.openxmlformats.org/officeDocument/2006/relationships/slide" Target="/ppt/slides/slide698.xml" Id="Rde72ec00f0974318" /><Relationship Type="http://schemas.openxmlformats.org/officeDocument/2006/relationships/notesMaster" Target="/ppt/notesMasters/notesMaster1.xml" Id="Raec7b871c04c4f9c" /></Relationships>
</file>

<file path=ppt/notesSlides/_rels/notesSlide462.xml.rels>&#65279;<?xml version="1.0" encoding="utf-8"?><Relationships xmlns="http://schemas.openxmlformats.org/package/2006/relationships"><Relationship Type="http://schemas.openxmlformats.org/officeDocument/2006/relationships/slide" Target="/ppt/slides/slide701.xml" Id="R73b7b2b50f5147fb" /><Relationship Type="http://schemas.openxmlformats.org/officeDocument/2006/relationships/notesMaster" Target="/ppt/notesMasters/notesMaster1.xml" Id="R503564b5cf3246ca" /></Relationships>
</file>

<file path=ppt/notesSlides/_rels/notesSlide463.xml.rels>&#65279;<?xml version="1.0" encoding="utf-8"?><Relationships xmlns="http://schemas.openxmlformats.org/package/2006/relationships"><Relationship Type="http://schemas.openxmlformats.org/officeDocument/2006/relationships/slide" Target="/ppt/slides/slide702.xml" Id="Raf1b11d54ed24bf0" /><Relationship Type="http://schemas.openxmlformats.org/officeDocument/2006/relationships/notesMaster" Target="/ppt/notesMasters/notesMaster1.xml" Id="R28c252f20db846a4" /></Relationships>
</file>

<file path=ppt/notesSlides/_rels/notesSlide464.xml.rels>&#65279;<?xml version="1.0" encoding="utf-8"?><Relationships xmlns="http://schemas.openxmlformats.org/package/2006/relationships"><Relationship Type="http://schemas.openxmlformats.org/officeDocument/2006/relationships/slide" Target="/ppt/slides/slide703.xml" Id="R3590a6c4ee4545ac" /><Relationship Type="http://schemas.openxmlformats.org/officeDocument/2006/relationships/notesMaster" Target="/ppt/notesMasters/notesMaster1.xml" Id="R8a6fefade8d248e8" /></Relationships>
</file>

<file path=ppt/notesSlides/_rels/notesSlide465.xml.rels>&#65279;<?xml version="1.0" encoding="utf-8"?><Relationships xmlns="http://schemas.openxmlformats.org/package/2006/relationships"><Relationship Type="http://schemas.openxmlformats.org/officeDocument/2006/relationships/slide" Target="/ppt/slides/slide704.xml" Id="Ra217344f15594400" /><Relationship Type="http://schemas.openxmlformats.org/officeDocument/2006/relationships/notesMaster" Target="/ppt/notesMasters/notesMaster1.xml" Id="Rcc97e3fc5cb4415b" /></Relationships>
</file>

<file path=ppt/notesSlides/_rels/notesSlide466.xml.rels>&#65279;<?xml version="1.0" encoding="utf-8"?><Relationships xmlns="http://schemas.openxmlformats.org/package/2006/relationships"><Relationship Type="http://schemas.openxmlformats.org/officeDocument/2006/relationships/slide" Target="/ppt/slides/slide705.xml" Id="Ref4aad23cc074322" /><Relationship Type="http://schemas.openxmlformats.org/officeDocument/2006/relationships/notesMaster" Target="/ppt/notesMasters/notesMaster1.xml" Id="R5bf397b97612495f" /></Relationships>
</file>

<file path=ppt/notesSlides/_rels/notesSlide467.xml.rels>&#65279;<?xml version="1.0" encoding="utf-8"?><Relationships xmlns="http://schemas.openxmlformats.org/package/2006/relationships"><Relationship Type="http://schemas.openxmlformats.org/officeDocument/2006/relationships/slide" Target="/ppt/slides/slide706.xml" Id="R7fff05b353314f9f" /><Relationship Type="http://schemas.openxmlformats.org/officeDocument/2006/relationships/notesMaster" Target="/ppt/notesMasters/notesMaster1.xml" Id="Rb55f373b65fc4e7e" /></Relationships>
</file>

<file path=ppt/notesSlides/_rels/notesSlide468.xml.rels>&#65279;<?xml version="1.0" encoding="utf-8"?><Relationships xmlns="http://schemas.openxmlformats.org/package/2006/relationships"><Relationship Type="http://schemas.openxmlformats.org/officeDocument/2006/relationships/slide" Target="/ppt/slides/slide707.xml" Id="R3ac99406757146a1" /><Relationship Type="http://schemas.openxmlformats.org/officeDocument/2006/relationships/notesMaster" Target="/ppt/notesMasters/notesMaster1.xml" Id="Rbe3f347651d24501" /></Relationships>
</file>

<file path=ppt/notesSlides/_rels/notesSlide469.xml.rels>&#65279;<?xml version="1.0" encoding="utf-8"?><Relationships xmlns="http://schemas.openxmlformats.org/package/2006/relationships"><Relationship Type="http://schemas.openxmlformats.org/officeDocument/2006/relationships/slide" Target="/ppt/slides/slide708.xml" Id="R10314134307546c5" /><Relationship Type="http://schemas.openxmlformats.org/officeDocument/2006/relationships/notesMaster" Target="/ppt/notesMasters/notesMaster1.xml" Id="R96b7720d876144f5" /></Relationships>
</file>

<file path=ppt/notesSlides/_rels/notesSlide47.xml.rels>&#65279;<?xml version="1.0" encoding="utf-8"?><Relationships xmlns="http://schemas.openxmlformats.org/package/2006/relationships"><Relationship Type="http://schemas.openxmlformats.org/officeDocument/2006/relationships/slide" Target="/ppt/slides/slide74.xml" Id="R8968121788744f2b" /><Relationship Type="http://schemas.openxmlformats.org/officeDocument/2006/relationships/notesMaster" Target="/ppt/notesMasters/notesMaster1.xml" Id="Rf7a24116519e4e17" /></Relationships>
</file>

<file path=ppt/notesSlides/_rels/notesSlide470.xml.rels>&#65279;<?xml version="1.0" encoding="utf-8"?><Relationships xmlns="http://schemas.openxmlformats.org/package/2006/relationships"><Relationship Type="http://schemas.openxmlformats.org/officeDocument/2006/relationships/slide" Target="/ppt/slides/slide709.xml" Id="Rd1d4d8ed9f96498a" /><Relationship Type="http://schemas.openxmlformats.org/officeDocument/2006/relationships/notesMaster" Target="/ppt/notesMasters/notesMaster1.xml" Id="Rf596e1244a4b4ecb" /></Relationships>
</file>

<file path=ppt/notesSlides/_rels/notesSlide471.xml.rels>&#65279;<?xml version="1.0" encoding="utf-8"?><Relationships xmlns="http://schemas.openxmlformats.org/package/2006/relationships"><Relationship Type="http://schemas.openxmlformats.org/officeDocument/2006/relationships/slide" Target="/ppt/slides/slide711.xml" Id="R1cd8329d8319459c" /><Relationship Type="http://schemas.openxmlformats.org/officeDocument/2006/relationships/notesMaster" Target="/ppt/notesMasters/notesMaster1.xml" Id="Re6740dd49158405c" /></Relationships>
</file>

<file path=ppt/notesSlides/_rels/notesSlide472.xml.rels>&#65279;<?xml version="1.0" encoding="utf-8"?><Relationships xmlns="http://schemas.openxmlformats.org/package/2006/relationships"><Relationship Type="http://schemas.openxmlformats.org/officeDocument/2006/relationships/slide" Target="/ppt/slides/slide712.xml" Id="R04247a634d58430c" /><Relationship Type="http://schemas.openxmlformats.org/officeDocument/2006/relationships/notesMaster" Target="/ppt/notesMasters/notesMaster1.xml" Id="R0b7ff306f2d34dd8" /></Relationships>
</file>

<file path=ppt/notesSlides/_rels/notesSlide473.xml.rels>&#65279;<?xml version="1.0" encoding="utf-8"?><Relationships xmlns="http://schemas.openxmlformats.org/package/2006/relationships"><Relationship Type="http://schemas.openxmlformats.org/officeDocument/2006/relationships/slide" Target="/ppt/slides/slide713.xml" Id="R7456d62e09f34316" /><Relationship Type="http://schemas.openxmlformats.org/officeDocument/2006/relationships/notesMaster" Target="/ppt/notesMasters/notesMaster1.xml" Id="Ra94b45c6c7c24562" /></Relationships>
</file>

<file path=ppt/notesSlides/_rels/notesSlide474.xml.rels>&#65279;<?xml version="1.0" encoding="utf-8"?><Relationships xmlns="http://schemas.openxmlformats.org/package/2006/relationships"><Relationship Type="http://schemas.openxmlformats.org/officeDocument/2006/relationships/slide" Target="/ppt/slides/slide714.xml" Id="R07024c5536324c2c" /><Relationship Type="http://schemas.openxmlformats.org/officeDocument/2006/relationships/notesMaster" Target="/ppt/notesMasters/notesMaster1.xml" Id="Rf915d30dbf6b40df" /></Relationships>
</file>

<file path=ppt/notesSlides/_rels/notesSlide475.xml.rels>&#65279;<?xml version="1.0" encoding="utf-8"?><Relationships xmlns="http://schemas.openxmlformats.org/package/2006/relationships"><Relationship Type="http://schemas.openxmlformats.org/officeDocument/2006/relationships/slide" Target="/ppt/slides/slide717.xml" Id="Rc200e8f876fd4236" /><Relationship Type="http://schemas.openxmlformats.org/officeDocument/2006/relationships/notesMaster" Target="/ppt/notesMasters/notesMaster1.xml" Id="R812760f0009849b6" /></Relationships>
</file>

<file path=ppt/notesSlides/_rels/notesSlide476.xml.rels>&#65279;<?xml version="1.0" encoding="utf-8"?><Relationships xmlns="http://schemas.openxmlformats.org/package/2006/relationships"><Relationship Type="http://schemas.openxmlformats.org/officeDocument/2006/relationships/slide" Target="/ppt/slides/slide723.xml" Id="R6b28ea8748fc4303" /><Relationship Type="http://schemas.openxmlformats.org/officeDocument/2006/relationships/notesMaster" Target="/ppt/notesMasters/notesMaster1.xml" Id="R275819d9559948a4" /></Relationships>
</file>

<file path=ppt/notesSlides/_rels/notesSlide477.xml.rels>&#65279;<?xml version="1.0" encoding="utf-8"?><Relationships xmlns="http://schemas.openxmlformats.org/package/2006/relationships"><Relationship Type="http://schemas.openxmlformats.org/officeDocument/2006/relationships/slide" Target="/ppt/slides/slide724.xml" Id="Ra414d0ee8a4f48bd" /><Relationship Type="http://schemas.openxmlformats.org/officeDocument/2006/relationships/notesMaster" Target="/ppt/notesMasters/notesMaster1.xml" Id="Rc395c7b5da75484f" /></Relationships>
</file>

<file path=ppt/notesSlides/_rels/notesSlide478.xml.rels>&#65279;<?xml version="1.0" encoding="utf-8"?><Relationships xmlns="http://schemas.openxmlformats.org/package/2006/relationships"><Relationship Type="http://schemas.openxmlformats.org/officeDocument/2006/relationships/slide" Target="/ppt/slides/slide727.xml" Id="R50dc851e5e0c4ea5" /><Relationship Type="http://schemas.openxmlformats.org/officeDocument/2006/relationships/notesMaster" Target="/ppt/notesMasters/notesMaster1.xml" Id="R8575b36befb247df" /></Relationships>
</file>

<file path=ppt/notesSlides/_rels/notesSlide479.xml.rels>&#65279;<?xml version="1.0" encoding="utf-8"?><Relationships xmlns="http://schemas.openxmlformats.org/package/2006/relationships"><Relationship Type="http://schemas.openxmlformats.org/officeDocument/2006/relationships/slide" Target="/ppt/slides/slide728.xml" Id="Rcf2e4cd6342b4221" /><Relationship Type="http://schemas.openxmlformats.org/officeDocument/2006/relationships/notesMaster" Target="/ppt/notesMasters/notesMaster1.xml" Id="Rb0492dfe84b04bda" /></Relationships>
</file>

<file path=ppt/notesSlides/_rels/notesSlide48.xml.rels>&#65279;<?xml version="1.0" encoding="utf-8"?><Relationships xmlns="http://schemas.openxmlformats.org/package/2006/relationships"><Relationship Type="http://schemas.openxmlformats.org/officeDocument/2006/relationships/slide" Target="/ppt/slides/slide75.xml" Id="R9b6753c8c38a41f6" /><Relationship Type="http://schemas.openxmlformats.org/officeDocument/2006/relationships/notesMaster" Target="/ppt/notesMasters/notesMaster1.xml" Id="R413e41a82765476f" /></Relationships>
</file>

<file path=ppt/notesSlides/_rels/notesSlide480.xml.rels>&#65279;<?xml version="1.0" encoding="utf-8"?><Relationships xmlns="http://schemas.openxmlformats.org/package/2006/relationships"><Relationship Type="http://schemas.openxmlformats.org/officeDocument/2006/relationships/slide" Target="/ppt/slides/slide729.xml" Id="Rb78b967698c745af" /><Relationship Type="http://schemas.openxmlformats.org/officeDocument/2006/relationships/notesMaster" Target="/ppt/notesMasters/notesMaster1.xml" Id="Re2858740c3e1488b" /></Relationships>
</file>

<file path=ppt/notesSlides/_rels/notesSlide481.xml.rels>&#65279;<?xml version="1.0" encoding="utf-8"?><Relationships xmlns="http://schemas.openxmlformats.org/package/2006/relationships"><Relationship Type="http://schemas.openxmlformats.org/officeDocument/2006/relationships/slide" Target="/ppt/slides/slide730.xml" Id="Reb3582d607584f72" /><Relationship Type="http://schemas.openxmlformats.org/officeDocument/2006/relationships/notesMaster" Target="/ppt/notesMasters/notesMaster1.xml" Id="R7c2fc11d92e5415c" /></Relationships>
</file>

<file path=ppt/notesSlides/_rels/notesSlide482.xml.rels>&#65279;<?xml version="1.0" encoding="utf-8"?><Relationships xmlns="http://schemas.openxmlformats.org/package/2006/relationships"><Relationship Type="http://schemas.openxmlformats.org/officeDocument/2006/relationships/slide" Target="/ppt/slides/slide731.xml" Id="R225df5115900414d" /><Relationship Type="http://schemas.openxmlformats.org/officeDocument/2006/relationships/notesMaster" Target="/ppt/notesMasters/notesMaster1.xml" Id="R5eaf237e9605466e" /></Relationships>
</file>

<file path=ppt/notesSlides/_rels/notesSlide483.xml.rels>&#65279;<?xml version="1.0" encoding="utf-8"?><Relationships xmlns="http://schemas.openxmlformats.org/package/2006/relationships"><Relationship Type="http://schemas.openxmlformats.org/officeDocument/2006/relationships/slide" Target="/ppt/slides/slide732.xml" Id="R025c9c15b8384e16" /><Relationship Type="http://schemas.openxmlformats.org/officeDocument/2006/relationships/notesMaster" Target="/ppt/notesMasters/notesMaster1.xml" Id="R4864dc2f5d984464" /></Relationships>
</file>

<file path=ppt/notesSlides/_rels/notesSlide484.xml.rels>&#65279;<?xml version="1.0" encoding="utf-8"?><Relationships xmlns="http://schemas.openxmlformats.org/package/2006/relationships"><Relationship Type="http://schemas.openxmlformats.org/officeDocument/2006/relationships/slide" Target="/ppt/slides/slide733.xml" Id="Rf488107922734732" /><Relationship Type="http://schemas.openxmlformats.org/officeDocument/2006/relationships/notesMaster" Target="/ppt/notesMasters/notesMaster1.xml" Id="Rb322905a178d41e5" /></Relationships>
</file>

<file path=ppt/notesSlides/_rels/notesSlide485.xml.rels>&#65279;<?xml version="1.0" encoding="utf-8"?><Relationships xmlns="http://schemas.openxmlformats.org/package/2006/relationships"><Relationship Type="http://schemas.openxmlformats.org/officeDocument/2006/relationships/slide" Target="/ppt/slides/slide734.xml" Id="R4c7d13257d2140bf" /><Relationship Type="http://schemas.openxmlformats.org/officeDocument/2006/relationships/notesMaster" Target="/ppt/notesMasters/notesMaster1.xml" Id="Rc3e34eaa2fa846b1" /></Relationships>
</file>

<file path=ppt/notesSlides/_rels/notesSlide486.xml.rels>&#65279;<?xml version="1.0" encoding="utf-8"?><Relationships xmlns="http://schemas.openxmlformats.org/package/2006/relationships"><Relationship Type="http://schemas.openxmlformats.org/officeDocument/2006/relationships/slide" Target="/ppt/slides/slide751.xml" Id="R59f50d4587394f5e" /><Relationship Type="http://schemas.openxmlformats.org/officeDocument/2006/relationships/notesMaster" Target="/ppt/notesMasters/notesMaster1.xml" Id="R157e0212292e458e" /></Relationships>
</file>

<file path=ppt/notesSlides/_rels/notesSlide487.xml.rels>&#65279;<?xml version="1.0" encoding="utf-8"?><Relationships xmlns="http://schemas.openxmlformats.org/package/2006/relationships"><Relationship Type="http://schemas.openxmlformats.org/officeDocument/2006/relationships/slide" Target="/ppt/slides/slide752.xml" Id="Rf98272eca6e3461b" /><Relationship Type="http://schemas.openxmlformats.org/officeDocument/2006/relationships/notesMaster" Target="/ppt/notesMasters/notesMaster1.xml" Id="Rc76ce07b22d344c1" /></Relationships>
</file>

<file path=ppt/notesSlides/_rels/notesSlide488.xml.rels>&#65279;<?xml version="1.0" encoding="utf-8"?><Relationships xmlns="http://schemas.openxmlformats.org/package/2006/relationships"><Relationship Type="http://schemas.openxmlformats.org/officeDocument/2006/relationships/slide" Target="/ppt/slides/slide754.xml" Id="R3ebec052e5f2444a" /><Relationship Type="http://schemas.openxmlformats.org/officeDocument/2006/relationships/notesMaster" Target="/ppt/notesMasters/notesMaster1.xml" Id="R544e855cef0446a0" /></Relationships>
</file>

<file path=ppt/notesSlides/_rels/notesSlide489.xml.rels>&#65279;<?xml version="1.0" encoding="utf-8"?><Relationships xmlns="http://schemas.openxmlformats.org/package/2006/relationships"><Relationship Type="http://schemas.openxmlformats.org/officeDocument/2006/relationships/slide" Target="/ppt/slides/slide755.xml" Id="R068a3c4c22f842a7" /><Relationship Type="http://schemas.openxmlformats.org/officeDocument/2006/relationships/notesMaster" Target="/ppt/notesMasters/notesMaster1.xml" Id="Rfd4e2d5338454d88" /></Relationships>
</file>

<file path=ppt/notesSlides/_rels/notesSlide49.xml.rels>&#65279;<?xml version="1.0" encoding="utf-8"?><Relationships xmlns="http://schemas.openxmlformats.org/package/2006/relationships"><Relationship Type="http://schemas.openxmlformats.org/officeDocument/2006/relationships/slide" Target="/ppt/slides/slide76.xml" Id="R76c1f4d55eca4502" /><Relationship Type="http://schemas.openxmlformats.org/officeDocument/2006/relationships/notesMaster" Target="/ppt/notesMasters/notesMaster1.xml" Id="Rb46fdbad1b524fc8" /></Relationships>
</file>

<file path=ppt/notesSlides/_rels/notesSlide490.xml.rels>&#65279;<?xml version="1.0" encoding="utf-8"?><Relationships xmlns="http://schemas.openxmlformats.org/package/2006/relationships"><Relationship Type="http://schemas.openxmlformats.org/officeDocument/2006/relationships/slide" Target="/ppt/slides/slide757.xml" Id="R53ab2a6b1a3b47af" /><Relationship Type="http://schemas.openxmlformats.org/officeDocument/2006/relationships/notesMaster" Target="/ppt/notesMasters/notesMaster1.xml" Id="Ra53ccc4847564589" /></Relationships>
</file>

<file path=ppt/notesSlides/_rels/notesSlide491.xml.rels>&#65279;<?xml version="1.0" encoding="utf-8"?><Relationships xmlns="http://schemas.openxmlformats.org/package/2006/relationships"><Relationship Type="http://schemas.openxmlformats.org/officeDocument/2006/relationships/slide" Target="/ppt/slides/slide758.xml" Id="Rec16cb637d1c44d7" /><Relationship Type="http://schemas.openxmlformats.org/officeDocument/2006/relationships/notesMaster" Target="/ppt/notesMasters/notesMaster1.xml" Id="R87183f6fe7494449" /></Relationships>
</file>

<file path=ppt/notesSlides/_rels/notesSlide492.xml.rels>&#65279;<?xml version="1.0" encoding="utf-8"?><Relationships xmlns="http://schemas.openxmlformats.org/package/2006/relationships"><Relationship Type="http://schemas.openxmlformats.org/officeDocument/2006/relationships/slide" Target="/ppt/slides/slide759.xml" Id="R23c83cecf5214113" /><Relationship Type="http://schemas.openxmlformats.org/officeDocument/2006/relationships/notesMaster" Target="/ppt/notesMasters/notesMaster1.xml" Id="R420e85e72faf449e" /></Relationships>
</file>

<file path=ppt/notesSlides/_rels/notesSlide493.xml.rels>&#65279;<?xml version="1.0" encoding="utf-8"?><Relationships xmlns="http://schemas.openxmlformats.org/package/2006/relationships"><Relationship Type="http://schemas.openxmlformats.org/officeDocument/2006/relationships/slide" Target="/ppt/slides/slide760.xml" Id="R109e772bb1374dc4" /><Relationship Type="http://schemas.openxmlformats.org/officeDocument/2006/relationships/notesMaster" Target="/ppt/notesMasters/notesMaster1.xml" Id="R0c77b88137b8460f" /></Relationships>
</file>

<file path=ppt/notesSlides/_rels/notesSlide494.xml.rels>&#65279;<?xml version="1.0" encoding="utf-8"?><Relationships xmlns="http://schemas.openxmlformats.org/package/2006/relationships"><Relationship Type="http://schemas.openxmlformats.org/officeDocument/2006/relationships/slide" Target="/ppt/slides/slide763.xml" Id="R54b3b412fc3c4b5e" /><Relationship Type="http://schemas.openxmlformats.org/officeDocument/2006/relationships/notesMaster" Target="/ppt/notesMasters/notesMaster1.xml" Id="Rde60702566d74d63" /></Relationships>
</file>

<file path=ppt/notesSlides/_rels/notesSlide495.xml.rels>&#65279;<?xml version="1.0" encoding="utf-8"?><Relationships xmlns="http://schemas.openxmlformats.org/package/2006/relationships"><Relationship Type="http://schemas.openxmlformats.org/officeDocument/2006/relationships/slide" Target="/ppt/slides/slide764.xml" Id="Ref61ca207753447b" /><Relationship Type="http://schemas.openxmlformats.org/officeDocument/2006/relationships/notesMaster" Target="/ppt/notesMasters/notesMaster1.xml" Id="R4de5a6a4448942ef" /></Relationships>
</file>

<file path=ppt/notesSlides/_rels/notesSlide5.xml.rels>&#65279;<?xml version="1.0" encoding="utf-8"?><Relationships xmlns="http://schemas.openxmlformats.org/package/2006/relationships"><Relationship Type="http://schemas.openxmlformats.org/officeDocument/2006/relationships/slide" Target="/ppt/slides/slide8.xml" Id="R5873a5c6e93b4bc1" /><Relationship Type="http://schemas.openxmlformats.org/officeDocument/2006/relationships/notesMaster" Target="/ppt/notesMasters/notesMaster1.xml" Id="R8f6ff55cf1244572" /></Relationships>
</file>

<file path=ppt/notesSlides/_rels/notesSlide50.xml.rels>&#65279;<?xml version="1.0" encoding="utf-8"?><Relationships xmlns="http://schemas.openxmlformats.org/package/2006/relationships"><Relationship Type="http://schemas.openxmlformats.org/officeDocument/2006/relationships/slide" Target="/ppt/slides/slide77.xml" Id="R3ec0852c47d14261" /><Relationship Type="http://schemas.openxmlformats.org/officeDocument/2006/relationships/notesMaster" Target="/ppt/notesMasters/notesMaster1.xml" Id="Rad9427dde144450b" /></Relationships>
</file>

<file path=ppt/notesSlides/_rels/notesSlide51.xml.rels>&#65279;<?xml version="1.0" encoding="utf-8"?><Relationships xmlns="http://schemas.openxmlformats.org/package/2006/relationships"><Relationship Type="http://schemas.openxmlformats.org/officeDocument/2006/relationships/slide" Target="/ppt/slides/slide78.xml" Id="R875f17275cff40e3" /><Relationship Type="http://schemas.openxmlformats.org/officeDocument/2006/relationships/notesMaster" Target="/ppt/notesMasters/notesMaster1.xml" Id="Rcfe1392f038b4d21" /></Relationships>
</file>

<file path=ppt/notesSlides/_rels/notesSlide52.xml.rels>&#65279;<?xml version="1.0" encoding="utf-8"?><Relationships xmlns="http://schemas.openxmlformats.org/package/2006/relationships"><Relationship Type="http://schemas.openxmlformats.org/officeDocument/2006/relationships/slide" Target="/ppt/slides/slide79.xml" Id="R87ac402e41f94fd1" /><Relationship Type="http://schemas.openxmlformats.org/officeDocument/2006/relationships/notesMaster" Target="/ppt/notesMasters/notesMaster1.xml" Id="R4454ee7018b74646" /></Relationships>
</file>

<file path=ppt/notesSlides/_rels/notesSlide53.xml.rels>&#65279;<?xml version="1.0" encoding="utf-8"?><Relationships xmlns="http://schemas.openxmlformats.org/package/2006/relationships"><Relationship Type="http://schemas.openxmlformats.org/officeDocument/2006/relationships/slide" Target="/ppt/slides/slide80.xml" Id="R4200b4f632ca4d0c" /><Relationship Type="http://schemas.openxmlformats.org/officeDocument/2006/relationships/notesMaster" Target="/ppt/notesMasters/notesMaster1.xml" Id="Ra26374a3a9b24dfc" /></Relationships>
</file>

<file path=ppt/notesSlides/_rels/notesSlide54.xml.rels>&#65279;<?xml version="1.0" encoding="utf-8"?><Relationships xmlns="http://schemas.openxmlformats.org/package/2006/relationships"><Relationship Type="http://schemas.openxmlformats.org/officeDocument/2006/relationships/slide" Target="/ppt/slides/slide81.xml" Id="Ra1e39ec86ed546cf" /><Relationship Type="http://schemas.openxmlformats.org/officeDocument/2006/relationships/notesMaster" Target="/ppt/notesMasters/notesMaster1.xml" Id="R9f602c3cc4e34a0e" /></Relationships>
</file>

<file path=ppt/notesSlides/_rels/notesSlide55.xml.rels>&#65279;<?xml version="1.0" encoding="utf-8"?><Relationships xmlns="http://schemas.openxmlformats.org/package/2006/relationships"><Relationship Type="http://schemas.openxmlformats.org/officeDocument/2006/relationships/slide" Target="/ppt/slides/slide98.xml" Id="R13ef62cad3754a48" /><Relationship Type="http://schemas.openxmlformats.org/officeDocument/2006/relationships/notesMaster" Target="/ppt/notesMasters/notesMaster1.xml" Id="R5d62f72530944885" /></Relationships>
</file>

<file path=ppt/notesSlides/_rels/notesSlide56.xml.rels>&#65279;<?xml version="1.0" encoding="utf-8"?><Relationships xmlns="http://schemas.openxmlformats.org/package/2006/relationships"><Relationship Type="http://schemas.openxmlformats.org/officeDocument/2006/relationships/slide" Target="/ppt/slides/slide101.xml" Id="R374cf6cf9ef94522" /><Relationship Type="http://schemas.openxmlformats.org/officeDocument/2006/relationships/notesMaster" Target="/ppt/notesMasters/notesMaster1.xml" Id="R8f6328cd528347ce" /></Relationships>
</file>

<file path=ppt/notesSlides/_rels/notesSlide57.xml.rels>&#65279;<?xml version="1.0" encoding="utf-8"?><Relationships xmlns="http://schemas.openxmlformats.org/package/2006/relationships"><Relationship Type="http://schemas.openxmlformats.org/officeDocument/2006/relationships/slide" Target="/ppt/slides/slide102.xml" Id="Rd040b4cdabda4273" /><Relationship Type="http://schemas.openxmlformats.org/officeDocument/2006/relationships/notesMaster" Target="/ppt/notesMasters/notesMaster1.xml" Id="R3a71829cb1294fc3" /></Relationships>
</file>

<file path=ppt/notesSlides/_rels/notesSlide58.xml.rels>&#65279;<?xml version="1.0" encoding="utf-8"?><Relationships xmlns="http://schemas.openxmlformats.org/package/2006/relationships"><Relationship Type="http://schemas.openxmlformats.org/officeDocument/2006/relationships/slide" Target="/ppt/slides/slide123.xml" Id="Ra5c31c21f5dd4d14" /><Relationship Type="http://schemas.openxmlformats.org/officeDocument/2006/relationships/notesMaster" Target="/ppt/notesMasters/notesMaster1.xml" Id="Re47d6abb03ce4553" /></Relationships>
</file>

<file path=ppt/notesSlides/_rels/notesSlide59.xml.rels>&#65279;<?xml version="1.0" encoding="utf-8"?><Relationships xmlns="http://schemas.openxmlformats.org/package/2006/relationships"><Relationship Type="http://schemas.openxmlformats.org/officeDocument/2006/relationships/slide" Target="/ppt/slides/slide124.xml" Id="R90e7337e47094b41" /><Relationship Type="http://schemas.openxmlformats.org/officeDocument/2006/relationships/notesMaster" Target="/ppt/notesMasters/notesMaster1.xml" Id="R236f420a724d4ba3" /></Relationships>
</file>

<file path=ppt/notesSlides/_rels/notesSlide6.xml.rels>&#65279;<?xml version="1.0" encoding="utf-8"?><Relationships xmlns="http://schemas.openxmlformats.org/package/2006/relationships"><Relationship Type="http://schemas.openxmlformats.org/officeDocument/2006/relationships/slide" Target="/ppt/slides/slide9.xml" Id="R0c9687a4cd5a4c9b" /><Relationship Type="http://schemas.openxmlformats.org/officeDocument/2006/relationships/notesMaster" Target="/ppt/notesMasters/notesMaster1.xml" Id="Ra5a6a45d59894a38" /></Relationships>
</file>

<file path=ppt/notesSlides/_rels/notesSlide60.xml.rels>&#65279;<?xml version="1.0" encoding="utf-8"?><Relationships xmlns="http://schemas.openxmlformats.org/package/2006/relationships"><Relationship Type="http://schemas.openxmlformats.org/officeDocument/2006/relationships/slide" Target="/ppt/slides/slide125.xml" Id="Rc41e176f9f114956" /><Relationship Type="http://schemas.openxmlformats.org/officeDocument/2006/relationships/notesMaster" Target="/ppt/notesMasters/notesMaster1.xml" Id="Rb38ee7d66b0b4274" /></Relationships>
</file>

<file path=ppt/notesSlides/_rels/notesSlide61.xml.rels>&#65279;<?xml version="1.0" encoding="utf-8"?><Relationships xmlns="http://schemas.openxmlformats.org/package/2006/relationships"><Relationship Type="http://schemas.openxmlformats.org/officeDocument/2006/relationships/slide" Target="/ppt/slides/slide126.xml" Id="R4797d270751746da" /><Relationship Type="http://schemas.openxmlformats.org/officeDocument/2006/relationships/notesMaster" Target="/ppt/notesMasters/notesMaster1.xml" Id="R203e196402194ca4" /></Relationships>
</file>

<file path=ppt/notesSlides/_rels/notesSlide62.xml.rels>&#65279;<?xml version="1.0" encoding="utf-8"?><Relationships xmlns="http://schemas.openxmlformats.org/package/2006/relationships"><Relationship Type="http://schemas.openxmlformats.org/officeDocument/2006/relationships/slide" Target="/ppt/slides/slide127.xml" Id="R4ed62472fec548af" /><Relationship Type="http://schemas.openxmlformats.org/officeDocument/2006/relationships/notesMaster" Target="/ppt/notesMasters/notesMaster1.xml" Id="Rfc65ddd6622f4fbe" /></Relationships>
</file>

<file path=ppt/notesSlides/_rels/notesSlide63.xml.rels>&#65279;<?xml version="1.0" encoding="utf-8"?><Relationships xmlns="http://schemas.openxmlformats.org/package/2006/relationships"><Relationship Type="http://schemas.openxmlformats.org/officeDocument/2006/relationships/slide" Target="/ppt/slides/slide128.xml" Id="R22544f49f4da4954" /><Relationship Type="http://schemas.openxmlformats.org/officeDocument/2006/relationships/notesMaster" Target="/ppt/notesMasters/notesMaster1.xml" Id="R58d8ab5faeac46dc" /></Relationships>
</file>

<file path=ppt/notesSlides/_rels/notesSlide64.xml.rels>&#65279;<?xml version="1.0" encoding="utf-8"?><Relationships xmlns="http://schemas.openxmlformats.org/package/2006/relationships"><Relationship Type="http://schemas.openxmlformats.org/officeDocument/2006/relationships/slide" Target="/ppt/slides/slide129.xml" Id="R42882864871f47bb" /><Relationship Type="http://schemas.openxmlformats.org/officeDocument/2006/relationships/notesMaster" Target="/ppt/notesMasters/notesMaster1.xml" Id="R3980757d8bbf4950" /></Relationships>
</file>

<file path=ppt/notesSlides/_rels/notesSlide65.xml.rels>&#65279;<?xml version="1.0" encoding="utf-8"?><Relationships xmlns="http://schemas.openxmlformats.org/package/2006/relationships"><Relationship Type="http://schemas.openxmlformats.org/officeDocument/2006/relationships/slide" Target="/ppt/slides/slide130.xml" Id="R26fef9b7e01146f9" /><Relationship Type="http://schemas.openxmlformats.org/officeDocument/2006/relationships/notesMaster" Target="/ppt/notesMasters/notesMaster1.xml" Id="Rea3cd598035b4e64" /></Relationships>
</file>

<file path=ppt/notesSlides/_rels/notesSlide66.xml.rels>&#65279;<?xml version="1.0" encoding="utf-8"?><Relationships xmlns="http://schemas.openxmlformats.org/package/2006/relationships"><Relationship Type="http://schemas.openxmlformats.org/officeDocument/2006/relationships/slide" Target="/ppt/slides/slide131.xml" Id="Re9b1bb68a5b14ca0" /><Relationship Type="http://schemas.openxmlformats.org/officeDocument/2006/relationships/notesMaster" Target="/ppt/notesMasters/notesMaster1.xml" Id="R96e80fadf7564c8f" /></Relationships>
</file>

<file path=ppt/notesSlides/_rels/notesSlide67.xml.rels>&#65279;<?xml version="1.0" encoding="utf-8"?><Relationships xmlns="http://schemas.openxmlformats.org/package/2006/relationships"><Relationship Type="http://schemas.openxmlformats.org/officeDocument/2006/relationships/slide" Target="/ppt/slides/slide132.xml" Id="Rf282ab7bdd2c4484" /><Relationship Type="http://schemas.openxmlformats.org/officeDocument/2006/relationships/notesMaster" Target="/ppt/notesMasters/notesMaster1.xml" Id="R431e165c3d664cfd" /></Relationships>
</file>

<file path=ppt/notesSlides/_rels/notesSlide68.xml.rels>&#65279;<?xml version="1.0" encoding="utf-8"?><Relationships xmlns="http://schemas.openxmlformats.org/package/2006/relationships"><Relationship Type="http://schemas.openxmlformats.org/officeDocument/2006/relationships/slide" Target="/ppt/slides/slide133.xml" Id="Raff40028281540dd" /><Relationship Type="http://schemas.openxmlformats.org/officeDocument/2006/relationships/notesMaster" Target="/ppt/notesMasters/notesMaster1.xml" Id="Rdb9e51efb9f249ea" /></Relationships>
</file>

<file path=ppt/notesSlides/_rels/notesSlide69.xml.rels>&#65279;<?xml version="1.0" encoding="utf-8"?><Relationships xmlns="http://schemas.openxmlformats.org/package/2006/relationships"><Relationship Type="http://schemas.openxmlformats.org/officeDocument/2006/relationships/slide" Target="/ppt/slides/slide134.xml" Id="R3cf3a67a98f5433d" /><Relationship Type="http://schemas.openxmlformats.org/officeDocument/2006/relationships/notesMaster" Target="/ppt/notesMasters/notesMaster1.xml" Id="Rc1c52a158ba54090" /></Relationships>
</file>

<file path=ppt/notesSlides/_rels/notesSlide7.xml.rels>&#65279;<?xml version="1.0" encoding="utf-8"?><Relationships xmlns="http://schemas.openxmlformats.org/package/2006/relationships"><Relationship Type="http://schemas.openxmlformats.org/officeDocument/2006/relationships/slide" Target="/ppt/slides/slide12.xml" Id="R7826498699dd4bee" /><Relationship Type="http://schemas.openxmlformats.org/officeDocument/2006/relationships/notesMaster" Target="/ppt/notesMasters/notesMaster1.xml" Id="R1d8ca894e8744ea8" /></Relationships>
</file>

<file path=ppt/notesSlides/_rels/notesSlide70.xml.rels>&#65279;<?xml version="1.0" encoding="utf-8"?><Relationships xmlns="http://schemas.openxmlformats.org/package/2006/relationships"><Relationship Type="http://schemas.openxmlformats.org/officeDocument/2006/relationships/slide" Target="/ppt/slides/slide135.xml" Id="Rf483c595c8a74f3d" /><Relationship Type="http://schemas.openxmlformats.org/officeDocument/2006/relationships/notesMaster" Target="/ppt/notesMasters/notesMaster1.xml" Id="R52aebcf1fef441b6" /></Relationships>
</file>

<file path=ppt/notesSlides/_rels/notesSlide71.xml.rels>&#65279;<?xml version="1.0" encoding="utf-8"?><Relationships xmlns="http://schemas.openxmlformats.org/package/2006/relationships"><Relationship Type="http://schemas.openxmlformats.org/officeDocument/2006/relationships/slide" Target="/ppt/slides/slide136.xml" Id="Rc75e8ed731654b10" /><Relationship Type="http://schemas.openxmlformats.org/officeDocument/2006/relationships/notesMaster" Target="/ppt/notesMasters/notesMaster1.xml" Id="Rd674771aaba74833" /></Relationships>
</file>

<file path=ppt/notesSlides/_rels/notesSlide72.xml.rels>&#65279;<?xml version="1.0" encoding="utf-8"?><Relationships xmlns="http://schemas.openxmlformats.org/package/2006/relationships"><Relationship Type="http://schemas.openxmlformats.org/officeDocument/2006/relationships/slide" Target="/ppt/slides/slide137.xml" Id="Rb9c7150aed5645cd" /><Relationship Type="http://schemas.openxmlformats.org/officeDocument/2006/relationships/notesMaster" Target="/ppt/notesMasters/notesMaster1.xml" Id="R567a110464264504" /></Relationships>
</file>

<file path=ppt/notesSlides/_rels/notesSlide73.xml.rels>&#65279;<?xml version="1.0" encoding="utf-8"?><Relationships xmlns="http://schemas.openxmlformats.org/package/2006/relationships"><Relationship Type="http://schemas.openxmlformats.org/officeDocument/2006/relationships/slide" Target="/ppt/slides/slide138.xml" Id="R39f5b286a49d43c3" /><Relationship Type="http://schemas.openxmlformats.org/officeDocument/2006/relationships/notesMaster" Target="/ppt/notesMasters/notesMaster1.xml" Id="R9ac4237f1b834fc6" /></Relationships>
</file>

<file path=ppt/notesSlides/_rels/notesSlide74.xml.rels>&#65279;<?xml version="1.0" encoding="utf-8"?><Relationships xmlns="http://schemas.openxmlformats.org/package/2006/relationships"><Relationship Type="http://schemas.openxmlformats.org/officeDocument/2006/relationships/slide" Target="/ppt/slides/slide139.xml" Id="R013d643c8bca41f0" /><Relationship Type="http://schemas.openxmlformats.org/officeDocument/2006/relationships/notesMaster" Target="/ppt/notesMasters/notesMaster1.xml" Id="R923e13af821c4d94" /></Relationships>
</file>

<file path=ppt/notesSlides/_rels/notesSlide75.xml.rels>&#65279;<?xml version="1.0" encoding="utf-8"?><Relationships xmlns="http://schemas.openxmlformats.org/package/2006/relationships"><Relationship Type="http://schemas.openxmlformats.org/officeDocument/2006/relationships/slide" Target="/ppt/slides/slide140.xml" Id="Rf2b17a303a33477f" /><Relationship Type="http://schemas.openxmlformats.org/officeDocument/2006/relationships/notesMaster" Target="/ppt/notesMasters/notesMaster1.xml" Id="Rb4d7b85d1aff45b3" /></Relationships>
</file>

<file path=ppt/notesSlides/_rels/notesSlide76.xml.rels>&#65279;<?xml version="1.0" encoding="utf-8"?><Relationships xmlns="http://schemas.openxmlformats.org/package/2006/relationships"><Relationship Type="http://schemas.openxmlformats.org/officeDocument/2006/relationships/slide" Target="/ppt/slides/slide141.xml" Id="Ra625742a87164d83" /><Relationship Type="http://schemas.openxmlformats.org/officeDocument/2006/relationships/notesMaster" Target="/ppt/notesMasters/notesMaster1.xml" Id="Rd747b5c93c61450d" /></Relationships>
</file>

<file path=ppt/notesSlides/_rels/notesSlide77.xml.rels>&#65279;<?xml version="1.0" encoding="utf-8"?><Relationships xmlns="http://schemas.openxmlformats.org/package/2006/relationships"><Relationship Type="http://schemas.openxmlformats.org/officeDocument/2006/relationships/slide" Target="/ppt/slides/slide142.xml" Id="Rc6ee9115fc0a4d59" /><Relationship Type="http://schemas.openxmlformats.org/officeDocument/2006/relationships/notesMaster" Target="/ppt/notesMasters/notesMaster1.xml" Id="R69890db8f7404d0f" /></Relationships>
</file>

<file path=ppt/notesSlides/_rels/notesSlide78.xml.rels>&#65279;<?xml version="1.0" encoding="utf-8"?><Relationships xmlns="http://schemas.openxmlformats.org/package/2006/relationships"><Relationship Type="http://schemas.openxmlformats.org/officeDocument/2006/relationships/slide" Target="/ppt/slides/slide143.xml" Id="R2a29dd9efaaa477b" /><Relationship Type="http://schemas.openxmlformats.org/officeDocument/2006/relationships/notesMaster" Target="/ppt/notesMasters/notesMaster1.xml" Id="Rb46b7a84800048e5" /></Relationships>
</file>

<file path=ppt/notesSlides/_rels/notesSlide79.xml.rels>&#65279;<?xml version="1.0" encoding="utf-8"?><Relationships xmlns="http://schemas.openxmlformats.org/package/2006/relationships"><Relationship Type="http://schemas.openxmlformats.org/officeDocument/2006/relationships/slide" Target="/ppt/slides/slide144.xml" Id="Rae654331fdc54ed2" /><Relationship Type="http://schemas.openxmlformats.org/officeDocument/2006/relationships/notesMaster" Target="/ppt/notesMasters/notesMaster1.xml" Id="Rc5109390c3094f25" /></Relationships>
</file>

<file path=ppt/notesSlides/_rels/notesSlide8.xml.rels>&#65279;<?xml version="1.0" encoding="utf-8"?><Relationships xmlns="http://schemas.openxmlformats.org/package/2006/relationships"><Relationship Type="http://schemas.openxmlformats.org/officeDocument/2006/relationships/slide" Target="/ppt/slides/slide13.xml" Id="R0e5aaedc306640c1" /><Relationship Type="http://schemas.openxmlformats.org/officeDocument/2006/relationships/notesMaster" Target="/ppt/notesMasters/notesMaster1.xml" Id="Rdeccb371246143cb" /></Relationships>
</file>

<file path=ppt/notesSlides/_rels/notesSlide80.xml.rels>&#65279;<?xml version="1.0" encoding="utf-8"?><Relationships xmlns="http://schemas.openxmlformats.org/package/2006/relationships"><Relationship Type="http://schemas.openxmlformats.org/officeDocument/2006/relationships/slide" Target="/ppt/slides/slide145.xml" Id="Ra856744933bb4590" /><Relationship Type="http://schemas.openxmlformats.org/officeDocument/2006/relationships/notesMaster" Target="/ppt/notesMasters/notesMaster1.xml" Id="R7ef8da62ad4843c0" /></Relationships>
</file>

<file path=ppt/notesSlides/_rels/notesSlide81.xml.rels>&#65279;<?xml version="1.0" encoding="utf-8"?><Relationships xmlns="http://schemas.openxmlformats.org/package/2006/relationships"><Relationship Type="http://schemas.openxmlformats.org/officeDocument/2006/relationships/slide" Target="/ppt/slides/slide146.xml" Id="R75ad76c7e68a44d3" /><Relationship Type="http://schemas.openxmlformats.org/officeDocument/2006/relationships/notesMaster" Target="/ppt/notesMasters/notesMaster1.xml" Id="Re626338469a646b7" /></Relationships>
</file>

<file path=ppt/notesSlides/_rels/notesSlide82.xml.rels>&#65279;<?xml version="1.0" encoding="utf-8"?><Relationships xmlns="http://schemas.openxmlformats.org/package/2006/relationships"><Relationship Type="http://schemas.openxmlformats.org/officeDocument/2006/relationships/slide" Target="/ppt/slides/slide147.xml" Id="Rd85d003c07b044e8" /><Relationship Type="http://schemas.openxmlformats.org/officeDocument/2006/relationships/notesMaster" Target="/ppt/notesMasters/notesMaster1.xml" Id="R23837960046240b7" /></Relationships>
</file>

<file path=ppt/notesSlides/_rels/notesSlide83.xml.rels>&#65279;<?xml version="1.0" encoding="utf-8"?><Relationships xmlns="http://schemas.openxmlformats.org/package/2006/relationships"><Relationship Type="http://schemas.openxmlformats.org/officeDocument/2006/relationships/slide" Target="/ppt/slides/slide148.xml" Id="R1fbaa9a4314a4d5d" /><Relationship Type="http://schemas.openxmlformats.org/officeDocument/2006/relationships/notesMaster" Target="/ppt/notesMasters/notesMaster1.xml" Id="Rebbb02a868c548d3" /></Relationships>
</file>

<file path=ppt/notesSlides/_rels/notesSlide84.xml.rels>&#65279;<?xml version="1.0" encoding="utf-8"?><Relationships xmlns="http://schemas.openxmlformats.org/package/2006/relationships"><Relationship Type="http://schemas.openxmlformats.org/officeDocument/2006/relationships/slide" Target="/ppt/slides/slide149.xml" Id="Rd4b0d03b96744a44" /><Relationship Type="http://schemas.openxmlformats.org/officeDocument/2006/relationships/notesMaster" Target="/ppt/notesMasters/notesMaster1.xml" Id="R6b3123d73dd243a1" /></Relationships>
</file>

<file path=ppt/notesSlides/_rels/notesSlide85.xml.rels>&#65279;<?xml version="1.0" encoding="utf-8"?><Relationships xmlns="http://schemas.openxmlformats.org/package/2006/relationships"><Relationship Type="http://schemas.openxmlformats.org/officeDocument/2006/relationships/slide" Target="/ppt/slides/slide150.xml" Id="R9176236f24704ceb" /><Relationship Type="http://schemas.openxmlformats.org/officeDocument/2006/relationships/notesMaster" Target="/ppt/notesMasters/notesMaster1.xml" Id="R9345ee580e76468d" /></Relationships>
</file>

<file path=ppt/notesSlides/_rels/notesSlide86.xml.rels>&#65279;<?xml version="1.0" encoding="utf-8"?><Relationships xmlns="http://schemas.openxmlformats.org/package/2006/relationships"><Relationship Type="http://schemas.openxmlformats.org/officeDocument/2006/relationships/slide" Target="/ppt/slides/slide151.xml" Id="R488f86bb65e3492f" /><Relationship Type="http://schemas.openxmlformats.org/officeDocument/2006/relationships/notesMaster" Target="/ppt/notesMasters/notesMaster1.xml" Id="R1e16624993c44890" /></Relationships>
</file>

<file path=ppt/notesSlides/_rels/notesSlide87.xml.rels>&#65279;<?xml version="1.0" encoding="utf-8"?><Relationships xmlns="http://schemas.openxmlformats.org/package/2006/relationships"><Relationship Type="http://schemas.openxmlformats.org/officeDocument/2006/relationships/slide" Target="/ppt/slides/slide152.xml" Id="R0d74a3c58bfd4eb1" /><Relationship Type="http://schemas.openxmlformats.org/officeDocument/2006/relationships/notesMaster" Target="/ppt/notesMasters/notesMaster1.xml" Id="R5e6711b5d2b14141" /></Relationships>
</file>

<file path=ppt/notesSlides/_rels/notesSlide88.xml.rels>&#65279;<?xml version="1.0" encoding="utf-8"?><Relationships xmlns="http://schemas.openxmlformats.org/package/2006/relationships"><Relationship Type="http://schemas.openxmlformats.org/officeDocument/2006/relationships/slide" Target="/ppt/slides/slide153.xml" Id="R6354a62d74554c26" /><Relationship Type="http://schemas.openxmlformats.org/officeDocument/2006/relationships/notesMaster" Target="/ppt/notesMasters/notesMaster1.xml" Id="Rfb827f36dcf84eff" /></Relationships>
</file>

<file path=ppt/notesSlides/_rels/notesSlide89.xml.rels>&#65279;<?xml version="1.0" encoding="utf-8"?><Relationships xmlns="http://schemas.openxmlformats.org/package/2006/relationships"><Relationship Type="http://schemas.openxmlformats.org/officeDocument/2006/relationships/slide" Target="/ppt/slides/slide154.xml" Id="R6c81c8b3c0ce4ee4" /><Relationship Type="http://schemas.openxmlformats.org/officeDocument/2006/relationships/notesMaster" Target="/ppt/notesMasters/notesMaster1.xml" Id="R73285c3129714212" /></Relationships>
</file>

<file path=ppt/notesSlides/_rels/notesSlide9.xml.rels>&#65279;<?xml version="1.0" encoding="utf-8"?><Relationships xmlns="http://schemas.openxmlformats.org/package/2006/relationships"><Relationship Type="http://schemas.openxmlformats.org/officeDocument/2006/relationships/slide" Target="/ppt/slides/slide20.xml" Id="R43a592493e5448ec" /><Relationship Type="http://schemas.openxmlformats.org/officeDocument/2006/relationships/notesMaster" Target="/ppt/notesMasters/notesMaster1.xml" Id="R439fbde60547452b" /></Relationships>
</file>

<file path=ppt/notesSlides/_rels/notesSlide90.xml.rels>&#65279;<?xml version="1.0" encoding="utf-8"?><Relationships xmlns="http://schemas.openxmlformats.org/package/2006/relationships"><Relationship Type="http://schemas.openxmlformats.org/officeDocument/2006/relationships/slide" Target="/ppt/slides/slide155.xml" Id="R6c0b399052124ec1" /><Relationship Type="http://schemas.openxmlformats.org/officeDocument/2006/relationships/notesMaster" Target="/ppt/notesMasters/notesMaster1.xml" Id="Rcee4e970dd8843a2" /></Relationships>
</file>

<file path=ppt/notesSlides/_rels/notesSlide91.xml.rels>&#65279;<?xml version="1.0" encoding="utf-8"?><Relationships xmlns="http://schemas.openxmlformats.org/package/2006/relationships"><Relationship Type="http://schemas.openxmlformats.org/officeDocument/2006/relationships/slide" Target="/ppt/slides/slide156.xml" Id="R37f03f7433f141da" /><Relationship Type="http://schemas.openxmlformats.org/officeDocument/2006/relationships/notesMaster" Target="/ppt/notesMasters/notesMaster1.xml" Id="R3ae845e15d2848d0" /></Relationships>
</file>

<file path=ppt/notesSlides/_rels/notesSlide92.xml.rels>&#65279;<?xml version="1.0" encoding="utf-8"?><Relationships xmlns="http://schemas.openxmlformats.org/package/2006/relationships"><Relationship Type="http://schemas.openxmlformats.org/officeDocument/2006/relationships/slide" Target="/ppt/slides/slide157.xml" Id="R496464b309a04ce5" /><Relationship Type="http://schemas.openxmlformats.org/officeDocument/2006/relationships/notesMaster" Target="/ppt/notesMasters/notesMaster1.xml" Id="R0d4cbca129e14a50" /></Relationships>
</file>

<file path=ppt/notesSlides/_rels/notesSlide93.xml.rels>&#65279;<?xml version="1.0" encoding="utf-8"?><Relationships xmlns="http://schemas.openxmlformats.org/package/2006/relationships"><Relationship Type="http://schemas.openxmlformats.org/officeDocument/2006/relationships/slide" Target="/ppt/slides/slide158.xml" Id="R8bce525b6767468a" /><Relationship Type="http://schemas.openxmlformats.org/officeDocument/2006/relationships/notesMaster" Target="/ppt/notesMasters/notesMaster1.xml" Id="R8a97a221f9dd4188" /></Relationships>
</file>

<file path=ppt/notesSlides/_rels/notesSlide94.xml.rels>&#65279;<?xml version="1.0" encoding="utf-8"?><Relationships xmlns="http://schemas.openxmlformats.org/package/2006/relationships"><Relationship Type="http://schemas.openxmlformats.org/officeDocument/2006/relationships/slide" Target="/ppt/slides/slide159.xml" Id="Rf0f386e9036f48b6" /><Relationship Type="http://schemas.openxmlformats.org/officeDocument/2006/relationships/notesMaster" Target="/ppt/notesMasters/notesMaster1.xml" Id="R4d6c9aa25c274961" /></Relationships>
</file>

<file path=ppt/notesSlides/_rels/notesSlide95.xml.rels>&#65279;<?xml version="1.0" encoding="utf-8"?><Relationships xmlns="http://schemas.openxmlformats.org/package/2006/relationships"><Relationship Type="http://schemas.openxmlformats.org/officeDocument/2006/relationships/slide" Target="/ppt/slides/slide160.xml" Id="R79368c5260a9499f" /><Relationship Type="http://schemas.openxmlformats.org/officeDocument/2006/relationships/notesMaster" Target="/ppt/notesMasters/notesMaster1.xml" Id="R3a917e6fefdb45d6" /></Relationships>
</file>

<file path=ppt/notesSlides/_rels/notesSlide96.xml.rels>&#65279;<?xml version="1.0" encoding="utf-8"?><Relationships xmlns="http://schemas.openxmlformats.org/package/2006/relationships"><Relationship Type="http://schemas.openxmlformats.org/officeDocument/2006/relationships/slide" Target="/ppt/slides/slide161.xml" Id="R3a1c77fb6f6140e1" /><Relationship Type="http://schemas.openxmlformats.org/officeDocument/2006/relationships/notesMaster" Target="/ppt/notesMasters/notesMaster1.xml" Id="Ra441218d38e34775" /></Relationships>
</file>

<file path=ppt/notesSlides/_rels/notesSlide97.xml.rels>&#65279;<?xml version="1.0" encoding="utf-8"?><Relationships xmlns="http://schemas.openxmlformats.org/package/2006/relationships"><Relationship Type="http://schemas.openxmlformats.org/officeDocument/2006/relationships/slide" Target="/ppt/slides/slide162.xml" Id="R8b9cc025741d44e8" /><Relationship Type="http://schemas.openxmlformats.org/officeDocument/2006/relationships/notesMaster" Target="/ppt/notesMasters/notesMaster1.xml" Id="R41dcd945891744f3" /></Relationships>
</file>

<file path=ppt/notesSlides/_rels/notesSlide98.xml.rels>&#65279;<?xml version="1.0" encoding="utf-8"?><Relationships xmlns="http://schemas.openxmlformats.org/package/2006/relationships"><Relationship Type="http://schemas.openxmlformats.org/officeDocument/2006/relationships/slide" Target="/ppt/slides/slide163.xml" Id="R98758cbf55de419a" /><Relationship Type="http://schemas.openxmlformats.org/officeDocument/2006/relationships/notesMaster" Target="/ppt/notesMasters/notesMaster1.xml" Id="R3ceccc19c3cc4970" /></Relationships>
</file>

<file path=ppt/notesSlides/_rels/notesSlide99.xml.rels>&#65279;<?xml version="1.0" encoding="utf-8"?><Relationships xmlns="http://schemas.openxmlformats.org/package/2006/relationships"><Relationship Type="http://schemas.openxmlformats.org/officeDocument/2006/relationships/slide" Target="/ppt/slides/slide164.xml" Id="R577f586160c143d6" /><Relationship Type="http://schemas.openxmlformats.org/officeDocument/2006/relationships/notesMaster" Target="/ppt/notesMasters/notesMaster1.xml" Id="R3a5a7d6590e448d8"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6"/>
          <p:cNvSpPr>
            <a:spLocks noGrp="1" noRot="1" noChangeAspect="1" noChangeArrowheads="1" noTextEdit="1"/>
          </p:cNvSpPr>
          <p:nvPr>
            <p:ph type="sldImg"/>
          </p:nvPr>
        </p:nvSpPr>
        <p:spPr>
          <a:xfrm>
            <a:off x="679450" y="336550"/>
            <a:ext cx="5486400" cy="41148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10878479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xfrm>
            <a:off x="1171575" y="-44450"/>
            <a:ext cx="4514850" cy="3386138"/>
          </a:xfrm>
          <a:ln cap="flat"/>
        </p:spPr>
      </p:sp>
    </p:spTree>
    <p:extLst>
      <p:ext uri="{BB962C8B-B14F-4D97-AF65-F5344CB8AC3E}">
        <p14:creationId xmlns:p14="http://schemas.microsoft.com/office/powerpoint/2010/main" val="13754292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928622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679757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182586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954946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897615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091809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79979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436480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68920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679450" y="336550"/>
            <a:ext cx="5486400" cy="41148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35295192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1466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535529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962315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52309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6385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58</a:t>
            </a:fld>
            <a:endParaRPr lang="en-US"/>
          </a:p>
        </p:txBody>
      </p:sp>
    </p:spTree>
    <p:extLst>
      <p:ext uri="{BB962C8B-B14F-4D97-AF65-F5344CB8AC3E}">
        <p14:creationId xmlns:p14="http://schemas.microsoft.com/office/powerpoint/2010/main" val="32227248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a:t>
            </a:fld>
            <a:endParaRPr lang="en-US"/>
          </a:p>
        </p:txBody>
      </p:sp>
    </p:spTree>
    <p:extLst>
      <p:ext uri="{BB962C8B-B14F-4D97-AF65-F5344CB8AC3E}">
        <p14:creationId xmlns:p14="http://schemas.microsoft.com/office/powerpoint/2010/main" val="304368782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a:t>
            </a:fld>
            <a:endParaRPr lang="en-US"/>
          </a:p>
        </p:txBody>
      </p:sp>
    </p:spTree>
    <p:extLst>
      <p:ext uri="{BB962C8B-B14F-4D97-AF65-F5344CB8AC3E}">
        <p14:creationId xmlns:p14="http://schemas.microsoft.com/office/powerpoint/2010/main" val="34494242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265839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679450" y="336550"/>
            <a:ext cx="5486400" cy="4114800"/>
          </a:xfrm>
          <a:ln cap="flat"/>
          <a:extLs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r>
              <a:rPr lang="en-CA" dirty="0"/>
              <a:t>Animated slide</a:t>
            </a:r>
          </a:p>
        </p:txBody>
      </p:sp>
    </p:spTree>
    <p:extLst>
      <p:ext uri="{BB962C8B-B14F-4D97-AF65-F5344CB8AC3E}">
        <p14:creationId xmlns:p14="http://schemas.microsoft.com/office/powerpoint/2010/main" val="29860482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8590773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6</a:t>
            </a:fld>
            <a:endParaRPr lang="en-US"/>
          </a:p>
        </p:txBody>
      </p:sp>
    </p:spTree>
    <p:extLst>
      <p:ext uri="{BB962C8B-B14F-4D97-AF65-F5344CB8AC3E}">
        <p14:creationId xmlns:p14="http://schemas.microsoft.com/office/powerpoint/2010/main" val="15798027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7</a:t>
            </a:fld>
            <a:endParaRPr lang="en-US"/>
          </a:p>
        </p:txBody>
      </p:sp>
    </p:spTree>
    <p:extLst>
      <p:ext uri="{BB962C8B-B14F-4D97-AF65-F5344CB8AC3E}">
        <p14:creationId xmlns:p14="http://schemas.microsoft.com/office/powerpoint/2010/main" val="8643799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77F67-74EF-F540-A37E-3845DB1412F1}" type="slidenum">
              <a:rPr lang="en-US"/>
              <a:pPr/>
              <a:t>8</a:t>
            </a:fld>
            <a:endParaRPr lang="en-US"/>
          </a:p>
        </p:txBody>
      </p:sp>
    </p:spTree>
    <p:extLst>
      <p:ext uri="{BB962C8B-B14F-4D97-AF65-F5344CB8AC3E}">
        <p14:creationId xmlns:p14="http://schemas.microsoft.com/office/powerpoint/2010/main" val="312709290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9</a:t>
            </a:fld>
            <a:endParaRPr lang="en-US"/>
          </a:p>
        </p:txBody>
      </p:sp>
    </p:spTree>
    <p:extLst>
      <p:ext uri="{BB962C8B-B14F-4D97-AF65-F5344CB8AC3E}">
        <p14:creationId xmlns:p14="http://schemas.microsoft.com/office/powerpoint/2010/main" val="27855226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10</a:t>
            </a:fld>
            <a:endParaRPr lang="en-US"/>
          </a:p>
        </p:txBody>
      </p:sp>
    </p:spTree>
    <p:extLst>
      <p:ext uri="{BB962C8B-B14F-4D97-AF65-F5344CB8AC3E}">
        <p14:creationId xmlns:p14="http://schemas.microsoft.com/office/powerpoint/2010/main" val="19102576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11</a:t>
            </a:fld>
            <a:endParaRPr lang="en-US"/>
          </a:p>
        </p:txBody>
      </p:sp>
    </p:spTree>
    <p:extLst>
      <p:ext uri="{BB962C8B-B14F-4D97-AF65-F5344CB8AC3E}">
        <p14:creationId xmlns:p14="http://schemas.microsoft.com/office/powerpoint/2010/main" val="1417918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12</a:t>
            </a:fld>
            <a:endParaRPr lang="en-US"/>
          </a:p>
        </p:txBody>
      </p:sp>
    </p:spTree>
    <p:extLst>
      <p:ext uri="{BB962C8B-B14F-4D97-AF65-F5344CB8AC3E}">
        <p14:creationId xmlns:p14="http://schemas.microsoft.com/office/powerpoint/2010/main" val="19218552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13</a:t>
            </a:fld>
            <a:endParaRPr lang="en-US"/>
          </a:p>
        </p:txBody>
      </p:sp>
    </p:spTree>
    <p:extLst>
      <p:ext uri="{BB962C8B-B14F-4D97-AF65-F5344CB8AC3E}">
        <p14:creationId xmlns:p14="http://schemas.microsoft.com/office/powerpoint/2010/main" val="4910255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14</a:t>
            </a:fld>
            <a:endParaRPr lang="en-US"/>
          </a:p>
        </p:txBody>
      </p:sp>
    </p:spTree>
    <p:extLst>
      <p:ext uri="{BB962C8B-B14F-4D97-AF65-F5344CB8AC3E}">
        <p14:creationId xmlns:p14="http://schemas.microsoft.com/office/powerpoint/2010/main" val="856103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352550" y="808038"/>
            <a:ext cx="4202113" cy="3151187"/>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26132782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15</a:t>
            </a:fld>
            <a:endParaRPr lang="en-US"/>
          </a:p>
        </p:txBody>
      </p:sp>
    </p:spTree>
    <p:extLst>
      <p:ext uri="{BB962C8B-B14F-4D97-AF65-F5344CB8AC3E}">
        <p14:creationId xmlns:p14="http://schemas.microsoft.com/office/powerpoint/2010/main" val="21460537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16</a:t>
            </a:fld>
            <a:endParaRPr lang="en-US"/>
          </a:p>
        </p:txBody>
      </p:sp>
    </p:spTree>
    <p:extLst>
      <p:ext uri="{BB962C8B-B14F-4D97-AF65-F5344CB8AC3E}">
        <p14:creationId xmlns:p14="http://schemas.microsoft.com/office/powerpoint/2010/main" val="16344891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7484686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18</a:t>
            </a:fld>
            <a:endParaRPr lang="en-US"/>
          </a:p>
        </p:txBody>
      </p:sp>
    </p:spTree>
    <p:extLst>
      <p:ext uri="{BB962C8B-B14F-4D97-AF65-F5344CB8AC3E}">
        <p14:creationId xmlns:p14="http://schemas.microsoft.com/office/powerpoint/2010/main" val="36397842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499104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2102043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21</a:t>
            </a:fld>
            <a:endParaRPr lang="en-US"/>
          </a:p>
        </p:txBody>
      </p:sp>
    </p:spTree>
    <p:extLst>
      <p:ext uri="{BB962C8B-B14F-4D97-AF65-F5344CB8AC3E}">
        <p14:creationId xmlns:p14="http://schemas.microsoft.com/office/powerpoint/2010/main" val="15982865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22</a:t>
            </a:fld>
            <a:endParaRPr lang="en-US"/>
          </a:p>
        </p:txBody>
      </p:sp>
    </p:spTree>
    <p:extLst>
      <p:ext uri="{BB962C8B-B14F-4D97-AF65-F5344CB8AC3E}">
        <p14:creationId xmlns:p14="http://schemas.microsoft.com/office/powerpoint/2010/main" val="7739293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23</a:t>
            </a:fld>
            <a:endParaRPr lang="en-US"/>
          </a:p>
        </p:txBody>
      </p:sp>
    </p:spTree>
    <p:extLst>
      <p:ext uri="{BB962C8B-B14F-4D97-AF65-F5344CB8AC3E}">
        <p14:creationId xmlns:p14="http://schemas.microsoft.com/office/powerpoint/2010/main" val="318726970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24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352550" y="808038"/>
            <a:ext cx="4202113" cy="3151187"/>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53647420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25</a:t>
            </a:fld>
            <a:endParaRPr lang="en-US"/>
          </a:p>
        </p:txBody>
      </p:sp>
    </p:spTree>
    <p:extLst>
      <p:ext uri="{BB962C8B-B14F-4D97-AF65-F5344CB8AC3E}">
        <p14:creationId xmlns:p14="http://schemas.microsoft.com/office/powerpoint/2010/main" val="160510339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26</a:t>
            </a:fld>
            <a:endParaRPr lang="en-US"/>
          </a:p>
        </p:txBody>
      </p:sp>
    </p:spTree>
    <p:extLst>
      <p:ext uri="{BB962C8B-B14F-4D97-AF65-F5344CB8AC3E}">
        <p14:creationId xmlns:p14="http://schemas.microsoft.com/office/powerpoint/2010/main" val="4310627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27</a:t>
            </a:fld>
            <a:endParaRPr lang="en-US"/>
          </a:p>
        </p:txBody>
      </p:sp>
    </p:spTree>
    <p:extLst>
      <p:ext uri="{BB962C8B-B14F-4D97-AF65-F5344CB8AC3E}">
        <p14:creationId xmlns:p14="http://schemas.microsoft.com/office/powerpoint/2010/main" val="92759410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28</a:t>
            </a:fld>
            <a:endParaRPr lang="en-US"/>
          </a:p>
        </p:txBody>
      </p:sp>
    </p:spTree>
    <p:extLst>
      <p:ext uri="{BB962C8B-B14F-4D97-AF65-F5344CB8AC3E}">
        <p14:creationId xmlns:p14="http://schemas.microsoft.com/office/powerpoint/2010/main" val="239771394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29</a:t>
            </a:fld>
            <a:endParaRPr lang="en-US"/>
          </a:p>
        </p:txBody>
      </p:sp>
    </p:spTree>
    <p:extLst>
      <p:ext uri="{BB962C8B-B14F-4D97-AF65-F5344CB8AC3E}">
        <p14:creationId xmlns:p14="http://schemas.microsoft.com/office/powerpoint/2010/main" val="27150254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30</a:t>
            </a:fld>
            <a:endParaRPr lang="en-US"/>
          </a:p>
        </p:txBody>
      </p:sp>
    </p:spTree>
    <p:extLst>
      <p:ext uri="{BB962C8B-B14F-4D97-AF65-F5344CB8AC3E}">
        <p14:creationId xmlns:p14="http://schemas.microsoft.com/office/powerpoint/2010/main" val="307244061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31</a:t>
            </a:fld>
            <a:endParaRPr lang="en-US"/>
          </a:p>
        </p:txBody>
      </p:sp>
    </p:spTree>
    <p:extLst>
      <p:ext uri="{BB962C8B-B14F-4D97-AF65-F5344CB8AC3E}">
        <p14:creationId xmlns:p14="http://schemas.microsoft.com/office/powerpoint/2010/main" val="65175625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2098285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33</a:t>
            </a:fld>
            <a:endParaRPr lang="en-US"/>
          </a:p>
        </p:txBody>
      </p:sp>
    </p:spTree>
    <p:extLst>
      <p:ext uri="{BB962C8B-B14F-4D97-AF65-F5344CB8AC3E}">
        <p14:creationId xmlns:p14="http://schemas.microsoft.com/office/powerpoint/2010/main" val="16325630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224923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246507283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35</a:t>
            </a:fld>
            <a:endParaRPr lang="en-US"/>
          </a:p>
        </p:txBody>
      </p:sp>
    </p:spTree>
    <p:extLst>
      <p:ext uri="{BB962C8B-B14F-4D97-AF65-F5344CB8AC3E}">
        <p14:creationId xmlns:p14="http://schemas.microsoft.com/office/powerpoint/2010/main" val="178153206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36</a:t>
            </a:fld>
            <a:endParaRPr lang="en-US"/>
          </a:p>
        </p:txBody>
      </p:sp>
    </p:spTree>
    <p:extLst>
      <p:ext uri="{BB962C8B-B14F-4D97-AF65-F5344CB8AC3E}">
        <p14:creationId xmlns:p14="http://schemas.microsoft.com/office/powerpoint/2010/main" val="16527227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37</a:t>
            </a:fld>
            <a:endParaRPr lang="en-US"/>
          </a:p>
        </p:txBody>
      </p:sp>
    </p:spTree>
    <p:extLst>
      <p:ext uri="{BB962C8B-B14F-4D97-AF65-F5344CB8AC3E}">
        <p14:creationId xmlns:p14="http://schemas.microsoft.com/office/powerpoint/2010/main" val="426866673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38</a:t>
            </a:fld>
            <a:endParaRPr lang="en-US"/>
          </a:p>
        </p:txBody>
      </p:sp>
    </p:spTree>
    <p:extLst>
      <p:ext uri="{BB962C8B-B14F-4D97-AF65-F5344CB8AC3E}">
        <p14:creationId xmlns:p14="http://schemas.microsoft.com/office/powerpoint/2010/main" val="24814010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39</a:t>
            </a:fld>
            <a:endParaRPr lang="en-US"/>
          </a:p>
        </p:txBody>
      </p:sp>
    </p:spTree>
    <p:extLst>
      <p:ext uri="{BB962C8B-B14F-4D97-AF65-F5344CB8AC3E}">
        <p14:creationId xmlns:p14="http://schemas.microsoft.com/office/powerpoint/2010/main" val="15996526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40</a:t>
            </a:fld>
            <a:endParaRPr lang="en-US"/>
          </a:p>
        </p:txBody>
      </p:sp>
    </p:spTree>
    <p:extLst>
      <p:ext uri="{BB962C8B-B14F-4D97-AF65-F5344CB8AC3E}">
        <p14:creationId xmlns:p14="http://schemas.microsoft.com/office/powerpoint/2010/main" val="38543721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41</a:t>
            </a:fld>
            <a:endParaRPr lang="en-US"/>
          </a:p>
        </p:txBody>
      </p:sp>
    </p:spTree>
    <p:extLst>
      <p:ext uri="{BB962C8B-B14F-4D97-AF65-F5344CB8AC3E}">
        <p14:creationId xmlns:p14="http://schemas.microsoft.com/office/powerpoint/2010/main" val="5923628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42</a:t>
            </a:fld>
            <a:endParaRPr lang="en-US"/>
          </a:p>
        </p:txBody>
      </p:sp>
    </p:spTree>
    <p:extLst>
      <p:ext uri="{BB962C8B-B14F-4D97-AF65-F5344CB8AC3E}">
        <p14:creationId xmlns:p14="http://schemas.microsoft.com/office/powerpoint/2010/main" val="275196302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43</a:t>
            </a:fld>
            <a:endParaRPr lang="en-US"/>
          </a:p>
        </p:txBody>
      </p:sp>
    </p:spTree>
    <p:extLst>
      <p:ext uri="{BB962C8B-B14F-4D97-AF65-F5344CB8AC3E}">
        <p14:creationId xmlns:p14="http://schemas.microsoft.com/office/powerpoint/2010/main" val="95432223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spect="1" noChangeArrowheads="1" noTextEdit="1"/>
          </p:cNvSpPr>
          <p:nvPr>
            <p:ph type="sldImg"/>
          </p:nvPr>
        </p:nvSpPr>
        <p:spPr>
          <a:xfrm>
            <a:off x="1171575" y="-36513"/>
            <a:ext cx="4514850" cy="3386138"/>
          </a:xfrm>
          <a:ln cap="flat"/>
        </p:spPr>
      </p:sp>
    </p:spTree>
    <p:extLst>
      <p:ext uri="{BB962C8B-B14F-4D97-AF65-F5344CB8AC3E}">
        <p14:creationId xmlns:p14="http://schemas.microsoft.com/office/powerpoint/2010/main" val="3161365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209383272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49</a:t>
            </a:fld>
            <a:endParaRPr lang="en-US"/>
          </a:p>
        </p:txBody>
      </p:sp>
    </p:spTree>
    <p:extLst>
      <p:ext uri="{BB962C8B-B14F-4D97-AF65-F5344CB8AC3E}">
        <p14:creationId xmlns:p14="http://schemas.microsoft.com/office/powerpoint/2010/main" val="173865101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50</a:t>
            </a:fld>
            <a:endParaRPr lang="en-US"/>
          </a:p>
        </p:txBody>
      </p:sp>
    </p:spTree>
    <p:extLst>
      <p:ext uri="{BB962C8B-B14F-4D97-AF65-F5344CB8AC3E}">
        <p14:creationId xmlns:p14="http://schemas.microsoft.com/office/powerpoint/2010/main" val="21264016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51</a:t>
            </a:fld>
            <a:endParaRPr lang="en-US"/>
          </a:p>
        </p:txBody>
      </p:sp>
    </p:spTree>
    <p:extLst>
      <p:ext uri="{BB962C8B-B14F-4D97-AF65-F5344CB8AC3E}">
        <p14:creationId xmlns:p14="http://schemas.microsoft.com/office/powerpoint/2010/main" val="331285263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52</a:t>
            </a:fld>
            <a:endParaRPr lang="en-US"/>
          </a:p>
        </p:txBody>
      </p:sp>
    </p:spTree>
    <p:extLst>
      <p:ext uri="{BB962C8B-B14F-4D97-AF65-F5344CB8AC3E}">
        <p14:creationId xmlns:p14="http://schemas.microsoft.com/office/powerpoint/2010/main" val="416265841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53</a:t>
            </a:fld>
            <a:endParaRPr lang="en-US"/>
          </a:p>
        </p:txBody>
      </p:sp>
    </p:spTree>
    <p:extLst>
      <p:ext uri="{BB962C8B-B14F-4D97-AF65-F5344CB8AC3E}">
        <p14:creationId xmlns:p14="http://schemas.microsoft.com/office/powerpoint/2010/main" val="372593450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54</a:t>
            </a:fld>
            <a:endParaRPr lang="en-US"/>
          </a:p>
        </p:txBody>
      </p:sp>
    </p:spTree>
    <p:extLst>
      <p:ext uri="{BB962C8B-B14F-4D97-AF65-F5344CB8AC3E}">
        <p14:creationId xmlns:p14="http://schemas.microsoft.com/office/powerpoint/2010/main" val="2695951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56</a:t>
            </a:fld>
            <a:endParaRPr lang="en-US"/>
          </a:p>
        </p:txBody>
      </p:sp>
    </p:spTree>
    <p:extLst>
      <p:ext uri="{BB962C8B-B14F-4D97-AF65-F5344CB8AC3E}">
        <p14:creationId xmlns:p14="http://schemas.microsoft.com/office/powerpoint/2010/main" val="38084143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57</a:t>
            </a:fld>
            <a:endParaRPr lang="en-US"/>
          </a:p>
        </p:txBody>
      </p:sp>
    </p:spTree>
    <p:extLst>
      <p:ext uri="{BB962C8B-B14F-4D97-AF65-F5344CB8AC3E}">
        <p14:creationId xmlns:p14="http://schemas.microsoft.com/office/powerpoint/2010/main" val="178514693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58</a:t>
            </a:fld>
            <a:endParaRPr lang="en-US"/>
          </a:p>
        </p:txBody>
      </p:sp>
    </p:spTree>
    <p:extLst>
      <p:ext uri="{BB962C8B-B14F-4D97-AF65-F5344CB8AC3E}">
        <p14:creationId xmlns:p14="http://schemas.microsoft.com/office/powerpoint/2010/main" val="167903732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59</a:t>
            </a:fld>
            <a:endParaRPr lang="en-US"/>
          </a:p>
        </p:txBody>
      </p:sp>
    </p:spTree>
    <p:extLst>
      <p:ext uri="{BB962C8B-B14F-4D97-AF65-F5344CB8AC3E}">
        <p14:creationId xmlns:p14="http://schemas.microsoft.com/office/powerpoint/2010/main" val="2155453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203125193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60</a:t>
            </a:fld>
            <a:endParaRPr lang="en-US"/>
          </a:p>
        </p:txBody>
      </p:sp>
    </p:spTree>
    <p:extLst>
      <p:ext uri="{BB962C8B-B14F-4D97-AF65-F5344CB8AC3E}">
        <p14:creationId xmlns:p14="http://schemas.microsoft.com/office/powerpoint/2010/main" val="403178841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61</a:t>
            </a:fld>
            <a:endParaRPr lang="en-US"/>
          </a:p>
        </p:txBody>
      </p:sp>
    </p:spTree>
    <p:extLst>
      <p:ext uri="{BB962C8B-B14F-4D97-AF65-F5344CB8AC3E}">
        <p14:creationId xmlns:p14="http://schemas.microsoft.com/office/powerpoint/2010/main" val="165563279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62</a:t>
            </a:fld>
            <a:endParaRPr lang="en-US"/>
          </a:p>
        </p:txBody>
      </p:sp>
    </p:spTree>
    <p:extLst>
      <p:ext uri="{BB962C8B-B14F-4D97-AF65-F5344CB8AC3E}">
        <p14:creationId xmlns:p14="http://schemas.microsoft.com/office/powerpoint/2010/main" val="317234028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63</a:t>
            </a:fld>
            <a:endParaRPr lang="en-US"/>
          </a:p>
        </p:txBody>
      </p:sp>
    </p:spTree>
    <p:extLst>
      <p:ext uri="{BB962C8B-B14F-4D97-AF65-F5344CB8AC3E}">
        <p14:creationId xmlns:p14="http://schemas.microsoft.com/office/powerpoint/2010/main" val="259803065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64</a:t>
            </a:fld>
            <a:endParaRPr lang="en-US"/>
          </a:p>
        </p:txBody>
      </p:sp>
    </p:spTree>
    <p:extLst>
      <p:ext uri="{BB962C8B-B14F-4D97-AF65-F5344CB8AC3E}">
        <p14:creationId xmlns:p14="http://schemas.microsoft.com/office/powerpoint/2010/main" val="317440116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65</a:t>
            </a:fld>
            <a:endParaRPr lang="en-US"/>
          </a:p>
        </p:txBody>
      </p:sp>
    </p:spTree>
    <p:extLst>
      <p:ext uri="{BB962C8B-B14F-4D97-AF65-F5344CB8AC3E}">
        <p14:creationId xmlns:p14="http://schemas.microsoft.com/office/powerpoint/2010/main" val="97355258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19D77F67-74EF-F540-A37E-3845DB1412F1}" type="slidenum">
              <a:rPr lang="en-US"/>
              <a:pPr/>
              <a:t>66</a:t>
            </a:fld>
            <a:endParaRPr lang="en-US"/>
          </a:p>
        </p:txBody>
      </p:sp>
    </p:spTree>
    <p:extLst>
      <p:ext uri="{BB962C8B-B14F-4D97-AF65-F5344CB8AC3E}">
        <p14:creationId xmlns:p14="http://schemas.microsoft.com/office/powerpoint/2010/main" val="35717026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67</a:t>
            </a:fld>
            <a:endParaRPr lang="en-US"/>
          </a:p>
        </p:txBody>
      </p:sp>
    </p:spTree>
    <p:extLst>
      <p:ext uri="{BB962C8B-B14F-4D97-AF65-F5344CB8AC3E}">
        <p14:creationId xmlns:p14="http://schemas.microsoft.com/office/powerpoint/2010/main" val="65175625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ce réservé de l'image des diapositives 1"/>
          <p:cNvSpPr>
            <a:spLocks noGrp="1" noRot="1" noChangeAspect="1" noTextEdit="1"/>
          </p:cNvSpPr>
          <p:nvPr>
            <p:ph type="sldImg"/>
          </p:nvPr>
        </p:nvSpPr>
        <p:spPr>
          <a:ln/>
        </p:spPr>
      </p:sp>
      <p:sp>
        <p:nvSpPr>
          <p:cNvPr id="74755"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160936006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ce réservé de l'image des diapositives 1"/>
          <p:cNvSpPr>
            <a:spLocks noGrp="1" noRot="1" noChangeAspect="1" noTextEdit="1"/>
          </p:cNvSpPr>
          <p:nvPr>
            <p:ph type="sldImg"/>
          </p:nvPr>
        </p:nvSpPr>
        <p:spPr>
          <a:ln/>
        </p:spPr>
      </p:sp>
      <p:sp>
        <p:nvSpPr>
          <p:cNvPr id="75779"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2862376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184879581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Espace réservé de l'image des diapositives 1"/>
          <p:cNvSpPr>
            <a:spLocks noGrp="1" noRot="1" noChangeAspect="1" noTextEdit="1"/>
          </p:cNvSpPr>
          <p:nvPr>
            <p:ph type="sldImg"/>
          </p:nvPr>
        </p:nvSpPr>
        <p:spPr>
          <a:ln/>
        </p:spPr>
      </p:sp>
      <p:sp>
        <p:nvSpPr>
          <p:cNvPr id="76803"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142293570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e l'image des diapositives 1"/>
          <p:cNvSpPr>
            <a:spLocks noGrp="1" noRot="1" noChangeAspect="1" noTextEdit="1"/>
          </p:cNvSpPr>
          <p:nvPr>
            <p:ph type="sldImg"/>
          </p:nvPr>
        </p:nvSpPr>
        <p:spPr>
          <a:ln/>
        </p:spPr>
      </p:sp>
      <p:sp>
        <p:nvSpPr>
          <p:cNvPr id="77827"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263427832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e l'image des diapositives 1"/>
          <p:cNvSpPr>
            <a:spLocks noGrp="1" noRot="1" noChangeAspect="1" noTextEdit="1"/>
          </p:cNvSpPr>
          <p:nvPr>
            <p:ph type="sldImg"/>
          </p:nvPr>
        </p:nvSpPr>
        <p:spPr>
          <a:ln/>
        </p:spPr>
      </p:sp>
      <p:sp>
        <p:nvSpPr>
          <p:cNvPr id="78851"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252481212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73</a:t>
            </a:fld>
            <a:endParaRPr lang="en-US"/>
          </a:p>
        </p:txBody>
      </p:sp>
    </p:spTree>
    <p:extLst>
      <p:ext uri="{BB962C8B-B14F-4D97-AF65-F5344CB8AC3E}">
        <p14:creationId xmlns:p14="http://schemas.microsoft.com/office/powerpoint/2010/main" val="354518493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a:t>
            </a:fld>
            <a:endParaRPr lang="en-US"/>
          </a:p>
        </p:txBody>
      </p:sp>
    </p:spTree>
    <p:extLst>
      <p:ext uri="{BB962C8B-B14F-4D97-AF65-F5344CB8AC3E}">
        <p14:creationId xmlns:p14="http://schemas.microsoft.com/office/powerpoint/2010/main" val="304368782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a:t>
            </a:fld>
            <a:endParaRPr lang="en-US"/>
          </a:p>
        </p:txBody>
      </p:sp>
    </p:spTree>
    <p:extLst>
      <p:ext uri="{BB962C8B-B14F-4D97-AF65-F5344CB8AC3E}">
        <p14:creationId xmlns:p14="http://schemas.microsoft.com/office/powerpoint/2010/main" val="125901488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127487991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65893087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3989839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272032090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24402694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32633688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9</a:t>
            </a:fld>
            <a:endParaRPr lang="en-US"/>
          </a:p>
        </p:txBody>
      </p:sp>
    </p:spTree>
    <p:extLst>
      <p:ext uri="{BB962C8B-B14F-4D97-AF65-F5344CB8AC3E}">
        <p14:creationId xmlns:p14="http://schemas.microsoft.com/office/powerpoint/2010/main" val="261360382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36290552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156334535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18104144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32903571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171677916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286253809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1049128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2274437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679450" y="336550"/>
            <a:ext cx="5486400" cy="41148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220309253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ln/>
        </p:spPr>
        <p:txBody>
          <a:bodyPr/>
          <a:lstStyle/>
          <a:p>
            <a:endParaRPr lang="en-US"/>
          </a:p>
        </p:txBody>
      </p:sp>
      <p:sp>
        <p:nvSpPr>
          <p:cNvPr id="81923" name="Rectangle 3"/>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239666712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2741613" y="-403225"/>
            <a:ext cx="4537075" cy="3403600"/>
          </a:xfrm>
          <a:ln cap="flat"/>
        </p:spPr>
      </p:sp>
    </p:spTree>
    <p:extLst>
      <p:ext uri="{BB962C8B-B14F-4D97-AF65-F5344CB8AC3E}">
        <p14:creationId xmlns:p14="http://schemas.microsoft.com/office/powerpoint/2010/main" val="29988197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2741613" y="-403225"/>
            <a:ext cx="4537075" cy="3403600"/>
          </a:xfrm>
          <a:ln cap="flat"/>
        </p:spPr>
      </p:sp>
    </p:spTree>
    <p:extLst>
      <p:ext uri="{BB962C8B-B14F-4D97-AF65-F5344CB8AC3E}">
        <p14:creationId xmlns:p14="http://schemas.microsoft.com/office/powerpoint/2010/main" val="369370562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2741613" y="-403225"/>
            <a:ext cx="4537075" cy="3403600"/>
          </a:xfrm>
          <a:ln cap="flat"/>
        </p:spPr>
      </p:sp>
    </p:spTree>
    <p:extLst>
      <p:ext uri="{BB962C8B-B14F-4D97-AF65-F5344CB8AC3E}">
        <p14:creationId xmlns:p14="http://schemas.microsoft.com/office/powerpoint/2010/main" val="406682608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2741613" y="-403225"/>
            <a:ext cx="4537075" cy="3403600"/>
          </a:xfrm>
          <a:ln cap="flat"/>
        </p:spPr>
      </p:sp>
    </p:spTree>
    <p:extLst>
      <p:ext uri="{BB962C8B-B14F-4D97-AF65-F5344CB8AC3E}">
        <p14:creationId xmlns:p14="http://schemas.microsoft.com/office/powerpoint/2010/main" val="421220118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2741613" y="-403225"/>
            <a:ext cx="4537075" cy="3403600"/>
          </a:xfrm>
          <a:ln cap="flat"/>
        </p:spPr>
      </p:sp>
    </p:spTree>
    <p:extLst>
      <p:ext uri="{BB962C8B-B14F-4D97-AF65-F5344CB8AC3E}">
        <p14:creationId xmlns:p14="http://schemas.microsoft.com/office/powerpoint/2010/main" val="272313206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82010340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41565384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308967117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995003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409265201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70946063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312502630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296721466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399239664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198225568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64987067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38</a:t>
            </a:fld>
            <a:endParaRPr lang="en-US"/>
          </a:p>
        </p:txBody>
      </p:sp>
    </p:spTree>
    <p:extLst>
      <p:ext uri="{BB962C8B-B14F-4D97-AF65-F5344CB8AC3E}">
        <p14:creationId xmlns:p14="http://schemas.microsoft.com/office/powerpoint/2010/main" val="361717782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4611062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313761270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615776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ln/>
        </p:spPr>
        <p:txBody>
          <a:bodyPr/>
          <a:lstStyle/>
          <a:p>
            <a:endParaRPr lang="en-US"/>
          </a:p>
        </p:txBody>
      </p:sp>
      <p:sp>
        <p:nvSpPr>
          <p:cNvPr id="53251" name="Rectangle 3"/>
          <p:cNvSpPr>
            <a:spLocks noGrp="1" noRot="1" noChangeAspect="1" noChangeArrowheads="1" noTextEdit="1"/>
          </p:cNvSpPr>
          <p:nvPr>
            <p:ph type="sldImg"/>
          </p:nvPr>
        </p:nvSpPr>
        <p:spPr>
          <a:xfrm>
            <a:off x="1150938" y="692150"/>
            <a:ext cx="4556125" cy="34163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110763728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163480303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416374113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367510084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59826676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273264445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87421248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176467231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269192005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76620809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1620653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0938" y="692150"/>
            <a:ext cx="4556125" cy="3416300"/>
          </a:xfrm>
          <a:ln cap="flat"/>
        </p:spPr>
      </p:sp>
    </p:spTree>
    <p:extLst>
      <p:ext uri="{BB962C8B-B14F-4D97-AF65-F5344CB8AC3E}">
        <p14:creationId xmlns:p14="http://schemas.microsoft.com/office/powerpoint/2010/main" val="42127455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xfrm>
            <a:off x="2741613" y="-403225"/>
            <a:ext cx="4537075" cy="3403600"/>
          </a:xfrm>
          <a:ln cap="flat"/>
        </p:spPr>
      </p:sp>
    </p:spTree>
    <p:extLst>
      <p:ext uri="{BB962C8B-B14F-4D97-AF65-F5344CB8AC3E}">
        <p14:creationId xmlns:p14="http://schemas.microsoft.com/office/powerpoint/2010/main" val="6188527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a:t>
            </a:fld>
            <a:endParaRPr lang="en-US"/>
          </a:p>
        </p:txBody>
      </p:sp>
    </p:spTree>
    <p:extLst>
      <p:ext uri="{BB962C8B-B14F-4D97-AF65-F5344CB8AC3E}">
        <p14:creationId xmlns:p14="http://schemas.microsoft.com/office/powerpoint/2010/main" val="112133524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a:t>
            </a:fld>
            <a:endParaRPr lang="en-US"/>
          </a:p>
        </p:txBody>
      </p:sp>
    </p:spTree>
    <p:extLst>
      <p:ext uri="{BB962C8B-B14F-4D97-AF65-F5344CB8AC3E}">
        <p14:creationId xmlns:p14="http://schemas.microsoft.com/office/powerpoint/2010/main" val="215821481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RtvtjdWbjxxqTimes"/>
              </a:rPr>
              <a:t>Database consistency. </a:t>
            </a:r>
            <a:r>
              <a:rPr lang="en-US" sz="1800" dirty="0">
                <a:effectLst/>
                <a:latin typeface="BwqvrxVglbtmTimes"/>
              </a:rPr>
              <a:t>When global transactions update copies of a data item at different sites, the values of these copies may be different at a given point in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A replicated database is said to be </a:t>
            </a:r>
            <a:r>
              <a:rPr lang="en-US" sz="1800" i="1" dirty="0">
                <a:effectLst/>
                <a:latin typeface="WlknxyYhbgmvTimes"/>
              </a:rPr>
              <a:t>mutually consistent </a:t>
            </a:r>
            <a:r>
              <a:rPr lang="en-US" sz="1800" dirty="0">
                <a:effectLst/>
                <a:latin typeface="BwqvrxVglbtmTimes"/>
              </a:rPr>
              <a:t>if all the replicas of each of its data items have identical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What differentiates different mutual consistency criteria is how tightly synchronized replicas have to be.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BwqvrxVglbtmTimes"/>
              </a:rPr>
              <a:t>Some ensure that replicas are mutually consistent when an update transaction commits; thus, they are usually called </a:t>
            </a:r>
            <a:r>
              <a:rPr lang="en-US" sz="1800" i="1" dirty="0">
                <a:effectLst/>
                <a:latin typeface="WlknxyYhbgmvTimes"/>
              </a:rPr>
              <a:t>strong consistency </a:t>
            </a:r>
            <a:r>
              <a:rPr lang="en-US" sz="1800" dirty="0">
                <a:effectLst/>
                <a:latin typeface="BwqvrxVglbtmTimes"/>
              </a:rPr>
              <a:t>criteria.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BwqvrxVglbtmTimes"/>
              </a:rPr>
              <a:t> Others take a more relaxed approach, and are referred to as </a:t>
            </a:r>
            <a:r>
              <a:rPr lang="en-US" sz="1800" i="1" dirty="0">
                <a:effectLst/>
                <a:latin typeface="WlknxyYhbgmvTimes"/>
              </a:rPr>
              <a:t>weak consistency </a:t>
            </a:r>
            <a:r>
              <a:rPr lang="en-US" sz="1800" dirty="0">
                <a:effectLst/>
                <a:latin typeface="BwqvrxVglbtmTimes"/>
              </a:rPr>
              <a:t>criteria.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effectLst/>
              <a:latin typeface="BwqvrxVglbtmTimes"/>
            </a:endParaRPr>
          </a:p>
          <a:p>
            <a:pPr>
              <a:buFont typeface="+mj-lt"/>
              <a:buAutoNum type="arabicPeriod"/>
            </a:pPr>
            <a:r>
              <a:rPr lang="en-US" sz="1800" b="1" dirty="0">
                <a:effectLst/>
                <a:latin typeface="RtvtjdWbjxxqTimes"/>
              </a:rPr>
              <a:t>Where updates are performed. </a:t>
            </a:r>
            <a:r>
              <a:rPr lang="en-US" sz="1800" dirty="0">
                <a:effectLst/>
                <a:latin typeface="BwqvrxVglbtmTimes"/>
              </a:rPr>
              <a:t>A fundamental design decision in designing a replication protocol is where the database updates are first performed. </a:t>
            </a:r>
            <a:br>
              <a:rPr lang="en-US" sz="1800" dirty="0">
                <a:effectLst/>
                <a:latin typeface="BwqvrxVglbtmTimes"/>
              </a:rPr>
            </a:br>
            <a:r>
              <a:rPr lang="en-US" sz="1800" dirty="0">
                <a:effectLst/>
                <a:latin typeface="BwqvrxVglbtmTimes"/>
              </a:rPr>
              <a:t>The techniques can be characterized as </a:t>
            </a:r>
            <a:r>
              <a:rPr lang="en-US" sz="1800" i="1" dirty="0">
                <a:effectLst/>
                <a:latin typeface="WlknxyYhbgmvTimes"/>
              </a:rPr>
              <a:t>centralized </a:t>
            </a:r>
            <a:r>
              <a:rPr lang="en-US" sz="1800" dirty="0">
                <a:effectLst/>
                <a:latin typeface="BwqvrxVglbtmTimes"/>
              </a:rPr>
              <a:t>if they perform updates first on a </a:t>
            </a:r>
            <a:r>
              <a:rPr lang="en-US" sz="1800" i="1" dirty="0">
                <a:effectLst/>
                <a:latin typeface="WlknxyYhbgmvTimes"/>
              </a:rPr>
              <a:t>master </a:t>
            </a:r>
            <a:r>
              <a:rPr lang="en-US" sz="1800" dirty="0">
                <a:effectLst/>
                <a:latin typeface="BwqvrxVglbtmTimes"/>
              </a:rPr>
              <a:t>copy, versus </a:t>
            </a:r>
            <a:r>
              <a:rPr lang="en-US" sz="1800" i="1" dirty="0">
                <a:effectLst/>
                <a:latin typeface="WlknxyYhbgmvTimes"/>
              </a:rPr>
              <a:t>distributed </a:t>
            </a:r>
            <a:r>
              <a:rPr lang="en-US" sz="1800" dirty="0">
                <a:effectLst/>
                <a:latin typeface="BwqvrxVglbtmTimes"/>
              </a:rPr>
              <a:t>if they allow updates over any replica. </a:t>
            </a:r>
            <a:br>
              <a:rPr lang="en-US" sz="1800" dirty="0">
                <a:effectLst/>
                <a:latin typeface="BwqvrxVglbtmTimes"/>
              </a:rPr>
            </a:br>
            <a:r>
              <a:rPr lang="en-US" sz="1800" dirty="0">
                <a:effectLst/>
                <a:latin typeface="BwqvrxVglbtmTimes"/>
              </a:rPr>
              <a:t>Centralized techniques can be further identified as </a:t>
            </a:r>
            <a:r>
              <a:rPr lang="en-US" sz="1800" i="1" dirty="0">
                <a:effectLst/>
                <a:latin typeface="WlknxyYhbgmvTimes"/>
              </a:rPr>
              <a:t>single master </a:t>
            </a:r>
            <a:r>
              <a:rPr lang="en-US" sz="1800" dirty="0">
                <a:effectLst/>
                <a:latin typeface="BwqvrxVglbtmTimes"/>
              </a:rPr>
              <a:t>when there is only one master database copy in the system, or </a:t>
            </a:r>
            <a:r>
              <a:rPr lang="en-US" sz="1800" i="1" dirty="0">
                <a:effectLst/>
                <a:latin typeface="WlknxyYhbgmvTimes"/>
              </a:rPr>
              <a:t>primary copy </a:t>
            </a:r>
            <a:r>
              <a:rPr lang="en-US" sz="1800" dirty="0">
                <a:effectLst/>
                <a:latin typeface="BwqvrxVglbtmTimes"/>
              </a:rPr>
              <a:t>where the master copy of each data item may be different.</a:t>
            </a:r>
            <a:br>
              <a:rPr lang="en-US" sz="1800" dirty="0">
                <a:solidFill>
                  <a:srgbClr val="0000FF"/>
                </a:solidFill>
                <a:effectLst/>
                <a:latin typeface="BwqvrxVglbtmTimes"/>
              </a:rPr>
            </a:br>
            <a:r>
              <a:rPr lang="en-US" sz="1800" dirty="0">
                <a:solidFill>
                  <a:srgbClr val="0000FF"/>
                </a:solidFill>
                <a:effectLst/>
                <a:latin typeface="BwqvrxVglbtmTimes"/>
              </a:rPr>
              <a:t> </a:t>
            </a:r>
            <a:endParaRPr lang="en-US" sz="2800" dirty="0">
              <a:effectLst/>
            </a:endParaRPr>
          </a:p>
          <a:p>
            <a:pPr>
              <a:buFont typeface="+mj-lt"/>
              <a:buAutoNum type="arabicPeriod"/>
            </a:pPr>
            <a:r>
              <a:rPr lang="en-US" sz="1800" dirty="0">
                <a:effectLst/>
                <a:latin typeface="BwqvrxVglbtmTimes"/>
              </a:rPr>
              <a:t>• </a:t>
            </a:r>
            <a:r>
              <a:rPr lang="en-US" sz="1800" b="1" dirty="0">
                <a:effectLst/>
                <a:latin typeface="RtvtjdWbjxxqTimes"/>
              </a:rPr>
              <a:t>Update propagation. </a:t>
            </a:r>
            <a:r>
              <a:rPr lang="en-US" sz="1800" dirty="0">
                <a:effectLst/>
                <a:latin typeface="BwqvrxVglbtmTimes"/>
              </a:rPr>
              <a:t>Once updates are performed on a replica (master or otherwise), the next decision is how updates are propagated to the others. The alternatives are identified as </a:t>
            </a:r>
            <a:r>
              <a:rPr lang="en-US" sz="1800" i="1" dirty="0">
                <a:effectLst/>
                <a:latin typeface="WlknxyYhbgmvTimes"/>
              </a:rPr>
              <a:t>eager </a:t>
            </a:r>
            <a:r>
              <a:rPr lang="en-US" sz="1800" dirty="0">
                <a:effectLst/>
                <a:latin typeface="BwqvrxVglbtmTimes"/>
              </a:rPr>
              <a:t>versus </a:t>
            </a:r>
            <a:r>
              <a:rPr lang="en-US" sz="1800" i="1" dirty="0">
                <a:effectLst/>
                <a:latin typeface="WlknxyYhbgmvTimes"/>
              </a:rPr>
              <a:t>lazy</a:t>
            </a:r>
            <a:r>
              <a:rPr lang="en-US" sz="1800" dirty="0">
                <a:effectLst/>
                <a:latin typeface="BwqvrxVglbtmTimes"/>
              </a:rPr>
              <a:t>. Eager techniques perform all of the updates within the context of the global transaction that has initiated the write operations. Thus, when the transaction commits, its updates will have been applied to all of the copies. Lazy techniques, on the other hand, propagate the updates sometime after the initiating transaction has committed. Eager techniques are further identified according to when they push each write to the other replicas—some push each write operation individually, others batch the writes and propagate them at the commit point. </a:t>
            </a:r>
            <a:endParaRPr lang="en-US" sz="280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effectLst/>
              <a:latin typeface="BwqvrxVglbtmTimes"/>
            </a:endParaRPr>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6</a:t>
            </a:fld>
            <a:endParaRPr lang="en-US"/>
          </a:p>
        </p:txBody>
      </p:sp>
    </p:spTree>
    <p:extLst>
      <p:ext uri="{BB962C8B-B14F-4D97-AF65-F5344CB8AC3E}">
        <p14:creationId xmlns:p14="http://schemas.microsoft.com/office/powerpoint/2010/main" val="215095233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7</a:t>
            </a:fld>
            <a:endParaRPr lang="en-US"/>
          </a:p>
        </p:txBody>
      </p:sp>
    </p:spTree>
    <p:extLst>
      <p:ext uri="{BB962C8B-B14F-4D97-AF65-F5344CB8AC3E}">
        <p14:creationId xmlns:p14="http://schemas.microsoft.com/office/powerpoint/2010/main" val="10541951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RtvtjdWbjxxqTimes"/>
              </a:rPr>
              <a:t>Time-bound constraints. </a:t>
            </a:r>
            <a:r>
              <a:rPr lang="en-US" sz="1800" dirty="0">
                <a:effectLst/>
                <a:latin typeface="BwqvrxVglbtmTimes"/>
              </a:rPr>
              <a:t>Users may accept divergence of physical copy values up to a certain time interval: </a:t>
            </a:r>
            <a:r>
              <a:rPr lang="en-US" sz="1800" dirty="0">
                <a:effectLst/>
                <a:latin typeface="VknxbbSpscfwMTMI"/>
              </a:rPr>
              <a:t>xi </a:t>
            </a:r>
            <a:r>
              <a:rPr lang="en-US" sz="1800" dirty="0">
                <a:effectLst/>
                <a:latin typeface="BwqvrxVglbtmTimes"/>
              </a:rPr>
              <a:t>may reflect the value of an update at time </a:t>
            </a:r>
            <a:r>
              <a:rPr lang="en-US" sz="1800" dirty="0">
                <a:effectLst/>
                <a:latin typeface="VknxbbSpscfwMTMI"/>
              </a:rPr>
              <a:t>t</a:t>
            </a:r>
            <a:r>
              <a:rPr lang="en-US" sz="1800" dirty="0">
                <a:effectLst/>
                <a:latin typeface="BwqvrxVglbtmTimes"/>
              </a:rPr>
              <a:t>, while </a:t>
            </a:r>
            <a:r>
              <a:rPr lang="en-US" sz="1800" dirty="0" err="1">
                <a:effectLst/>
                <a:latin typeface="VknxbbSpscfwMTMI"/>
              </a:rPr>
              <a:t>xj</a:t>
            </a:r>
            <a:r>
              <a:rPr lang="en-US" sz="1800" dirty="0">
                <a:effectLst/>
                <a:latin typeface="VknxbbSpscfwMTMI"/>
              </a:rPr>
              <a:t> </a:t>
            </a:r>
            <a:r>
              <a:rPr lang="en-US" sz="1800" dirty="0">
                <a:effectLst/>
                <a:latin typeface="BwqvrxVglbtmTimes"/>
              </a:rPr>
              <a:t>may reflect the value at </a:t>
            </a:r>
            <a:r>
              <a:rPr lang="en-US" sz="1800" dirty="0">
                <a:effectLst/>
                <a:latin typeface="VknxbbSpscfwMTMI"/>
              </a:rPr>
              <a:t>t </a:t>
            </a:r>
            <a:r>
              <a:rPr lang="en-US" sz="1800" dirty="0">
                <a:effectLst/>
                <a:latin typeface="BtrcvrFbvnlbMTSYN"/>
              </a:rPr>
              <a:t>− </a:t>
            </a:r>
            <a:r>
              <a:rPr lang="en-US" sz="1800" i="1" dirty="0">
                <a:effectLst/>
                <a:latin typeface="BtrcvrFbvnlbMTSYN"/>
              </a:rPr>
              <a:t>delta </a:t>
            </a:r>
            <a:r>
              <a:rPr lang="en-US" sz="1800" dirty="0">
                <a:effectLst/>
                <a:latin typeface="BwqvrxVglbtmTimes"/>
              </a:rPr>
              <a:t>and this may be acceptable. </a:t>
            </a:r>
          </a:p>
          <a:p>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RtvtjdWbjxxqTimes"/>
              </a:rPr>
              <a:t>Value-bound constraints. </a:t>
            </a:r>
            <a:r>
              <a:rPr lang="en-US" sz="1800" dirty="0">
                <a:effectLst/>
                <a:latin typeface="BwqvrxVglbtmTimes"/>
              </a:rPr>
              <a:t>It may be acceptable to have values of all physical data items within a certain range of each other. The user may consider the database to be mutually consistent if the values do not diverge more than a certain amount (or percentage). </a:t>
            </a:r>
          </a:p>
          <a:p>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RtvtjdWbjxxqTimes"/>
              </a:rPr>
              <a:t>Drift constraints on multiple data items. </a:t>
            </a:r>
            <a:r>
              <a:rPr lang="en-US" sz="1800" dirty="0">
                <a:effectLst/>
                <a:latin typeface="BwqvrxVglbtmTimes"/>
              </a:rPr>
              <a:t>For transactions that read multiple data items, users may be satisfied if the time drift between the update timestamps of two data items is less than a threshold (i.e., they were updated within that threshold) or, in the case of aggregate computation, if the aggregate computed over a data item is within a certain range of the most recent value (i.e., even if the individual physical copy values may be more out of sync than this range, as long as a particular aggregate computation is within range, it may be acceptable).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8</a:t>
            </a:fld>
            <a:endParaRPr lang="en-US"/>
          </a:p>
        </p:txBody>
      </p:sp>
    </p:spTree>
    <p:extLst>
      <p:ext uri="{BB962C8B-B14F-4D97-AF65-F5344CB8AC3E}">
        <p14:creationId xmlns:p14="http://schemas.microsoft.com/office/powerpoint/2010/main" val="320473026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Mutual consistency refers to the </a:t>
            </a:r>
            <a:r>
              <a:rPr lang="en-US" sz="1800" b="1" u="sng" dirty="0">
                <a:effectLst/>
                <a:latin typeface="BwqvrxVglbtmTimes"/>
              </a:rPr>
              <a:t>replicas converging to the same value</a:t>
            </a:r>
            <a:r>
              <a:rPr lang="en-US" sz="1800" dirty="0">
                <a:effectLst/>
                <a:latin typeface="BwqvrxVglbtmTimes"/>
              </a:rPr>
              <a:t>, while transaction consistency requires </a:t>
            </a:r>
            <a:r>
              <a:rPr lang="en-US" sz="1800" b="1" u="sng" dirty="0">
                <a:effectLst/>
                <a:latin typeface="BwqvrxVglbtmTimes"/>
              </a:rPr>
              <a:t>that the global execution history be serializable. </a:t>
            </a:r>
            <a:endParaRPr lang="en-US" b="1" u="sng" dirty="0"/>
          </a:p>
          <a:p>
            <a:endParaRPr lang="en-VN" dirty="0"/>
          </a:p>
          <a:p>
            <a:r>
              <a:rPr lang="en-VN" dirty="0"/>
              <a:t>Let’s take a look at the two examples </a:t>
            </a:r>
            <a:r>
              <a:rPr lang="en-VN" dirty="0">
                <a:sym typeface="Wingdings" pitchFamily="2" charset="2"/>
              </a:rPr>
              <a:t> next two slides. </a:t>
            </a:r>
            <a:endParaRPr lang="en-US" sz="1800" dirty="0">
              <a:effectLst/>
              <a:latin typeface="BwqvrxVglbtmTimes"/>
            </a:endParaRPr>
          </a:p>
          <a:p>
            <a:endParaRPr lang="en-VN"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9</a:t>
            </a:fld>
            <a:endParaRPr lang="en-US"/>
          </a:p>
        </p:txBody>
      </p:sp>
    </p:spTree>
    <p:extLst>
      <p:ext uri="{BB962C8B-B14F-4D97-AF65-F5344CB8AC3E}">
        <p14:creationId xmlns:p14="http://schemas.microsoft.com/office/powerpoint/2010/main" val="325286091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It is possible for a replicated DBMS to ensure that data items are mutually consistent when a transaction commits, but the execution history may not be globally serializable. </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All the physical copies (replicas) have indeed converged to the same value. </a:t>
            </a:r>
            <a:endParaRPr lang="en-US" dirty="0"/>
          </a:p>
          <a:p>
            <a:endParaRPr lang="en-VN"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10</a:t>
            </a:fld>
            <a:endParaRPr lang="en-US"/>
          </a:p>
        </p:txBody>
      </p:sp>
    </p:spTree>
    <p:extLst>
      <p:ext uri="{BB962C8B-B14F-4D97-AF65-F5344CB8AC3E}">
        <p14:creationId xmlns:p14="http://schemas.microsoft.com/office/powerpoint/2010/main" val="209810505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it is possible for the database to be mutually inconsistent and the execution history to be globally </a:t>
            </a:r>
            <a:r>
              <a:rPr lang="en-US" sz="1800" dirty="0" err="1">
                <a:effectLst/>
                <a:latin typeface="BwqvrxVglbtmTimes"/>
              </a:rPr>
              <a:t>nonserializable</a:t>
            </a:r>
            <a:r>
              <a:rPr lang="en-US" sz="1800" dirty="0">
                <a:effectLst/>
                <a:latin typeface="BwqvrxVglbtmTimes"/>
              </a:rPr>
              <a:t> </a:t>
            </a:r>
            <a:endParaRPr lang="en-US" dirty="0"/>
          </a:p>
          <a:p>
            <a:endParaRPr lang="en-VN" dirty="0"/>
          </a:p>
          <a:p>
            <a:r>
              <a:rPr lang="en-VN" dirty="0"/>
              <a:t>Now go back slide 9.</a:t>
            </a:r>
          </a:p>
        </p:txBody>
      </p:sp>
      <p:sp>
        <p:nvSpPr>
          <p:cNvPr id="4" name="Slide Number Placeholder 3"/>
          <p:cNvSpPr>
            <a:spLocks noGrp="1"/>
          </p:cNvSpPr>
          <p:nvPr>
            <p:ph type="sldNum" sz="quarter" idx="5"/>
          </p:nvPr>
        </p:nvSpPr>
        <p:spPr/>
        <p:txBody>
          <a:bodyPr/>
          <a:lstStyle/>
          <a:p>
            <a:fld id="{765F5201-0B02-374C-9C85-2DCB7D098B21}" type="slidenum">
              <a:rPr lang="en-US"/>
              <a:t>11</a:t>
            </a:fld>
            <a:endParaRPr lang="en-US"/>
          </a:p>
        </p:txBody>
      </p:sp>
    </p:spTree>
    <p:extLst>
      <p:ext uri="{BB962C8B-B14F-4D97-AF65-F5344CB8AC3E}">
        <p14:creationId xmlns:p14="http://schemas.microsoft.com/office/powerpoint/2010/main" val="2956274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the transaction consistency criterion given in Chap. </a:t>
            </a:r>
            <a:r>
              <a:rPr lang="en-US" sz="1800" dirty="0">
                <a:solidFill>
                  <a:srgbClr val="0000FF"/>
                </a:solidFill>
                <a:effectLst/>
                <a:latin typeface="BwqvrxVglbtmTimes"/>
              </a:rPr>
              <a:t>5 </a:t>
            </a:r>
            <a:r>
              <a:rPr lang="en-US" sz="1800" dirty="0">
                <a:effectLst/>
                <a:latin typeface="BwqvrxVglbtmTimes"/>
              </a:rPr>
              <a:t>is extended in replicated databases to define </a:t>
            </a:r>
            <a:r>
              <a:rPr lang="en-US" sz="1800" i="1" dirty="0">
                <a:effectLst/>
                <a:latin typeface="WlknxyYhbgmvTimes"/>
              </a:rPr>
              <a:t>one-copy serializability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effectLst/>
                <a:latin typeface="BwqvrxVglbtmTimes"/>
              </a:rPr>
              <a:t>One- copy serializability (1SR)</a:t>
            </a:r>
            <a:r>
              <a:rPr lang="en-US" sz="1800" dirty="0">
                <a:effectLst/>
                <a:latin typeface="BwqvrxVglbtmTimes"/>
              </a:rPr>
              <a:t> states that the effects of transactions on replicated data items should be the same as if they had been performed </a:t>
            </a:r>
            <a:r>
              <a:rPr lang="en-US" sz="1800" b="1" u="sng" dirty="0">
                <a:effectLst/>
                <a:latin typeface="BwqvrxVglbtmTimes"/>
              </a:rPr>
              <a:t>one at-a-time</a:t>
            </a:r>
            <a:r>
              <a:rPr lang="en-US" sz="1800" dirty="0">
                <a:effectLst/>
                <a:latin typeface="BwqvrxVglbtmTimes"/>
              </a:rPr>
              <a:t> on a single set of data items. </a:t>
            </a:r>
            <a:r>
              <a:rPr lang="en-US" sz="1800" i="1" dirty="0">
                <a:effectLst/>
                <a:latin typeface="BwqvrxVglbtmTimes"/>
              </a:rPr>
              <a:t>In other words, the histories are equivalent to some serial execution over nonreplicated data items.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effectLst/>
                <a:latin typeface="BwqvrxVglbtmTimes"/>
              </a:rPr>
              <a:t>Snapshot isolation</a:t>
            </a:r>
            <a:r>
              <a:rPr lang="en-US" sz="1800" dirty="0">
                <a:effectLst/>
                <a:latin typeface="BwqvrxVglbtmTimes"/>
              </a:rPr>
              <a:t> that we introduced in Chap. </a:t>
            </a:r>
            <a:r>
              <a:rPr lang="en-US" sz="1800" dirty="0">
                <a:solidFill>
                  <a:srgbClr val="0000FF"/>
                </a:solidFill>
                <a:effectLst/>
                <a:latin typeface="BwqvrxVglbtmTimes"/>
              </a:rPr>
              <a:t>5 </a:t>
            </a:r>
            <a:r>
              <a:rPr lang="en-US" sz="1800" dirty="0">
                <a:effectLst/>
                <a:latin typeface="BwqvrxVglbtmTimes"/>
              </a:rPr>
              <a:t>has also been extended for replicated databases and used as an alternative transactional consistency criterion within the context of replicated databases. Similarly, a weaker form of serializability, called </a:t>
            </a:r>
            <a:r>
              <a:rPr lang="en-US" sz="1800" i="1" dirty="0">
                <a:effectLst/>
                <a:latin typeface="WlknxyYhbgmvTimes"/>
              </a:rPr>
              <a:t>relaxed concurrency (RC-)serializability </a:t>
            </a:r>
            <a:r>
              <a:rPr lang="en-US" sz="1800" dirty="0">
                <a:effectLst/>
                <a:latin typeface="BwqvrxVglbtmTimes"/>
              </a:rPr>
              <a:t>has been defined that corresponds to read- committed isolation level.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VN"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12</a:t>
            </a:fld>
            <a:endParaRPr lang="en-US"/>
          </a:p>
        </p:txBody>
      </p:sp>
    </p:spTree>
    <p:extLst>
      <p:ext uri="{BB962C8B-B14F-4D97-AF65-F5344CB8AC3E}">
        <p14:creationId xmlns:p14="http://schemas.microsoft.com/office/powerpoint/2010/main" val="172954971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13</a:t>
            </a:fld>
            <a:endParaRPr lang="en-US"/>
          </a:p>
        </p:txBody>
      </p:sp>
    </p:spTree>
    <p:extLst>
      <p:ext uri="{BB962C8B-B14F-4D97-AF65-F5344CB8AC3E}">
        <p14:creationId xmlns:p14="http://schemas.microsoft.com/office/powerpoint/2010/main" val="87314442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14</a:t>
            </a:fld>
            <a:endParaRPr lang="en-US"/>
          </a:p>
        </p:txBody>
      </p:sp>
    </p:spTree>
    <p:extLst>
      <p:ext uri="{BB962C8B-B14F-4D97-AF65-F5344CB8AC3E}">
        <p14:creationId xmlns:p14="http://schemas.microsoft.com/office/powerpoint/2010/main" val="107662113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The eager update propagation approaches apply the changes to all the replicas within the context of the update transaction. Consequently, when the update transaction commits, all the copies have the same value.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WlknxyYhbgmvTimes"/>
              </a:rPr>
              <a:t>- synchronous </a:t>
            </a:r>
            <a:r>
              <a:rPr lang="en-US" sz="1800" dirty="0">
                <a:effectLst/>
                <a:latin typeface="BwqvrxVglbtmTimes"/>
              </a:rPr>
              <a:t>propagation of each update by applying it on all the replicas at the same time (when the </a:t>
            </a:r>
            <a:r>
              <a:rPr lang="en-US" sz="1800" dirty="0">
                <a:effectLst/>
                <a:latin typeface="HrkhmsFpwwcsHelvetica"/>
              </a:rPr>
              <a:t>Write </a:t>
            </a:r>
            <a:r>
              <a:rPr lang="en-US" sz="1800" dirty="0">
                <a:effectLst/>
                <a:latin typeface="BwqvrxVglbtmTimes"/>
              </a:rPr>
              <a:t>is issued), 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WlknxyYhbgmvTimes"/>
              </a:rPr>
              <a:t>- deferred </a:t>
            </a:r>
            <a:r>
              <a:rPr lang="en-US" sz="1800" dirty="0">
                <a:effectLst/>
                <a:latin typeface="BwqvrxVglbtmTimes"/>
              </a:rPr>
              <a:t>propagation whereby the updates are applied to one replica when they are issued, but their application on the other replicas is batched and deferred to the end of the transaction. Deferred propagation can be implemented by including the updates in the “Prepare-to-Commit” message at the start of 2PC execution. </a:t>
            </a:r>
            <a:endParaRPr lang="en-US" dirty="0"/>
          </a:p>
          <a:p>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Eager techniques typically enforce </a:t>
            </a:r>
            <a:r>
              <a:rPr lang="en-US" sz="1800" b="1" u="sng" dirty="0">
                <a:effectLst/>
                <a:latin typeface="BwqvrxVglbtmTimes"/>
              </a:rPr>
              <a:t>strong mutual consistency criteria</a:t>
            </a:r>
            <a:r>
              <a:rPr lang="en-US" sz="1800" dirty="0">
                <a:effectLst/>
                <a:latin typeface="BwqvrxVglbtmTime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Since all the replicas are mutually consistent at the end of an update transaction, a subsequent read can read from any copy (i.e., one can map a </a:t>
            </a:r>
            <a:r>
              <a:rPr lang="en-US" sz="1800" dirty="0">
                <a:effectLst/>
                <a:latin typeface="VknxbbSpscfwMTMI"/>
              </a:rPr>
              <a:t>R(x) </a:t>
            </a:r>
            <a:r>
              <a:rPr lang="en-US" sz="1800" dirty="0">
                <a:effectLst/>
                <a:latin typeface="BwqvrxVglbtmTimes"/>
              </a:rPr>
              <a:t>to </a:t>
            </a:r>
            <a:r>
              <a:rPr lang="en-US" sz="1800" dirty="0">
                <a:effectLst/>
                <a:latin typeface="VknxbbSpscfwMTMI"/>
              </a:rPr>
              <a:t>R(xi ) </a:t>
            </a:r>
            <a:r>
              <a:rPr lang="en-US" sz="1800" dirty="0">
                <a:effectLst/>
                <a:latin typeface="BwqvrxVglbtmTimes"/>
              </a:rPr>
              <a:t>for any </a:t>
            </a:r>
            <a:r>
              <a:rPr lang="en-US" sz="1800" dirty="0">
                <a:effectLst/>
                <a:latin typeface="VknxbbSpscfwMTMI"/>
              </a:rPr>
              <a:t>xi </a:t>
            </a:r>
            <a:r>
              <a:rPr lang="en-US" sz="1800" dirty="0">
                <a:effectLst/>
                <a:latin typeface="BwqvrxVglbtmTimes"/>
              </a:rPr>
              <a:t>). However, a </a:t>
            </a:r>
            <a:r>
              <a:rPr lang="en-US" sz="1800" dirty="0">
                <a:effectLst/>
                <a:latin typeface="VknxbbSpscfwMTMI"/>
              </a:rPr>
              <a:t>W (x) </a:t>
            </a:r>
            <a:r>
              <a:rPr lang="en-US" sz="1800" dirty="0">
                <a:effectLst/>
                <a:latin typeface="BwqvrxVglbtmTimes"/>
              </a:rPr>
              <a:t>has to be applied to all replicas (i.e., </a:t>
            </a:r>
            <a:r>
              <a:rPr lang="en-US" sz="1800" dirty="0">
                <a:effectLst/>
                <a:latin typeface="VknxbbSpscfwMTMI"/>
              </a:rPr>
              <a:t>W (xi ), </a:t>
            </a:r>
            <a:r>
              <a:rPr lang="en-US" sz="1800" dirty="0">
                <a:effectLst/>
                <a:latin typeface="BtrcvrFbvnlbMTSYN"/>
              </a:rPr>
              <a:t>∀</a:t>
            </a:r>
            <a:r>
              <a:rPr lang="en-US" sz="1800" dirty="0">
                <a:effectLst/>
                <a:latin typeface="VknxbbSpscfwMTMI"/>
              </a:rPr>
              <a:t>xi </a:t>
            </a:r>
            <a:r>
              <a:rPr lang="en-US" sz="1800" dirty="0">
                <a:effectLst/>
                <a:latin typeface="BwqvrxVglbtmTimes"/>
              </a:rPr>
              <a:t>). </a:t>
            </a:r>
            <a:endParaRPr lang="en-US" dirty="0"/>
          </a:p>
          <a:p>
            <a:endParaRPr lang="en-VN"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15</a:t>
            </a:fld>
            <a:endParaRPr lang="en-US"/>
          </a:p>
        </p:txBody>
      </p:sp>
    </p:spTree>
    <p:extLst>
      <p:ext uri="{BB962C8B-B14F-4D97-AF65-F5344CB8AC3E}">
        <p14:creationId xmlns:p14="http://schemas.microsoft.com/office/powerpoint/2010/main" val="170680769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BwqvrxVglbtmTimes"/>
              </a:rPr>
              <a:t>advantages </a:t>
            </a:r>
            <a:r>
              <a:rPr lang="en-US" sz="1800" dirty="0">
                <a:effectLst/>
                <a:latin typeface="BwqvrxVglbtmTimes"/>
              </a:rPr>
              <a:t>of eager update propagation </a:t>
            </a:r>
            <a:endParaRPr lang="en-US" dirty="0"/>
          </a:p>
          <a:p>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First, they typically ensure that mutual consistency is enforced using 1SR </a:t>
            </a:r>
            <a:r>
              <a:rPr lang="en-US" sz="1800" b="1" u="sng" dirty="0">
                <a:effectLst/>
                <a:latin typeface="BwqvrxVglbtmTimes"/>
              </a:rPr>
              <a:t>One- copy serializability (1SR)</a:t>
            </a:r>
            <a:r>
              <a:rPr lang="en-US" sz="1800" dirty="0">
                <a:effectLst/>
                <a:latin typeface="BwqvrxVglbtmTimes"/>
              </a:rPr>
              <a:t> ; therefore, there are no transactional inconsistencies.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Second, a transaction can read a local copy of the data item (if a local copy is available) and be certain that an up-to-date value is read. Thus, there is no need to do a remote read.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Finally, the changes to replicas are done atomically; thus, recovery from failures can be governed by the protocols we have already studied in the previous chapter.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16</a:t>
            </a:fld>
            <a:endParaRPr lang="en-US"/>
          </a:p>
        </p:txBody>
      </p:sp>
    </p:spTree>
    <p:extLst>
      <p:ext uri="{BB962C8B-B14F-4D97-AF65-F5344CB8AC3E}">
        <p14:creationId xmlns:p14="http://schemas.microsoft.com/office/powerpoint/2010/main" val="228391550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This has two consequences.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First, the response time performance of the update transaction suffers, since it typically has to participate in a 2PC execution, and because the update speed is restricted by the slowest machine.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Second, if one of the copies is unavailable, then the transaction cannot terminate since all the copies need to be updated.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As discussed in Chap. </a:t>
            </a:r>
            <a:r>
              <a:rPr lang="en-US" sz="1800" dirty="0">
                <a:solidFill>
                  <a:srgbClr val="0000FF"/>
                </a:solidFill>
                <a:effectLst/>
                <a:latin typeface="BwqvrxVglbtmTimes"/>
              </a:rPr>
              <a:t>5</a:t>
            </a:r>
            <a:r>
              <a:rPr lang="en-US" sz="1800" dirty="0">
                <a:effectLst/>
                <a:latin typeface="BwqvrxVglbtmTimes"/>
              </a:rPr>
              <a:t>, if it is possible to differentiate between site failures and network failures, then one can terminate the transaction as long as only one replica is unavailable (recall that more than one site unavailability causes 2PC to be blocking), but it is generally not possible to differentiate between these two types of failures.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17</a:t>
            </a:fld>
            <a:endParaRPr lang="en-US"/>
          </a:p>
        </p:txBody>
      </p:sp>
    </p:spTree>
    <p:extLst>
      <p:ext uri="{BB962C8B-B14F-4D97-AF65-F5344CB8AC3E}">
        <p14:creationId xmlns:p14="http://schemas.microsoft.com/office/powerpoint/2010/main" val="352734756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 </a:t>
            </a:r>
            <a:r>
              <a:rPr lang="en-US" sz="1800" dirty="0">
                <a:effectLst/>
                <a:latin typeface="BwqvrxVglbtmTimes"/>
              </a:rPr>
              <a:t>the transaction does not wait until its updates are applied to all the copies before it commits—it commits as soon as one replica is updated.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 </a:t>
            </a:r>
            <a:r>
              <a:rPr lang="en-US" sz="1800" dirty="0">
                <a:effectLst/>
                <a:latin typeface="BwqvrxVglbtmTimes"/>
              </a:rPr>
              <a:t>The propagation to other copies is done </a:t>
            </a:r>
            <a:r>
              <a:rPr lang="en-US" sz="1800" i="1" dirty="0">
                <a:effectLst/>
                <a:latin typeface="WlknxyYhbgmvTimes"/>
              </a:rPr>
              <a:t>asynchronously </a:t>
            </a:r>
            <a:r>
              <a:rPr lang="en-US" sz="1800" dirty="0">
                <a:effectLst/>
                <a:latin typeface="BwqvrxVglbtmTimes"/>
              </a:rPr>
              <a:t>from the original transaction, by means of </a:t>
            </a:r>
            <a:r>
              <a:rPr lang="en-US" sz="1800" i="1" dirty="0">
                <a:effectLst/>
                <a:latin typeface="WlknxyYhbgmvTimes"/>
              </a:rPr>
              <a:t>refresh transactions </a:t>
            </a:r>
            <a:r>
              <a:rPr lang="en-US" sz="1800" dirty="0">
                <a:effectLst/>
                <a:latin typeface="BwqvrxVglbtmTimes"/>
              </a:rPr>
              <a:t>that are sent to the replica sites some time after the update transaction commits. A refresh transaction </a:t>
            </a:r>
            <a:r>
              <a:rPr lang="en-US" sz="1800" b="1" u="sng" dirty="0">
                <a:effectLst/>
                <a:latin typeface="BwqvrxVglbtmTimes"/>
              </a:rPr>
              <a:t>carries the sequence of updates</a:t>
            </a:r>
            <a:r>
              <a:rPr lang="en-US" sz="1800" dirty="0">
                <a:effectLst/>
                <a:latin typeface="BwqvrxVglbtmTimes"/>
              </a:rPr>
              <a:t> of the corresponding update transaction. </a:t>
            </a:r>
            <a:endParaRPr lang="en-US" dirty="0"/>
          </a:p>
          <a:p>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 A</a:t>
            </a:r>
            <a:r>
              <a:rPr lang="en-US" sz="1800" dirty="0" err="1">
                <a:effectLst/>
                <a:latin typeface="BwqvrxVglbtmTimes"/>
              </a:rPr>
              <a:t>pplications</a:t>
            </a:r>
            <a:r>
              <a:rPr lang="en-US" sz="1800" dirty="0">
                <a:effectLst/>
                <a:latin typeface="BwqvrxVglbtmTimes"/>
              </a:rPr>
              <a:t> may be able to tolerate some inconsistency among the replicas in return for better performance.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E.g.: Domain Name Service (DNS),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databases over geographically widely distributed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mobile databases,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personal digital assistant databases. In these cases, usually weak mutual consistency is enforced.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18</a:t>
            </a:fld>
            <a:endParaRPr lang="en-US"/>
          </a:p>
        </p:txBody>
      </p:sp>
    </p:spTree>
    <p:extLst>
      <p:ext uri="{BB962C8B-B14F-4D97-AF65-F5344CB8AC3E}">
        <p14:creationId xmlns:p14="http://schemas.microsoft.com/office/powerpoint/2010/main" val="226848070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The primary advantage of lazy update propagation techniques is that they generally have lower response times for update transactions, since an update transaction can commit as soon as it has updated one copy.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BwqvrxVglbtmTimes"/>
              </a:rPr>
              <a:t>Strong one-copy serializability (strong 1SR) and strong snapshot isolation (strong SI) prevent all transaction inversions at 1SR and SI isolation levels, respectively, but are expensive to provide.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BwqvrxVglbtmTimes"/>
              </a:rPr>
              <a:t>The weaker guarantees of 1SR and global SI, while being much less expensive to provide than their stronger counterparts, do not prevent transaction inversions.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BwqvrxVglbtmTimes"/>
              </a:rPr>
              <a:t>Session-level transactional guarantees at the 1SR and SI isolation levels have been proposed that address these shortcomings by preventing transaction inversions within a client session but not necessarily across sessions. These session-level guarantees are less costly to provide than their strong counterparts while preserving many of the desirable properties of the strong counterparts.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VN"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19</a:t>
            </a:fld>
            <a:endParaRPr lang="en-US"/>
          </a:p>
        </p:txBody>
      </p:sp>
    </p:spTree>
    <p:extLst>
      <p:ext uri="{BB962C8B-B14F-4D97-AF65-F5344CB8AC3E}">
        <p14:creationId xmlns:p14="http://schemas.microsoft.com/office/powerpoint/2010/main" val="412130083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In some techniques, there is a single master for all replicated data. We refer to these as </a:t>
            </a:r>
            <a:r>
              <a:rPr lang="en-US" sz="1800" i="1" dirty="0">
                <a:effectLst/>
                <a:latin typeface="WlknxyYhbgmvTimes"/>
              </a:rPr>
              <a:t>single master </a:t>
            </a:r>
            <a:r>
              <a:rPr lang="en-US" sz="1800" dirty="0">
                <a:effectLst/>
                <a:latin typeface="BwqvrxVglbtmTimes"/>
              </a:rPr>
              <a:t>centralized techniques. In other protocols, the master copy for each data item may be different (i.e., for data item </a:t>
            </a:r>
            <a:r>
              <a:rPr lang="en-US" sz="1800" dirty="0">
                <a:effectLst/>
                <a:latin typeface="VknxbbSpscfwMTMI"/>
              </a:rPr>
              <a:t>x</a:t>
            </a:r>
            <a:r>
              <a:rPr lang="en-US" sz="1800" dirty="0">
                <a:effectLst/>
                <a:latin typeface="BwqvrxVglbtmTimes"/>
              </a:rPr>
              <a:t>, the master copy may be </a:t>
            </a:r>
            <a:r>
              <a:rPr lang="en-US" sz="1800" dirty="0">
                <a:effectLst/>
                <a:latin typeface="VknxbbSpscfwMTMI"/>
              </a:rPr>
              <a:t>xi </a:t>
            </a:r>
            <a:r>
              <a:rPr lang="en-US" sz="1800" dirty="0">
                <a:effectLst/>
                <a:latin typeface="BwqvrxVglbtmTimes"/>
              </a:rPr>
              <a:t>stored at site </a:t>
            </a:r>
            <a:r>
              <a:rPr lang="en-US" sz="1800" dirty="0">
                <a:effectLst/>
                <a:latin typeface="VknxbbSpscfwMTMI"/>
              </a:rPr>
              <a:t>Si</a:t>
            </a:r>
            <a:r>
              <a:rPr lang="en-US" sz="1800" dirty="0">
                <a:effectLst/>
                <a:latin typeface="BwqvrxVglbtmTimes"/>
              </a:rPr>
              <a:t>, while for data item </a:t>
            </a:r>
            <a:r>
              <a:rPr lang="en-US" sz="1800" dirty="0">
                <a:effectLst/>
                <a:latin typeface="VknxbbSpscfwMTMI"/>
              </a:rPr>
              <a:t>y</a:t>
            </a:r>
            <a:r>
              <a:rPr lang="en-US" sz="1800" dirty="0">
                <a:effectLst/>
                <a:latin typeface="BwqvrxVglbtmTimes"/>
              </a:rPr>
              <a:t>, it may be </a:t>
            </a:r>
            <a:r>
              <a:rPr lang="en-US" sz="1800" dirty="0" err="1">
                <a:effectLst/>
                <a:latin typeface="VknxbbSpscfwMTMI"/>
              </a:rPr>
              <a:t>yj</a:t>
            </a:r>
            <a:r>
              <a:rPr lang="en-US" sz="1800" dirty="0">
                <a:effectLst/>
                <a:latin typeface="VknxbbSpscfwMTMI"/>
              </a:rPr>
              <a:t> </a:t>
            </a:r>
            <a:r>
              <a:rPr lang="en-US" sz="1800" dirty="0">
                <a:effectLst/>
                <a:latin typeface="BwqvrxVglbtmTimes"/>
              </a:rPr>
              <a:t>stored at site </a:t>
            </a:r>
            <a:r>
              <a:rPr lang="en-US" sz="1800" dirty="0" err="1">
                <a:effectLst/>
                <a:latin typeface="VknxbbSpscfwMTMI"/>
              </a:rPr>
              <a:t>Sj</a:t>
            </a:r>
            <a:r>
              <a:rPr lang="en-US" sz="1800" dirty="0">
                <a:effectLst/>
                <a:latin typeface="BwqvrxVglbtmTimes"/>
              </a:rPr>
              <a:t>). These are typically known as </a:t>
            </a:r>
            <a:r>
              <a:rPr lang="en-US" sz="1800" i="1" dirty="0">
                <a:effectLst/>
                <a:latin typeface="WlknxyYhbgmvTimes"/>
              </a:rPr>
              <a:t>primary copy </a:t>
            </a:r>
            <a:r>
              <a:rPr lang="en-US" sz="1800" dirty="0">
                <a:effectLst/>
                <a:latin typeface="BwqvrxVglbtmTimes"/>
              </a:rPr>
              <a:t>centralized techniques.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20</a:t>
            </a:fld>
            <a:endParaRPr lang="en-US"/>
          </a:p>
        </p:txBody>
      </p:sp>
    </p:spTree>
    <p:extLst>
      <p:ext uri="{BB962C8B-B14F-4D97-AF65-F5344CB8AC3E}">
        <p14:creationId xmlns:p14="http://schemas.microsoft.com/office/powerpoint/2010/main" val="183458930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First, application of the updates is easy since they happen at only the master site, and they do not require synchronization among multiple replica sites.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Second, there is the assurance that at least one site—the site that holds the master copy—has up-to-date values for a data item.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These protocols are generally </a:t>
            </a:r>
            <a:r>
              <a:rPr lang="en-US" sz="1800" b="1" u="sng" dirty="0">
                <a:effectLst/>
                <a:latin typeface="BwqvrxVglbtmTimes"/>
              </a:rPr>
              <a:t>suitable</a:t>
            </a:r>
            <a:r>
              <a:rPr lang="en-US" sz="1800" dirty="0">
                <a:effectLst/>
                <a:latin typeface="BwqvrxVglbtmTimes"/>
              </a:rPr>
              <a:t> in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BwqvrxVglbtmTimes"/>
              </a:rPr>
              <a:t>     data warehouses and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BwqvrxVglbtmTimes"/>
              </a:rPr>
              <a:t>     other applications where data processing is centralized at one or a few master sites.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21</a:t>
            </a:fld>
            <a:endParaRPr lang="en-US"/>
          </a:p>
        </p:txBody>
      </p:sp>
    </p:spTree>
    <p:extLst>
      <p:ext uri="{BB962C8B-B14F-4D97-AF65-F5344CB8AC3E}">
        <p14:creationId xmlns:p14="http://schemas.microsoft.com/office/powerpoint/2010/main" val="2569517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7259280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BwqvrxVglbtmTimes"/>
              </a:rPr>
              <a:t>Distributing</a:t>
            </a:r>
            <a:r>
              <a:rPr lang="en-US" sz="1800" dirty="0">
                <a:effectLst/>
                <a:latin typeface="BwqvrxVglbtmTimes"/>
              </a:rPr>
              <a:t> the master site responsibility for each data item as in primary copy techniques is one way of reducing this overhead,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sym typeface="Wingdings" pitchFamily="2" charset="2"/>
              </a:rPr>
              <a:t> </a:t>
            </a:r>
            <a:r>
              <a:rPr lang="en-US" sz="1800" dirty="0">
                <a:effectLst/>
                <a:latin typeface="BwqvrxVglbtmTimes"/>
              </a:rPr>
              <a:t>but it </a:t>
            </a:r>
            <a:r>
              <a:rPr lang="en-US" sz="1800" b="1" dirty="0">
                <a:effectLst/>
                <a:latin typeface="BwqvrxVglbtmTimes"/>
              </a:rPr>
              <a:t>raises consistency issues</a:t>
            </a:r>
            <a:r>
              <a:rPr lang="en-US" sz="1800" dirty="0">
                <a:effectLst/>
                <a:latin typeface="BwqvrxVglbtmTimes"/>
              </a:rPr>
              <a:t>, in particular with respect to maintaining global serializability in lazy replication techniques, since the refresh transactions have to be executed at the replicas in the same serialization order.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22</a:t>
            </a:fld>
            <a:endParaRPr lang="en-US"/>
          </a:p>
        </p:txBody>
      </p:sp>
    </p:spTree>
    <p:extLst>
      <p:ext uri="{BB962C8B-B14F-4D97-AF65-F5344CB8AC3E}">
        <p14:creationId xmlns:p14="http://schemas.microsoft.com/office/powerpoint/2010/main" val="172415903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the updates are propagated to the other replica sites.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These are called distributed techniques since different transactions can update different copies of the same data item located at different sites.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They are appropriate for collaborative applications with distributive decision/operation centers.</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23</a:t>
            </a:fld>
            <a:endParaRPr lang="en-US"/>
          </a:p>
        </p:txBody>
      </p:sp>
    </p:spTree>
    <p:extLst>
      <p:ext uri="{BB962C8B-B14F-4D97-AF65-F5344CB8AC3E}">
        <p14:creationId xmlns:p14="http://schemas.microsoft.com/office/powerpoint/2010/main" val="116310689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BwqvrxVglbtmTimes"/>
              </a:rPr>
              <a:t> They can more evenly distribute the load, and may provide the highest system availability if coupled with lazy propagation techniques. </a:t>
            </a:r>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24</a:t>
            </a:fld>
            <a:endParaRPr lang="en-US"/>
          </a:p>
        </p:txBody>
      </p:sp>
    </p:spTree>
    <p:extLst>
      <p:ext uri="{BB962C8B-B14F-4D97-AF65-F5344CB8AC3E}">
        <p14:creationId xmlns:p14="http://schemas.microsoft.com/office/powerpoint/2010/main" val="422647372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If distributed techniques are coupled by eager propagation methods, then the distributed concurrency control methods can adequately address the concurrent updates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However, if lazy propagation methods are used, then transactions may be executed in different orders at different sites causing non-1SR global history. </a:t>
            </a:r>
            <a:endParaRPr lang="en-US" dirty="0"/>
          </a:p>
          <a:p>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 </a:t>
            </a:r>
            <a:r>
              <a:rPr lang="en-US" sz="1800" dirty="0">
                <a:effectLst/>
                <a:latin typeface="BwqvrxVglbtmTimes"/>
              </a:rPr>
              <a:t>To manage these problems, a reconciliation method is applied involving undoing and redoing transactions in such a way that transaction execution is the same at each site. This is not an easy issue since reconciliation is generally application dependent.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Reconciliation: </a:t>
            </a:r>
            <a:r>
              <a:rPr lang="en-US" sz="1800" dirty="0" err="1">
                <a:effectLst/>
                <a:latin typeface="BwqvrxVglbtmTimes"/>
              </a:rPr>
              <a:t>sự</a:t>
            </a:r>
            <a:r>
              <a:rPr lang="en-US" sz="1800" dirty="0">
                <a:effectLst/>
                <a:latin typeface="BwqvrxVglbtmTimes"/>
              </a:rPr>
              <a:t> </a:t>
            </a:r>
            <a:r>
              <a:rPr lang="en-US" sz="1800" dirty="0" err="1">
                <a:effectLst/>
                <a:latin typeface="BwqvrxVglbtmTimes"/>
              </a:rPr>
              <a:t>hòa</a:t>
            </a:r>
            <a:r>
              <a:rPr lang="en-US" sz="1800" dirty="0">
                <a:effectLst/>
                <a:latin typeface="BwqvrxVglbtmTimes"/>
              </a:rPr>
              <a:t> </a:t>
            </a:r>
            <a:r>
              <a:rPr lang="en-US" sz="1800" dirty="0" err="1">
                <a:effectLst/>
                <a:latin typeface="BwqvrxVglbtmTimes"/>
              </a:rPr>
              <a:t>hợp</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25</a:t>
            </a:fld>
            <a:endParaRPr lang="en-US"/>
          </a:p>
        </p:txBody>
      </p:sp>
    </p:spTree>
    <p:extLst>
      <p:ext uri="{BB962C8B-B14F-4D97-AF65-F5344CB8AC3E}">
        <p14:creationId xmlns:p14="http://schemas.microsoft.com/office/powerpoint/2010/main" val="263514561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27</a:t>
            </a:fld>
            <a:endParaRPr lang="en-US"/>
          </a:p>
        </p:txBody>
      </p:sp>
    </p:spTree>
    <p:extLst>
      <p:ext uri="{BB962C8B-B14F-4D97-AF65-F5344CB8AC3E}">
        <p14:creationId xmlns:p14="http://schemas.microsoft.com/office/powerpoint/2010/main" val="206107655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For simplicity of exposition, we assume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a fully replicated database, which means that all update transactions are global.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each site implements a 2PL-based concurrency control technique.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28</a:t>
            </a:fld>
            <a:endParaRPr lang="en-US"/>
          </a:p>
        </p:txBody>
      </p:sp>
    </p:spTree>
    <p:extLst>
      <p:ext uri="{BB962C8B-B14F-4D97-AF65-F5344CB8AC3E}">
        <p14:creationId xmlns:p14="http://schemas.microsoft.com/office/powerpoint/2010/main" val="292206446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In eager centralized replica control, </a:t>
            </a:r>
            <a:r>
              <a:rPr lang="en-US" sz="1800" b="1" dirty="0">
                <a:effectLst/>
                <a:latin typeface="BwqvrxVglbtmTimes"/>
              </a:rPr>
              <a:t>a master site controls the operations on a data item</a:t>
            </a:r>
            <a:r>
              <a:rPr lang="en-US" sz="1800" dirty="0">
                <a:effectLst/>
                <a:latin typeface="BwqvrxVglbtmTimes"/>
              </a:rPr>
              <a:t>. These protocols are coupled with strong consistency techniques, so that updates to a logical data item are applied to all of its replicas within the context of the update transaction, which is committed using the 2PC protocol (although non-2PC alternatives exist as we discuss shortly). Consequently, once the update transaction completes, all replicas have the same values for the updated data items (i.e., mutually consistent), and the resulting global history is 1SR.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The two design parameters that we discussed earlier determine the specific implementation of eager centralized replica protocols: where updates are performed, and degree of replication transparency.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BwqvrxVglbtmTimes"/>
              </a:rPr>
              <a:t>- where updates are performed:</a:t>
            </a:r>
            <a:r>
              <a:rPr lang="en-US" sz="1800" dirty="0">
                <a:effectLst/>
                <a:latin typeface="BwqvrxVglbtmTimes"/>
              </a:rPr>
              <a:t> which was discussed in Sect. </a:t>
            </a:r>
            <a:r>
              <a:rPr lang="en-US" sz="1800" dirty="0">
                <a:solidFill>
                  <a:srgbClr val="0000FF"/>
                </a:solidFill>
                <a:effectLst/>
                <a:latin typeface="BwqvrxVglbtmTimes"/>
              </a:rPr>
              <a:t>6.2.3</a:t>
            </a:r>
            <a:r>
              <a:rPr lang="en-US" sz="1800" dirty="0">
                <a:effectLst/>
                <a:latin typeface="BwqvrxVglbtmTimes"/>
              </a:rPr>
              <a:t>, refers to whether there is a single master site for all data items (single master), or different master sites for each, or, more likely, for a group of data items (primary copy).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 </a:t>
            </a:r>
            <a:r>
              <a:rPr lang="en-US" sz="1800" b="1" dirty="0">
                <a:effectLst/>
                <a:latin typeface="BwqvrxVglbtmTimes"/>
              </a:rPr>
              <a:t>degree of replication transparency</a:t>
            </a:r>
            <a:r>
              <a:rPr lang="en-US" sz="1800" dirty="0">
                <a:effectLst/>
                <a:latin typeface="BwqvrxVglbtmTimes"/>
              </a:rPr>
              <a:t>: The second parameter indicates whether each application knows the location of the master copy (limited application transparency) or whether it can rely on its local TM for determining the location of the master copy (full replication transparency).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29</a:t>
            </a:fld>
            <a:endParaRPr lang="en-US"/>
          </a:p>
        </p:txBody>
      </p:sp>
    </p:spTree>
    <p:extLst>
      <p:ext uri="{BB962C8B-B14F-4D97-AF65-F5344CB8AC3E}">
        <p14:creationId xmlns:p14="http://schemas.microsoft.com/office/powerpoint/2010/main" val="378497685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RtvtjdWbjxxqTimes"/>
              </a:rPr>
              <a:t>Fig. 6.1 </a:t>
            </a:r>
            <a:r>
              <a:rPr lang="en-US" sz="1800" dirty="0">
                <a:effectLst/>
                <a:latin typeface="BwqvrxVglbtmTimes"/>
              </a:rPr>
              <a:t>Eager single master replication protocol actions.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effectLst/>
                <a:latin typeface="BwqvrxVglbtmTimes"/>
              </a:rPr>
              <a:t>A </a:t>
            </a:r>
            <a:r>
              <a:rPr lang="en-US" sz="1800" dirty="0">
                <a:effectLst/>
                <a:latin typeface="HrkhmsFpwwcsHelvetica"/>
              </a:rPr>
              <a:t>Write </a:t>
            </a:r>
            <a:r>
              <a:rPr lang="en-US" sz="1800" dirty="0">
                <a:effectLst/>
                <a:latin typeface="BwqvrxVglbtmTimes"/>
              </a:rPr>
              <a:t>is applied on the master copy;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effectLst/>
                <a:latin typeface="HrkhmsFpwwcsHelvetica"/>
              </a:rPr>
              <a:t>Write </a:t>
            </a:r>
            <a:r>
              <a:rPr lang="en-US" sz="1800" dirty="0">
                <a:effectLst/>
                <a:latin typeface="BwqvrxVglbtmTimes"/>
              </a:rPr>
              <a:t>is then propagated to the other replicas;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effectLst/>
                <a:latin typeface="BwqvrxVglbtmTimes"/>
              </a:rPr>
              <a:t>Updates become permanent at commit time;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effectLst/>
                <a:latin typeface="BwqvrxVglbtmTimes"/>
              </a:rPr>
              <a:t>Read-only transaction’s </a:t>
            </a:r>
            <a:r>
              <a:rPr lang="en-US" sz="1800" dirty="0">
                <a:effectLst/>
                <a:latin typeface="HrkhmsFpwwcsHelvetica"/>
              </a:rPr>
              <a:t>Read </a:t>
            </a:r>
            <a:r>
              <a:rPr lang="en-US" sz="1800" dirty="0">
                <a:effectLst/>
                <a:latin typeface="BwqvrxVglbtmTimes"/>
              </a:rPr>
              <a:t>goes to any slave copy </a:t>
            </a:r>
            <a:endParaRPr lang="en-US" dirty="0"/>
          </a:p>
          <a:p>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In either case, it is important to propagate updates such that conflicting updates are executed at the slaves in the same order they are executed at the master. This can be achieved by </a:t>
            </a:r>
            <a:r>
              <a:rPr lang="en-US" sz="1800" b="1" u="sng" dirty="0">
                <a:effectLst/>
                <a:latin typeface="BwqvrxVglbtmTimes"/>
              </a:rPr>
              <a:t>timestamping</a:t>
            </a:r>
            <a:r>
              <a:rPr lang="en-US" sz="1800" dirty="0">
                <a:effectLst/>
                <a:latin typeface="BwqvrxVglbtmTimes"/>
              </a:rPr>
              <a:t> or by some other </a:t>
            </a:r>
            <a:r>
              <a:rPr lang="en-US" sz="1800" b="1" u="sng" dirty="0">
                <a:effectLst/>
                <a:latin typeface="BwqvrxVglbtmTimes"/>
              </a:rPr>
              <a:t>ordering scheme</a:t>
            </a:r>
            <a:r>
              <a:rPr lang="en-US" sz="1800" dirty="0">
                <a:effectLst/>
                <a:latin typeface="BwqvrxVglbtmTimes"/>
              </a:rPr>
              <a:t>.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30</a:t>
            </a:fld>
            <a:endParaRPr lang="en-US"/>
          </a:p>
        </p:txBody>
      </p:sp>
    </p:spTree>
    <p:extLst>
      <p:ext uri="{BB962C8B-B14F-4D97-AF65-F5344CB8AC3E}">
        <p14:creationId xmlns:p14="http://schemas.microsoft.com/office/powerpoint/2010/main" val="370294264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1800" dirty="0">
                <a:effectLst/>
                <a:latin typeface="BwqvrxVglbtmTimes"/>
              </a:rPr>
              <a:t>The fundamental difference in this case is that the master site does not deal with </a:t>
            </a:r>
            <a:r>
              <a:rPr lang="en-US" sz="1800" dirty="0">
                <a:effectLst/>
                <a:latin typeface="HrkhmsFpwwcsHelvetica"/>
              </a:rPr>
              <a:t>Read </a:t>
            </a:r>
            <a:r>
              <a:rPr lang="en-US" sz="1800" dirty="0">
                <a:effectLst/>
                <a:latin typeface="BwqvrxVglbtmTimes"/>
              </a:rPr>
              <a:t>or with the coordination of the updates across replicas. These are left to the TM at the site where the user application runs. </a:t>
            </a:r>
          </a:p>
          <a:p>
            <a:endParaRPr lang="en-US" sz="1800" dirty="0">
              <a:effectLst/>
              <a:latin typeface="BwqvrxVglbtmTimes"/>
            </a:endParaRPr>
          </a:p>
          <a:p>
            <a:r>
              <a:rPr lang="en-US" sz="1800" dirty="0">
                <a:effectLst/>
                <a:latin typeface="BwqvrxVglbtmTimes"/>
              </a:rPr>
              <a:t>It is straightforward to see that this algorithm guarantees that the histories are 1SR since the serialization orders are determined at a single master (similar to centralized concurrency control algorithms). It is also clear that the algorithm follows the ROWA protocol, as discussed above—since all the copies are ensured to be up-to-date when an update transaction completes, a </a:t>
            </a:r>
            <a:r>
              <a:rPr lang="en-US" sz="1800" dirty="0">
                <a:effectLst/>
                <a:latin typeface="HrkhmsFpwwcsHelvetica"/>
              </a:rPr>
              <a:t>Read </a:t>
            </a:r>
            <a:r>
              <a:rPr lang="en-US" sz="1800" dirty="0">
                <a:effectLst/>
                <a:latin typeface="BwqvrxVglbtmTimes"/>
              </a:rPr>
              <a:t>can be performed on any copy. </a:t>
            </a:r>
            <a:endParaRPr lang="en-US" dirty="0"/>
          </a:p>
          <a:p>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Transaction Management algorithm for the coordinating TM (Algorithm </a:t>
            </a:r>
            <a:r>
              <a:rPr lang="en-US" sz="1800" dirty="0">
                <a:solidFill>
                  <a:srgbClr val="0000FF"/>
                </a:solidFill>
                <a:effectLst/>
                <a:latin typeface="BwqvrxVglbtmTimes"/>
              </a:rPr>
              <a:t>6.1</a:t>
            </a:r>
            <a:r>
              <a:rPr lang="en-US" sz="1800" dirty="0">
                <a:effectLst/>
                <a:latin typeface="BwqvrxVglbtmTimes"/>
              </a:rPr>
              <a:t>) and the Lock Management algorithm for the master site (Algorithm </a:t>
            </a:r>
            <a:r>
              <a:rPr lang="en-US" sz="1800" dirty="0">
                <a:solidFill>
                  <a:srgbClr val="0000FF"/>
                </a:solidFill>
                <a:effectLst/>
                <a:latin typeface="BwqvrxVglbtmTimes"/>
              </a:rPr>
              <a:t>6.2</a:t>
            </a:r>
            <a:r>
              <a:rPr lang="en-US" sz="1800" dirty="0">
                <a:effectLst/>
                <a:latin typeface="BwqvrxVglbtmTimes"/>
              </a:rPr>
              <a:t>). We show only the revisions to the centralized 2PL algorithms (Algorithms </a:t>
            </a:r>
            <a:r>
              <a:rPr lang="en-US" sz="1800" dirty="0">
                <a:solidFill>
                  <a:srgbClr val="0000FF"/>
                </a:solidFill>
                <a:effectLst/>
                <a:latin typeface="BwqvrxVglbtmTimes"/>
              </a:rPr>
              <a:t>5.1 </a:t>
            </a:r>
            <a:r>
              <a:rPr lang="en-US" sz="1800" dirty="0">
                <a:effectLst/>
                <a:latin typeface="BwqvrxVglbtmTimes"/>
              </a:rPr>
              <a:t>and </a:t>
            </a:r>
            <a:r>
              <a:rPr lang="en-US" sz="1800" dirty="0">
                <a:solidFill>
                  <a:srgbClr val="0000FF"/>
                </a:solidFill>
                <a:effectLst/>
                <a:latin typeface="BwqvrxVglbtmTimes"/>
              </a:rPr>
              <a:t>5.2 </a:t>
            </a:r>
            <a:r>
              <a:rPr lang="en-US" sz="1800" dirty="0">
                <a:effectLst/>
                <a:latin typeface="BwqvrxVglbtmTimes"/>
              </a:rPr>
              <a:t>in Chap. </a:t>
            </a:r>
            <a:r>
              <a:rPr lang="en-US" sz="1800" dirty="0">
                <a:solidFill>
                  <a:srgbClr val="0000FF"/>
                </a:solidFill>
                <a:effectLst/>
                <a:latin typeface="BwqvrxVglbtmTimes"/>
              </a:rPr>
              <a:t>5</a:t>
            </a:r>
            <a:r>
              <a:rPr lang="en-US" sz="1800" dirty="0">
                <a:effectLst/>
                <a:latin typeface="BwqvrxVglbtmTimes"/>
              </a:rPr>
              <a:t>).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33</a:t>
            </a:fld>
            <a:endParaRPr lang="en-US"/>
          </a:p>
        </p:txBody>
      </p:sp>
    </p:spTree>
    <p:extLst>
      <p:ext uri="{BB962C8B-B14F-4D97-AF65-F5344CB8AC3E}">
        <p14:creationId xmlns:p14="http://schemas.microsoft.com/office/powerpoint/2010/main" val="358418886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Figure </a:t>
            </a:r>
            <a:r>
              <a:rPr lang="en-US" sz="1800" dirty="0">
                <a:solidFill>
                  <a:srgbClr val="0000FF"/>
                </a:solidFill>
                <a:effectLst/>
                <a:latin typeface="BwqvrxVglbtmTimes"/>
              </a:rPr>
              <a:t>6.2 </a:t>
            </a:r>
            <a:r>
              <a:rPr lang="en-US" sz="1800" dirty="0">
                <a:effectLst/>
                <a:latin typeface="BwqvrxVglbtmTimes"/>
              </a:rPr>
              <a:t>depicts the sequence of operations in this case where we relax our previous assumption of fully replication.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Site A is the master for data item </a:t>
            </a:r>
            <a:r>
              <a:rPr lang="en-US" sz="1800" dirty="0">
                <a:effectLst/>
                <a:latin typeface="VknxbbSpscfwMTMI"/>
              </a:rPr>
              <a:t>x </a:t>
            </a:r>
            <a:r>
              <a:rPr lang="en-US" sz="1800" dirty="0">
                <a:effectLst/>
                <a:latin typeface="BwqvrxVglbtmTimes"/>
              </a:rPr>
              <a:t>and sites B and C hold replicas (i.e., they are slaves); similarly data item </a:t>
            </a:r>
            <a:r>
              <a:rPr lang="en-US" sz="1800" dirty="0">
                <a:effectLst/>
                <a:latin typeface="VknxbbSpscfwMTMI"/>
              </a:rPr>
              <a:t>y</a:t>
            </a:r>
            <a:r>
              <a:rPr lang="en-US" sz="1800" dirty="0">
                <a:effectLst/>
                <a:latin typeface="BwqvrxVglbtmTimes"/>
              </a:rPr>
              <a:t>’s master is site C with slave sites B and 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V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VN" b="1" dirty="0"/>
              <a:t>Fig. 6.2</a:t>
            </a:r>
            <a:r>
              <a:rPr lang="en-VN" b="0" dirty="0"/>
              <a:t> </a:t>
            </a:r>
            <a:r>
              <a:rPr lang="en-US" sz="1800" dirty="0">
                <a:effectLst/>
                <a:latin typeface="BwqvrxVglbtmTimes"/>
              </a:rPr>
              <a:t>Eager primary copy replication protocol actions.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effectLst/>
                <a:latin typeface="BwqvrxVglbtmTimes"/>
              </a:rPr>
              <a:t>Operations (</a:t>
            </a:r>
            <a:r>
              <a:rPr lang="en-US" sz="1800" dirty="0">
                <a:effectLst/>
                <a:latin typeface="HrkhmsFpwwcsHelvetica"/>
              </a:rPr>
              <a:t>Read </a:t>
            </a:r>
            <a:r>
              <a:rPr lang="en-US" sz="1800" dirty="0">
                <a:effectLst/>
                <a:latin typeface="BwqvrxVglbtmTimes"/>
              </a:rPr>
              <a:t>or </a:t>
            </a:r>
            <a:r>
              <a:rPr lang="en-US" sz="1800" dirty="0">
                <a:effectLst/>
                <a:latin typeface="HrkhmsFpwwcsHelvetica"/>
              </a:rPr>
              <a:t>Write</a:t>
            </a:r>
            <a:r>
              <a:rPr lang="en-US" sz="1800" dirty="0">
                <a:effectLst/>
                <a:latin typeface="BwqvrxVglbtmTimes"/>
              </a:rPr>
              <a:t>) for each data item are routed to that data item’s master and a </a:t>
            </a:r>
            <a:r>
              <a:rPr lang="en-US" sz="1800" dirty="0">
                <a:effectLst/>
                <a:latin typeface="HrkhmsFpwwcsHelvetica"/>
              </a:rPr>
              <a:t>Write </a:t>
            </a:r>
            <a:r>
              <a:rPr lang="en-US" sz="1800" dirty="0">
                <a:effectLst/>
                <a:latin typeface="BwqvrxVglbtmTimes"/>
              </a:rPr>
              <a:t>is first applied at the master;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effectLst/>
                <a:latin typeface="HrkhmsFpwwcsHelvetica"/>
              </a:rPr>
              <a:t>Write </a:t>
            </a:r>
            <a:r>
              <a:rPr lang="en-US" sz="1800" dirty="0">
                <a:effectLst/>
                <a:latin typeface="BwqvrxVglbtmTimes"/>
              </a:rPr>
              <a:t>is then propagated to the other replicas;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effectLst/>
                <a:latin typeface="BwqvrxVglbtmTimes"/>
              </a:rPr>
              <a:t>Updates become permanent at commit time </a:t>
            </a:r>
            <a:endParaRPr lang="en-US" dirty="0"/>
          </a:p>
          <a:p>
            <a:endParaRPr lang="en-VN" b="1" dirty="0"/>
          </a:p>
        </p:txBody>
      </p:sp>
      <p:sp>
        <p:nvSpPr>
          <p:cNvPr id="4" name="Slide Number Placeholder 3"/>
          <p:cNvSpPr>
            <a:spLocks noGrp="1"/>
          </p:cNvSpPr>
          <p:nvPr>
            <p:ph type="sldNum" sz="quarter" idx="5"/>
          </p:nvPr>
        </p:nvSpPr>
        <p:spPr/>
        <p:txBody>
          <a:bodyPr/>
          <a:lstStyle/>
          <a:p>
            <a:fld id="{765F5201-0B02-374C-9C85-2DCB7D098B21}" type="slidenum">
              <a:rPr lang="en-US"/>
              <a:t>34</a:t>
            </a:fld>
            <a:endParaRPr lang="en-US"/>
          </a:p>
        </p:txBody>
      </p:sp>
    </p:spTree>
    <p:extLst>
      <p:ext uri="{BB962C8B-B14F-4D97-AF65-F5344CB8AC3E}">
        <p14:creationId xmlns:p14="http://schemas.microsoft.com/office/powerpoint/2010/main" val="1634945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17863859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Figure </a:t>
            </a:r>
            <a:r>
              <a:rPr lang="en-US" sz="1800" dirty="0">
                <a:solidFill>
                  <a:srgbClr val="0000FF"/>
                </a:solidFill>
                <a:effectLst/>
                <a:latin typeface="BwqvrxVglbtmTimes"/>
              </a:rPr>
              <a:t>6.3 </a:t>
            </a:r>
            <a:r>
              <a:rPr lang="en-US" sz="1800" dirty="0">
                <a:effectLst/>
                <a:latin typeface="BwqvrxVglbtmTimes"/>
              </a:rPr>
              <a:t>depicts the sequence of operations for one logical data item </a:t>
            </a:r>
            <a:r>
              <a:rPr lang="en-US" sz="1800" dirty="0">
                <a:effectLst/>
                <a:latin typeface="VknxbbSpscfwMTMI"/>
              </a:rPr>
              <a:t>x </a:t>
            </a:r>
            <a:r>
              <a:rPr lang="en-US" sz="1800" dirty="0">
                <a:effectLst/>
                <a:latin typeface="BwqvrxVglbtmTimes"/>
              </a:rPr>
              <a:t>with copies at sites A, B, C, and D, and where two transactions update two different copies (at sites A and D).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RtvtjdWbjxxq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RtvtjdWbjxxqTimes"/>
              </a:rPr>
              <a:t>Fig. 6.3 </a:t>
            </a:r>
            <a:r>
              <a:rPr lang="en-US" sz="1800" dirty="0">
                <a:effectLst/>
                <a:latin typeface="BwqvrxVglbtmTimes"/>
              </a:rPr>
              <a:t>Eager distributed replication protocol actions.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effectLst/>
                <a:latin typeface="BwqvrxVglbtmTimes"/>
              </a:rPr>
              <a:t>Two </a:t>
            </a:r>
            <a:r>
              <a:rPr lang="en-US" sz="1800" dirty="0">
                <a:effectLst/>
                <a:latin typeface="HrkhmsFpwwcsHelvetica"/>
              </a:rPr>
              <a:t>Write </a:t>
            </a:r>
            <a:r>
              <a:rPr lang="en-US" sz="1800" dirty="0">
                <a:effectLst/>
                <a:latin typeface="BwqvrxVglbtmTimes"/>
              </a:rPr>
              <a:t>operations are applied on two local replicas of the same data item;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effectLst/>
                <a:latin typeface="BwqvrxVglbtmTimes"/>
              </a:rPr>
              <a:t>The </a:t>
            </a:r>
            <a:r>
              <a:rPr lang="en-US" sz="1800" dirty="0">
                <a:effectLst/>
                <a:latin typeface="HrkhmsFpwwcsHelvetica"/>
              </a:rPr>
              <a:t>Write </a:t>
            </a:r>
            <a:r>
              <a:rPr lang="en-US" sz="1800" dirty="0">
                <a:effectLst/>
                <a:latin typeface="BwqvrxVglbtmTimes"/>
              </a:rPr>
              <a:t>operations are independently propagated to the other replicas;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effectLst/>
                <a:latin typeface="BwqvrxVglbtmTimes"/>
              </a:rPr>
              <a:t>Updates become permanent at commit time (shown only for Transaction 1)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36</a:t>
            </a:fld>
            <a:endParaRPr lang="en-US"/>
          </a:p>
        </p:txBody>
      </p:sp>
    </p:spTree>
    <p:extLst>
      <p:ext uri="{BB962C8B-B14F-4D97-AF65-F5344CB8AC3E}">
        <p14:creationId xmlns:p14="http://schemas.microsoft.com/office/powerpoint/2010/main" val="22437513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Lazy centralized replication algorithms are similar to eager centralized replication ones in that the updates are first applied to a master replica and then propagated to the slaves. The important difference is that the propagation does not take place within the update transaction, but after the transaction commits as a separate refresh transaction. Consequently, if a slave site performs a </a:t>
            </a:r>
            <a:r>
              <a:rPr lang="en-US" sz="1800" dirty="0">
                <a:effectLst/>
                <a:latin typeface="VknxbbSpscfwMTMI"/>
              </a:rPr>
              <a:t>R(x) </a:t>
            </a:r>
            <a:r>
              <a:rPr lang="en-US" sz="1800" dirty="0">
                <a:effectLst/>
                <a:latin typeface="BwqvrxVglbtmTimes"/>
              </a:rPr>
              <a:t>operation on its local copy, it may read stale (</a:t>
            </a:r>
            <a:r>
              <a:rPr lang="en-US" sz="1800" dirty="0" err="1">
                <a:effectLst/>
                <a:latin typeface="BwqvrxVglbtmTimes"/>
              </a:rPr>
              <a:t>nonfresh</a:t>
            </a:r>
            <a:r>
              <a:rPr lang="en-US" sz="1800" dirty="0">
                <a:effectLst/>
                <a:latin typeface="BwqvrxVglbtmTimes"/>
              </a:rPr>
              <a:t>) data, since </a:t>
            </a:r>
            <a:r>
              <a:rPr lang="en-US" sz="1800" dirty="0">
                <a:effectLst/>
                <a:latin typeface="VknxbbSpscfwMTMI"/>
              </a:rPr>
              <a:t>x </a:t>
            </a:r>
            <a:r>
              <a:rPr lang="en-US" sz="1800" dirty="0">
                <a:effectLst/>
                <a:latin typeface="BwqvrxVglbtmTimes"/>
              </a:rPr>
              <a:t>may have been updated at the master, but the update may not have yet been propagated to the slaves.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RtvtjdWbjxxq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RtvtjdWbjxxqTimes"/>
              </a:rPr>
              <a:t>Fig. 6.4 </a:t>
            </a:r>
            <a:r>
              <a:rPr lang="en-US" sz="1800" dirty="0">
                <a:effectLst/>
                <a:latin typeface="BwqvrxVglbtmTimes"/>
              </a:rPr>
              <a:t>Lazy single master replication protocol actions. (1) Update is applied on the local replica; (2) Transaction commit makes the updates permanent at the master; (3) Update is propagated to the other replicas in refresh transactions; (4) Transaction 2 reads from local copy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38</a:t>
            </a:fld>
            <a:endParaRPr lang="en-US"/>
          </a:p>
        </p:txBody>
      </p:sp>
    </p:spTree>
    <p:extLst>
      <p:ext uri="{BB962C8B-B14F-4D97-AF65-F5344CB8AC3E}">
        <p14:creationId xmlns:p14="http://schemas.microsoft.com/office/powerpoint/2010/main" val="9750452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The resulting </a:t>
            </a:r>
            <a:r>
              <a:rPr lang="en-US" sz="1800" b="1" u="sng" dirty="0">
                <a:effectLst/>
                <a:latin typeface="BwqvrxVglbtmTimes"/>
              </a:rPr>
              <a:t>global history over the </a:t>
            </a:r>
            <a:r>
              <a:rPr lang="en-US" sz="1800" b="1" i="1" u="sng" dirty="0">
                <a:effectLst/>
                <a:latin typeface="WlknxyYhbgmvTimes"/>
              </a:rPr>
              <a:t>logical </a:t>
            </a:r>
            <a:r>
              <a:rPr lang="en-US" sz="1800" b="1" u="sng" dirty="0">
                <a:effectLst/>
                <a:latin typeface="BwqvrxVglbtmTimes"/>
              </a:rPr>
              <a:t>data items </a:t>
            </a:r>
            <a:r>
              <a:rPr lang="en-US" sz="1800" b="1" u="sng" dirty="0">
                <a:effectLst/>
                <a:latin typeface="VknxbbSpscfwMTMI"/>
              </a:rPr>
              <a:t>x </a:t>
            </a:r>
            <a:r>
              <a:rPr lang="en-US" sz="1800" b="1" u="sng" dirty="0">
                <a:effectLst/>
                <a:latin typeface="BwqvrxVglbtmTimes"/>
              </a:rPr>
              <a:t>and </a:t>
            </a:r>
            <a:r>
              <a:rPr lang="en-US" sz="1800" b="1" u="sng" dirty="0">
                <a:effectLst/>
                <a:latin typeface="VknxbbSpscfwMTMI"/>
              </a:rPr>
              <a:t>y</a:t>
            </a:r>
            <a:r>
              <a:rPr lang="en-US" sz="1800" dirty="0">
                <a:effectLst/>
                <a:latin typeface="VknxbbSpscfwMTMI"/>
              </a:rPr>
              <a:t> </a:t>
            </a:r>
            <a:r>
              <a:rPr lang="en-US" sz="1800" dirty="0">
                <a:effectLst/>
                <a:latin typeface="BwqvrxVglbtmTimes"/>
              </a:rPr>
              <a:t>is </a:t>
            </a:r>
            <a:r>
              <a:rPr lang="en-US" sz="1800" b="1" dirty="0">
                <a:effectLst/>
                <a:latin typeface="BwqvrxVglbtmTimes"/>
              </a:rPr>
              <a:t>non-1SR</a:t>
            </a:r>
            <a:r>
              <a:rPr lang="en-US" sz="1800" dirty="0">
                <a:effectLst/>
                <a:latin typeface="BwqvrxVglbtmTimes"/>
              </a:rPr>
              <a:t>.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42</a:t>
            </a:fld>
            <a:endParaRPr lang="en-US"/>
          </a:p>
        </p:txBody>
      </p:sp>
    </p:spTree>
    <p:extLst>
      <p:ext uri="{BB962C8B-B14F-4D97-AF65-F5344CB8AC3E}">
        <p14:creationId xmlns:p14="http://schemas.microsoft.com/office/powerpoint/2010/main" val="329532002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VN" dirty="0"/>
              <a:t>   </a:t>
            </a:r>
            <a:r>
              <a:rPr lang="en-US" sz="1800" dirty="0">
                <a:effectLst/>
                <a:latin typeface="BwqvrxVglbtmTimes"/>
              </a:rPr>
              <a:t>since the refresh transaction is sent to site C sometime after </a:t>
            </a:r>
            <a:r>
              <a:rPr lang="en-US" sz="1800" dirty="0">
                <a:effectLst/>
                <a:latin typeface="VknxbbSpscfwMTMI"/>
              </a:rPr>
              <a:t>T</a:t>
            </a:r>
            <a:r>
              <a:rPr lang="en-US" sz="1800" dirty="0">
                <a:effectLst/>
                <a:latin typeface="BwqvrxVglbtmTimes"/>
              </a:rPr>
              <a:t>3 </a:t>
            </a:r>
            <a:endParaRPr lang="en-US" dirty="0">
              <a:effectLst/>
            </a:endParaRPr>
          </a:p>
          <a:p>
            <a:r>
              <a:rPr lang="en-US" sz="1800" dirty="0">
                <a:effectLst/>
                <a:latin typeface="BwqvrxVglbtmTimes"/>
              </a:rPr>
              <a:t>commits at site M, at step 3 when it reads the value of </a:t>
            </a:r>
            <a:r>
              <a:rPr lang="en-US" sz="1800" dirty="0">
                <a:effectLst/>
                <a:latin typeface="VknxbbSpscfwMTMI"/>
              </a:rPr>
              <a:t>x </a:t>
            </a:r>
            <a:r>
              <a:rPr lang="en-US" sz="1800" dirty="0">
                <a:effectLst/>
                <a:latin typeface="BwqvrxVglbtmTimes"/>
              </a:rPr>
              <a:t>at site C, it reads the old value and does not see the value of its own </a:t>
            </a:r>
            <a:r>
              <a:rPr lang="en-US" sz="1800" dirty="0">
                <a:effectLst/>
                <a:latin typeface="HrkhmsFpwwcsHelvetica"/>
              </a:rPr>
              <a:t>Write </a:t>
            </a:r>
            <a:r>
              <a:rPr lang="en-US" sz="1800" dirty="0">
                <a:effectLst/>
                <a:latin typeface="BwqvrxVglbtmTimes"/>
              </a:rPr>
              <a:t>that just precedes </a:t>
            </a:r>
            <a:r>
              <a:rPr lang="en-US" sz="1800" dirty="0">
                <a:effectLst/>
                <a:latin typeface="HrkhmsFpwwcsHelvetica"/>
              </a:rPr>
              <a:t>Read</a:t>
            </a:r>
            <a:r>
              <a:rPr lang="en-US" sz="1800" dirty="0">
                <a:effectLst/>
                <a:latin typeface="BwqvrxVglbtmTimes"/>
              </a:rPr>
              <a:t>.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43</a:t>
            </a:fld>
            <a:endParaRPr lang="en-US"/>
          </a:p>
        </p:txBody>
      </p:sp>
    </p:spTree>
    <p:extLst>
      <p:ext uri="{BB962C8B-B14F-4D97-AF65-F5344CB8AC3E}">
        <p14:creationId xmlns:p14="http://schemas.microsoft.com/office/powerpoint/2010/main" val="180078928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RtvtjdWbjxxqTimes"/>
              </a:rPr>
              <a:t>Fig. 6.6 </a:t>
            </a:r>
            <a:r>
              <a:rPr lang="en-US" sz="1800" dirty="0">
                <a:effectLst/>
                <a:latin typeface="BwqvrxVglbtmTimes"/>
              </a:rPr>
              <a:t>Lazy distributed replication protocol actions. (1) Two updates are applied on two local replicas; (2) Transaction commit makes the updates permanent; (3) The updates are independently propagated to the other replicas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45</a:t>
            </a:fld>
            <a:endParaRPr lang="en-US"/>
          </a:p>
        </p:txBody>
      </p:sp>
    </p:spTree>
    <p:extLst>
      <p:ext uri="{BB962C8B-B14F-4D97-AF65-F5344CB8AC3E}">
        <p14:creationId xmlns:p14="http://schemas.microsoft.com/office/powerpoint/2010/main" val="401131439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The critical issue here is reconciliation. One can design a general purpose reconciliation algorithm based on heuristics. For example, updates can be applied in timestamp order (i.e., those with later timestamps will always win) or one can give preference to updates that originate at certain sites (perhaps there are more important sites).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However, these are ad hoc methods and reconciliation is really dependent upon application semantics.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BwqvrxVglbtm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Furthermore, whatever reconciliation technique is used, some of the updates are lost. Note that timestamp-based ordering will only work if timestamps are based on local clocks that are synchronized. As we discussed earlier, this is hard to achieve in large-scale distributed systems. Simple timestamp- based approach, which concatenates a site number and local clock, gives arbitrary preference between transactions that may have no real basis in application logic. The reason timestamps work well in concurrency control and not in this case is because in concurrency control we are only interested in determining </a:t>
            </a:r>
            <a:r>
              <a:rPr lang="en-US" sz="1800" i="1" dirty="0">
                <a:effectLst/>
                <a:latin typeface="WlknxyYhbgmvTimes"/>
              </a:rPr>
              <a:t>some </a:t>
            </a:r>
            <a:r>
              <a:rPr lang="en-US" sz="1800" dirty="0">
                <a:effectLst/>
                <a:latin typeface="BwqvrxVglbtmTimes"/>
              </a:rPr>
              <a:t>order; here we are interested in determining a </a:t>
            </a:r>
            <a:r>
              <a:rPr lang="en-US" sz="1800" i="1" dirty="0">
                <a:effectLst/>
                <a:latin typeface="WlknxyYhbgmvTimes"/>
              </a:rPr>
              <a:t>particular </a:t>
            </a:r>
            <a:r>
              <a:rPr lang="en-US" sz="1800" dirty="0">
                <a:effectLst/>
                <a:latin typeface="BwqvrxVglbtmTimes"/>
              </a:rPr>
              <a:t>order that is consistent with application semantics. </a:t>
            </a:r>
            <a:endParaRPr lang="en-US"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46</a:t>
            </a:fld>
            <a:endParaRPr lang="en-US"/>
          </a:p>
        </p:txBody>
      </p:sp>
    </p:spTree>
    <p:extLst>
      <p:ext uri="{BB962C8B-B14F-4D97-AF65-F5344CB8AC3E}">
        <p14:creationId xmlns:p14="http://schemas.microsoft.com/office/powerpoint/2010/main" val="425465644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49</a:t>
            </a:fld>
            <a:endParaRPr lang="en-US"/>
          </a:p>
        </p:txBody>
      </p:sp>
    </p:spTree>
    <p:extLst>
      <p:ext uri="{BB962C8B-B14F-4D97-AF65-F5344CB8AC3E}">
        <p14:creationId xmlns:p14="http://schemas.microsoft.com/office/powerpoint/2010/main" val="393986531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BwqvrxVglbtmTimes"/>
              </a:rPr>
              <a:t>Read-One/Write-All Available (ROWA-A) protocol. The general idea is that the write commands are executed on all the available copies and the transaction terminates. The copies that were unavailable at the time will have to “catch up” when they become available. </a:t>
            </a:r>
            <a:endParaRPr lang="en-US" dirty="0"/>
          </a:p>
          <a:p>
            <a:endParaRPr lang="en-VN" dirty="0"/>
          </a:p>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50</a:t>
            </a:fld>
            <a:endParaRPr lang="en-US"/>
          </a:p>
        </p:txBody>
      </p:sp>
    </p:spTree>
    <p:extLst>
      <p:ext uri="{BB962C8B-B14F-4D97-AF65-F5344CB8AC3E}">
        <p14:creationId xmlns:p14="http://schemas.microsoft.com/office/powerpoint/2010/main" val="148442126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51</a:t>
            </a:fld>
            <a:endParaRPr lang="en-US"/>
          </a:p>
        </p:txBody>
      </p:sp>
    </p:spTree>
    <p:extLst>
      <p:ext uri="{BB962C8B-B14F-4D97-AF65-F5344CB8AC3E}">
        <p14:creationId xmlns:p14="http://schemas.microsoft.com/office/powerpoint/2010/main" val="209926977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765F5201-0B02-374C-9C85-2DCB7D098B21}" type="slidenum">
              <a:rPr lang="en-US"/>
              <a:t>53</a:t>
            </a:fld>
            <a:endParaRPr lang="en-US"/>
          </a:p>
        </p:txBody>
      </p:sp>
    </p:spTree>
    <p:extLst>
      <p:ext uri="{BB962C8B-B14F-4D97-AF65-F5344CB8AC3E}">
        <p14:creationId xmlns:p14="http://schemas.microsoft.com/office/powerpoint/2010/main" val="1683748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94498518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1481446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3185492311"/>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405157876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409833305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1517473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40809668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97593761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18137955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673677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378677354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44618310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45408078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52568480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352901582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55088636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41412760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6031151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91719343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323002290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3281787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45494546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670061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47753801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79776459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e l'image des diapositives 1"/>
          <p:cNvSpPr>
            <a:spLocks noGrp="1" noRot="1" noChangeAspect="1" noTextEdit="1"/>
          </p:cNvSpPr>
          <p:nvPr>
            <p:ph type="sldImg"/>
          </p:nvPr>
        </p:nvSpPr>
        <p:spPr>
          <a:ln/>
        </p:spPr>
      </p:sp>
      <p:sp>
        <p:nvSpPr>
          <p:cNvPr id="68611"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312698323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Espace réservé de l'image des diapositives 1"/>
          <p:cNvSpPr>
            <a:spLocks noGrp="1" noRot="1" noChangeAspect="1" noTextEdit="1"/>
          </p:cNvSpPr>
          <p:nvPr>
            <p:ph type="sldImg"/>
          </p:nvPr>
        </p:nvSpPr>
        <p:spPr>
          <a:ln/>
        </p:spPr>
      </p:sp>
      <p:sp>
        <p:nvSpPr>
          <p:cNvPr id="69635"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156157323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Espace réservé de l'image des diapositives 1"/>
          <p:cNvSpPr>
            <a:spLocks noGrp="1" noRot="1" noChangeAspect="1" noTextEdit="1"/>
          </p:cNvSpPr>
          <p:nvPr>
            <p:ph type="sldImg"/>
          </p:nvPr>
        </p:nvSpPr>
        <p:spPr>
          <a:ln/>
        </p:spPr>
      </p:sp>
      <p:sp>
        <p:nvSpPr>
          <p:cNvPr id="71683"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58342834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354542327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e l'image des diapositives 1"/>
          <p:cNvSpPr>
            <a:spLocks noGrp="1" noRot="1" noChangeAspect="1" noTextEdit="1"/>
          </p:cNvSpPr>
          <p:nvPr>
            <p:ph type="sldImg"/>
          </p:nvPr>
        </p:nvSpPr>
        <p:spPr>
          <a:ln/>
        </p:spPr>
      </p:sp>
      <p:sp>
        <p:nvSpPr>
          <p:cNvPr id="80899"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354472921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ce réservé de l'image des diapositives 1"/>
          <p:cNvSpPr>
            <a:spLocks noGrp="1" noRot="1" noChangeAspect="1" noTextEdit="1"/>
          </p:cNvSpPr>
          <p:nvPr>
            <p:ph type="sldImg"/>
          </p:nvPr>
        </p:nvSpPr>
        <p:spPr>
          <a:ln/>
        </p:spPr>
      </p:sp>
      <p:sp>
        <p:nvSpPr>
          <p:cNvPr id="81923"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171370248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e l'image des diapositives 1"/>
          <p:cNvSpPr>
            <a:spLocks noGrp="1" noRot="1" noChangeAspect="1" noTextEdit="1"/>
          </p:cNvSpPr>
          <p:nvPr>
            <p:ph type="sldImg"/>
          </p:nvPr>
        </p:nvSpPr>
        <p:spPr>
          <a:ln/>
        </p:spPr>
      </p:sp>
      <p:sp>
        <p:nvSpPr>
          <p:cNvPr id="82947"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170729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386534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97773616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ce réservé de l'image des diapositives 1"/>
          <p:cNvSpPr>
            <a:spLocks noGrp="1" noRot="1" noChangeAspect="1" noTextEdit="1"/>
          </p:cNvSpPr>
          <p:nvPr>
            <p:ph type="sldImg"/>
          </p:nvPr>
        </p:nvSpPr>
        <p:spPr>
          <a:ln/>
        </p:spPr>
      </p:sp>
      <p:sp>
        <p:nvSpPr>
          <p:cNvPr id="83971"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166662532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a:t>
            </a:fld>
            <a:endParaRPr lang="en-US"/>
          </a:p>
        </p:txBody>
      </p:sp>
    </p:spTree>
    <p:extLst>
      <p:ext uri="{BB962C8B-B14F-4D97-AF65-F5344CB8AC3E}">
        <p14:creationId xmlns:p14="http://schemas.microsoft.com/office/powerpoint/2010/main" val="369161246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a:t>
            </a:fld>
            <a:endParaRPr lang="en-US"/>
          </a:p>
        </p:txBody>
      </p:sp>
    </p:spTree>
    <p:extLst>
      <p:ext uri="{BB962C8B-B14F-4D97-AF65-F5344CB8AC3E}">
        <p14:creationId xmlns:p14="http://schemas.microsoft.com/office/powerpoint/2010/main" val="20917107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a:t>
            </a:fld>
            <a:endParaRPr lang="en-US"/>
          </a:p>
        </p:txBody>
      </p:sp>
    </p:spTree>
    <p:extLst>
      <p:ext uri="{BB962C8B-B14F-4D97-AF65-F5344CB8AC3E}">
        <p14:creationId xmlns:p14="http://schemas.microsoft.com/office/powerpoint/2010/main" val="371750278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7"/>
          <p:cNvSpPr>
            <a:spLocks noGrp="1" noChangeArrowheads="1"/>
          </p:cNvSpPr>
          <p:nvPr>
            <p:ph type="sldNum" sz="quarter" idx="5"/>
          </p:nvPr>
        </p:nvSpPr>
        <p:spPr>
          <a:noFill/>
        </p:spPr>
        <p:txBody>
          <a:bodyPr/>
          <a:lstStyle/>
          <a:p>
            <a:fld id="{D135E956-4771-4F7D-ACEA-7BBBC4822AFE}" type="slidenum">
              <a:rPr lang="fr-FR">
                <a:latin typeface="Arial" pitchFamily="34" charset="0"/>
              </a:rPr>
              <a:pPr/>
              <a:t>5</a:t>
            </a:fld>
            <a:endParaRPr lang="fr-FR">
              <a:latin typeface="Arial" pitchFamily="34" charset="0"/>
            </a:endParaRPr>
          </a:p>
        </p:txBody>
      </p:sp>
      <p:sp>
        <p:nvSpPr>
          <p:cNvPr id="631811" name="Rectangle 2"/>
          <p:cNvSpPr>
            <a:spLocks noGrp="1" noRot="1" noChangeAspect="1" noChangeArrowheads="1" noTextEdit="1"/>
          </p:cNvSpPr>
          <p:nvPr>
            <p:ph type="sldImg"/>
          </p:nvPr>
        </p:nvSpPr>
        <p:spPr>
          <a:xfrm>
            <a:off x="1298575" y="801688"/>
            <a:ext cx="4260850" cy="3195637"/>
          </a:xfrm>
          <a:ln/>
        </p:spPr>
      </p:sp>
      <p:sp>
        <p:nvSpPr>
          <p:cNvPr id="631812" name="Rectangle 3"/>
          <p:cNvSpPr>
            <a:spLocks noGrp="1" noChangeArrowheads="1"/>
          </p:cNvSpPr>
          <p:nvPr>
            <p:ph type="body" idx="1"/>
          </p:nvPr>
        </p:nvSpPr>
        <p:spPr>
          <a:xfrm>
            <a:off x="913991" y="4344358"/>
            <a:ext cx="5030018" cy="3855032"/>
          </a:xfrm>
          <a:noFill/>
          <a:ln/>
        </p:spPr>
        <p:txBody>
          <a:bodyPr/>
          <a:lstStyle/>
          <a:p>
            <a:endParaRPr lang="fr-FR">
              <a:latin typeface="Arial" pitchFamily="34" charset="0"/>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5800"/>
            <a:ext cx="4568825" cy="3427413"/>
          </a:xfrm>
        </p:spPr>
      </p:sp>
      <p:sp>
        <p:nvSpPr>
          <p:cNvPr id="3" name="Espace réservé des commentaires 2"/>
          <p:cNvSpPr>
            <a:spLocks noGrp="1"/>
          </p:cNvSpPr>
          <p:nvPr>
            <p:ph type="body" idx="1"/>
          </p:nvPr>
        </p:nvSpPr>
        <p:spPr/>
        <p:txBody>
          <a:bodyPr/>
          <a:lstStyle/>
          <a:p>
            <a:r>
              <a:rPr lang="fr-FR" dirty="0" err="1"/>
              <a:t>Seq</a:t>
            </a:r>
            <a:r>
              <a:rPr lang="fr-FR" dirty="0"/>
              <a:t>: fraction</a:t>
            </a:r>
            <a:r>
              <a:rPr lang="fr-FR" baseline="0" dirty="0"/>
              <a:t> (pourcentage) de la partie séquentielle</a:t>
            </a:r>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6</a:t>
            </a:fld>
            <a:endParaRPr lang="en-US"/>
          </a:p>
        </p:txBody>
      </p:sp>
    </p:spTree>
    <p:extLst>
      <p:ext uri="{BB962C8B-B14F-4D97-AF65-F5344CB8AC3E}">
        <p14:creationId xmlns:p14="http://schemas.microsoft.com/office/powerpoint/2010/main" val="77884068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7"/>
          <p:cNvSpPr>
            <a:spLocks noGrp="1" noChangeArrowheads="1"/>
          </p:cNvSpPr>
          <p:nvPr>
            <p:ph type="sldNum" sz="quarter" idx="5"/>
          </p:nvPr>
        </p:nvSpPr>
        <p:spPr>
          <a:noFill/>
        </p:spPr>
        <p:txBody>
          <a:bodyPr/>
          <a:lstStyle/>
          <a:p>
            <a:fld id="{1E664E5C-16A7-4B4D-A599-F97E29B99F8C}" type="slidenum">
              <a:rPr lang="fr-FR">
                <a:latin typeface="Arial" pitchFamily="34" charset="0"/>
              </a:rPr>
              <a:pPr/>
              <a:t>7</a:t>
            </a:fld>
            <a:endParaRPr lang="fr-FR">
              <a:latin typeface="Arial" pitchFamily="34" charset="0"/>
            </a:endParaRPr>
          </a:p>
        </p:txBody>
      </p:sp>
      <p:sp>
        <p:nvSpPr>
          <p:cNvPr id="632835" name="Rectangle 2"/>
          <p:cNvSpPr>
            <a:spLocks noGrp="1" noRot="1" noChangeAspect="1" noChangeArrowheads="1" noTextEdit="1"/>
          </p:cNvSpPr>
          <p:nvPr>
            <p:ph type="sldImg"/>
          </p:nvPr>
        </p:nvSpPr>
        <p:spPr>
          <a:xfrm>
            <a:off x="1298575" y="801688"/>
            <a:ext cx="4260850" cy="3195637"/>
          </a:xfrm>
          <a:ln/>
        </p:spPr>
      </p:sp>
      <p:sp>
        <p:nvSpPr>
          <p:cNvPr id="632836" name="Rectangle 3"/>
          <p:cNvSpPr>
            <a:spLocks noGrp="1" noChangeArrowheads="1"/>
          </p:cNvSpPr>
          <p:nvPr>
            <p:ph type="body" idx="1"/>
          </p:nvPr>
        </p:nvSpPr>
        <p:spPr>
          <a:xfrm>
            <a:off x="913991" y="4344358"/>
            <a:ext cx="5030018" cy="3855032"/>
          </a:xfrm>
          <a:noFill/>
          <a:ln/>
        </p:spPr>
        <p:txBody>
          <a:bodyPr/>
          <a:lstStyle/>
          <a:p>
            <a:endParaRPr lang="fr-FR">
              <a:latin typeface="Arial" pitchFamily="34" charset="0"/>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5800"/>
            <a:ext cx="4568825" cy="3427413"/>
          </a:xfrm>
        </p:spPr>
      </p:sp>
      <p:sp>
        <p:nvSpPr>
          <p:cNvPr id="3" name="Espace réservé des commentaires 2"/>
          <p:cNvSpPr>
            <a:spLocks noGrp="1"/>
          </p:cNvSpPr>
          <p:nvPr>
            <p:ph type="body" idx="1"/>
          </p:nvPr>
        </p:nvSpPr>
        <p:spPr/>
        <p:txBody>
          <a:bodyPr/>
          <a:lstStyle/>
          <a:p>
            <a:r>
              <a:rPr lang="fr-FR" dirty="0"/>
              <a:t>Avec l'arrivée des clusters (ensemble de machines interconnectées pour former une seule machine)</a:t>
            </a:r>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8</a:t>
            </a:fld>
            <a:endParaRPr lang="en-US"/>
          </a:p>
        </p:txBody>
      </p:sp>
    </p:spTree>
    <p:extLst>
      <p:ext uri="{BB962C8B-B14F-4D97-AF65-F5344CB8AC3E}">
        <p14:creationId xmlns:p14="http://schemas.microsoft.com/office/powerpoint/2010/main" val="4249867112"/>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10</a:t>
            </a:fld>
            <a:endParaRPr lang="en-US"/>
          </a:p>
        </p:txBody>
      </p:sp>
    </p:spTree>
    <p:extLst>
      <p:ext uri="{BB962C8B-B14F-4D97-AF65-F5344CB8AC3E}">
        <p14:creationId xmlns:p14="http://schemas.microsoft.com/office/powerpoint/2010/main" val="2049367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3836452719"/>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11</a:t>
            </a:fld>
            <a:endParaRPr lang="en-US"/>
          </a:p>
        </p:txBody>
      </p:sp>
    </p:spTree>
    <p:extLst>
      <p:ext uri="{BB962C8B-B14F-4D97-AF65-F5344CB8AC3E}">
        <p14:creationId xmlns:p14="http://schemas.microsoft.com/office/powerpoint/2010/main" val="335820437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1152525" y="692150"/>
            <a:ext cx="4552950" cy="3416300"/>
          </a:xfrm>
          <a:ln cap="flat"/>
        </p:spPr>
      </p:sp>
    </p:spTree>
    <p:extLst>
      <p:ext uri="{BB962C8B-B14F-4D97-AF65-F5344CB8AC3E}">
        <p14:creationId xmlns:p14="http://schemas.microsoft.com/office/powerpoint/2010/main" val="254521550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52525" y="692150"/>
            <a:ext cx="4552950" cy="3416300"/>
          </a:xfrm>
          <a:ln cap="flat"/>
        </p:spPr>
      </p:sp>
    </p:spTree>
    <p:extLst>
      <p:ext uri="{BB962C8B-B14F-4D97-AF65-F5344CB8AC3E}">
        <p14:creationId xmlns:p14="http://schemas.microsoft.com/office/powerpoint/2010/main" val="297560944"/>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52525" y="692150"/>
            <a:ext cx="4552950" cy="3416300"/>
          </a:xfrm>
          <a:ln cap="flat"/>
        </p:spPr>
      </p:sp>
    </p:spTree>
    <p:extLst>
      <p:ext uri="{BB962C8B-B14F-4D97-AF65-F5344CB8AC3E}">
        <p14:creationId xmlns:p14="http://schemas.microsoft.com/office/powerpoint/2010/main" val="90361902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16</a:t>
            </a:fld>
            <a:endParaRPr lang="en-US"/>
          </a:p>
        </p:txBody>
      </p:sp>
    </p:spTree>
    <p:extLst>
      <p:ext uri="{BB962C8B-B14F-4D97-AF65-F5344CB8AC3E}">
        <p14:creationId xmlns:p14="http://schemas.microsoft.com/office/powerpoint/2010/main" val="89841086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18</a:t>
            </a:fld>
            <a:endParaRPr lang="en-US"/>
          </a:p>
        </p:txBody>
      </p:sp>
    </p:spTree>
    <p:extLst>
      <p:ext uri="{BB962C8B-B14F-4D97-AF65-F5344CB8AC3E}">
        <p14:creationId xmlns:p14="http://schemas.microsoft.com/office/powerpoint/2010/main" val="166327109"/>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152525" y="692150"/>
            <a:ext cx="4552950" cy="3416300"/>
          </a:xfrm>
          <a:ln cap="flat"/>
        </p:spPr>
      </p:sp>
    </p:spTree>
    <p:extLst>
      <p:ext uri="{BB962C8B-B14F-4D97-AF65-F5344CB8AC3E}">
        <p14:creationId xmlns:p14="http://schemas.microsoft.com/office/powerpoint/2010/main" val="176745868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152525" y="692150"/>
            <a:ext cx="4552950" cy="3416300"/>
          </a:xfrm>
          <a:ln cap="flat"/>
        </p:spPr>
      </p:sp>
    </p:spTree>
    <p:extLst>
      <p:ext uri="{BB962C8B-B14F-4D97-AF65-F5344CB8AC3E}">
        <p14:creationId xmlns:p14="http://schemas.microsoft.com/office/powerpoint/2010/main" val="139600616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21</a:t>
            </a:fld>
            <a:endParaRPr lang="en-US"/>
          </a:p>
        </p:txBody>
      </p:sp>
    </p:spTree>
    <p:extLst>
      <p:ext uri="{BB962C8B-B14F-4D97-AF65-F5344CB8AC3E}">
        <p14:creationId xmlns:p14="http://schemas.microsoft.com/office/powerpoint/2010/main" val="150524860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22</a:t>
            </a:fld>
            <a:endParaRPr lang="en-US"/>
          </a:p>
        </p:txBody>
      </p:sp>
    </p:spTree>
    <p:extLst>
      <p:ext uri="{BB962C8B-B14F-4D97-AF65-F5344CB8AC3E}">
        <p14:creationId xmlns:p14="http://schemas.microsoft.com/office/powerpoint/2010/main" val="2241062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173242809"/>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23</a:t>
            </a:fld>
            <a:endParaRPr lang="en-US"/>
          </a:p>
        </p:txBody>
      </p:sp>
    </p:spTree>
    <p:extLst>
      <p:ext uri="{BB962C8B-B14F-4D97-AF65-F5344CB8AC3E}">
        <p14:creationId xmlns:p14="http://schemas.microsoft.com/office/powerpoint/2010/main" val="1458626897"/>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pPr>
              <a:defRPr/>
            </a:pPr>
            <a:fld id="{460FB2C4-E1C1-49B2-A9E1-C1AA559B4C22}" type="slidenum">
              <a:rPr lang="en-US"/>
              <a:pPr>
                <a:defRPr/>
              </a:pPr>
              <a:t>24</a:t>
            </a:fld>
            <a:endParaRPr lang="en-US"/>
          </a:p>
        </p:txBody>
      </p:sp>
    </p:spTree>
    <p:extLst>
      <p:ext uri="{BB962C8B-B14F-4D97-AF65-F5344CB8AC3E}">
        <p14:creationId xmlns:p14="http://schemas.microsoft.com/office/powerpoint/2010/main" val="60923906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25</a:t>
            </a:fld>
            <a:endParaRPr lang="en-US"/>
          </a:p>
        </p:txBody>
      </p:sp>
    </p:spTree>
    <p:extLst>
      <p:ext uri="{BB962C8B-B14F-4D97-AF65-F5344CB8AC3E}">
        <p14:creationId xmlns:p14="http://schemas.microsoft.com/office/powerpoint/2010/main" val="38772364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26</a:t>
            </a:fld>
            <a:endParaRPr lang="en-US"/>
          </a:p>
        </p:txBody>
      </p:sp>
    </p:spTree>
    <p:extLst>
      <p:ext uri="{BB962C8B-B14F-4D97-AF65-F5344CB8AC3E}">
        <p14:creationId xmlns:p14="http://schemas.microsoft.com/office/powerpoint/2010/main" val="157777191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27</a:t>
            </a:fld>
            <a:endParaRPr lang="en-US"/>
          </a:p>
        </p:txBody>
      </p:sp>
    </p:spTree>
    <p:extLst>
      <p:ext uri="{BB962C8B-B14F-4D97-AF65-F5344CB8AC3E}">
        <p14:creationId xmlns:p14="http://schemas.microsoft.com/office/powerpoint/2010/main" val="4287442294"/>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1152525" y="692150"/>
            <a:ext cx="4552950" cy="3416300"/>
          </a:xfrm>
          <a:ln cap="flat"/>
        </p:spPr>
      </p:sp>
    </p:spTree>
    <p:extLst>
      <p:ext uri="{BB962C8B-B14F-4D97-AF65-F5344CB8AC3E}">
        <p14:creationId xmlns:p14="http://schemas.microsoft.com/office/powerpoint/2010/main" val="136868664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29</a:t>
            </a:fld>
            <a:endParaRPr lang="en-US"/>
          </a:p>
        </p:txBody>
      </p:sp>
    </p:spTree>
    <p:extLst>
      <p:ext uri="{BB962C8B-B14F-4D97-AF65-F5344CB8AC3E}">
        <p14:creationId xmlns:p14="http://schemas.microsoft.com/office/powerpoint/2010/main" val="204449866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30</a:t>
            </a:fld>
            <a:endParaRPr lang="en-US"/>
          </a:p>
        </p:txBody>
      </p:sp>
    </p:spTree>
    <p:extLst>
      <p:ext uri="{BB962C8B-B14F-4D97-AF65-F5344CB8AC3E}">
        <p14:creationId xmlns:p14="http://schemas.microsoft.com/office/powerpoint/2010/main" val="1707958584"/>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52525" y="692150"/>
            <a:ext cx="4552950" cy="3416300"/>
          </a:xfrm>
          <a:ln cap="flat"/>
        </p:spPr>
      </p:sp>
    </p:spTree>
    <p:extLst>
      <p:ext uri="{BB962C8B-B14F-4D97-AF65-F5344CB8AC3E}">
        <p14:creationId xmlns:p14="http://schemas.microsoft.com/office/powerpoint/2010/main" val="401918530"/>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32</a:t>
            </a:fld>
            <a:endParaRPr lang="en-US"/>
          </a:p>
        </p:txBody>
      </p:sp>
    </p:spTree>
    <p:extLst>
      <p:ext uri="{BB962C8B-B14F-4D97-AF65-F5344CB8AC3E}">
        <p14:creationId xmlns:p14="http://schemas.microsoft.com/office/powerpoint/2010/main" val="2514488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491720624"/>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152525" y="692150"/>
            <a:ext cx="4552950" cy="3416300"/>
          </a:xfrm>
          <a:ln cap="flat"/>
        </p:spPr>
      </p:sp>
    </p:spTree>
    <p:extLst>
      <p:ext uri="{BB962C8B-B14F-4D97-AF65-F5344CB8AC3E}">
        <p14:creationId xmlns:p14="http://schemas.microsoft.com/office/powerpoint/2010/main" val="239813535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34</a:t>
            </a:fld>
            <a:endParaRPr lang="en-US"/>
          </a:p>
        </p:txBody>
      </p:sp>
    </p:spTree>
    <p:extLst>
      <p:ext uri="{BB962C8B-B14F-4D97-AF65-F5344CB8AC3E}">
        <p14:creationId xmlns:p14="http://schemas.microsoft.com/office/powerpoint/2010/main" val="245201751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35</a:t>
            </a:fld>
            <a:endParaRPr lang="en-US"/>
          </a:p>
        </p:txBody>
      </p:sp>
    </p:spTree>
    <p:extLst>
      <p:ext uri="{BB962C8B-B14F-4D97-AF65-F5344CB8AC3E}">
        <p14:creationId xmlns:p14="http://schemas.microsoft.com/office/powerpoint/2010/main" val="386621340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52525" y="692150"/>
            <a:ext cx="4552950" cy="3416300"/>
          </a:xfrm>
          <a:ln cap="flat"/>
        </p:spPr>
      </p:sp>
    </p:spTree>
    <p:extLst>
      <p:ext uri="{BB962C8B-B14F-4D97-AF65-F5344CB8AC3E}">
        <p14:creationId xmlns:p14="http://schemas.microsoft.com/office/powerpoint/2010/main" val="2104359227"/>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37</a:t>
            </a:fld>
            <a:endParaRPr lang="en-US"/>
          </a:p>
        </p:txBody>
      </p:sp>
    </p:spTree>
    <p:extLst>
      <p:ext uri="{BB962C8B-B14F-4D97-AF65-F5344CB8AC3E}">
        <p14:creationId xmlns:p14="http://schemas.microsoft.com/office/powerpoint/2010/main" val="1746859129"/>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38</a:t>
            </a:fld>
            <a:endParaRPr lang="en-US"/>
          </a:p>
        </p:txBody>
      </p:sp>
    </p:spTree>
    <p:extLst>
      <p:ext uri="{BB962C8B-B14F-4D97-AF65-F5344CB8AC3E}">
        <p14:creationId xmlns:p14="http://schemas.microsoft.com/office/powerpoint/2010/main" val="1211203458"/>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39</a:t>
            </a:fld>
            <a:endParaRPr lang="en-US"/>
          </a:p>
        </p:txBody>
      </p:sp>
    </p:spTree>
    <p:extLst>
      <p:ext uri="{BB962C8B-B14F-4D97-AF65-F5344CB8AC3E}">
        <p14:creationId xmlns:p14="http://schemas.microsoft.com/office/powerpoint/2010/main" val="314076157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40</a:t>
            </a:fld>
            <a:endParaRPr lang="en-US"/>
          </a:p>
        </p:txBody>
      </p:sp>
    </p:spTree>
    <p:extLst>
      <p:ext uri="{BB962C8B-B14F-4D97-AF65-F5344CB8AC3E}">
        <p14:creationId xmlns:p14="http://schemas.microsoft.com/office/powerpoint/2010/main" val="4092245704"/>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41</a:t>
            </a:fld>
            <a:endParaRPr lang="en-US"/>
          </a:p>
        </p:txBody>
      </p:sp>
    </p:spTree>
    <p:extLst>
      <p:ext uri="{BB962C8B-B14F-4D97-AF65-F5344CB8AC3E}">
        <p14:creationId xmlns:p14="http://schemas.microsoft.com/office/powerpoint/2010/main" val="168853480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42</a:t>
            </a:fld>
            <a:endParaRPr lang="en-US"/>
          </a:p>
        </p:txBody>
      </p:sp>
    </p:spTree>
    <p:extLst>
      <p:ext uri="{BB962C8B-B14F-4D97-AF65-F5344CB8AC3E}">
        <p14:creationId xmlns:p14="http://schemas.microsoft.com/office/powerpoint/2010/main" val="3045067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189120302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43</a:t>
            </a:fld>
            <a:endParaRPr lang="en-US"/>
          </a:p>
        </p:txBody>
      </p:sp>
    </p:spTree>
    <p:extLst>
      <p:ext uri="{BB962C8B-B14F-4D97-AF65-F5344CB8AC3E}">
        <p14:creationId xmlns:p14="http://schemas.microsoft.com/office/powerpoint/2010/main" val="3883806042"/>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942A6-7FCE-4592-9C90-E68D7640D960}" type="slidenum">
              <a:rPr lang="fr-FR"/>
              <a:pPr/>
              <a:t>44</a:t>
            </a:fld>
            <a:endParaRPr lang="fr-FR"/>
          </a:p>
        </p:txBody>
      </p:sp>
      <p:sp>
        <p:nvSpPr>
          <p:cNvPr id="831490" name="Rectangle 2"/>
          <p:cNvSpPr>
            <a:spLocks noGrp="1" noRot="1" noChangeAspect="1" noChangeArrowheads="1" noTextEdit="1"/>
          </p:cNvSpPr>
          <p:nvPr>
            <p:ph type="sldImg"/>
          </p:nvPr>
        </p:nvSpPr>
        <p:spPr>
          <a:xfrm>
            <a:off x="1144588" y="685800"/>
            <a:ext cx="4570412" cy="3429000"/>
          </a:xfrm>
          <a:ln/>
        </p:spPr>
      </p:sp>
      <p:sp>
        <p:nvSpPr>
          <p:cNvPr id="83149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116889769"/>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45</a:t>
            </a:fld>
            <a:endParaRPr lang="en-US"/>
          </a:p>
        </p:txBody>
      </p:sp>
    </p:spTree>
    <p:extLst>
      <p:ext uri="{BB962C8B-B14F-4D97-AF65-F5344CB8AC3E}">
        <p14:creationId xmlns:p14="http://schemas.microsoft.com/office/powerpoint/2010/main" val="2956462457"/>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46</a:t>
            </a:fld>
            <a:endParaRPr lang="en-US"/>
          </a:p>
        </p:txBody>
      </p:sp>
    </p:spTree>
    <p:extLst>
      <p:ext uri="{BB962C8B-B14F-4D97-AF65-F5344CB8AC3E}">
        <p14:creationId xmlns:p14="http://schemas.microsoft.com/office/powerpoint/2010/main" val="174367566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47</a:t>
            </a:fld>
            <a:endParaRPr lang="en-US"/>
          </a:p>
        </p:txBody>
      </p:sp>
    </p:spTree>
    <p:extLst>
      <p:ext uri="{BB962C8B-B14F-4D97-AF65-F5344CB8AC3E}">
        <p14:creationId xmlns:p14="http://schemas.microsoft.com/office/powerpoint/2010/main" val="376855871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Espace réservé de l'image des diapositives 1"/>
          <p:cNvSpPr>
            <a:spLocks noGrp="1" noRot="1" noChangeAspect="1" noTextEdit="1"/>
          </p:cNvSpPr>
          <p:nvPr>
            <p:ph type="sldImg"/>
          </p:nvPr>
        </p:nvSpPr>
        <p:spPr>
          <a:xfrm>
            <a:off x="1258888" y="720725"/>
            <a:ext cx="4797425" cy="3598863"/>
          </a:xfrm>
          <a:ln/>
        </p:spPr>
      </p:sp>
      <p:sp>
        <p:nvSpPr>
          <p:cNvPr id="636931" name="Espace réservé des commentaires 2"/>
          <p:cNvSpPr>
            <a:spLocks noGrp="1"/>
          </p:cNvSpPr>
          <p:nvPr>
            <p:ph type="body" idx="1"/>
          </p:nvPr>
        </p:nvSpPr>
        <p:spPr>
          <a:noFill/>
          <a:ln/>
        </p:spPr>
        <p:txBody>
          <a:bodyPr/>
          <a:lstStyle/>
          <a:p>
            <a:endParaRPr lang="fr-FR">
              <a:latin typeface="Arial" pitchFamily="34" charset="0"/>
            </a:endParaRPr>
          </a:p>
        </p:txBody>
      </p:sp>
      <p:sp>
        <p:nvSpPr>
          <p:cNvPr id="636932" name="Espace réservé du numéro de diapositive 3"/>
          <p:cNvSpPr>
            <a:spLocks noGrp="1"/>
          </p:cNvSpPr>
          <p:nvPr>
            <p:ph type="sldNum" sz="quarter" idx="5"/>
          </p:nvPr>
        </p:nvSpPr>
        <p:spPr>
          <a:noFill/>
        </p:spPr>
        <p:txBody>
          <a:bodyPr/>
          <a:lstStyle/>
          <a:p>
            <a:fld id="{8AA8239A-92E6-4F89-A65A-A75F5DEAEA96}" type="slidenum">
              <a:rPr lang="en-US">
                <a:latin typeface="Arial" pitchFamily="34" charset="0"/>
              </a:rPr>
              <a:pPr/>
              <a:t>48</a:t>
            </a:fld>
            <a:endParaRPr lang="en-US">
              <a:latin typeface="Arial" pitchFamily="34" charset="0"/>
            </a:endParaRPr>
          </a:p>
        </p:txBody>
      </p:sp>
    </p:spTree>
    <p:extLst>
      <p:ext uri="{BB962C8B-B14F-4D97-AF65-F5344CB8AC3E}">
        <p14:creationId xmlns:p14="http://schemas.microsoft.com/office/powerpoint/2010/main" val="1406398838"/>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49</a:t>
            </a:fld>
            <a:endParaRPr lang="en-US"/>
          </a:p>
        </p:txBody>
      </p:sp>
    </p:spTree>
    <p:extLst>
      <p:ext uri="{BB962C8B-B14F-4D97-AF65-F5344CB8AC3E}">
        <p14:creationId xmlns:p14="http://schemas.microsoft.com/office/powerpoint/2010/main" val="3483893547"/>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50</a:t>
            </a:fld>
            <a:endParaRPr lang="en-US"/>
          </a:p>
        </p:txBody>
      </p:sp>
    </p:spTree>
    <p:extLst>
      <p:ext uri="{BB962C8B-B14F-4D97-AF65-F5344CB8AC3E}">
        <p14:creationId xmlns:p14="http://schemas.microsoft.com/office/powerpoint/2010/main" val="489148400"/>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51</a:t>
            </a:fld>
            <a:endParaRPr lang="en-US"/>
          </a:p>
        </p:txBody>
      </p:sp>
    </p:spTree>
    <p:extLst>
      <p:ext uri="{BB962C8B-B14F-4D97-AF65-F5344CB8AC3E}">
        <p14:creationId xmlns:p14="http://schemas.microsoft.com/office/powerpoint/2010/main" val="268253867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52</a:t>
            </a:fld>
            <a:endParaRPr lang="en-US"/>
          </a:p>
        </p:txBody>
      </p:sp>
    </p:spTree>
    <p:extLst>
      <p:ext uri="{BB962C8B-B14F-4D97-AF65-F5344CB8AC3E}">
        <p14:creationId xmlns:p14="http://schemas.microsoft.com/office/powerpoint/2010/main" val="2517108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1907163585"/>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53</a:t>
            </a:fld>
            <a:endParaRPr lang="en-US"/>
          </a:p>
        </p:txBody>
      </p:sp>
    </p:spTree>
    <p:extLst>
      <p:ext uri="{BB962C8B-B14F-4D97-AF65-F5344CB8AC3E}">
        <p14:creationId xmlns:p14="http://schemas.microsoft.com/office/powerpoint/2010/main" val="59022836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54</a:t>
            </a:fld>
            <a:endParaRPr lang="en-US"/>
          </a:p>
        </p:txBody>
      </p:sp>
    </p:spTree>
    <p:extLst>
      <p:ext uri="{BB962C8B-B14F-4D97-AF65-F5344CB8AC3E}">
        <p14:creationId xmlns:p14="http://schemas.microsoft.com/office/powerpoint/2010/main" val="4219202989"/>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55</a:t>
            </a:fld>
            <a:endParaRPr lang="en-US"/>
          </a:p>
        </p:txBody>
      </p:sp>
    </p:spTree>
    <p:extLst>
      <p:ext uri="{BB962C8B-B14F-4D97-AF65-F5344CB8AC3E}">
        <p14:creationId xmlns:p14="http://schemas.microsoft.com/office/powerpoint/2010/main" val="2017293722"/>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56</a:t>
            </a:fld>
            <a:endParaRPr lang="en-US"/>
          </a:p>
        </p:txBody>
      </p:sp>
    </p:spTree>
    <p:extLst>
      <p:ext uri="{BB962C8B-B14F-4D97-AF65-F5344CB8AC3E}">
        <p14:creationId xmlns:p14="http://schemas.microsoft.com/office/powerpoint/2010/main" val="201996575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57</a:t>
            </a:fld>
            <a:endParaRPr lang="en-US"/>
          </a:p>
        </p:txBody>
      </p:sp>
    </p:spTree>
    <p:extLst>
      <p:ext uri="{BB962C8B-B14F-4D97-AF65-F5344CB8AC3E}">
        <p14:creationId xmlns:p14="http://schemas.microsoft.com/office/powerpoint/2010/main" val="2560033785"/>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58</a:t>
            </a:fld>
            <a:endParaRPr lang="en-US"/>
          </a:p>
        </p:txBody>
      </p:sp>
    </p:spTree>
    <p:extLst>
      <p:ext uri="{BB962C8B-B14F-4D97-AF65-F5344CB8AC3E}">
        <p14:creationId xmlns:p14="http://schemas.microsoft.com/office/powerpoint/2010/main" val="216269970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59</a:t>
            </a:fld>
            <a:endParaRPr lang="en-US"/>
          </a:p>
        </p:txBody>
      </p:sp>
    </p:spTree>
    <p:extLst>
      <p:ext uri="{BB962C8B-B14F-4D97-AF65-F5344CB8AC3E}">
        <p14:creationId xmlns:p14="http://schemas.microsoft.com/office/powerpoint/2010/main" val="342595133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a:t>
            </a:fld>
            <a:endParaRPr lang="en-US"/>
          </a:p>
        </p:txBody>
      </p:sp>
    </p:spTree>
    <p:extLst>
      <p:ext uri="{BB962C8B-B14F-4D97-AF65-F5344CB8AC3E}">
        <p14:creationId xmlns:p14="http://schemas.microsoft.com/office/powerpoint/2010/main" val="417621578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a:t>
            </a:fld>
            <a:endParaRPr lang="en-US"/>
          </a:p>
        </p:txBody>
      </p:sp>
    </p:spTree>
    <p:extLst>
      <p:ext uri="{BB962C8B-B14F-4D97-AF65-F5344CB8AC3E}">
        <p14:creationId xmlns:p14="http://schemas.microsoft.com/office/powerpoint/2010/main" val="1292229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379572907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08583409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67373374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48167950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31052877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323398369"/>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09231057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310550529"/>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11</a:t>
            </a:fld>
            <a:endParaRPr lang="en-US"/>
          </a:p>
        </p:txBody>
      </p:sp>
    </p:spTree>
    <p:extLst>
      <p:ext uri="{BB962C8B-B14F-4D97-AF65-F5344CB8AC3E}">
        <p14:creationId xmlns:p14="http://schemas.microsoft.com/office/powerpoint/2010/main" val="218663368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90040634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024226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3064759624"/>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58212074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433852186"/>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69167789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3162701409"/>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342047772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44474959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93136471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21</a:t>
            </a:fld>
            <a:endParaRPr lang="en-US"/>
          </a:p>
        </p:txBody>
      </p:sp>
    </p:spTree>
    <p:extLst>
      <p:ext uri="{BB962C8B-B14F-4D97-AF65-F5344CB8AC3E}">
        <p14:creationId xmlns:p14="http://schemas.microsoft.com/office/powerpoint/2010/main" val="3182459922"/>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926241710"/>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485294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609392892"/>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201892273"/>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4292059763"/>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26</a:t>
            </a:fld>
            <a:endParaRPr lang="en-US"/>
          </a:p>
        </p:txBody>
      </p:sp>
    </p:spTree>
    <p:extLst>
      <p:ext uri="{BB962C8B-B14F-4D97-AF65-F5344CB8AC3E}">
        <p14:creationId xmlns:p14="http://schemas.microsoft.com/office/powerpoint/2010/main" val="392877297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39737038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7388"/>
            <a:ext cx="4568825" cy="342741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CDB4832B-65B8-435A-AD06-52EDF257319E}" type="slidenum">
              <a:rPr lang="fr-FR"/>
              <a:pPr/>
              <a:t>28</a:t>
            </a:fld>
            <a:endParaRPr lang="fr-FR"/>
          </a:p>
        </p:txBody>
      </p:sp>
    </p:spTree>
    <p:extLst>
      <p:ext uri="{BB962C8B-B14F-4D97-AF65-F5344CB8AC3E}">
        <p14:creationId xmlns:p14="http://schemas.microsoft.com/office/powerpoint/2010/main" val="287930304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7388"/>
            <a:ext cx="4568825" cy="342741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BB8AFA1A-9A69-40D5-994C-F82F0E0C42B0}" type="slidenum">
              <a:rPr lang="fr-FR"/>
              <a:pPr/>
              <a:t>29</a:t>
            </a:fld>
            <a:endParaRPr lang="fr-FR"/>
          </a:p>
        </p:txBody>
      </p:sp>
    </p:spTree>
    <p:extLst>
      <p:ext uri="{BB962C8B-B14F-4D97-AF65-F5344CB8AC3E}">
        <p14:creationId xmlns:p14="http://schemas.microsoft.com/office/powerpoint/2010/main" val="4035256105"/>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7388"/>
            <a:ext cx="4568825" cy="342741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BB8AFA1A-9A69-40D5-994C-F82F0E0C42B0}" type="slidenum">
              <a:rPr lang="fr-FR"/>
              <a:pPr/>
              <a:t>30</a:t>
            </a:fld>
            <a:endParaRPr lang="fr-FR"/>
          </a:p>
        </p:txBody>
      </p:sp>
    </p:spTree>
    <p:extLst>
      <p:ext uri="{BB962C8B-B14F-4D97-AF65-F5344CB8AC3E}">
        <p14:creationId xmlns:p14="http://schemas.microsoft.com/office/powerpoint/2010/main" val="1136793255"/>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7388"/>
            <a:ext cx="4568825" cy="342741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BB8AFA1A-9A69-40D5-994C-F82F0E0C42B0}" type="slidenum">
              <a:rPr lang="fr-FR"/>
              <a:pPr/>
              <a:t>31</a:t>
            </a:fld>
            <a:endParaRPr lang="fr-FR"/>
          </a:p>
        </p:txBody>
      </p:sp>
    </p:spTree>
    <p:extLst>
      <p:ext uri="{BB962C8B-B14F-4D97-AF65-F5344CB8AC3E}">
        <p14:creationId xmlns:p14="http://schemas.microsoft.com/office/powerpoint/2010/main" val="3271860202"/>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7388"/>
            <a:ext cx="4568825" cy="342741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BB8AFA1A-9A69-40D5-994C-F82F0E0C42B0}" type="slidenum">
              <a:rPr lang="fr-FR"/>
              <a:pPr/>
              <a:t>32</a:t>
            </a:fld>
            <a:endParaRPr lang="fr-FR"/>
          </a:p>
        </p:txBody>
      </p:sp>
    </p:spTree>
    <p:extLst>
      <p:ext uri="{BB962C8B-B14F-4D97-AF65-F5344CB8AC3E}">
        <p14:creationId xmlns:p14="http://schemas.microsoft.com/office/powerpoint/2010/main" val="265654326"/>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722236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3934956316"/>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414" y="8685895"/>
            <a:ext cx="2972098" cy="456595"/>
          </a:xfrm>
          <a:prstGeom prst="rect">
            <a:avLst/>
          </a:prstGeom>
          <a:ln/>
        </p:spPr>
        <p:txBody>
          <a:bodyPr/>
          <a:lstStyle/>
          <a:p>
            <a:fld id="{9C567E1A-D7D0-4B2C-9CC7-EB9EE5494F60}" type="slidenum">
              <a:rPr lang="fr-FR"/>
              <a:pPr/>
              <a:t>34</a:t>
            </a:fld>
            <a:endParaRPr lang="fr-FR"/>
          </a:p>
        </p:txBody>
      </p:sp>
      <p:sp>
        <p:nvSpPr>
          <p:cNvPr id="402434" name="Rectangle 2"/>
          <p:cNvSpPr>
            <a:spLocks noGrp="1" noRot="1" noChangeAspect="1" noChangeArrowheads="1" noTextEdit="1"/>
          </p:cNvSpPr>
          <p:nvPr>
            <p:ph type="sldImg"/>
          </p:nvPr>
        </p:nvSpPr>
        <p:spPr>
          <a:xfrm>
            <a:off x="1144588" y="687388"/>
            <a:ext cx="4568825" cy="3427412"/>
          </a:xfrm>
          <a:ln/>
        </p:spPr>
      </p:sp>
      <p:sp>
        <p:nvSpPr>
          <p:cNvPr id="402435" name="Rectangle 3"/>
          <p:cNvSpPr>
            <a:spLocks noGrp="1" noChangeArrowheads="1"/>
          </p:cNvSpPr>
          <p:nvPr>
            <p:ph type="body" idx="1"/>
          </p:nvPr>
        </p:nvSpPr>
        <p:spPr/>
        <p:txBody>
          <a:bodyPr/>
          <a:lstStyle/>
          <a:p>
            <a:r>
              <a:rPr lang="en-US"/>
              <a:t>BPA also does sorted access to the lists</a:t>
            </a:r>
          </a:p>
        </p:txBody>
      </p:sp>
    </p:spTree>
    <p:extLst>
      <p:ext uri="{BB962C8B-B14F-4D97-AF65-F5344CB8AC3E}">
        <p14:creationId xmlns:p14="http://schemas.microsoft.com/office/powerpoint/2010/main" val="2642543399"/>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7388"/>
            <a:ext cx="4568825" cy="342741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32CA2AFA-DAB3-4669-A10D-244EFCD73DED}" type="slidenum">
              <a:rPr lang="fr-FR"/>
              <a:pPr/>
              <a:t>35</a:t>
            </a:fld>
            <a:endParaRPr lang="fr-FR"/>
          </a:p>
        </p:txBody>
      </p:sp>
    </p:spTree>
    <p:extLst>
      <p:ext uri="{BB962C8B-B14F-4D97-AF65-F5344CB8AC3E}">
        <p14:creationId xmlns:p14="http://schemas.microsoft.com/office/powerpoint/2010/main" val="3079247515"/>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7388"/>
            <a:ext cx="4568825" cy="342741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32CA2AFA-DAB3-4669-A10D-244EFCD73DED}" type="slidenum">
              <a:rPr lang="fr-FR"/>
              <a:pPr/>
              <a:t>36</a:t>
            </a:fld>
            <a:endParaRPr lang="fr-FR"/>
          </a:p>
        </p:txBody>
      </p:sp>
    </p:spTree>
    <p:extLst>
      <p:ext uri="{BB962C8B-B14F-4D97-AF65-F5344CB8AC3E}">
        <p14:creationId xmlns:p14="http://schemas.microsoft.com/office/powerpoint/2010/main" val="1027713725"/>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7388"/>
            <a:ext cx="4568825" cy="342741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32CA2AFA-DAB3-4669-A10D-244EFCD73DED}" type="slidenum">
              <a:rPr lang="fr-FR"/>
              <a:pPr/>
              <a:t>37</a:t>
            </a:fld>
            <a:endParaRPr lang="fr-FR"/>
          </a:p>
        </p:txBody>
      </p:sp>
    </p:spTree>
    <p:extLst>
      <p:ext uri="{BB962C8B-B14F-4D97-AF65-F5344CB8AC3E}">
        <p14:creationId xmlns:p14="http://schemas.microsoft.com/office/powerpoint/2010/main" val="3975849582"/>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7388"/>
            <a:ext cx="4568825" cy="342741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32CA2AFA-DAB3-4669-A10D-244EFCD73DED}" type="slidenum">
              <a:rPr lang="fr-FR"/>
              <a:pPr/>
              <a:t>38</a:t>
            </a:fld>
            <a:endParaRPr lang="fr-FR"/>
          </a:p>
        </p:txBody>
      </p:sp>
    </p:spTree>
    <p:extLst>
      <p:ext uri="{BB962C8B-B14F-4D97-AF65-F5344CB8AC3E}">
        <p14:creationId xmlns:p14="http://schemas.microsoft.com/office/powerpoint/2010/main" val="3696034682"/>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7388"/>
            <a:ext cx="4568825" cy="342741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32CA2AFA-DAB3-4669-A10D-244EFCD73DED}" type="slidenum">
              <a:rPr lang="fr-FR"/>
              <a:pPr/>
              <a:t>39</a:t>
            </a:fld>
            <a:endParaRPr lang="fr-FR"/>
          </a:p>
        </p:txBody>
      </p:sp>
    </p:spTree>
    <p:extLst>
      <p:ext uri="{BB962C8B-B14F-4D97-AF65-F5344CB8AC3E}">
        <p14:creationId xmlns:p14="http://schemas.microsoft.com/office/powerpoint/2010/main" val="1294240246"/>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490023492"/>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7388"/>
            <a:ext cx="4568825" cy="342741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32CA2AFA-DAB3-4669-A10D-244EFCD73DED}" type="slidenum">
              <a:rPr lang="fr-FR"/>
              <a:pPr/>
              <a:t>41</a:t>
            </a:fld>
            <a:endParaRPr lang="fr-FR"/>
          </a:p>
        </p:txBody>
      </p:sp>
    </p:spTree>
    <p:extLst>
      <p:ext uri="{BB962C8B-B14F-4D97-AF65-F5344CB8AC3E}">
        <p14:creationId xmlns:p14="http://schemas.microsoft.com/office/powerpoint/2010/main" val="3798252564"/>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425742139"/>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200580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2233768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146899799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414" y="8685895"/>
            <a:ext cx="2972098" cy="456595"/>
          </a:xfrm>
          <a:prstGeom prst="rect">
            <a:avLst/>
          </a:prstGeom>
        </p:spPr>
        <p:txBody>
          <a:bodyPr/>
          <a:lstStyle/>
          <a:p>
            <a:fld id="{2B12932F-CC57-49C9-A55D-F18A89C2C147}" type="slidenum">
              <a:rPr lang="fr-FR"/>
              <a:pPr/>
              <a:t>44</a:t>
            </a:fld>
            <a:endParaRPr lang="fr-FR"/>
          </a:p>
        </p:txBody>
      </p:sp>
    </p:spTree>
    <p:extLst>
      <p:ext uri="{BB962C8B-B14F-4D97-AF65-F5344CB8AC3E}">
        <p14:creationId xmlns:p14="http://schemas.microsoft.com/office/powerpoint/2010/main" val="1739995096"/>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393542586"/>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023668186"/>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474461627"/>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72310350"/>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436271274"/>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3565054939"/>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401357506"/>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07146295"/>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8021909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1642870162"/>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54</a:t>
            </a:fld>
            <a:endParaRPr lang="en-US"/>
          </a:p>
        </p:txBody>
      </p:sp>
    </p:spTree>
    <p:extLst>
      <p:ext uri="{BB962C8B-B14F-4D97-AF65-F5344CB8AC3E}">
        <p14:creationId xmlns:p14="http://schemas.microsoft.com/office/powerpoint/2010/main" val="1667138342"/>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461846004"/>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703700151"/>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3280371778"/>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674600665"/>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953478684"/>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102206357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61</a:t>
            </a:fld>
            <a:endParaRPr lang="en-US"/>
          </a:p>
        </p:txBody>
      </p:sp>
    </p:spTree>
    <p:extLst>
      <p:ext uri="{BB962C8B-B14F-4D97-AF65-F5344CB8AC3E}">
        <p14:creationId xmlns:p14="http://schemas.microsoft.com/office/powerpoint/2010/main" val="513103318"/>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000"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109639D-A4B0-394A-96F9-A4EEFFE90455}" type="slidenum">
              <a:rPr lang="fr-FR"/>
              <a:t>62</a:t>
            </a:fld>
            <a:endParaRPr lang="fr-FR"/>
          </a:p>
        </p:txBody>
      </p:sp>
    </p:spTree>
    <p:extLst>
      <p:ext uri="{BB962C8B-B14F-4D97-AF65-F5344CB8AC3E}">
        <p14:creationId xmlns:p14="http://schemas.microsoft.com/office/powerpoint/2010/main" val="3417651365"/>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63</a:t>
            </a:fld>
            <a:endParaRPr lang="en-US"/>
          </a:p>
        </p:txBody>
      </p:sp>
    </p:spTree>
    <p:extLst>
      <p:ext uri="{BB962C8B-B14F-4D97-AF65-F5344CB8AC3E}">
        <p14:creationId xmlns:p14="http://schemas.microsoft.com/office/powerpoint/2010/main" val="14679672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3332209115"/>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64</a:t>
            </a:fld>
            <a:endParaRPr lang="en-US"/>
          </a:p>
        </p:txBody>
      </p:sp>
    </p:spTree>
    <p:extLst>
      <p:ext uri="{BB962C8B-B14F-4D97-AF65-F5344CB8AC3E}">
        <p14:creationId xmlns:p14="http://schemas.microsoft.com/office/powerpoint/2010/main" val="3437328815"/>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65</a:t>
            </a:fld>
            <a:endParaRPr lang="en-US"/>
          </a:p>
        </p:txBody>
      </p:sp>
    </p:spTree>
    <p:extLst>
      <p:ext uri="{BB962C8B-B14F-4D97-AF65-F5344CB8AC3E}">
        <p14:creationId xmlns:p14="http://schemas.microsoft.com/office/powerpoint/2010/main" val="439453341"/>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64931" eaLnBrk="0" fontAlgn="base" hangingPunct="0">
              <a:spcBef>
                <a:spcPct val="30000"/>
              </a:spcBef>
              <a:spcAft>
                <a:spcPct val="0"/>
              </a:spcAft>
              <a:defRPr/>
            </a:pPr>
            <a:endParaRPr lang="fr-FR" dirty="0"/>
          </a:p>
        </p:txBody>
      </p:sp>
      <p:sp>
        <p:nvSpPr>
          <p:cNvPr id="4" name="Espace réservé du numéro de diapositive 3"/>
          <p:cNvSpPr>
            <a:spLocks noGrp="1"/>
          </p:cNvSpPr>
          <p:nvPr>
            <p:ph type="sldNum" sz="quarter" idx="10"/>
          </p:nvPr>
        </p:nvSpPr>
        <p:spPr/>
        <p:txBody>
          <a:bodyPr/>
          <a:lstStyle/>
          <a:p>
            <a:pPr>
              <a:defRPr/>
            </a:pPr>
            <a:fld id="{460FB2C4-E1C1-49B2-A9E1-C1AA559B4C22}" type="slidenum">
              <a:rPr lang="en-US"/>
              <a:pPr>
                <a:defRPr/>
              </a:pPr>
              <a:t>66</a:t>
            </a:fld>
            <a:endParaRPr lang="en-US"/>
          </a:p>
        </p:txBody>
      </p:sp>
    </p:spTree>
    <p:extLst>
      <p:ext uri="{BB962C8B-B14F-4D97-AF65-F5344CB8AC3E}">
        <p14:creationId xmlns:p14="http://schemas.microsoft.com/office/powerpoint/2010/main" val="2350724677"/>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460FB2C4-E1C1-49B2-A9E1-C1AA559B4C22}" type="slidenum">
              <a:rPr lang="en-US"/>
              <a:pPr>
                <a:defRPr/>
              </a:pPr>
              <a:t>67</a:t>
            </a:fld>
            <a:endParaRPr lang="en-US"/>
          </a:p>
        </p:txBody>
      </p:sp>
    </p:spTree>
    <p:extLst>
      <p:ext uri="{BB962C8B-B14F-4D97-AF65-F5344CB8AC3E}">
        <p14:creationId xmlns:p14="http://schemas.microsoft.com/office/powerpoint/2010/main" val="1451725858"/>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C109639D-A4B0-394A-96F9-A4EEFFE90455}" type="slidenum">
              <a:rPr lang="fr-FR"/>
              <a:t>68</a:t>
            </a:fld>
            <a:endParaRPr lang="fr-FR"/>
          </a:p>
        </p:txBody>
      </p:sp>
    </p:spTree>
    <p:extLst>
      <p:ext uri="{BB962C8B-B14F-4D97-AF65-F5344CB8AC3E}">
        <p14:creationId xmlns:p14="http://schemas.microsoft.com/office/powerpoint/2010/main" val="903272117"/>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C109639D-A4B0-394A-96F9-A4EEFFE90455}" type="slidenum">
              <a:rPr lang="fr-FR"/>
              <a:t>69</a:t>
            </a:fld>
            <a:endParaRPr lang="fr-FR"/>
          </a:p>
        </p:txBody>
      </p:sp>
    </p:spTree>
    <p:extLst>
      <p:ext uri="{BB962C8B-B14F-4D97-AF65-F5344CB8AC3E}">
        <p14:creationId xmlns:p14="http://schemas.microsoft.com/office/powerpoint/2010/main" val="1161436386"/>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09639D-A4B0-394A-96F9-A4EEFFE90455}" type="slidenum">
              <a:rPr lang="fr-FR"/>
              <a:t>70</a:t>
            </a:fld>
            <a:endParaRPr lang="fr-FR"/>
          </a:p>
        </p:txBody>
      </p:sp>
    </p:spTree>
    <p:extLst>
      <p:ext uri="{BB962C8B-B14F-4D97-AF65-F5344CB8AC3E}">
        <p14:creationId xmlns:p14="http://schemas.microsoft.com/office/powerpoint/2010/main" val="3031091125"/>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09639D-A4B0-394A-96F9-A4EEFFE90455}" type="slidenum">
              <a:rPr lang="fr-FR"/>
              <a:t>71</a:t>
            </a:fld>
            <a:endParaRPr lang="fr-FR"/>
          </a:p>
        </p:txBody>
      </p:sp>
    </p:spTree>
    <p:extLst>
      <p:ext uri="{BB962C8B-B14F-4D97-AF65-F5344CB8AC3E}">
        <p14:creationId xmlns:p14="http://schemas.microsoft.com/office/powerpoint/2010/main" val="365867245"/>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109639D-A4B0-394A-96F9-A4EEFFE90455}" type="slidenum">
              <a:rPr lang="fr-FR"/>
              <a:t>72</a:t>
            </a:fld>
            <a:endParaRPr lang="fr-FR"/>
          </a:p>
        </p:txBody>
      </p:sp>
    </p:spTree>
    <p:extLst>
      <p:ext uri="{BB962C8B-B14F-4D97-AF65-F5344CB8AC3E}">
        <p14:creationId xmlns:p14="http://schemas.microsoft.com/office/powerpoint/2010/main" val="4146154662"/>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09639D-A4B0-394A-96F9-A4EEFFE90455}" type="slidenum">
              <a:rPr lang="fr-FR"/>
              <a:t>73</a:t>
            </a:fld>
            <a:endParaRPr lang="fr-FR"/>
          </a:p>
        </p:txBody>
      </p:sp>
    </p:spTree>
    <p:extLst>
      <p:ext uri="{BB962C8B-B14F-4D97-AF65-F5344CB8AC3E}">
        <p14:creationId xmlns:p14="http://schemas.microsoft.com/office/powerpoint/2010/main" val="796253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670632683"/>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109639D-A4B0-394A-96F9-A4EEFFE90455}" type="slidenum">
              <a:rPr lang="fr-FR"/>
              <a:t>74</a:t>
            </a:fld>
            <a:endParaRPr lang="fr-FR"/>
          </a:p>
        </p:txBody>
      </p:sp>
    </p:spTree>
    <p:extLst>
      <p:ext uri="{BB962C8B-B14F-4D97-AF65-F5344CB8AC3E}">
        <p14:creationId xmlns:p14="http://schemas.microsoft.com/office/powerpoint/2010/main" val="1526921779"/>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109639D-A4B0-394A-96F9-A4EEFFE90455}" type="slidenum">
              <a:rPr lang="fr-FR"/>
              <a:t>75</a:t>
            </a:fld>
            <a:endParaRPr lang="fr-FR"/>
          </a:p>
        </p:txBody>
      </p:sp>
    </p:spTree>
    <p:extLst>
      <p:ext uri="{BB962C8B-B14F-4D97-AF65-F5344CB8AC3E}">
        <p14:creationId xmlns:p14="http://schemas.microsoft.com/office/powerpoint/2010/main" val="4108131491"/>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09639D-A4B0-394A-96F9-A4EEFFE90455}" type="slidenum">
              <a:rPr lang="fr-FR"/>
              <a:t>76</a:t>
            </a:fld>
            <a:endParaRPr lang="fr-FR"/>
          </a:p>
        </p:txBody>
      </p:sp>
    </p:spTree>
    <p:extLst>
      <p:ext uri="{BB962C8B-B14F-4D97-AF65-F5344CB8AC3E}">
        <p14:creationId xmlns:p14="http://schemas.microsoft.com/office/powerpoint/2010/main" val="1728943757"/>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C109639D-A4B0-394A-96F9-A4EEFFE90455}" type="slidenum">
              <a:rPr lang="fr-FR"/>
              <a:t>77</a:t>
            </a:fld>
            <a:endParaRPr lang="fr-FR"/>
          </a:p>
        </p:txBody>
      </p:sp>
    </p:spTree>
    <p:extLst>
      <p:ext uri="{BB962C8B-B14F-4D97-AF65-F5344CB8AC3E}">
        <p14:creationId xmlns:p14="http://schemas.microsoft.com/office/powerpoint/2010/main" val="2539860266"/>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64931" eaLnBrk="0" fontAlgn="base" hangingPunct="0">
              <a:spcBef>
                <a:spcPct val="30000"/>
              </a:spcBef>
              <a:spcAft>
                <a:spcPct val="0"/>
              </a:spcAft>
              <a:defRPr/>
            </a:pPr>
            <a:endParaRPr lang="fr-FR" dirty="0"/>
          </a:p>
        </p:txBody>
      </p:sp>
      <p:sp>
        <p:nvSpPr>
          <p:cNvPr id="4" name="Espace réservé du numéro de diapositive 3"/>
          <p:cNvSpPr>
            <a:spLocks noGrp="1"/>
          </p:cNvSpPr>
          <p:nvPr>
            <p:ph type="sldNum" sz="quarter" idx="10"/>
          </p:nvPr>
        </p:nvSpPr>
        <p:spPr/>
        <p:txBody>
          <a:bodyPr/>
          <a:lstStyle/>
          <a:p>
            <a:pPr>
              <a:defRPr/>
            </a:pPr>
            <a:fld id="{460FB2C4-E1C1-49B2-A9E1-C1AA559B4C22}" type="slidenum">
              <a:rPr lang="en-US"/>
              <a:pPr>
                <a:defRPr/>
              </a:pPr>
              <a:t>78</a:t>
            </a:fld>
            <a:endParaRPr lang="en-US"/>
          </a:p>
        </p:txBody>
      </p:sp>
    </p:spTree>
    <p:extLst>
      <p:ext uri="{BB962C8B-B14F-4D97-AF65-F5344CB8AC3E}">
        <p14:creationId xmlns:p14="http://schemas.microsoft.com/office/powerpoint/2010/main" val="3926987112"/>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09639D-A4B0-394A-96F9-A4EEFFE90455}" type="slidenum">
              <a:rPr lang="fr-FR"/>
              <a:t>79</a:t>
            </a:fld>
            <a:endParaRPr lang="fr-FR"/>
          </a:p>
        </p:txBody>
      </p:sp>
    </p:spTree>
    <p:extLst>
      <p:ext uri="{BB962C8B-B14F-4D97-AF65-F5344CB8AC3E}">
        <p14:creationId xmlns:p14="http://schemas.microsoft.com/office/powerpoint/2010/main" val="2776247141"/>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64931" eaLnBrk="0" fontAlgn="base" hangingPunct="0">
              <a:spcBef>
                <a:spcPct val="30000"/>
              </a:spcBef>
              <a:spcAft>
                <a:spcPct val="0"/>
              </a:spcAft>
              <a:defRPr/>
            </a:pPr>
            <a:endParaRPr lang="fr-FR" dirty="0"/>
          </a:p>
        </p:txBody>
      </p:sp>
      <p:sp>
        <p:nvSpPr>
          <p:cNvPr id="4" name="Espace réservé du numéro de diapositive 3"/>
          <p:cNvSpPr>
            <a:spLocks noGrp="1"/>
          </p:cNvSpPr>
          <p:nvPr>
            <p:ph type="sldNum" sz="quarter" idx="10"/>
          </p:nvPr>
        </p:nvSpPr>
        <p:spPr/>
        <p:txBody>
          <a:bodyPr/>
          <a:lstStyle/>
          <a:p>
            <a:pPr>
              <a:defRPr/>
            </a:pPr>
            <a:fld id="{460FB2C4-E1C1-49B2-A9E1-C1AA559B4C22}" type="slidenum">
              <a:rPr lang="en-US"/>
              <a:pPr>
                <a:defRPr/>
              </a:pPr>
              <a:t>80</a:t>
            </a:fld>
            <a:endParaRPr lang="en-US"/>
          </a:p>
        </p:txBody>
      </p:sp>
    </p:spTree>
    <p:extLst>
      <p:ext uri="{BB962C8B-B14F-4D97-AF65-F5344CB8AC3E}">
        <p14:creationId xmlns:p14="http://schemas.microsoft.com/office/powerpoint/2010/main" val="4214100201"/>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09639D-A4B0-394A-96F9-A4EEFFE90455}" type="slidenum">
              <a:rPr lang="fr-FR"/>
              <a:t>81</a:t>
            </a:fld>
            <a:endParaRPr lang="fr-FR"/>
          </a:p>
        </p:txBody>
      </p:sp>
    </p:spTree>
    <p:extLst>
      <p:ext uri="{BB962C8B-B14F-4D97-AF65-F5344CB8AC3E}">
        <p14:creationId xmlns:p14="http://schemas.microsoft.com/office/powerpoint/2010/main" val="2061454092"/>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09639D-A4B0-394A-96F9-A4EEFFE90455}" type="slidenum">
              <a:rPr lang="fr-FR"/>
              <a:t>82</a:t>
            </a:fld>
            <a:endParaRPr lang="fr-FR"/>
          </a:p>
        </p:txBody>
      </p:sp>
    </p:spTree>
    <p:extLst>
      <p:ext uri="{BB962C8B-B14F-4D97-AF65-F5344CB8AC3E}">
        <p14:creationId xmlns:p14="http://schemas.microsoft.com/office/powerpoint/2010/main" val="992052710"/>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3050600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4226854937"/>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a:t>
            </a:fld>
            <a:endParaRPr lang="en-US"/>
          </a:p>
        </p:txBody>
      </p:sp>
    </p:spTree>
    <p:extLst>
      <p:ext uri="{BB962C8B-B14F-4D97-AF65-F5344CB8AC3E}">
        <p14:creationId xmlns:p14="http://schemas.microsoft.com/office/powerpoint/2010/main" val="3824238555"/>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a:t>
            </a:fld>
            <a:endParaRPr lang="en-US"/>
          </a:p>
        </p:txBody>
      </p:sp>
    </p:spTree>
    <p:extLst>
      <p:ext uri="{BB962C8B-B14F-4D97-AF65-F5344CB8AC3E}">
        <p14:creationId xmlns:p14="http://schemas.microsoft.com/office/powerpoint/2010/main" val="662272193"/>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a:t>
            </a:fld>
            <a:endParaRPr lang="en-US"/>
          </a:p>
        </p:txBody>
      </p:sp>
    </p:spTree>
    <p:extLst>
      <p:ext uri="{BB962C8B-B14F-4D97-AF65-F5344CB8AC3E}">
        <p14:creationId xmlns:p14="http://schemas.microsoft.com/office/powerpoint/2010/main" val="1306069086"/>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5800"/>
            <a:ext cx="4568825" cy="3427413"/>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6</a:t>
            </a:fld>
            <a:endParaRPr lang="en-US"/>
          </a:p>
        </p:txBody>
      </p:sp>
    </p:spTree>
    <p:extLst>
      <p:ext uri="{BB962C8B-B14F-4D97-AF65-F5344CB8AC3E}">
        <p14:creationId xmlns:p14="http://schemas.microsoft.com/office/powerpoint/2010/main" val="4137512155"/>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Différents</a:t>
            </a:r>
            <a:r>
              <a:rPr lang="fr-FR" baseline="0" dirty="0"/>
              <a:t> niveaux de cohérence</a:t>
            </a:r>
            <a:endParaRPr lang="fr-FR" dirty="0"/>
          </a:p>
        </p:txBody>
      </p:sp>
      <p:sp>
        <p:nvSpPr>
          <p:cNvPr id="4" name="Espace réservé du numéro de diapositive 3"/>
          <p:cNvSpPr>
            <a:spLocks noGrp="1"/>
          </p:cNvSpPr>
          <p:nvPr>
            <p:ph type="sldNum" sz="quarter" idx="10"/>
          </p:nvPr>
        </p:nvSpPr>
        <p:spPr/>
        <p:txBody>
          <a:bodyPr/>
          <a:lstStyle/>
          <a:p>
            <a:pPr>
              <a:defRPr/>
            </a:pPr>
            <a:fld id="{460FB2C4-E1C1-49B2-A9E1-C1AA559B4C22}" type="slidenum">
              <a:rPr lang="en-US"/>
              <a:pPr>
                <a:defRPr/>
              </a:pPr>
              <a:t>7</a:t>
            </a:fld>
            <a:endParaRPr lang="en-US"/>
          </a:p>
        </p:txBody>
      </p:sp>
    </p:spTree>
    <p:extLst>
      <p:ext uri="{BB962C8B-B14F-4D97-AF65-F5344CB8AC3E}">
        <p14:creationId xmlns:p14="http://schemas.microsoft.com/office/powerpoint/2010/main" val="4054929488"/>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Espace réservé de l'image des diapositives 1"/>
          <p:cNvSpPr>
            <a:spLocks noGrp="1" noRot="1" noChangeAspect="1" noTextEdit="1"/>
          </p:cNvSpPr>
          <p:nvPr>
            <p:ph type="sldImg"/>
          </p:nvPr>
        </p:nvSpPr>
        <p:spPr>
          <a:xfrm>
            <a:off x="1144588" y="685800"/>
            <a:ext cx="4568825" cy="3427413"/>
          </a:xfrm>
          <a:ln/>
        </p:spPr>
      </p:sp>
      <p:sp>
        <p:nvSpPr>
          <p:cNvPr id="621571" name="Espace réservé des commentaires 2"/>
          <p:cNvSpPr>
            <a:spLocks noGrp="1"/>
          </p:cNvSpPr>
          <p:nvPr>
            <p:ph type="body" idx="1"/>
          </p:nvPr>
        </p:nvSpPr>
        <p:spPr>
          <a:noFill/>
          <a:ln/>
        </p:spPr>
        <p:txBody>
          <a:bodyPr/>
          <a:lstStyle/>
          <a:p>
            <a:endParaRPr lang="fr-FR" dirty="0">
              <a:latin typeface="Arial" pitchFamily="34" charset="0"/>
            </a:endParaRPr>
          </a:p>
        </p:txBody>
      </p:sp>
      <p:sp>
        <p:nvSpPr>
          <p:cNvPr id="621572" name="Espace réservé du numéro de diapositive 3"/>
          <p:cNvSpPr>
            <a:spLocks noGrp="1"/>
          </p:cNvSpPr>
          <p:nvPr>
            <p:ph type="sldNum" sz="quarter" idx="5"/>
          </p:nvPr>
        </p:nvSpPr>
        <p:spPr>
          <a:noFill/>
        </p:spPr>
        <p:txBody>
          <a:bodyPr/>
          <a:lstStyle/>
          <a:p>
            <a:fld id="{5873B775-D18A-401A-9B46-C965E4229553}" type="slidenum">
              <a:rPr lang="en-US">
                <a:latin typeface="Arial" pitchFamily="34" charset="0"/>
              </a:rPr>
              <a:pPr/>
              <a:t>8</a:t>
            </a:fld>
            <a:endParaRPr lang="en-US">
              <a:latin typeface="Arial" pitchFamily="34" charset="0"/>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9</a:t>
            </a:fld>
            <a:endParaRPr lang="en-US"/>
          </a:p>
        </p:txBody>
      </p:sp>
    </p:spTree>
    <p:extLst>
      <p:ext uri="{BB962C8B-B14F-4D97-AF65-F5344CB8AC3E}">
        <p14:creationId xmlns:p14="http://schemas.microsoft.com/office/powerpoint/2010/main" val="2836899467"/>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13</a:t>
            </a:fld>
            <a:endParaRPr lang="en-US"/>
          </a:p>
        </p:txBody>
      </p:sp>
    </p:spTree>
    <p:extLst>
      <p:ext uri="{BB962C8B-B14F-4D97-AF65-F5344CB8AC3E}">
        <p14:creationId xmlns:p14="http://schemas.microsoft.com/office/powerpoint/2010/main" val="283459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324821444"/>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14</a:t>
            </a:fld>
            <a:endParaRPr lang="en-US"/>
          </a:p>
        </p:txBody>
      </p:sp>
    </p:spTree>
    <p:extLst>
      <p:ext uri="{BB962C8B-B14F-4D97-AF65-F5344CB8AC3E}">
        <p14:creationId xmlns:p14="http://schemas.microsoft.com/office/powerpoint/2010/main" val="1511395339"/>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5EF3B393-1E68-47FE-A395-358A68E65511}" type="slidenum">
              <a:rPr lang="fr-FR">
                <a:solidFill>
                  <a:prstClr val="black"/>
                </a:solidFill>
                <a:latin typeface="Calibri"/>
              </a:rPr>
              <a:pPr>
                <a:defRPr/>
              </a:pPr>
              <a:t>23</a:t>
            </a:fld>
            <a:endParaRPr lang="fr-FR">
              <a:solidFill>
                <a:prstClr val="black"/>
              </a:solidFill>
              <a:latin typeface="Calibri"/>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5EF3B393-1E68-47FE-A395-358A68E65511}" type="slidenum">
              <a:rPr lang="fr-FR"/>
              <a:pPr>
                <a:defRPr/>
              </a:pPr>
              <a:t>24</a:t>
            </a:fld>
            <a:endParaRPr lang="fr-FR"/>
          </a:p>
        </p:txBody>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5EF3B393-1E68-47FE-A395-358A68E65511}" type="slidenum">
              <a:rPr lang="fr-FR">
                <a:solidFill>
                  <a:prstClr val="black"/>
                </a:solidFill>
                <a:latin typeface="Calibri"/>
              </a:rPr>
              <a:pPr>
                <a:defRPr/>
              </a:pPr>
              <a:t>25</a:t>
            </a:fld>
            <a:endParaRPr lang="fr-FR">
              <a:solidFill>
                <a:prstClr val="black"/>
              </a:solidFill>
              <a:latin typeface="Calibri"/>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5EF3B393-1E68-47FE-A395-358A68E65511}" type="slidenum">
              <a:rPr lang="fr-FR">
                <a:solidFill>
                  <a:prstClr val="black"/>
                </a:solidFill>
                <a:latin typeface="Calibri"/>
              </a:rPr>
              <a:pPr>
                <a:defRPr/>
              </a:pPr>
              <a:t>26</a:t>
            </a:fld>
            <a:endParaRPr lang="fr-FR">
              <a:solidFill>
                <a:prstClr val="black"/>
              </a:solidFill>
              <a:latin typeface="Calibri"/>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27</a:t>
            </a:fld>
            <a:endParaRPr lang="en-US"/>
          </a:p>
        </p:txBody>
      </p:sp>
    </p:spTree>
    <p:extLst>
      <p:ext uri="{BB962C8B-B14F-4D97-AF65-F5344CB8AC3E}">
        <p14:creationId xmlns:p14="http://schemas.microsoft.com/office/powerpoint/2010/main" val="500252489"/>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28</a:t>
            </a:fld>
            <a:endParaRPr lang="en-US"/>
          </a:p>
        </p:txBody>
      </p:sp>
    </p:spTree>
    <p:extLst>
      <p:ext uri="{BB962C8B-B14F-4D97-AF65-F5344CB8AC3E}">
        <p14:creationId xmlns:p14="http://schemas.microsoft.com/office/powerpoint/2010/main" val="464996145"/>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29</a:t>
            </a:fld>
            <a:endParaRPr lang="en-US"/>
          </a:p>
        </p:txBody>
      </p:sp>
    </p:spTree>
    <p:extLst>
      <p:ext uri="{BB962C8B-B14F-4D97-AF65-F5344CB8AC3E}">
        <p14:creationId xmlns:p14="http://schemas.microsoft.com/office/powerpoint/2010/main" val="1278556585"/>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r>
              <a:rPr lang="fr-FR" dirty="0" err="1"/>
              <a:t>Other</a:t>
            </a:r>
            <a:r>
              <a:rPr lang="fr-FR" dirty="0"/>
              <a:t> </a:t>
            </a:r>
            <a:r>
              <a:rPr lang="fr-FR" dirty="0" err="1"/>
              <a:t>NoSQL</a:t>
            </a:r>
            <a:r>
              <a:rPr lang="fr-FR" dirty="0"/>
              <a:t> </a:t>
            </a:r>
            <a:r>
              <a:rPr lang="fr-FR" dirty="0" err="1"/>
              <a:t>multimodel</a:t>
            </a:r>
            <a:r>
              <a:rPr lang="fr-FR" baseline="0" dirty="0"/>
              <a:t> system: </a:t>
            </a:r>
            <a:r>
              <a:rPr lang="fr-FR" baseline="0" dirty="0" err="1"/>
              <a:t>ArangoDB</a:t>
            </a:r>
            <a:r>
              <a:rPr lang="fr-FR" baseline="0" dirty="0"/>
              <a:t> in Germany</a:t>
            </a:r>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33</a:t>
            </a:fld>
            <a:endParaRPr lang="en-US"/>
          </a:p>
        </p:txBody>
      </p:sp>
    </p:spTree>
    <p:extLst>
      <p:ext uri="{BB962C8B-B14F-4D97-AF65-F5344CB8AC3E}">
        <p14:creationId xmlns:p14="http://schemas.microsoft.com/office/powerpoint/2010/main" val="1927611904"/>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34</a:t>
            </a:fld>
            <a:endParaRPr lang="en-US"/>
          </a:p>
        </p:txBody>
      </p:sp>
    </p:spTree>
    <p:extLst>
      <p:ext uri="{BB962C8B-B14F-4D97-AF65-F5344CB8AC3E}">
        <p14:creationId xmlns:p14="http://schemas.microsoft.com/office/powerpoint/2010/main" val="610578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702923863"/>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35</a:t>
            </a:fld>
            <a:endParaRPr lang="en-US"/>
          </a:p>
        </p:txBody>
      </p:sp>
    </p:spTree>
    <p:extLst>
      <p:ext uri="{BB962C8B-B14F-4D97-AF65-F5344CB8AC3E}">
        <p14:creationId xmlns:p14="http://schemas.microsoft.com/office/powerpoint/2010/main" val="55439643"/>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sz="1100" dirty="0">
              <a:latin typeface="Arial" charset="0"/>
            </a:endParaRPr>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solidFill>
                  <a:prstClr val="black"/>
                </a:solidFill>
                <a:latin typeface="Calibri"/>
              </a:rPr>
              <a:pPr>
                <a:defRPr/>
              </a:pPr>
              <a:t>37</a:t>
            </a:fld>
            <a:endParaRPr lang="en-US">
              <a:solidFill>
                <a:prstClr val="black"/>
              </a:solidFill>
              <a:latin typeface="Calibri"/>
            </a:endParaRPr>
          </a:p>
        </p:txBody>
      </p:sp>
    </p:spTree>
    <p:extLst>
      <p:ext uri="{BB962C8B-B14F-4D97-AF65-F5344CB8AC3E}">
        <p14:creationId xmlns:p14="http://schemas.microsoft.com/office/powerpoint/2010/main" val="897263498"/>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5800"/>
            <a:ext cx="4568825" cy="3427413"/>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40</a:t>
            </a:fld>
            <a:endParaRPr lang="en-US"/>
          </a:p>
        </p:txBody>
      </p:sp>
    </p:spTree>
    <p:extLst>
      <p:ext uri="{BB962C8B-B14F-4D97-AF65-F5344CB8AC3E}">
        <p14:creationId xmlns:p14="http://schemas.microsoft.com/office/powerpoint/2010/main" val="3697144823"/>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0" name="Shape 6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p:txBody>
      </p:sp>
      <p:sp>
        <p:nvSpPr>
          <p:cNvPr id="621" name="Shape 6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41</a:t>
            </a:fld>
            <a:endParaRPr lang="en-US"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32845776"/>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pPr defTabSz="844083" eaLnBrk="0" fontAlgn="base" hangingPunct="0">
              <a:spcBef>
                <a:spcPct val="30000"/>
              </a:spcBef>
              <a:spcAft>
                <a:spcPct val="0"/>
              </a:spcAft>
              <a:defRPr/>
            </a:pPr>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solidFill>
                  <a:prstClr val="black"/>
                </a:solidFill>
                <a:latin typeface="Calibri"/>
              </a:rPr>
              <a:pPr>
                <a:defRPr/>
              </a:pPr>
              <a:t>42</a:t>
            </a:fld>
            <a:endParaRPr lang="en-US">
              <a:solidFill>
                <a:prstClr val="black"/>
              </a:solidFill>
              <a:latin typeface="Calibri"/>
            </a:endParaRPr>
          </a:p>
        </p:txBody>
      </p:sp>
    </p:spTree>
    <p:extLst>
      <p:ext uri="{BB962C8B-B14F-4D97-AF65-F5344CB8AC3E}">
        <p14:creationId xmlns:p14="http://schemas.microsoft.com/office/powerpoint/2010/main" val="1307859292"/>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43</a:t>
            </a:fld>
            <a:endParaRPr lang="en-US"/>
          </a:p>
        </p:txBody>
      </p:sp>
    </p:spTree>
    <p:extLst>
      <p:ext uri="{BB962C8B-B14F-4D97-AF65-F5344CB8AC3E}">
        <p14:creationId xmlns:p14="http://schemas.microsoft.com/office/powerpoint/2010/main" val="1736948301"/>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44</a:t>
            </a:fld>
            <a:endParaRPr lang="en-US"/>
          </a:p>
        </p:txBody>
      </p:sp>
    </p:spTree>
    <p:extLst>
      <p:ext uri="{BB962C8B-B14F-4D97-AF65-F5344CB8AC3E}">
        <p14:creationId xmlns:p14="http://schemas.microsoft.com/office/powerpoint/2010/main" val="1152134013"/>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45</a:t>
            </a:fld>
            <a:endParaRPr lang="en-US"/>
          </a:p>
        </p:txBody>
      </p:sp>
    </p:spTree>
    <p:extLst>
      <p:ext uri="{BB962C8B-B14F-4D97-AF65-F5344CB8AC3E}">
        <p14:creationId xmlns:p14="http://schemas.microsoft.com/office/powerpoint/2010/main" val="2422281339"/>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46</a:t>
            </a:fld>
            <a:endParaRPr lang="en-US"/>
          </a:p>
        </p:txBody>
      </p:sp>
    </p:spTree>
    <p:extLst>
      <p:ext uri="{BB962C8B-B14F-4D97-AF65-F5344CB8AC3E}">
        <p14:creationId xmlns:p14="http://schemas.microsoft.com/office/powerpoint/2010/main" val="1424079468"/>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59FD9FB3-31CD-4069-B034-F62306386E3D}" type="slidenum">
              <a:rPr lang="en-US"/>
              <a:pPr>
                <a:defRPr/>
              </a:pPr>
              <a:t>47</a:t>
            </a:fld>
            <a:endParaRPr lang="en-US"/>
          </a:p>
        </p:txBody>
      </p:sp>
    </p:spTree>
    <p:extLst>
      <p:ext uri="{BB962C8B-B14F-4D97-AF65-F5344CB8AC3E}">
        <p14:creationId xmlns:p14="http://schemas.microsoft.com/office/powerpoint/2010/main" val="3175305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4025214619"/>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48</a:t>
            </a:fld>
            <a:endParaRPr lang="en-US"/>
          </a:p>
        </p:txBody>
      </p:sp>
    </p:spTree>
    <p:extLst>
      <p:ext uri="{BB962C8B-B14F-4D97-AF65-F5344CB8AC3E}">
        <p14:creationId xmlns:p14="http://schemas.microsoft.com/office/powerpoint/2010/main" val="1424079468"/>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50</a:t>
            </a:fld>
            <a:endParaRPr lang="en-US"/>
          </a:p>
        </p:txBody>
      </p:sp>
    </p:spTree>
    <p:extLst>
      <p:ext uri="{BB962C8B-B14F-4D97-AF65-F5344CB8AC3E}">
        <p14:creationId xmlns:p14="http://schemas.microsoft.com/office/powerpoint/2010/main" val="1408841927"/>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59FD9FB3-31CD-4069-B034-F62306386E3D}" type="slidenum">
              <a:rPr lang="en-US"/>
              <a:pPr>
                <a:defRPr/>
              </a:pPr>
              <a:t>51</a:t>
            </a:fld>
            <a:endParaRPr lang="en-US"/>
          </a:p>
        </p:txBody>
      </p:sp>
    </p:spTree>
    <p:extLst>
      <p:ext uri="{BB962C8B-B14F-4D97-AF65-F5344CB8AC3E}">
        <p14:creationId xmlns:p14="http://schemas.microsoft.com/office/powerpoint/2010/main" val="3716409642"/>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52</a:t>
            </a:fld>
            <a:endParaRPr lang="en-US"/>
          </a:p>
        </p:txBody>
      </p:sp>
    </p:spTree>
    <p:extLst>
      <p:ext uri="{BB962C8B-B14F-4D97-AF65-F5344CB8AC3E}">
        <p14:creationId xmlns:p14="http://schemas.microsoft.com/office/powerpoint/2010/main" val="2427759050"/>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53</a:t>
            </a:fld>
            <a:endParaRPr lang="en-US"/>
          </a:p>
        </p:txBody>
      </p:sp>
    </p:spTree>
    <p:extLst>
      <p:ext uri="{BB962C8B-B14F-4D97-AF65-F5344CB8AC3E}">
        <p14:creationId xmlns:p14="http://schemas.microsoft.com/office/powerpoint/2010/main" val="1956989970"/>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56</a:t>
            </a:fld>
            <a:endParaRPr lang="en-US"/>
          </a:p>
        </p:txBody>
      </p:sp>
    </p:spTree>
    <p:extLst>
      <p:ext uri="{BB962C8B-B14F-4D97-AF65-F5344CB8AC3E}">
        <p14:creationId xmlns:p14="http://schemas.microsoft.com/office/powerpoint/2010/main" val="1598205932"/>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en-US" sz="1100" dirty="0">
              <a:latin typeface="Arial" charset="0"/>
            </a:endParaRPr>
          </a:p>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62</a:t>
            </a:fld>
            <a:endParaRPr lang="en-US"/>
          </a:p>
        </p:txBody>
      </p:sp>
    </p:spTree>
    <p:extLst>
      <p:ext uri="{BB962C8B-B14F-4D97-AF65-F5344CB8AC3E}">
        <p14:creationId xmlns:p14="http://schemas.microsoft.com/office/powerpoint/2010/main" val="2767013618"/>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63</a:t>
            </a:fld>
            <a:endParaRPr lang="en-US"/>
          </a:p>
        </p:txBody>
      </p:sp>
    </p:spTree>
    <p:extLst>
      <p:ext uri="{BB962C8B-B14F-4D97-AF65-F5344CB8AC3E}">
        <p14:creationId xmlns:p14="http://schemas.microsoft.com/office/powerpoint/2010/main" val="4088286913"/>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sz="1100" dirty="0">
              <a:latin typeface="Arial" charset="0"/>
            </a:endParaRPr>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66</a:t>
            </a:fld>
            <a:endParaRPr lang="en-US"/>
          </a:p>
        </p:txBody>
      </p:sp>
    </p:spTree>
    <p:extLst>
      <p:ext uri="{BB962C8B-B14F-4D97-AF65-F5344CB8AC3E}">
        <p14:creationId xmlns:p14="http://schemas.microsoft.com/office/powerpoint/2010/main" val="4016558479"/>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fr-FR" baseline="0" dirty="0"/>
          </a:p>
          <a:p>
            <a:endParaRPr lang="fr-FR" dirty="0"/>
          </a:p>
        </p:txBody>
      </p:sp>
      <p:sp>
        <p:nvSpPr>
          <p:cNvPr id="4" name="Slide Number Placeholder 3"/>
          <p:cNvSpPr>
            <a:spLocks noGrp="1"/>
          </p:cNvSpPr>
          <p:nvPr>
            <p:ph type="sldNum" sz="quarter" idx="10"/>
          </p:nvPr>
        </p:nvSpPr>
        <p:spPr/>
        <p:txBody>
          <a:bodyPr/>
          <a:lstStyle/>
          <a:p>
            <a:pPr>
              <a:defRPr/>
            </a:pPr>
            <a:fld id="{59FD9FB3-31CD-4069-B034-F62306386E3D}" type="slidenum">
              <a:rPr lang="en-US"/>
              <a:pPr>
                <a:defRPr/>
              </a:pPr>
              <a:t>67</a:t>
            </a:fld>
            <a:endParaRPr lang="en-US"/>
          </a:p>
        </p:txBody>
      </p:sp>
    </p:spTree>
    <p:extLst>
      <p:ext uri="{BB962C8B-B14F-4D97-AF65-F5344CB8AC3E}">
        <p14:creationId xmlns:p14="http://schemas.microsoft.com/office/powerpoint/2010/main" val="3774465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946183590"/>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fontAlgn="ctr"/>
            <a:endParaRPr lang="fr-FR" sz="1100" dirty="0">
              <a:latin typeface="Arial" charset="0"/>
            </a:endParaRPr>
          </a:p>
        </p:txBody>
      </p:sp>
      <p:sp>
        <p:nvSpPr>
          <p:cNvPr id="4" name="Slide Number Placeholder 3"/>
          <p:cNvSpPr>
            <a:spLocks noGrp="1"/>
          </p:cNvSpPr>
          <p:nvPr>
            <p:ph type="sldNum" sz="quarter" idx="10"/>
          </p:nvPr>
        </p:nvSpPr>
        <p:spPr/>
        <p:txBody>
          <a:bodyPr/>
          <a:lstStyle/>
          <a:p>
            <a:pPr>
              <a:defRPr/>
            </a:pPr>
            <a:fld id="{59FD9FB3-31CD-4069-B034-F62306386E3D}" type="slidenum">
              <a:rPr lang="en-US"/>
              <a:pPr>
                <a:defRPr/>
              </a:pPr>
              <a:t>68</a:t>
            </a:fld>
            <a:endParaRPr lang="en-US"/>
          </a:p>
        </p:txBody>
      </p:sp>
    </p:spTree>
    <p:extLst>
      <p:ext uri="{BB962C8B-B14F-4D97-AF65-F5344CB8AC3E}">
        <p14:creationId xmlns:p14="http://schemas.microsoft.com/office/powerpoint/2010/main" val="1397422448"/>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69</a:t>
            </a:fld>
            <a:endParaRPr lang="en-US"/>
          </a:p>
        </p:txBody>
      </p:sp>
    </p:spTree>
    <p:extLst>
      <p:ext uri="{BB962C8B-B14F-4D97-AF65-F5344CB8AC3E}">
        <p14:creationId xmlns:p14="http://schemas.microsoft.com/office/powerpoint/2010/main" val="3907455147"/>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59FD9FB3-31CD-4069-B034-F62306386E3D}" type="slidenum">
              <a:rPr lang="en-US"/>
              <a:pPr>
                <a:defRPr/>
              </a:pPr>
              <a:t>70</a:t>
            </a:fld>
            <a:endParaRPr lang="en-US"/>
          </a:p>
        </p:txBody>
      </p:sp>
    </p:spTree>
    <p:extLst>
      <p:ext uri="{BB962C8B-B14F-4D97-AF65-F5344CB8AC3E}">
        <p14:creationId xmlns:p14="http://schemas.microsoft.com/office/powerpoint/2010/main" val="58141859"/>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59FD9FB3-31CD-4069-B034-F62306386E3D}" type="slidenum">
              <a:rPr lang="en-US"/>
              <a:pPr>
                <a:defRPr/>
              </a:pPr>
              <a:t>71</a:t>
            </a:fld>
            <a:endParaRPr lang="en-US"/>
          </a:p>
        </p:txBody>
      </p:sp>
    </p:spTree>
    <p:extLst>
      <p:ext uri="{BB962C8B-B14F-4D97-AF65-F5344CB8AC3E}">
        <p14:creationId xmlns:p14="http://schemas.microsoft.com/office/powerpoint/2010/main" val="3638140848"/>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59FD9FB3-31CD-4069-B034-F62306386E3D}" type="slidenum">
              <a:rPr lang="en-US"/>
              <a:pPr>
                <a:defRPr/>
              </a:pPr>
              <a:t>72</a:t>
            </a:fld>
            <a:endParaRPr lang="en-US"/>
          </a:p>
        </p:txBody>
      </p:sp>
    </p:spTree>
    <p:extLst>
      <p:ext uri="{BB962C8B-B14F-4D97-AF65-F5344CB8AC3E}">
        <p14:creationId xmlns:p14="http://schemas.microsoft.com/office/powerpoint/2010/main" val="1211140078"/>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Rot="1" noChangeAspect="1" noChangeArrowheads="1" noTextEdit="1"/>
          </p:cNvSpPr>
          <p:nvPr>
            <p:ph type="sldImg"/>
          </p:nvPr>
        </p:nvSpPr>
        <p:spPr>
          <a:xfrm>
            <a:off x="1144588" y="685800"/>
            <a:ext cx="4572000" cy="3429000"/>
          </a:xfrm>
          <a:ln/>
        </p:spPr>
      </p:sp>
      <p:sp>
        <p:nvSpPr>
          <p:cNvPr id="721923" name="Rectangle 3"/>
          <p:cNvSpPr>
            <a:spLocks noGrp="1" noChangeArrowheads="1"/>
          </p:cNvSpPr>
          <p:nvPr>
            <p:ph type="body" idx="1"/>
          </p:nvPr>
        </p:nvSpPr>
        <p:spPr/>
        <p:txBody>
          <a:bodyPr lIns="91432" tIns="45716" rIns="91432" bIns="45716"/>
          <a:lstStyle/>
          <a:p>
            <a:endParaRPr lang="en-US" dirty="0"/>
          </a:p>
        </p:txBody>
      </p:sp>
    </p:spTree>
    <p:extLst>
      <p:ext uri="{BB962C8B-B14F-4D97-AF65-F5344CB8AC3E}">
        <p14:creationId xmlns:p14="http://schemas.microsoft.com/office/powerpoint/2010/main" val="2355416046"/>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Rot="1" noChangeAspect="1" noChangeArrowheads="1" noTextEdit="1"/>
          </p:cNvSpPr>
          <p:nvPr>
            <p:ph type="sldImg"/>
          </p:nvPr>
        </p:nvSpPr>
        <p:spPr>
          <a:xfrm>
            <a:off x="1144588" y="685800"/>
            <a:ext cx="4572000" cy="3429000"/>
          </a:xfrm>
          <a:ln/>
        </p:spPr>
      </p:sp>
      <p:sp>
        <p:nvSpPr>
          <p:cNvPr id="728067" name="Rectangle 3"/>
          <p:cNvSpPr>
            <a:spLocks noGrp="1" noChangeArrowheads="1"/>
          </p:cNvSpPr>
          <p:nvPr>
            <p:ph type="body" idx="1"/>
          </p:nvPr>
        </p:nvSpPr>
        <p:spPr/>
        <p:txBody>
          <a:bodyPr lIns="91432" tIns="45716" rIns="91432" bIns="45716"/>
          <a:lstStyle/>
          <a:p>
            <a:endParaRPr lang="en-US" dirty="0"/>
          </a:p>
        </p:txBody>
      </p:sp>
    </p:spTree>
    <p:extLst>
      <p:ext uri="{BB962C8B-B14F-4D97-AF65-F5344CB8AC3E}">
        <p14:creationId xmlns:p14="http://schemas.microsoft.com/office/powerpoint/2010/main" val="1505864080"/>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Rot="1" noChangeAspect="1" noChangeArrowheads="1" noTextEdit="1"/>
          </p:cNvSpPr>
          <p:nvPr>
            <p:ph type="sldImg"/>
          </p:nvPr>
        </p:nvSpPr>
        <p:spPr>
          <a:xfrm>
            <a:off x="1144588" y="685800"/>
            <a:ext cx="4572000" cy="3429000"/>
          </a:xfrm>
          <a:ln/>
        </p:spPr>
      </p:sp>
      <p:sp>
        <p:nvSpPr>
          <p:cNvPr id="730115" name="Rectangle 3"/>
          <p:cNvSpPr>
            <a:spLocks noGrp="1" noChangeArrowheads="1"/>
          </p:cNvSpPr>
          <p:nvPr>
            <p:ph type="body" idx="1"/>
          </p:nvPr>
        </p:nvSpPr>
        <p:spPr>
          <a:xfrm>
            <a:off x="914400" y="4343400"/>
            <a:ext cx="5486400" cy="4114800"/>
          </a:xfrm>
        </p:spPr>
        <p:txBody>
          <a:bodyPr lIns="91432" tIns="45716" rIns="91432" bIns="45716"/>
          <a:lstStyle/>
          <a:p>
            <a:r>
              <a:rPr lang="en-US" dirty="0"/>
              <a:t>Note: slide is animated</a:t>
            </a:r>
          </a:p>
        </p:txBody>
      </p:sp>
    </p:spTree>
    <p:extLst>
      <p:ext uri="{BB962C8B-B14F-4D97-AF65-F5344CB8AC3E}">
        <p14:creationId xmlns:p14="http://schemas.microsoft.com/office/powerpoint/2010/main" val="2901779028"/>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Rot="1" noChangeAspect="1" noChangeArrowheads="1" noTextEdit="1"/>
          </p:cNvSpPr>
          <p:nvPr>
            <p:ph type="sldImg"/>
          </p:nvPr>
        </p:nvSpPr>
        <p:spPr>
          <a:xfrm>
            <a:off x="1144588" y="685800"/>
            <a:ext cx="4572000" cy="3429000"/>
          </a:xfrm>
          <a:ln/>
        </p:spPr>
      </p:sp>
      <p:sp>
        <p:nvSpPr>
          <p:cNvPr id="732163" name="Rectangle 3"/>
          <p:cNvSpPr>
            <a:spLocks noGrp="1" noChangeArrowheads="1"/>
          </p:cNvSpPr>
          <p:nvPr>
            <p:ph type="body" idx="1"/>
          </p:nvPr>
        </p:nvSpPr>
        <p:spPr/>
        <p:txBody>
          <a:bodyPr lIns="91432" tIns="45716" rIns="91432" bIns="45716"/>
          <a:lstStyle/>
          <a:p>
            <a:endParaRPr lang="en-US" dirty="0"/>
          </a:p>
        </p:txBody>
      </p:sp>
    </p:spTree>
    <p:extLst>
      <p:ext uri="{BB962C8B-B14F-4D97-AF65-F5344CB8AC3E}">
        <p14:creationId xmlns:p14="http://schemas.microsoft.com/office/powerpoint/2010/main" val="4005239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589735146"/>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Rot="1" noChangeAspect="1" noChangeArrowheads="1" noTextEdit="1"/>
          </p:cNvSpPr>
          <p:nvPr>
            <p:ph type="sldImg"/>
          </p:nvPr>
        </p:nvSpPr>
        <p:spPr>
          <a:xfrm>
            <a:off x="1144588" y="685800"/>
            <a:ext cx="4572000" cy="3429000"/>
          </a:xfrm>
          <a:ln/>
        </p:spPr>
      </p:sp>
      <p:sp>
        <p:nvSpPr>
          <p:cNvPr id="734211" name="Rectangle 3"/>
          <p:cNvSpPr>
            <a:spLocks noGrp="1" noChangeArrowheads="1"/>
          </p:cNvSpPr>
          <p:nvPr>
            <p:ph type="body" idx="1"/>
          </p:nvPr>
        </p:nvSpPr>
        <p:spPr/>
        <p:txBody>
          <a:bodyPr lIns="91432" tIns="45716" rIns="91432" bIns="45716"/>
          <a:lstStyle/>
          <a:p>
            <a:pPr marL="228600" indent="-228600"/>
            <a:endParaRPr lang="en-US" dirty="0"/>
          </a:p>
        </p:txBody>
      </p:sp>
    </p:spTree>
    <p:extLst>
      <p:ext uri="{BB962C8B-B14F-4D97-AF65-F5344CB8AC3E}">
        <p14:creationId xmlns:p14="http://schemas.microsoft.com/office/powerpoint/2010/main" val="174840041"/>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Rot="1" noChangeAspect="1" noChangeArrowheads="1" noTextEdit="1"/>
          </p:cNvSpPr>
          <p:nvPr>
            <p:ph type="sldImg"/>
          </p:nvPr>
        </p:nvSpPr>
        <p:spPr>
          <a:xfrm>
            <a:off x="1144588" y="685800"/>
            <a:ext cx="4572000" cy="3429000"/>
          </a:xfrm>
          <a:ln/>
        </p:spPr>
      </p:sp>
      <p:sp>
        <p:nvSpPr>
          <p:cNvPr id="736259" name="Rectangle 3"/>
          <p:cNvSpPr>
            <a:spLocks noGrp="1" noChangeArrowheads="1"/>
          </p:cNvSpPr>
          <p:nvPr>
            <p:ph type="body" idx="1"/>
          </p:nvPr>
        </p:nvSpPr>
        <p:spPr>
          <a:xfrm>
            <a:off x="914400" y="4343400"/>
            <a:ext cx="5334000" cy="4114800"/>
          </a:xfrm>
        </p:spPr>
        <p:txBody>
          <a:bodyPr lIns="91432" tIns="45716" rIns="91432" bIns="45716"/>
          <a:lstStyle/>
          <a:p>
            <a:pPr marL="228600" indent="-228600"/>
            <a:endParaRPr lang="en-US" dirty="0"/>
          </a:p>
        </p:txBody>
      </p:sp>
    </p:spTree>
    <p:extLst>
      <p:ext uri="{BB962C8B-B14F-4D97-AF65-F5344CB8AC3E}">
        <p14:creationId xmlns:p14="http://schemas.microsoft.com/office/powerpoint/2010/main" val="1296814662"/>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Rot="1" noChangeAspect="1" noChangeArrowheads="1" noTextEdit="1"/>
          </p:cNvSpPr>
          <p:nvPr>
            <p:ph type="sldImg"/>
          </p:nvPr>
        </p:nvSpPr>
        <p:spPr>
          <a:xfrm>
            <a:off x="1144588" y="685800"/>
            <a:ext cx="4572000" cy="3429000"/>
          </a:xfrm>
          <a:ln/>
        </p:spPr>
      </p:sp>
      <p:sp>
        <p:nvSpPr>
          <p:cNvPr id="736259" name="Rectangle 3"/>
          <p:cNvSpPr>
            <a:spLocks noGrp="1" noChangeArrowheads="1"/>
          </p:cNvSpPr>
          <p:nvPr>
            <p:ph type="body" idx="1"/>
          </p:nvPr>
        </p:nvSpPr>
        <p:spPr>
          <a:xfrm>
            <a:off x="914400" y="4343400"/>
            <a:ext cx="5334000" cy="4114800"/>
          </a:xfrm>
        </p:spPr>
        <p:txBody>
          <a:bodyPr lIns="91432" tIns="45716" rIns="91432" bIns="45716"/>
          <a:lstStyle/>
          <a:p>
            <a:pPr marL="228600" indent="-228600"/>
            <a:endParaRPr lang="en-US" dirty="0"/>
          </a:p>
        </p:txBody>
      </p:sp>
    </p:spTree>
    <p:extLst>
      <p:ext uri="{BB962C8B-B14F-4D97-AF65-F5344CB8AC3E}">
        <p14:creationId xmlns:p14="http://schemas.microsoft.com/office/powerpoint/2010/main" val="1796152696"/>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Rot="1" noChangeAspect="1" noChangeArrowheads="1" noTextEdit="1"/>
          </p:cNvSpPr>
          <p:nvPr>
            <p:ph type="sldImg"/>
          </p:nvPr>
        </p:nvSpPr>
        <p:spPr>
          <a:xfrm>
            <a:off x="1144588" y="685800"/>
            <a:ext cx="4572000" cy="3429000"/>
          </a:xfrm>
          <a:ln/>
        </p:spPr>
      </p:sp>
      <p:sp>
        <p:nvSpPr>
          <p:cNvPr id="736259" name="Rectangle 3"/>
          <p:cNvSpPr>
            <a:spLocks noGrp="1" noChangeArrowheads="1"/>
          </p:cNvSpPr>
          <p:nvPr>
            <p:ph type="body" idx="1"/>
          </p:nvPr>
        </p:nvSpPr>
        <p:spPr>
          <a:xfrm>
            <a:off x="914400" y="4343400"/>
            <a:ext cx="5334000" cy="4114800"/>
          </a:xfrm>
        </p:spPr>
        <p:txBody>
          <a:bodyPr lIns="91432" tIns="45716" rIns="91432" bIns="45716"/>
          <a:lstStyle/>
          <a:p>
            <a:pPr marL="228600" indent="-228600"/>
            <a:endParaRPr lang="en-US" dirty="0"/>
          </a:p>
        </p:txBody>
      </p:sp>
    </p:spTree>
    <p:extLst>
      <p:ext uri="{BB962C8B-B14F-4D97-AF65-F5344CB8AC3E}">
        <p14:creationId xmlns:p14="http://schemas.microsoft.com/office/powerpoint/2010/main" val="1290426600"/>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Rot="1" noChangeAspect="1" noChangeArrowheads="1" noTextEdit="1"/>
          </p:cNvSpPr>
          <p:nvPr>
            <p:ph type="sldImg"/>
          </p:nvPr>
        </p:nvSpPr>
        <p:spPr>
          <a:xfrm>
            <a:off x="1144588" y="685800"/>
            <a:ext cx="4572000" cy="3429000"/>
          </a:xfrm>
          <a:ln/>
        </p:spPr>
      </p:sp>
      <p:sp>
        <p:nvSpPr>
          <p:cNvPr id="738307" name="Rectangle 3"/>
          <p:cNvSpPr>
            <a:spLocks noGrp="1" noChangeArrowheads="1"/>
          </p:cNvSpPr>
          <p:nvPr>
            <p:ph type="body" idx="1"/>
          </p:nvPr>
        </p:nvSpPr>
        <p:spPr/>
        <p:txBody>
          <a:bodyPr lIns="91432" tIns="45716" rIns="91432" bIns="45716"/>
          <a:lstStyle/>
          <a:p>
            <a:endParaRPr lang="en-US" dirty="0"/>
          </a:p>
        </p:txBody>
      </p:sp>
    </p:spTree>
    <p:extLst>
      <p:ext uri="{BB962C8B-B14F-4D97-AF65-F5344CB8AC3E}">
        <p14:creationId xmlns:p14="http://schemas.microsoft.com/office/powerpoint/2010/main" val="768861811"/>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Rot="1" noChangeAspect="1" noChangeArrowheads="1" noTextEdit="1"/>
          </p:cNvSpPr>
          <p:nvPr>
            <p:ph type="sldImg"/>
          </p:nvPr>
        </p:nvSpPr>
        <p:spPr>
          <a:xfrm>
            <a:off x="1144588" y="685800"/>
            <a:ext cx="4572000" cy="3429000"/>
          </a:xfrm>
          <a:ln/>
        </p:spPr>
      </p:sp>
      <p:sp>
        <p:nvSpPr>
          <p:cNvPr id="742403" name="Rectangle 3"/>
          <p:cNvSpPr>
            <a:spLocks noGrp="1" noChangeArrowheads="1"/>
          </p:cNvSpPr>
          <p:nvPr>
            <p:ph type="body" idx="1"/>
          </p:nvPr>
        </p:nvSpPr>
        <p:spPr/>
        <p:txBody>
          <a:bodyPr lIns="91432" tIns="45716" rIns="91432" bIns="45716"/>
          <a:lstStyle/>
          <a:p>
            <a:endParaRPr lang="en-US" dirty="0"/>
          </a:p>
        </p:txBody>
      </p:sp>
    </p:spTree>
    <p:extLst>
      <p:ext uri="{BB962C8B-B14F-4D97-AF65-F5344CB8AC3E}">
        <p14:creationId xmlns:p14="http://schemas.microsoft.com/office/powerpoint/2010/main" val="2948476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ln/>
        </p:spPr>
        <p:txBody>
          <a:bodyPr/>
          <a:lstStyle/>
          <a:p>
            <a:endParaRPr lang="en-US"/>
          </a:p>
        </p:txBody>
      </p:sp>
      <p:sp>
        <p:nvSpPr>
          <p:cNvPr id="20483" name="Rectangle 3"/>
          <p:cNvSpPr>
            <a:spLocks noGrp="1" noRot="1" noChangeAspect="1" noChangeArrowheads="1" noTextEdit="1"/>
          </p:cNvSpPr>
          <p:nvPr>
            <p:ph type="sldImg"/>
          </p:nvPr>
        </p:nvSpPr>
        <p:spPr>
          <a:xfrm>
            <a:off x="1150938" y="692150"/>
            <a:ext cx="4556125" cy="34163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13356246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574244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18489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1758515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17982301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71575" y="-44450"/>
            <a:ext cx="4514850" cy="3386138"/>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716694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14088047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8352399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5717574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5F5201-0B02-374C-9C85-2DCB7D098B21}" type="slidenum">
              <a:rPr lang="en-US"/>
              <a:t>1</a:t>
            </a:fld>
            <a:endParaRPr lang="en-US"/>
          </a:p>
        </p:txBody>
      </p:sp>
    </p:spTree>
    <p:extLst>
      <p:ext uri="{BB962C8B-B14F-4D97-AF65-F5344CB8AC3E}">
        <p14:creationId xmlns:p14="http://schemas.microsoft.com/office/powerpoint/2010/main" val="17587812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a:t>
            </a:fld>
            <a:endParaRPr lang="en-US"/>
          </a:p>
        </p:txBody>
      </p:sp>
    </p:spTree>
    <p:extLst>
      <p:ext uri="{BB962C8B-B14F-4D97-AF65-F5344CB8AC3E}">
        <p14:creationId xmlns:p14="http://schemas.microsoft.com/office/powerpoint/2010/main" val="3129505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34404222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a:t>
            </a:fld>
            <a:endParaRPr lang="en-US"/>
          </a:p>
        </p:txBody>
      </p:sp>
    </p:spTree>
    <p:extLst>
      <p:ext uri="{BB962C8B-B14F-4D97-AF65-F5344CB8AC3E}">
        <p14:creationId xmlns:p14="http://schemas.microsoft.com/office/powerpoint/2010/main" val="16558794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23532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5</a:t>
            </a:fld>
            <a:endParaRPr lang="en-US"/>
          </a:p>
        </p:txBody>
      </p:sp>
    </p:spTree>
    <p:extLst>
      <p:ext uri="{BB962C8B-B14F-4D97-AF65-F5344CB8AC3E}">
        <p14:creationId xmlns:p14="http://schemas.microsoft.com/office/powerpoint/2010/main" val="20647657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574854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1167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917641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702178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58468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725932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25366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352550" y="808038"/>
            <a:ext cx="4202113" cy="3151187"/>
          </a:xfrm>
          <a:ln cap="flat"/>
          <a:extLst>
            <a:ext uri="{FAA26D3D-D897-4be2-8F04-BA451C77F1D7}">
              <ma14:placeholderFlag xmlns="" xmlns:ma14="http://schemas.microsoft.com/office/mac/drawingml/2011/main" val="1"/>
            </a:ext>
          </a:extLst>
        </p:spPr>
      </p:sp>
      <p:sp>
        <p:nvSpPr>
          <p:cNvPr id="86019"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20947574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013497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253873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15</a:t>
            </a:fld>
            <a:endParaRPr lang="en-US"/>
          </a:p>
        </p:txBody>
      </p:sp>
    </p:spTree>
    <p:extLst>
      <p:ext uri="{BB962C8B-B14F-4D97-AF65-F5344CB8AC3E}">
        <p14:creationId xmlns:p14="http://schemas.microsoft.com/office/powerpoint/2010/main" val="3886492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780983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391430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18</a:t>
            </a:fld>
            <a:endParaRPr lang="en-US"/>
          </a:p>
        </p:txBody>
      </p:sp>
    </p:spTree>
    <p:extLst>
      <p:ext uri="{BB962C8B-B14F-4D97-AF65-F5344CB8AC3E}">
        <p14:creationId xmlns:p14="http://schemas.microsoft.com/office/powerpoint/2010/main" val="22514140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19</a:t>
            </a:fld>
            <a:endParaRPr lang="en-US"/>
          </a:p>
        </p:txBody>
      </p:sp>
    </p:spTree>
    <p:extLst>
      <p:ext uri="{BB962C8B-B14F-4D97-AF65-F5344CB8AC3E}">
        <p14:creationId xmlns:p14="http://schemas.microsoft.com/office/powerpoint/2010/main" val="8381421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20</a:t>
            </a:fld>
            <a:endParaRPr lang="en-US"/>
          </a:p>
        </p:txBody>
      </p:sp>
    </p:spTree>
    <p:extLst>
      <p:ext uri="{BB962C8B-B14F-4D97-AF65-F5344CB8AC3E}">
        <p14:creationId xmlns:p14="http://schemas.microsoft.com/office/powerpoint/2010/main" val="78079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21</a:t>
            </a:fld>
            <a:endParaRPr lang="en-US"/>
          </a:p>
        </p:txBody>
      </p:sp>
    </p:spTree>
    <p:extLst>
      <p:ext uri="{BB962C8B-B14F-4D97-AF65-F5344CB8AC3E}">
        <p14:creationId xmlns:p14="http://schemas.microsoft.com/office/powerpoint/2010/main" val="422184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22</a:t>
            </a:fld>
            <a:endParaRPr lang="en-US"/>
          </a:p>
        </p:txBody>
      </p:sp>
    </p:spTree>
    <p:extLst>
      <p:ext uri="{BB962C8B-B14F-4D97-AF65-F5344CB8AC3E}">
        <p14:creationId xmlns:p14="http://schemas.microsoft.com/office/powerpoint/2010/main" val="3028268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352550" y="808038"/>
            <a:ext cx="4202113" cy="3151187"/>
          </a:xfrm>
          <a:ln cap="flat"/>
          <a:extLst>
            <a:ext uri="{FAA26D3D-D897-4be2-8F04-BA451C77F1D7}">
              <ma14:placeholderFlag xmlns="" xmlns:ma14="http://schemas.microsoft.com/office/mac/drawingml/2011/main" val="1"/>
            </a:ext>
          </a:extLst>
        </p:spPr>
      </p:sp>
      <p:sp>
        <p:nvSpPr>
          <p:cNvPr id="88067"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5103924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23</a:t>
            </a:fld>
            <a:endParaRPr lang="en-US"/>
          </a:p>
        </p:txBody>
      </p:sp>
    </p:spTree>
    <p:extLst>
      <p:ext uri="{BB962C8B-B14F-4D97-AF65-F5344CB8AC3E}">
        <p14:creationId xmlns:p14="http://schemas.microsoft.com/office/powerpoint/2010/main" val="8152931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24</a:t>
            </a:fld>
            <a:endParaRPr lang="en-US"/>
          </a:p>
        </p:txBody>
      </p:sp>
    </p:spTree>
    <p:extLst>
      <p:ext uri="{BB962C8B-B14F-4D97-AF65-F5344CB8AC3E}">
        <p14:creationId xmlns:p14="http://schemas.microsoft.com/office/powerpoint/2010/main" val="31208807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25</a:t>
            </a:fld>
            <a:endParaRPr lang="en-US"/>
          </a:p>
        </p:txBody>
      </p:sp>
    </p:spTree>
    <p:extLst>
      <p:ext uri="{BB962C8B-B14F-4D97-AF65-F5344CB8AC3E}">
        <p14:creationId xmlns:p14="http://schemas.microsoft.com/office/powerpoint/2010/main" val="42860924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26</a:t>
            </a:fld>
            <a:endParaRPr lang="en-US"/>
          </a:p>
        </p:txBody>
      </p:sp>
    </p:spTree>
    <p:extLst>
      <p:ext uri="{BB962C8B-B14F-4D97-AF65-F5344CB8AC3E}">
        <p14:creationId xmlns:p14="http://schemas.microsoft.com/office/powerpoint/2010/main" val="11527787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27</a:t>
            </a:fld>
            <a:endParaRPr lang="en-US"/>
          </a:p>
        </p:txBody>
      </p:sp>
    </p:spTree>
    <p:extLst>
      <p:ext uri="{BB962C8B-B14F-4D97-AF65-F5344CB8AC3E}">
        <p14:creationId xmlns:p14="http://schemas.microsoft.com/office/powerpoint/2010/main" val="1090558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28</a:t>
            </a:fld>
            <a:endParaRPr lang="en-US"/>
          </a:p>
        </p:txBody>
      </p:sp>
    </p:spTree>
    <p:extLst>
      <p:ext uri="{BB962C8B-B14F-4D97-AF65-F5344CB8AC3E}">
        <p14:creationId xmlns:p14="http://schemas.microsoft.com/office/powerpoint/2010/main" val="24233080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29</a:t>
            </a:fld>
            <a:endParaRPr lang="en-US"/>
          </a:p>
        </p:txBody>
      </p:sp>
    </p:spTree>
    <p:extLst>
      <p:ext uri="{BB962C8B-B14F-4D97-AF65-F5344CB8AC3E}">
        <p14:creationId xmlns:p14="http://schemas.microsoft.com/office/powerpoint/2010/main" val="9572766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30</a:t>
            </a:fld>
            <a:endParaRPr lang="en-US"/>
          </a:p>
        </p:txBody>
      </p:sp>
    </p:spTree>
    <p:extLst>
      <p:ext uri="{BB962C8B-B14F-4D97-AF65-F5344CB8AC3E}">
        <p14:creationId xmlns:p14="http://schemas.microsoft.com/office/powerpoint/2010/main" val="16546811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31</a:t>
            </a:fld>
            <a:endParaRPr lang="en-US"/>
          </a:p>
        </p:txBody>
      </p:sp>
    </p:spTree>
    <p:extLst>
      <p:ext uri="{BB962C8B-B14F-4D97-AF65-F5344CB8AC3E}">
        <p14:creationId xmlns:p14="http://schemas.microsoft.com/office/powerpoint/2010/main" val="3942644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32</a:t>
            </a:fld>
            <a:endParaRPr lang="en-US"/>
          </a:p>
        </p:txBody>
      </p:sp>
    </p:spTree>
    <p:extLst>
      <p:ext uri="{BB962C8B-B14F-4D97-AF65-F5344CB8AC3E}">
        <p14:creationId xmlns:p14="http://schemas.microsoft.com/office/powerpoint/2010/main" val="2263785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150938" y="692150"/>
            <a:ext cx="4556125" cy="3416300"/>
          </a:xfrm>
          <a:ln cap="flat"/>
          <a:extLs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34288740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33</a:t>
            </a:fld>
            <a:endParaRPr lang="en-US"/>
          </a:p>
        </p:txBody>
      </p:sp>
    </p:spTree>
    <p:extLst>
      <p:ext uri="{BB962C8B-B14F-4D97-AF65-F5344CB8AC3E}">
        <p14:creationId xmlns:p14="http://schemas.microsoft.com/office/powerpoint/2010/main" val="17964784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35453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35</a:t>
            </a:fld>
            <a:endParaRPr lang="en-US"/>
          </a:p>
        </p:txBody>
      </p:sp>
    </p:spTree>
    <p:extLst>
      <p:ext uri="{BB962C8B-B14F-4D97-AF65-F5344CB8AC3E}">
        <p14:creationId xmlns:p14="http://schemas.microsoft.com/office/powerpoint/2010/main" val="38018922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36</a:t>
            </a:fld>
            <a:endParaRPr lang="en-US"/>
          </a:p>
        </p:txBody>
      </p:sp>
    </p:spTree>
    <p:extLst>
      <p:ext uri="{BB962C8B-B14F-4D97-AF65-F5344CB8AC3E}">
        <p14:creationId xmlns:p14="http://schemas.microsoft.com/office/powerpoint/2010/main" val="18888106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37</a:t>
            </a:fld>
            <a:endParaRPr lang="en-US"/>
          </a:p>
        </p:txBody>
      </p:sp>
    </p:spTree>
    <p:extLst>
      <p:ext uri="{BB962C8B-B14F-4D97-AF65-F5344CB8AC3E}">
        <p14:creationId xmlns:p14="http://schemas.microsoft.com/office/powerpoint/2010/main" val="5845229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38</a:t>
            </a:fld>
            <a:endParaRPr lang="en-US"/>
          </a:p>
        </p:txBody>
      </p:sp>
    </p:spTree>
    <p:extLst>
      <p:ext uri="{BB962C8B-B14F-4D97-AF65-F5344CB8AC3E}">
        <p14:creationId xmlns:p14="http://schemas.microsoft.com/office/powerpoint/2010/main" val="22494628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39</a:t>
            </a:fld>
            <a:endParaRPr lang="en-US"/>
          </a:p>
        </p:txBody>
      </p:sp>
    </p:spTree>
    <p:extLst>
      <p:ext uri="{BB962C8B-B14F-4D97-AF65-F5344CB8AC3E}">
        <p14:creationId xmlns:p14="http://schemas.microsoft.com/office/powerpoint/2010/main" val="31221224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40</a:t>
            </a:fld>
            <a:endParaRPr lang="en-US"/>
          </a:p>
        </p:txBody>
      </p:sp>
    </p:spTree>
    <p:extLst>
      <p:ext uri="{BB962C8B-B14F-4D97-AF65-F5344CB8AC3E}">
        <p14:creationId xmlns:p14="http://schemas.microsoft.com/office/powerpoint/2010/main" val="1704930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41</a:t>
            </a:fld>
            <a:endParaRPr lang="en-US"/>
          </a:p>
        </p:txBody>
      </p:sp>
    </p:spTree>
    <p:extLst>
      <p:ext uri="{BB962C8B-B14F-4D97-AF65-F5344CB8AC3E}">
        <p14:creationId xmlns:p14="http://schemas.microsoft.com/office/powerpoint/2010/main" val="23836324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765F5201-0B02-374C-9C85-2DCB7D098B21}" type="slidenum">
              <a:rPr lang="en-US"/>
              <a:t>42</a:t>
            </a:fld>
            <a:endParaRPr lang="en-US"/>
          </a:p>
        </p:txBody>
      </p:sp>
    </p:spTree>
    <p:extLst>
      <p:ext uri="{BB962C8B-B14F-4D97-AF65-F5344CB8AC3E}">
        <p14:creationId xmlns:p14="http://schemas.microsoft.com/office/powerpoint/2010/main" val="1798959605"/>
      </p:ext>
    </p:extLst>
  </p:cSld>
  <p:clrMapOvr>
    <a:masterClrMapping/>
  </p:clrMapOvr>
</p:notes>
</file>

<file path=ppt/slideLayouts/_rels/slideLayout15.xml.rels>&#65279;<?xml version="1.0" encoding="utf-8"?><Relationships xmlns="http://schemas.openxmlformats.org/package/2006/relationships"><Relationship Type="http://schemas.openxmlformats.org/officeDocument/2006/relationships/slideMaster" Target="/ppt/slideMasters/slideMaster2.xml" Id="Ra5e30a15362446a0" /></Relationships>
</file>

<file path=ppt/slideLayouts/_rels/slideLayout16.xml.rels>&#65279;<?xml version="1.0" encoding="utf-8"?><Relationships xmlns="http://schemas.openxmlformats.org/package/2006/relationships"><Relationship Type="http://schemas.openxmlformats.org/officeDocument/2006/relationships/slideMaster" Target="/ppt/slideMasters/slideMaster2.xml" Id="Rb55729dab16c43dc" /></Relationships>
</file>

<file path=ppt/slideLayouts/_rels/slideLayout18.xml.rels>&#65279;<?xml version="1.0" encoding="utf-8"?><Relationships xmlns="http://schemas.openxmlformats.org/package/2006/relationships"><Relationship Type="http://schemas.openxmlformats.org/officeDocument/2006/relationships/slideMaster" Target="/ppt/slideMasters/slideMaster2.xml" Id="Rcbccdbc005f44646"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3a2c286d8ca547f5" /></Relationships>
</file>

<file path=ppt/slideLayouts/_rels/slideLayout25.xml.rels>&#65279;<?xml version="1.0" encoding="utf-8"?><Relationships xmlns="http://schemas.openxmlformats.org/package/2006/relationships"><Relationship Type="http://schemas.openxmlformats.org/officeDocument/2006/relationships/slideMaster" Target="/ppt/slideMasters/slideMaster3.xml" Id="R91a7bd951303488d" /></Relationships>
</file>

<file path=ppt/slideLayouts/_rels/slideLayout26.xml.rels>&#65279;<?xml version="1.0" encoding="utf-8"?><Relationships xmlns="http://schemas.openxmlformats.org/package/2006/relationships"><Relationship Type="http://schemas.openxmlformats.org/officeDocument/2006/relationships/slideMaster" Target="/ppt/slideMasters/slideMaster3.xml" Id="R88fdd4bd4ab54ecf" /></Relationships>
</file>

<file path=ppt/slideLayouts/_rels/slideLayout28.xml.rels>&#65279;<?xml version="1.0" encoding="utf-8"?><Relationships xmlns="http://schemas.openxmlformats.org/package/2006/relationships"><Relationship Type="http://schemas.openxmlformats.org/officeDocument/2006/relationships/slideMaster" Target="/ppt/slideMasters/slideMaster3.xml" Id="R18c10122adc547ca" /></Relationships>
</file>

<file path=ppt/slideLayouts/_rels/slideLayout29.xml.rels>&#65279;<?xml version="1.0" encoding="utf-8"?><Relationships xmlns="http://schemas.openxmlformats.org/package/2006/relationships"><Relationship Type="http://schemas.openxmlformats.org/officeDocument/2006/relationships/slideMaster" Target="/ppt/slideMasters/slideMaster3.xml" Id="Re3645cccd1c048f2" /></Relationships>
</file>

<file path=ppt/slideLayouts/_rels/slideLayout36.xml.rels>&#65279;<?xml version="1.0" encoding="utf-8"?><Relationships xmlns="http://schemas.openxmlformats.org/package/2006/relationships"><Relationship Type="http://schemas.openxmlformats.org/officeDocument/2006/relationships/slideMaster" Target="/ppt/slideMasters/slideMaster4.xml" Id="R7eeca09a82f84f16" /></Relationships>
</file>

<file path=ppt/slideLayouts/_rels/slideLayout37.xml.rels>&#65279;<?xml version="1.0" encoding="utf-8"?><Relationships xmlns="http://schemas.openxmlformats.org/package/2006/relationships"><Relationship Type="http://schemas.openxmlformats.org/officeDocument/2006/relationships/slideMaster" Target="/ppt/slideMasters/slideMaster4.xml" Id="R378a75a41ecc4465" /></Relationships>
</file>

<file path=ppt/slideLayouts/_rels/slideLayout39.xml.rels>&#65279;<?xml version="1.0" encoding="utf-8"?><Relationships xmlns="http://schemas.openxmlformats.org/package/2006/relationships"><Relationship Type="http://schemas.openxmlformats.org/officeDocument/2006/relationships/slideMaster" Target="/ppt/slideMasters/slideMaster4.xml" Id="Rb4aeea9a082b4cff"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6c8f41afedf143fd" /></Relationships>
</file>

<file path=ppt/slideLayouts/_rels/slideLayout40.xml.rels>&#65279;<?xml version="1.0" encoding="utf-8"?><Relationships xmlns="http://schemas.openxmlformats.org/package/2006/relationships"><Relationship Type="http://schemas.openxmlformats.org/officeDocument/2006/relationships/slideMaster" Target="/ppt/slideMasters/slideMaster4.xml" Id="R2f8b986262694069" /></Relationships>
</file>

<file path=ppt/slideLayouts/_rels/slideLayout47.xml.rels>&#65279;<?xml version="1.0" encoding="utf-8"?><Relationships xmlns="http://schemas.openxmlformats.org/package/2006/relationships"><Relationship Type="http://schemas.openxmlformats.org/officeDocument/2006/relationships/slideMaster" Target="/ppt/slideMasters/slideMaster5.xml" Id="R6fbe916ed56546e8" /></Relationships>
</file>

<file path=ppt/slideLayouts/_rels/slideLayout48.xml.rels>&#65279;<?xml version="1.0" encoding="utf-8"?><Relationships xmlns="http://schemas.openxmlformats.org/package/2006/relationships"><Relationship Type="http://schemas.openxmlformats.org/officeDocument/2006/relationships/slideMaster" Target="/ppt/slideMasters/slideMaster5.xml" Id="Rb62975833b2146da"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4598959a13db4285" /></Relationships>
</file>

<file path=ppt/slideLayouts/_rels/slideLayout50.xml.rels>&#65279;<?xml version="1.0" encoding="utf-8"?><Relationships xmlns="http://schemas.openxmlformats.org/package/2006/relationships"><Relationship Type="http://schemas.openxmlformats.org/officeDocument/2006/relationships/slideMaster" Target="/ppt/slideMasters/slideMaster5.xml" Id="R77a42f0c4d214ced" /></Relationships>
</file>

<file path=ppt/slideLayouts/_rels/slideLayout51.xml.rels>&#65279;<?xml version="1.0" encoding="utf-8"?><Relationships xmlns="http://schemas.openxmlformats.org/package/2006/relationships"><Relationship Type="http://schemas.openxmlformats.org/officeDocument/2006/relationships/slideMaster" Target="/ppt/slideMasters/slideMaster5.xml" Id="R90e5a95de64a4d3d" /></Relationships>
</file>

<file path=ppt/slideLayouts/_rels/slideLayout56.xml.rels>&#65279;<?xml version="1.0" encoding="utf-8"?><Relationships xmlns="http://schemas.openxmlformats.org/package/2006/relationships"><Relationship Type="http://schemas.openxmlformats.org/officeDocument/2006/relationships/slideMaster" Target="/ppt/slideMasters/slideMaster6.xml" Id="Rd810628cb7e64247" /></Relationships>
</file>

<file path=ppt/slideLayouts/_rels/slideLayout58.xml.rels>&#65279;<?xml version="1.0" encoding="utf-8"?><Relationships xmlns="http://schemas.openxmlformats.org/package/2006/relationships"><Relationship Type="http://schemas.openxmlformats.org/officeDocument/2006/relationships/slideMaster" Target="/ppt/slideMasters/slideMaster6.xml" Id="Rd715cca4a03546f1" /></Relationships>
</file>

<file path=ppt/slideLayouts/_rels/slideLayout59.xml.rels>&#65279;<?xml version="1.0" encoding="utf-8"?><Relationships xmlns="http://schemas.openxmlformats.org/package/2006/relationships"><Relationship Type="http://schemas.openxmlformats.org/officeDocument/2006/relationships/slideMaster" Target="/ppt/slideMasters/slideMaster6.xml" Id="R8082ce78e0dc4f19" /></Relationships>
</file>

<file path=ppt/slideLayouts/_rels/slideLayout61.xml.rels>&#65279;<?xml version="1.0" encoding="utf-8"?><Relationships xmlns="http://schemas.openxmlformats.org/package/2006/relationships"><Relationship Type="http://schemas.openxmlformats.org/officeDocument/2006/relationships/slideMaster" Target="/ppt/slideMasters/slideMaster6.xml" Id="Rb8a4122d761d4e42" /></Relationships>
</file>

<file path=ppt/slideLayouts/_rels/slideLayout68.xml.rels>&#65279;<?xml version="1.0" encoding="utf-8"?><Relationships xmlns="http://schemas.openxmlformats.org/package/2006/relationships"><Relationship Type="http://schemas.openxmlformats.org/officeDocument/2006/relationships/slideMaster" Target="/ppt/slideMasters/slideMaster7.xml" Id="Rf3cbd6b55f7c4e0c" /></Relationships>
</file>

<file path=ppt/slideLayouts/_rels/slideLayout69.xml.rels>&#65279;<?xml version="1.0" encoding="utf-8"?><Relationships xmlns="http://schemas.openxmlformats.org/package/2006/relationships"><Relationship Type="http://schemas.openxmlformats.org/officeDocument/2006/relationships/slideMaster" Target="/ppt/slideMasters/slideMaster7.xml" Id="Rcbe35d2ee96a406f"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65ceb79040154035" /></Relationships>
</file>

<file path=ppt/slideLayouts/_rels/slideLayout70.xml.rels>&#65279;<?xml version="1.0" encoding="utf-8"?><Relationships xmlns="http://schemas.openxmlformats.org/package/2006/relationships"><Relationship Type="http://schemas.openxmlformats.org/officeDocument/2006/relationships/slideMaster" Target="/ppt/slideMasters/slideMaster7.xml" Id="R3a9f2463897e45eb" /></Relationships>
</file>

<file path=ppt/slideLayouts/_rels/slideLayout71.xml.rels>&#65279;<?xml version="1.0" encoding="utf-8"?><Relationships xmlns="http://schemas.openxmlformats.org/package/2006/relationships"><Relationship Type="http://schemas.openxmlformats.org/officeDocument/2006/relationships/slideMaster" Target="/ppt/slideMasters/slideMaster7.xml" Id="R63a45d49236e43ac" /></Relationships>
</file>

<file path=ppt/slideLayouts/_rels/slideLayout72.xml.rels>&#65279;<?xml version="1.0" encoding="utf-8"?><Relationships xmlns="http://schemas.openxmlformats.org/package/2006/relationships"><Relationship Type="http://schemas.openxmlformats.org/officeDocument/2006/relationships/slideMaster" Target="/ppt/slideMasters/slideMaster7.xml" Id="R9cc623299d874742"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4b949291e76546d0" /></Relationships>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chemeClr val="accent6">
                  <a:lumMod val="50000"/>
                </a:schemeClr>
              </a:buClr>
              <a:buSzPct val="70000"/>
              <a:defRPr/>
            </a:lvl1pPr>
            <a:lvl2pPr>
              <a:buClr>
                <a:schemeClr val="accent6">
                  <a:lumMod val="50000"/>
                </a:schemeClr>
              </a:buClr>
              <a:buSzPct val="70000"/>
              <a:defRPr/>
            </a:lvl2pPr>
            <a:lvl3pPr>
              <a:buClr>
                <a:schemeClr val="accent6">
                  <a:lumMod val="50000"/>
                </a:schemeClr>
              </a:buClr>
              <a:buSzPct val="70000"/>
              <a:defRPr/>
            </a:lvl3pPr>
            <a:lvl4pPr>
              <a:buClr>
                <a:schemeClr val="accent6">
                  <a:lumMod val="50000"/>
                </a:schemeClr>
              </a:buClr>
              <a:buSzPct val="700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 2020, M.T. Özsu &amp; P. Valduriez</a:t>
            </a:r>
          </a:p>
        </p:txBody>
      </p:sp>
      <p:sp>
        <p:nvSpPr>
          <p:cNvPr id="7" name="Slide Number Placeholder 2"/>
          <p:cNvSpPr>
            <a:spLocks noGrp="1"/>
          </p:cNvSpPr>
          <p:nvPr>
            <p:ph type="sldNum" sz="quarter" idx="4"/>
          </p:nvPr>
        </p:nvSpPr>
        <p:spPr>
          <a:xfrm>
            <a:off x="673224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a:extLst>
              <a:ext uri="{FF2B5EF4-FFF2-40B4-BE49-F238E27FC236}">
                <a16:creationId xmlns:a16="http://schemas.microsoft.com/office/drawing/2014/main" id="{00A45A7A-CA9E-A34B-8B0F-158A2E05A039}"/>
              </a:ext>
            </a:extLst>
          </p:cNvPr>
          <p:cNvSpPr>
            <a:spLocks noGrp="1"/>
          </p:cNvSpPr>
          <p:nvPr>
            <p:ph type="ftr" sz="quarter" idx="10"/>
          </p:nvPr>
        </p:nvSpPr>
        <p:spPr>
          <a:xfrm>
            <a:off x="323528" y="6356350"/>
            <a:ext cx="3086100" cy="365125"/>
          </a:xfrm>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872D88ED-A1BA-6943-87F1-EAE1351E9F38}"/>
              </a:ext>
            </a:extLst>
          </p:cNvPr>
          <p:cNvSpPr>
            <a:spLocks noGrp="1"/>
          </p:cNvSpPr>
          <p:nvPr>
            <p:ph type="sldNum" sz="quarter" idx="11"/>
          </p:nvPr>
        </p:nvSpPr>
        <p:spPr>
          <a:xfrm>
            <a:off x="6732240" y="6356350"/>
            <a:ext cx="2057400" cy="365125"/>
          </a:xfrm>
        </p:spPr>
        <p:txBody>
          <a:bodyPr/>
          <a:lstStyle/>
          <a:p>
            <a:fld id="{FD96158B-4539-3C43-9DE5-94C547866200}" type="slidenum">
              <a:rPr 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 2020, M.T. Özsu &amp; P. Valduriez</a:t>
            </a:r>
          </a:p>
        </p:txBody>
      </p:sp>
      <p:sp>
        <p:nvSpPr>
          <p:cNvPr id="6" name="Slide Number Placeholder 2"/>
          <p:cNvSpPr>
            <a:spLocks noGrp="1"/>
          </p:cNvSpPr>
          <p:nvPr>
            <p:ph type="sldNum" sz="quarter" idx="4"/>
          </p:nvPr>
        </p:nvSpPr>
        <p:spPr>
          <a:xfrm>
            <a:off x="6804248"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buClr>
                <a:schemeClr val="accent6">
                  <a:lumMod val="50000"/>
                </a:schemeClr>
              </a:buClr>
              <a:buSzPct val="70000"/>
              <a:defRPr sz="2800"/>
            </a:lvl1pPr>
            <a:lvl2pPr>
              <a:buClr>
                <a:schemeClr val="accent6">
                  <a:lumMod val="50000"/>
                </a:schemeClr>
              </a:buClr>
              <a:buSzPct val="70000"/>
              <a:defRPr sz="2400"/>
            </a:lvl2pPr>
            <a:lvl3pPr>
              <a:buClr>
                <a:schemeClr val="accent6">
                  <a:lumMod val="50000"/>
                </a:schemeClr>
              </a:buClr>
              <a:buSzPct val="70000"/>
              <a:defRPr sz="2000"/>
            </a:lvl3pPr>
            <a:lvl4pPr>
              <a:buClr>
                <a:schemeClr val="accent6">
                  <a:lumMod val="50000"/>
                </a:schemeClr>
              </a:buCl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8" name="Slide Number Placeholder 2"/>
          <p:cNvSpPr>
            <a:spLocks noGrp="1"/>
          </p:cNvSpPr>
          <p:nvPr>
            <p:ph type="sldNum" sz="quarter" idx="4"/>
          </p:nvPr>
        </p:nvSpPr>
        <p:spPr>
          <a:xfrm>
            <a:off x="673224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
        <p:nvSpPr>
          <p:cNvPr id="10" name="Content Placeholder 2">
            <a:extLst>
              <a:ext uri="{FF2B5EF4-FFF2-40B4-BE49-F238E27FC236}">
                <a16:creationId xmlns:a16="http://schemas.microsoft.com/office/drawing/2014/main" id="{A36671C9-F961-394A-BBEC-D04FF25DDA72}"/>
              </a:ext>
            </a:extLst>
          </p:cNvPr>
          <p:cNvSpPr>
            <a:spLocks noGrp="1"/>
          </p:cNvSpPr>
          <p:nvPr>
            <p:ph sz="half" idx="10"/>
          </p:nvPr>
        </p:nvSpPr>
        <p:spPr>
          <a:xfrm>
            <a:off x="4648202" y="1584633"/>
            <a:ext cx="4038600" cy="4530725"/>
          </a:xfrm>
        </p:spPr>
        <p:txBody>
          <a:bodyPr/>
          <a:lstStyle>
            <a:lvl1pPr>
              <a:buClr>
                <a:schemeClr val="accent6">
                  <a:lumMod val="50000"/>
                </a:schemeClr>
              </a:buClr>
              <a:buSzPct val="70000"/>
              <a:defRPr sz="2800"/>
            </a:lvl1pPr>
            <a:lvl2pPr>
              <a:buClr>
                <a:schemeClr val="accent6">
                  <a:lumMod val="50000"/>
                </a:schemeClr>
              </a:buClr>
              <a:buSzPct val="70000"/>
              <a:defRPr sz="2400"/>
            </a:lvl2pPr>
            <a:lvl3pPr>
              <a:buClr>
                <a:schemeClr val="accent6">
                  <a:lumMod val="50000"/>
                </a:schemeClr>
              </a:buClr>
              <a:buSzPct val="70000"/>
              <a:defRPr sz="2000"/>
            </a:lvl3pPr>
            <a:lvl4pPr>
              <a:buClr>
                <a:schemeClr val="accent6">
                  <a:lumMod val="50000"/>
                </a:schemeClr>
              </a:buCl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chemeClr val="accent6">
                  <a:lumMod val="50000"/>
                </a:schemeClr>
              </a:buClr>
              <a:buSzPct val="70000"/>
              <a:defRPr/>
            </a:lvl1pPr>
            <a:lvl2pPr>
              <a:buClr>
                <a:schemeClr val="accent6">
                  <a:lumMod val="50000"/>
                </a:schemeClr>
              </a:buClr>
              <a:buSzPct val="70000"/>
              <a:defRPr/>
            </a:lvl2pPr>
            <a:lvl3pPr>
              <a:buClr>
                <a:schemeClr val="accent6">
                  <a:lumMod val="50000"/>
                </a:schemeClr>
              </a:buClr>
              <a:buSzPct val="70000"/>
              <a:defRPr/>
            </a:lvl3pPr>
            <a:lvl4pPr>
              <a:buClr>
                <a:schemeClr val="accent6">
                  <a:lumMod val="50000"/>
                </a:schemeClr>
              </a:buClr>
              <a:buSzPct val="700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7" name="Slide Number Placeholder 2"/>
          <p:cNvSpPr>
            <a:spLocks noGrp="1"/>
          </p:cNvSpPr>
          <p:nvPr>
            <p:ph type="sldNum" sz="quarter" idx="4"/>
          </p:nvPr>
        </p:nvSpPr>
        <p:spPr>
          <a:xfrm>
            <a:off x="673224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a:extLst>
              <a:ext uri="{FF2B5EF4-FFF2-40B4-BE49-F238E27FC236}">
                <a16:creationId xmlns:a16="http://schemas.microsoft.com/office/drawing/2014/main" id="{00A45A7A-CA9E-A34B-8B0F-158A2E05A039}"/>
              </a:ext>
            </a:extLst>
          </p:cNvPr>
          <p:cNvSpPr>
            <a:spLocks noGrp="1"/>
          </p:cNvSpPr>
          <p:nvPr>
            <p:ph type="ftr" sz="quarter" idx="10"/>
          </p:nvPr>
        </p:nvSpPr>
        <p:spPr>
          <a:xfrm>
            <a:off x="323528" y="6356350"/>
            <a:ext cx="3086100" cy="365125"/>
          </a:xfrm>
        </p:spPr>
        <p:txBody>
          <a:bodyPr/>
          <a:lstStyle/>
          <a:p>
            <a:r>
              <a:rPr lang="en-US" dirty="0"/>
              <a:t>© 2020, M.T. </a:t>
            </a:r>
            <a:r>
              <a:rPr lang="en-US" dirty="0" err="1"/>
              <a:t>Özsu</a:t>
            </a:r>
            <a:r>
              <a:rPr lang="en-US" dirty="0"/>
              <a:t> &amp; P. </a:t>
            </a:r>
            <a:r>
              <a:rPr lang="en-US" dirty="0" err="1"/>
              <a:t>Valduriez</a:t>
            </a:r>
            <a:endParaRPr lang="en-US" dirty="0"/>
          </a:p>
        </p:txBody>
      </p:sp>
      <p:sp>
        <p:nvSpPr>
          <p:cNvPr id="5" name="Slide Number Placeholder 4">
            <a:extLst>
              <a:ext uri="{FF2B5EF4-FFF2-40B4-BE49-F238E27FC236}">
                <a16:creationId xmlns:a16="http://schemas.microsoft.com/office/drawing/2014/main" id="{872D88ED-A1BA-6943-87F1-EAE1351E9F38}"/>
              </a:ext>
            </a:extLst>
          </p:cNvPr>
          <p:cNvSpPr>
            <a:spLocks noGrp="1"/>
          </p:cNvSpPr>
          <p:nvPr>
            <p:ph type="sldNum" sz="quarter" idx="11"/>
          </p:nvPr>
        </p:nvSpPr>
        <p:spPr>
          <a:xfrm>
            <a:off x="6732240" y="6356350"/>
            <a:ext cx="2057400" cy="365125"/>
          </a:xfrm>
        </p:spPr>
        <p:txBody>
          <a:bodyPr/>
          <a:lstStyle/>
          <a:p>
            <a:fld id="{FD96158B-4539-3C43-9DE5-94C547866200}" type="slidenum">
              <a:rPr lang="en-US"/>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241101" y="1750219"/>
            <a:ext cx="4268391" cy="4759523"/>
          </a:xfrm>
        </p:spPr>
        <p:txBody>
          <a:bodyPr/>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16648" y="1750219"/>
            <a:ext cx="4268391" cy="4759523"/>
          </a:xfrm>
        </p:spPr>
        <p:txBody>
          <a:bodyPr/>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64956200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6" name="Slide Number Placeholder 2"/>
          <p:cNvSpPr>
            <a:spLocks noGrp="1"/>
          </p:cNvSpPr>
          <p:nvPr>
            <p:ph type="sldNum" sz="quarter" idx="4"/>
          </p:nvPr>
        </p:nvSpPr>
        <p:spPr>
          <a:xfrm>
            <a:off x="6804248"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chemeClr val="accent6">
                  <a:lumMod val="50000"/>
                </a:schemeClr>
              </a:buClr>
              <a:buSzPct val="70000"/>
              <a:defRPr/>
            </a:lvl1pPr>
            <a:lvl2pPr>
              <a:buClr>
                <a:schemeClr val="accent6">
                  <a:lumMod val="50000"/>
                </a:schemeClr>
              </a:buClr>
              <a:buSzPct val="70000"/>
              <a:defRPr/>
            </a:lvl2pPr>
            <a:lvl3pPr>
              <a:buClr>
                <a:schemeClr val="accent6">
                  <a:lumMod val="50000"/>
                </a:schemeClr>
              </a:buClr>
              <a:buSzPct val="70000"/>
              <a:defRPr/>
            </a:lvl3pPr>
            <a:lvl4pPr>
              <a:buClr>
                <a:schemeClr val="accent6">
                  <a:lumMod val="50000"/>
                </a:schemeClr>
              </a:buClr>
              <a:buSzPct val="700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 </a:t>
            </a:r>
            <a:endParaRPr lang="en-US" dirty="0"/>
          </a:p>
        </p:txBody>
      </p:sp>
      <p:sp>
        <p:nvSpPr>
          <p:cNvPr id="7" name="Slide Number Placeholder 2"/>
          <p:cNvSpPr>
            <a:spLocks noGrp="1"/>
          </p:cNvSpPr>
          <p:nvPr>
            <p:ph type="sldNum" sz="quarter" idx="4"/>
          </p:nvPr>
        </p:nvSpPr>
        <p:spPr>
          <a:xfrm>
            <a:off x="673224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a:extLst>
              <a:ext uri="{FF2B5EF4-FFF2-40B4-BE49-F238E27FC236}">
                <a16:creationId xmlns:a16="http://schemas.microsoft.com/office/drawing/2014/main" id="{00A45A7A-CA9E-A34B-8B0F-158A2E05A039}"/>
              </a:ext>
            </a:extLst>
          </p:cNvPr>
          <p:cNvSpPr>
            <a:spLocks noGrp="1"/>
          </p:cNvSpPr>
          <p:nvPr>
            <p:ph type="ftr" sz="quarter" idx="10"/>
          </p:nvPr>
        </p:nvSpPr>
        <p:spPr>
          <a:xfrm>
            <a:off x="323528" y="6356350"/>
            <a:ext cx="3086100" cy="365125"/>
          </a:xfrm>
        </p:spPr>
        <p:txBody>
          <a:bodyPr/>
          <a:lstStyle/>
          <a:p>
            <a:r>
              <a:rPr lang="en-US"/>
              <a:t>© 2020, M.T. Özsu &amp; P. Valduriez </a:t>
            </a:r>
            <a:endParaRPr lang="en-US" dirty="0"/>
          </a:p>
        </p:txBody>
      </p:sp>
      <p:sp>
        <p:nvSpPr>
          <p:cNvPr id="5" name="Slide Number Placeholder 4">
            <a:extLst>
              <a:ext uri="{FF2B5EF4-FFF2-40B4-BE49-F238E27FC236}">
                <a16:creationId xmlns:a16="http://schemas.microsoft.com/office/drawing/2014/main" id="{872D88ED-A1BA-6943-87F1-EAE1351E9F38}"/>
              </a:ext>
            </a:extLst>
          </p:cNvPr>
          <p:cNvSpPr>
            <a:spLocks noGrp="1"/>
          </p:cNvSpPr>
          <p:nvPr>
            <p:ph type="sldNum" sz="quarter" idx="11"/>
          </p:nvPr>
        </p:nvSpPr>
        <p:spPr>
          <a:xfrm>
            <a:off x="6732240" y="6356350"/>
            <a:ext cx="2057400" cy="365125"/>
          </a:xfrm>
        </p:spPr>
        <p:txBody>
          <a:bodyPr/>
          <a:lstStyle/>
          <a:p>
            <a:fld id="{FD96158B-4539-3C43-9DE5-94C547866200}" type="slidenum">
              <a:rPr 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241101" y="1750219"/>
            <a:ext cx="4268391" cy="4759523"/>
          </a:xfrm>
        </p:spPr>
        <p:txBody>
          <a:bodyPr/>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16648" y="1750219"/>
            <a:ext cx="4268391" cy="4759523"/>
          </a:xfrm>
        </p:spPr>
        <p:txBody>
          <a:bodyPr/>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a:xfrm>
            <a:off x="8688586" y="6679406"/>
            <a:ext cx="187523" cy="214313"/>
          </a:xfrm>
          <a:prstGeom prst="rect">
            <a:avLst/>
          </a:prstGeom>
        </p:spPr>
        <p:txBody>
          <a:bodyPr/>
          <a:lstStyle>
            <a:lvl1pPr>
              <a:defRPr b="0" i="0">
                <a:latin typeface="Arial" panose="020B0604020202020204" pitchFamily="34" charset="0"/>
              </a:defRPr>
            </a:lvl1pPr>
          </a:lstStyle>
          <a:p>
            <a:fld id="{F0ED71BB-118A-9E4C-B08B-8FE12AFF2AE2}" type="slidenum">
              <a:rPr lang="en-US"/>
              <a:pPr/>
              <a:t>‹#›</a:t>
            </a:fld>
            <a:endParaRPr lang="en-US" dirty="0"/>
          </a:p>
        </p:txBody>
      </p:sp>
    </p:spTree>
    <p:extLst>
      <p:ext uri="{BB962C8B-B14F-4D97-AF65-F5344CB8AC3E}">
        <p14:creationId xmlns:p14="http://schemas.microsoft.com/office/powerpoint/2010/main" val="23783587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chemeClr val="accent6">
                  <a:lumMod val="50000"/>
                </a:schemeClr>
              </a:buClr>
              <a:buSzPct val="70000"/>
              <a:defRPr/>
            </a:lvl1pPr>
            <a:lvl2pPr>
              <a:buClr>
                <a:schemeClr val="accent6">
                  <a:lumMod val="50000"/>
                </a:schemeClr>
              </a:buClr>
              <a:buSzPct val="70000"/>
              <a:defRPr/>
            </a:lvl2pPr>
            <a:lvl3pPr>
              <a:buClr>
                <a:schemeClr val="accent6">
                  <a:lumMod val="50000"/>
                </a:schemeClr>
              </a:buClr>
              <a:buSzPct val="70000"/>
              <a:defRPr/>
            </a:lvl3pPr>
            <a:lvl4pPr>
              <a:buClr>
                <a:schemeClr val="accent6">
                  <a:lumMod val="50000"/>
                </a:schemeClr>
              </a:buClr>
              <a:buSzPct val="700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7" name="Slide Number Placeholder 2"/>
          <p:cNvSpPr>
            <a:spLocks noGrp="1"/>
          </p:cNvSpPr>
          <p:nvPr>
            <p:ph type="sldNum" sz="quarter" idx="4"/>
          </p:nvPr>
        </p:nvSpPr>
        <p:spPr>
          <a:xfrm>
            <a:off x="673224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 </a:t>
            </a:r>
            <a:endParaRPr lang="en-US" dirty="0"/>
          </a:p>
        </p:txBody>
      </p:sp>
      <p:sp>
        <p:nvSpPr>
          <p:cNvPr id="6" name="Slide Number Placeholder 2"/>
          <p:cNvSpPr>
            <a:spLocks noGrp="1"/>
          </p:cNvSpPr>
          <p:nvPr>
            <p:ph type="sldNum" sz="quarter" idx="4"/>
          </p:nvPr>
        </p:nvSpPr>
        <p:spPr>
          <a:xfrm>
            <a:off x="6804248"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chemeClr val="accent6">
                  <a:lumMod val="50000"/>
                </a:schemeClr>
              </a:buClr>
              <a:buSzPct val="70000"/>
              <a:defRPr/>
            </a:lvl1pPr>
            <a:lvl2pPr>
              <a:buClr>
                <a:schemeClr val="accent6">
                  <a:lumMod val="50000"/>
                </a:schemeClr>
              </a:buClr>
              <a:buSzPct val="70000"/>
              <a:defRPr/>
            </a:lvl2pPr>
            <a:lvl3pPr>
              <a:buClr>
                <a:schemeClr val="accent6">
                  <a:lumMod val="50000"/>
                </a:schemeClr>
              </a:buClr>
              <a:buSzPct val="70000"/>
              <a:defRPr/>
            </a:lvl3pPr>
            <a:lvl4pPr>
              <a:buClr>
                <a:schemeClr val="accent6">
                  <a:lumMod val="50000"/>
                </a:schemeClr>
              </a:buClr>
              <a:buSzPct val="700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7" name="Slide Number Placeholder 2"/>
          <p:cNvSpPr>
            <a:spLocks noGrp="1"/>
          </p:cNvSpPr>
          <p:nvPr>
            <p:ph type="sldNum" sz="quarter" idx="4"/>
          </p:nvPr>
        </p:nvSpPr>
        <p:spPr>
          <a:xfrm>
            <a:off x="673224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a:extLst>
              <a:ext uri="{FF2B5EF4-FFF2-40B4-BE49-F238E27FC236}">
                <a16:creationId xmlns:a16="http://schemas.microsoft.com/office/drawing/2014/main" id="{00A45A7A-CA9E-A34B-8B0F-158A2E05A039}"/>
              </a:ext>
            </a:extLst>
          </p:cNvPr>
          <p:cNvSpPr>
            <a:spLocks noGrp="1"/>
          </p:cNvSpPr>
          <p:nvPr>
            <p:ph type="ftr" sz="quarter" idx="10"/>
          </p:nvPr>
        </p:nvSpPr>
        <p:spPr>
          <a:xfrm>
            <a:off x="323528" y="6356350"/>
            <a:ext cx="3086100" cy="365125"/>
          </a:xfrm>
        </p:spPr>
        <p:txBody>
          <a:bodyPr/>
          <a:lstStyle/>
          <a:p>
            <a:r>
              <a:rPr lang="en-US" dirty="0"/>
              <a:t>© 2020, M.T. </a:t>
            </a:r>
            <a:r>
              <a:rPr lang="en-US" dirty="0" err="1"/>
              <a:t>Özsu</a:t>
            </a:r>
            <a:r>
              <a:rPr lang="en-US" dirty="0"/>
              <a:t> &amp; P. </a:t>
            </a:r>
            <a:r>
              <a:rPr lang="en-US" dirty="0" err="1"/>
              <a:t>Valduriez</a:t>
            </a:r>
            <a:endParaRPr lang="en-US" dirty="0"/>
          </a:p>
        </p:txBody>
      </p:sp>
      <p:sp>
        <p:nvSpPr>
          <p:cNvPr id="5" name="Slide Number Placeholder 4">
            <a:extLst>
              <a:ext uri="{FF2B5EF4-FFF2-40B4-BE49-F238E27FC236}">
                <a16:creationId xmlns:a16="http://schemas.microsoft.com/office/drawing/2014/main" id="{872D88ED-A1BA-6943-87F1-EAE1351E9F38}"/>
              </a:ext>
            </a:extLst>
          </p:cNvPr>
          <p:cNvSpPr>
            <a:spLocks noGrp="1"/>
          </p:cNvSpPr>
          <p:nvPr>
            <p:ph type="sldNum" sz="quarter" idx="11"/>
          </p:nvPr>
        </p:nvSpPr>
        <p:spPr>
          <a:xfrm>
            <a:off x="6732240" y="6356350"/>
            <a:ext cx="2057400" cy="365125"/>
          </a:xfrm>
        </p:spPr>
        <p:txBody>
          <a:bodyPr/>
          <a:lstStyle/>
          <a:p>
            <a:fld id="{FD96158B-4539-3C43-9DE5-94C547866200}"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a:extLst>
              <a:ext uri="{FF2B5EF4-FFF2-40B4-BE49-F238E27FC236}">
                <a16:creationId xmlns:a16="http://schemas.microsoft.com/office/drawing/2014/main" id="{00A45A7A-CA9E-A34B-8B0F-158A2E05A039}"/>
              </a:ext>
            </a:extLst>
          </p:cNvPr>
          <p:cNvSpPr>
            <a:spLocks noGrp="1"/>
          </p:cNvSpPr>
          <p:nvPr>
            <p:ph type="ftr" sz="quarter" idx="10"/>
          </p:nvPr>
        </p:nvSpPr>
        <p:spPr>
          <a:xfrm>
            <a:off x="323528" y="6356350"/>
            <a:ext cx="3086100" cy="365125"/>
          </a:xfrm>
        </p:spPr>
        <p:txBody>
          <a:bodyPr/>
          <a:lstStyle/>
          <a:p>
            <a:r>
              <a:rPr lang="en-US" dirty="0"/>
              <a:t>© 2020, M.T. </a:t>
            </a:r>
            <a:r>
              <a:rPr lang="en-US" dirty="0" err="1"/>
              <a:t>Özsu</a:t>
            </a:r>
            <a:r>
              <a:rPr lang="en-US" dirty="0"/>
              <a:t> &amp; P. </a:t>
            </a:r>
            <a:r>
              <a:rPr lang="en-US" dirty="0" err="1"/>
              <a:t>Valduriez</a:t>
            </a:r>
            <a:endParaRPr lang="en-US" dirty="0"/>
          </a:p>
        </p:txBody>
      </p:sp>
      <p:sp>
        <p:nvSpPr>
          <p:cNvPr id="5" name="Slide Number Placeholder 4">
            <a:extLst>
              <a:ext uri="{FF2B5EF4-FFF2-40B4-BE49-F238E27FC236}">
                <a16:creationId xmlns:a16="http://schemas.microsoft.com/office/drawing/2014/main" id="{872D88ED-A1BA-6943-87F1-EAE1351E9F38}"/>
              </a:ext>
            </a:extLst>
          </p:cNvPr>
          <p:cNvSpPr>
            <a:spLocks noGrp="1"/>
          </p:cNvSpPr>
          <p:nvPr>
            <p:ph type="sldNum" sz="quarter" idx="11"/>
          </p:nvPr>
        </p:nvSpPr>
        <p:spPr>
          <a:xfrm>
            <a:off x="6732240" y="6356350"/>
            <a:ext cx="2057400" cy="365125"/>
          </a:xfrm>
        </p:spPr>
        <p:txBody>
          <a:bodyPr/>
          <a:lstStyle/>
          <a:p>
            <a:fld id="{FD96158B-4539-3C43-9DE5-94C547866200}" type="slidenum">
              <a:rPr lang="en-US"/>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406400" y="1298575"/>
            <a:ext cx="4038600" cy="5026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597400" y="1298575"/>
            <a:ext cx="4038600" cy="5026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10759603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6" name="Slide Number Placeholder 2"/>
          <p:cNvSpPr>
            <a:spLocks noGrp="1"/>
          </p:cNvSpPr>
          <p:nvPr>
            <p:ph type="sldNum" sz="quarter" idx="4"/>
          </p:nvPr>
        </p:nvSpPr>
        <p:spPr>
          <a:xfrm>
            <a:off x="6804248"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buClr>
                <a:schemeClr val="accent6">
                  <a:lumMod val="50000"/>
                </a:schemeClr>
              </a:buClr>
              <a:buSzPct val="70000"/>
              <a:defRPr sz="2800"/>
            </a:lvl1pPr>
            <a:lvl2pPr>
              <a:buClr>
                <a:schemeClr val="accent6">
                  <a:lumMod val="50000"/>
                </a:schemeClr>
              </a:buClr>
              <a:buSzPct val="70000"/>
              <a:defRPr sz="2400"/>
            </a:lvl2pPr>
            <a:lvl3pPr>
              <a:buClr>
                <a:schemeClr val="accent6">
                  <a:lumMod val="50000"/>
                </a:schemeClr>
              </a:buClr>
              <a:buSzPct val="70000"/>
              <a:defRPr sz="2000"/>
            </a:lvl3pPr>
            <a:lvl4pPr>
              <a:buClr>
                <a:schemeClr val="accent6">
                  <a:lumMod val="50000"/>
                </a:schemeClr>
              </a:buCl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8" name="Slide Number Placeholder 2"/>
          <p:cNvSpPr>
            <a:spLocks noGrp="1"/>
          </p:cNvSpPr>
          <p:nvPr>
            <p:ph type="sldNum" sz="quarter" idx="4"/>
          </p:nvPr>
        </p:nvSpPr>
        <p:spPr>
          <a:xfrm>
            <a:off x="673224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
        <p:nvSpPr>
          <p:cNvPr id="10" name="Content Placeholder 2">
            <a:extLst>
              <a:ext uri="{FF2B5EF4-FFF2-40B4-BE49-F238E27FC236}">
                <a16:creationId xmlns:a16="http://schemas.microsoft.com/office/drawing/2014/main" id="{A36671C9-F961-394A-BBEC-D04FF25DDA72}"/>
              </a:ext>
            </a:extLst>
          </p:cNvPr>
          <p:cNvSpPr>
            <a:spLocks noGrp="1"/>
          </p:cNvSpPr>
          <p:nvPr>
            <p:ph sz="half" idx="10"/>
          </p:nvPr>
        </p:nvSpPr>
        <p:spPr>
          <a:xfrm>
            <a:off x="4648202" y="1584633"/>
            <a:ext cx="4038600" cy="4530725"/>
          </a:xfrm>
        </p:spPr>
        <p:txBody>
          <a:bodyPr/>
          <a:lstStyle>
            <a:lvl1pPr>
              <a:buClr>
                <a:schemeClr val="accent6">
                  <a:lumMod val="50000"/>
                </a:schemeClr>
              </a:buClr>
              <a:buSzPct val="70000"/>
              <a:defRPr sz="2800"/>
            </a:lvl1pPr>
            <a:lvl2pPr>
              <a:buClr>
                <a:schemeClr val="accent6">
                  <a:lumMod val="50000"/>
                </a:schemeClr>
              </a:buClr>
              <a:buSzPct val="70000"/>
              <a:defRPr sz="2400"/>
            </a:lvl2pPr>
            <a:lvl3pPr>
              <a:buClr>
                <a:schemeClr val="accent6">
                  <a:lumMod val="50000"/>
                </a:schemeClr>
              </a:buClr>
              <a:buSzPct val="70000"/>
              <a:defRPr sz="2000"/>
            </a:lvl3pPr>
            <a:lvl4pPr>
              <a:buClr>
                <a:schemeClr val="accent6">
                  <a:lumMod val="50000"/>
                </a:schemeClr>
              </a:buCl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chemeClr val="accent6">
                  <a:lumMod val="50000"/>
                </a:schemeClr>
              </a:buClr>
              <a:buSzPct val="70000"/>
              <a:defRPr/>
            </a:lvl1pPr>
            <a:lvl2pPr>
              <a:buClr>
                <a:schemeClr val="accent6">
                  <a:lumMod val="50000"/>
                </a:schemeClr>
              </a:buClr>
              <a:buSzPct val="70000"/>
              <a:defRPr/>
            </a:lvl2pPr>
            <a:lvl3pPr>
              <a:buClr>
                <a:schemeClr val="accent6">
                  <a:lumMod val="50000"/>
                </a:schemeClr>
              </a:buClr>
              <a:buSzPct val="70000"/>
              <a:defRPr/>
            </a:lvl3pPr>
            <a:lvl4pPr>
              <a:buClr>
                <a:schemeClr val="accent6">
                  <a:lumMod val="50000"/>
                </a:schemeClr>
              </a:buClr>
              <a:buSzPct val="700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7" name="Slide Number Placeholder 2"/>
          <p:cNvSpPr>
            <a:spLocks noGrp="1"/>
          </p:cNvSpPr>
          <p:nvPr>
            <p:ph type="sldNum" sz="quarter" idx="4"/>
          </p:nvPr>
        </p:nvSpPr>
        <p:spPr>
          <a:xfrm>
            <a:off x="673224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a:extLst>
              <a:ext uri="{FF2B5EF4-FFF2-40B4-BE49-F238E27FC236}">
                <a16:creationId xmlns:a16="http://schemas.microsoft.com/office/drawing/2014/main" id="{00A45A7A-CA9E-A34B-8B0F-158A2E05A039}"/>
              </a:ext>
            </a:extLst>
          </p:cNvPr>
          <p:cNvSpPr>
            <a:spLocks noGrp="1"/>
          </p:cNvSpPr>
          <p:nvPr>
            <p:ph type="ftr" sz="quarter" idx="10"/>
          </p:nvPr>
        </p:nvSpPr>
        <p:spPr>
          <a:xfrm>
            <a:off x="323528" y="6356350"/>
            <a:ext cx="3086100" cy="365125"/>
          </a:xfrm>
        </p:spPr>
        <p:txBody>
          <a:bodyPr/>
          <a:lstStyle/>
          <a:p>
            <a:r>
              <a:rPr lang="en-US" dirty="0"/>
              <a:t>© 2020, M.T. </a:t>
            </a:r>
            <a:r>
              <a:rPr lang="en-US" dirty="0" err="1"/>
              <a:t>Özsu</a:t>
            </a:r>
            <a:r>
              <a:rPr lang="en-US" dirty="0"/>
              <a:t> &amp; P. </a:t>
            </a:r>
            <a:r>
              <a:rPr lang="en-US" dirty="0" err="1"/>
              <a:t>Valduriez</a:t>
            </a:r>
            <a:endParaRPr lang="en-US" dirty="0"/>
          </a:p>
        </p:txBody>
      </p:sp>
      <p:sp>
        <p:nvSpPr>
          <p:cNvPr id="5" name="Slide Number Placeholder 4">
            <a:extLst>
              <a:ext uri="{FF2B5EF4-FFF2-40B4-BE49-F238E27FC236}">
                <a16:creationId xmlns:a16="http://schemas.microsoft.com/office/drawing/2014/main" id="{872D88ED-A1BA-6943-87F1-EAE1351E9F38}"/>
              </a:ext>
            </a:extLst>
          </p:cNvPr>
          <p:cNvSpPr>
            <a:spLocks noGrp="1"/>
          </p:cNvSpPr>
          <p:nvPr>
            <p:ph type="sldNum" sz="quarter" idx="11"/>
          </p:nvPr>
        </p:nvSpPr>
        <p:spPr>
          <a:xfrm>
            <a:off x="6732240" y="6356350"/>
            <a:ext cx="2057400" cy="365125"/>
          </a:xfrm>
        </p:spPr>
        <p:txBody>
          <a:bodyPr/>
          <a:lstStyle/>
          <a:p>
            <a:fld id="{FD96158B-4539-3C43-9DE5-94C547866200}" type="slidenum">
              <a:rPr lang="en-US"/>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6" name="Slide Number Placeholder 2"/>
          <p:cNvSpPr>
            <a:spLocks noGrp="1"/>
          </p:cNvSpPr>
          <p:nvPr>
            <p:ph type="sldNum" sz="quarter" idx="4"/>
          </p:nvPr>
        </p:nvSpPr>
        <p:spPr>
          <a:xfrm>
            <a:off x="6804248"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chemeClr val="accent6">
                  <a:lumMod val="50000"/>
                </a:schemeClr>
              </a:buClr>
              <a:buSzPct val="70000"/>
              <a:defRPr/>
            </a:lvl1pPr>
            <a:lvl2pPr>
              <a:buClr>
                <a:schemeClr val="accent6">
                  <a:lumMod val="50000"/>
                </a:schemeClr>
              </a:buClr>
              <a:buSzPct val="70000"/>
              <a:defRPr/>
            </a:lvl2pPr>
            <a:lvl3pPr>
              <a:buClr>
                <a:schemeClr val="accent6">
                  <a:lumMod val="50000"/>
                </a:schemeClr>
              </a:buClr>
              <a:buSzPct val="70000"/>
              <a:defRPr/>
            </a:lvl3pPr>
            <a:lvl4pPr>
              <a:buClr>
                <a:schemeClr val="accent6">
                  <a:lumMod val="50000"/>
                </a:schemeClr>
              </a:buClr>
              <a:buSzPct val="700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7" name="Slide Number Placeholder 2"/>
          <p:cNvSpPr>
            <a:spLocks noGrp="1"/>
          </p:cNvSpPr>
          <p:nvPr>
            <p:ph type="sldNum" sz="quarter" idx="4"/>
          </p:nvPr>
        </p:nvSpPr>
        <p:spPr>
          <a:xfrm>
            <a:off x="673224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a:extLst>
              <a:ext uri="{FF2B5EF4-FFF2-40B4-BE49-F238E27FC236}">
                <a16:creationId xmlns:a16="http://schemas.microsoft.com/office/drawing/2014/main" id="{00A45A7A-CA9E-A34B-8B0F-158A2E05A039}"/>
              </a:ext>
            </a:extLst>
          </p:cNvPr>
          <p:cNvSpPr>
            <a:spLocks noGrp="1"/>
          </p:cNvSpPr>
          <p:nvPr>
            <p:ph type="ftr" sz="quarter" idx="10"/>
          </p:nvPr>
        </p:nvSpPr>
        <p:spPr>
          <a:xfrm>
            <a:off x="323528" y="6356350"/>
            <a:ext cx="3086100" cy="365125"/>
          </a:xfrm>
        </p:spPr>
        <p:txBody>
          <a:bodyPr/>
          <a:lstStyle/>
          <a:p>
            <a:r>
              <a:rPr lang="en-US" dirty="0"/>
              <a:t>© 2020, M.T. </a:t>
            </a:r>
            <a:r>
              <a:rPr lang="en-US" dirty="0" err="1"/>
              <a:t>Özsu</a:t>
            </a:r>
            <a:r>
              <a:rPr lang="en-US" dirty="0"/>
              <a:t> &amp; P. </a:t>
            </a:r>
            <a:r>
              <a:rPr lang="en-US" dirty="0" err="1"/>
              <a:t>Valduriez</a:t>
            </a:r>
            <a:endParaRPr lang="en-US" dirty="0"/>
          </a:p>
        </p:txBody>
      </p:sp>
      <p:sp>
        <p:nvSpPr>
          <p:cNvPr id="5" name="Slide Number Placeholder 4">
            <a:extLst>
              <a:ext uri="{FF2B5EF4-FFF2-40B4-BE49-F238E27FC236}">
                <a16:creationId xmlns:a16="http://schemas.microsoft.com/office/drawing/2014/main" id="{872D88ED-A1BA-6943-87F1-EAE1351E9F38}"/>
              </a:ext>
            </a:extLst>
          </p:cNvPr>
          <p:cNvSpPr>
            <a:spLocks noGrp="1"/>
          </p:cNvSpPr>
          <p:nvPr>
            <p:ph type="sldNum" sz="quarter" idx="11"/>
          </p:nvPr>
        </p:nvSpPr>
        <p:spPr>
          <a:xfrm>
            <a:off x="6732240" y="6356350"/>
            <a:ext cx="2057400" cy="365125"/>
          </a:xfrm>
        </p:spPr>
        <p:txBody>
          <a:bodyPr/>
          <a:lstStyle/>
          <a:p>
            <a:fld id="{FD96158B-4539-3C43-9DE5-94C547866200}"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6" name="Slide Number Placeholder 2"/>
          <p:cNvSpPr>
            <a:spLocks noGrp="1"/>
          </p:cNvSpPr>
          <p:nvPr>
            <p:ph type="sldNum" sz="quarter" idx="4"/>
          </p:nvPr>
        </p:nvSpPr>
        <p:spPr>
          <a:xfrm>
            <a:off x="6804248"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5" name="Slide Number Placeholder 2"/>
          <p:cNvSpPr>
            <a:spLocks noGrp="1"/>
          </p:cNvSpPr>
          <p:nvPr>
            <p:ph type="sldNum" sz="quarter" idx="4"/>
          </p:nvPr>
        </p:nvSpPr>
        <p:spPr>
          <a:xfrm>
            <a:off x="6804248"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406400" y="1298575"/>
            <a:ext cx="4038600" cy="5026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597400" y="1298575"/>
            <a:ext cx="4038600" cy="5026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0329107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1"/>
          <p:cNvSpPr>
            <a:spLocks noGrp="1"/>
          </p:cNvSpPr>
          <p:nvPr>
            <p:ph type="ftr" sz="quarter" idx="3"/>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6" name="Slide Number Placeholder 2"/>
          <p:cNvSpPr>
            <a:spLocks noGrp="1"/>
          </p:cNvSpPr>
          <p:nvPr>
            <p:ph type="sldNum" sz="quarter" idx="4"/>
          </p:nvPr>
        </p:nvSpPr>
        <p:spPr>
          <a:xfrm>
            <a:off x="6804248"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buClr>
                <a:schemeClr val="accent6">
                  <a:lumMod val="50000"/>
                </a:schemeClr>
              </a:buClr>
              <a:buSzPct val="70000"/>
              <a:defRPr sz="2400"/>
            </a:lvl1pPr>
            <a:lvl2pPr>
              <a:buClr>
                <a:schemeClr val="accent6">
                  <a:lumMod val="50000"/>
                </a:schemeClr>
              </a:buClr>
              <a:buSzPct val="70000"/>
              <a:defRPr sz="2000"/>
            </a:lvl2pPr>
            <a:lvl3pPr>
              <a:buClr>
                <a:schemeClr val="accent6">
                  <a:lumMod val="50000"/>
                </a:schemeClr>
              </a:buClr>
              <a:buSzPct val="70000"/>
              <a:defRPr sz="1800"/>
            </a:lvl3pPr>
            <a:lvl4pPr>
              <a:buClr>
                <a:schemeClr val="accent6">
                  <a:lumMod val="50000"/>
                </a:schemeClr>
              </a:buCl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Footer Placeholder 1"/>
          <p:cNvSpPr>
            <a:spLocks noGrp="1"/>
          </p:cNvSpPr>
          <p:nvPr>
            <p:ph type="ftr" sz="quarter" idx="10"/>
          </p:nvPr>
        </p:nvSpPr>
        <p:spPr>
          <a:xfrm>
            <a:off x="405780"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10" name="Slide Number Placeholder 2"/>
          <p:cNvSpPr>
            <a:spLocks noGrp="1"/>
          </p:cNvSpPr>
          <p:nvPr>
            <p:ph type="sldNum" sz="quarter" idx="11"/>
          </p:nvPr>
        </p:nvSpPr>
        <p:spPr>
          <a:xfrm>
            <a:off x="6804248"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
        <p:nvSpPr>
          <p:cNvPr id="11" name="Content Placeholder 3">
            <a:extLst>
              <a:ext uri="{FF2B5EF4-FFF2-40B4-BE49-F238E27FC236}">
                <a16:creationId xmlns:a16="http://schemas.microsoft.com/office/drawing/2014/main" id="{51898894-D16A-0342-A17E-BE71431F1BAE}"/>
              </a:ext>
            </a:extLst>
          </p:cNvPr>
          <p:cNvSpPr>
            <a:spLocks noGrp="1"/>
          </p:cNvSpPr>
          <p:nvPr>
            <p:ph sz="half" idx="12"/>
          </p:nvPr>
        </p:nvSpPr>
        <p:spPr>
          <a:xfrm>
            <a:off x="4646612" y="2174875"/>
            <a:ext cx="4040188" cy="3951288"/>
          </a:xfrm>
        </p:spPr>
        <p:txBody>
          <a:bodyPr/>
          <a:lstStyle>
            <a:lvl1pPr>
              <a:buClr>
                <a:schemeClr val="accent6">
                  <a:lumMod val="50000"/>
                </a:schemeClr>
              </a:buClr>
              <a:buSzPct val="70000"/>
              <a:defRPr sz="2400"/>
            </a:lvl1pPr>
            <a:lvl2pPr>
              <a:buClr>
                <a:schemeClr val="accent6">
                  <a:lumMod val="50000"/>
                </a:schemeClr>
              </a:buClr>
              <a:buSzPct val="70000"/>
              <a:defRPr sz="2000"/>
            </a:lvl2pPr>
            <a:lvl3pPr>
              <a:buClr>
                <a:schemeClr val="accent6">
                  <a:lumMod val="50000"/>
                </a:schemeClr>
              </a:buClr>
              <a:buSzPct val="70000"/>
              <a:defRPr sz="1800"/>
            </a:lvl3pPr>
            <a:lvl4pPr>
              <a:buClr>
                <a:schemeClr val="accent6">
                  <a:lumMod val="50000"/>
                </a:schemeClr>
              </a:buCl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slideMasters/theme/theme2.xml" Id="R9b2d0682b08d4f94" /><Relationship Type="http://schemas.openxmlformats.org/officeDocument/2006/relationships/slideLayout" Target="/ppt/slideLayouts/slideLayout2.xml" Id="R2abadd3da53c4704" /><Relationship Type="http://schemas.openxmlformats.org/officeDocument/2006/relationships/slideLayout" Target="/ppt/slideLayouts/slideLayout4.xml" Id="Ra58a47d9890148a5" /><Relationship Type="http://schemas.openxmlformats.org/officeDocument/2006/relationships/slideLayout" Target="/ppt/slideLayouts/slideLayout5.xml" Id="Rd5f98e5dd7d6470e" /><Relationship Type="http://schemas.openxmlformats.org/officeDocument/2006/relationships/slideLayout" Target="/ppt/slideLayouts/slideLayout7.xml" Id="R65ee0de4b8b84548" /><Relationship Type="http://schemas.openxmlformats.org/officeDocument/2006/relationships/slideLayout" Target="/ppt/slideLayouts/slideLayout9.xml" Id="Rd77de23c9e4842f7" /></Relationships>
</file>

<file path=ppt/slideMasters/_rels/slideMaster2.xml.rels>&#65279;<?xml version="1.0" encoding="utf-8"?><Relationships xmlns="http://schemas.openxmlformats.org/package/2006/relationships"><Relationship Type="http://schemas.openxmlformats.org/officeDocument/2006/relationships/theme" Target="/ppt/slideMasters/theme/theme3.xml" Id="R216d9c418e884198" /><Relationship Type="http://schemas.openxmlformats.org/officeDocument/2006/relationships/slideLayout" Target="/ppt/slideLayouts/slideLayout15.xml" Id="R3c9353d3b441421c" /><Relationship Type="http://schemas.openxmlformats.org/officeDocument/2006/relationships/slideLayout" Target="/ppt/slideLayouts/slideLayout16.xml" Id="R3dad59b55dc24694" /><Relationship Type="http://schemas.openxmlformats.org/officeDocument/2006/relationships/slideLayout" Target="/ppt/slideLayouts/slideLayout18.xml" Id="Rf97ba8f1020348df" /></Relationships>
</file>

<file path=ppt/slideMasters/_rels/slideMaster3.xml.rels>&#65279;<?xml version="1.0" encoding="utf-8"?><Relationships xmlns="http://schemas.openxmlformats.org/package/2006/relationships"><Relationship Type="http://schemas.openxmlformats.org/officeDocument/2006/relationships/theme" Target="/ppt/slideMasters/theme/theme4.xml" Id="R993977b55e42498e" /><Relationship Type="http://schemas.openxmlformats.org/officeDocument/2006/relationships/slideLayout" Target="/ppt/slideLayouts/slideLayout25.xml" Id="R71e2c75b529d4a5c" /><Relationship Type="http://schemas.openxmlformats.org/officeDocument/2006/relationships/slideLayout" Target="/ppt/slideLayouts/slideLayout26.xml" Id="R857cc8311c2d423a" /><Relationship Type="http://schemas.openxmlformats.org/officeDocument/2006/relationships/slideLayout" Target="/ppt/slideLayouts/slideLayout28.xml" Id="R692521837d394b8a" /><Relationship Type="http://schemas.openxmlformats.org/officeDocument/2006/relationships/slideLayout" Target="/ppt/slideLayouts/slideLayout29.xml" Id="R0273bd88bb12489d" /></Relationships>
</file>

<file path=ppt/slideMasters/_rels/slideMaster4.xml.rels>&#65279;<?xml version="1.0" encoding="utf-8"?><Relationships xmlns="http://schemas.openxmlformats.org/package/2006/relationships"><Relationship Type="http://schemas.openxmlformats.org/officeDocument/2006/relationships/theme" Target="/ppt/slideMasters/theme/theme5.xml" Id="Rb326749926b04a88" /><Relationship Type="http://schemas.openxmlformats.org/officeDocument/2006/relationships/slideLayout" Target="/ppt/slideLayouts/slideLayout36.xml" Id="R5c73f1f960dd4cae" /><Relationship Type="http://schemas.openxmlformats.org/officeDocument/2006/relationships/slideLayout" Target="/ppt/slideLayouts/slideLayout37.xml" Id="Ra0ce9d2766a144b8" /><Relationship Type="http://schemas.openxmlformats.org/officeDocument/2006/relationships/slideLayout" Target="/ppt/slideLayouts/slideLayout39.xml" Id="Ra9c3f4c4066545e7" /><Relationship Type="http://schemas.openxmlformats.org/officeDocument/2006/relationships/slideLayout" Target="/ppt/slideLayouts/slideLayout40.xml" Id="R75aef1920f864620" /></Relationships>
</file>

<file path=ppt/slideMasters/_rels/slideMaster5.xml.rels>&#65279;<?xml version="1.0" encoding="utf-8"?><Relationships xmlns="http://schemas.openxmlformats.org/package/2006/relationships"><Relationship Type="http://schemas.openxmlformats.org/officeDocument/2006/relationships/theme" Target="/ppt/slideMasters/theme/theme6.xml" Id="Rb430dd2a588d40b8" /><Relationship Type="http://schemas.openxmlformats.org/officeDocument/2006/relationships/slideLayout" Target="/ppt/slideLayouts/slideLayout47.xml" Id="R75a869509f0f437a" /><Relationship Type="http://schemas.openxmlformats.org/officeDocument/2006/relationships/slideLayout" Target="/ppt/slideLayouts/slideLayout48.xml" Id="Rdd86ed2c3f624c82" /><Relationship Type="http://schemas.openxmlformats.org/officeDocument/2006/relationships/slideLayout" Target="/ppt/slideLayouts/slideLayout50.xml" Id="R267c8921603c4689" /><Relationship Type="http://schemas.openxmlformats.org/officeDocument/2006/relationships/slideLayout" Target="/ppt/slideLayouts/slideLayout51.xml" Id="Re98085c1a7104ece" /></Relationships>
</file>

<file path=ppt/slideMasters/_rels/slideMaster6.xml.rels>&#65279;<?xml version="1.0" encoding="utf-8"?><Relationships xmlns="http://schemas.openxmlformats.org/package/2006/relationships"><Relationship Type="http://schemas.openxmlformats.org/officeDocument/2006/relationships/theme" Target="/ppt/slideMasters/theme/theme7.xml" Id="Rdd1dbdbce5514a62" /><Relationship Type="http://schemas.openxmlformats.org/officeDocument/2006/relationships/slideLayout" Target="/ppt/slideLayouts/slideLayout56.xml" Id="R1ed6dbe4fa05457e" /><Relationship Type="http://schemas.openxmlformats.org/officeDocument/2006/relationships/slideLayout" Target="/ppt/slideLayouts/slideLayout58.xml" Id="Rb77153e8a7704622" /><Relationship Type="http://schemas.openxmlformats.org/officeDocument/2006/relationships/slideLayout" Target="/ppt/slideLayouts/slideLayout59.xml" Id="R07c17fb68e5e4cbb" /><Relationship Type="http://schemas.openxmlformats.org/officeDocument/2006/relationships/slideLayout" Target="/ppt/slideLayouts/slideLayout61.xml" Id="Ra0d0115490494ffa" /></Relationships>
</file>

<file path=ppt/slideMasters/_rels/slideMaster7.xml.rels>&#65279;<?xml version="1.0" encoding="utf-8"?><Relationships xmlns="http://schemas.openxmlformats.org/package/2006/relationships"><Relationship Type="http://schemas.openxmlformats.org/officeDocument/2006/relationships/theme" Target="/ppt/slideMasters/theme/theme8.xml" Id="R7641df44d3f74a4b" /><Relationship Type="http://schemas.openxmlformats.org/officeDocument/2006/relationships/slideLayout" Target="/ppt/slideLayouts/slideLayout68.xml" Id="Rff70880e5d264e77" /><Relationship Type="http://schemas.openxmlformats.org/officeDocument/2006/relationships/slideLayout" Target="/ppt/slideLayouts/slideLayout69.xml" Id="Rde4b3c11f3834614" /><Relationship Type="http://schemas.openxmlformats.org/officeDocument/2006/relationships/slideLayout" Target="/ppt/slideLayouts/slideLayout70.xml" Id="Rece4d79d30b24927" /><Relationship Type="http://schemas.openxmlformats.org/officeDocument/2006/relationships/slideLayout" Target="/ppt/slideLayouts/slideLayout71.xml" Id="Ra69891b4a5c44fa4" /><Relationship Type="http://schemas.openxmlformats.org/officeDocument/2006/relationships/slideLayout" Target="/ppt/slideLayouts/slideLayout72.xml" Id="Rd1ecd81cfea9459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rgbClr val="CC9900"/>
            </a:solidFill>
            <a:prstDash val="solid"/>
            <a:miter lim="800000"/>
            <a:headEnd/>
            <a:tailEnd/>
          </a:ln>
        </p:spPr>
        <p:txBody>
          <a:bodyPr>
            <a:prstTxWarp prst="textNoShape">
              <a:avLst/>
            </a:prstTxWarp>
          </a:bodyPr>
          <a:lstStyle/>
          <a:p>
            <a:endParaRPr lang="en-US"/>
          </a:p>
        </p:txBody>
      </p:sp>
      <p:sp>
        <p:nvSpPr>
          <p:cNvPr id="1032" name="Line 8"/>
          <p:cNvSpPr>
            <a:spLocks noChangeShapeType="1"/>
          </p:cNvSpPr>
          <p:nvPr/>
        </p:nvSpPr>
        <p:spPr bwMode="auto">
          <a:xfrm>
            <a:off x="457200" y="6172200"/>
            <a:ext cx="8229600" cy="0"/>
          </a:xfrm>
          <a:prstGeom prst="line">
            <a:avLst/>
          </a:prstGeom>
          <a:noFill/>
          <a:ln w="19050">
            <a:solidFill>
              <a:srgbClr val="CC9900"/>
            </a:solidFill>
            <a:round/>
            <a:headEnd/>
            <a:tailEnd/>
          </a:ln>
          <a:effectLst/>
        </p:spPr>
        <p:txBody>
          <a:bodyPr>
            <a:prstTxWarp prst="textNoShape">
              <a:avLst/>
            </a:prstTxWarp>
          </a:bodyPr>
          <a:lstStyle/>
          <a:p>
            <a:endParaRPr lang="en-US"/>
          </a:p>
        </p:txBody>
      </p:sp>
      <p:sp>
        <p:nvSpPr>
          <p:cNvPr id="1033" name="Rectangle 9"/>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34" name="Rectangle 10"/>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2" name="Footer Placeholder 1"/>
          <p:cNvSpPr>
            <a:spLocks noGrp="1"/>
          </p:cNvSpPr>
          <p:nvPr>
            <p:ph type="ftr" sz="quarter" idx="3"/>
          </p:nvPr>
        </p:nvSpPr>
        <p:spPr>
          <a:xfrm>
            <a:off x="107504"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3" name="Slide Number Placeholder 2"/>
          <p:cNvSpPr>
            <a:spLocks noGrp="1"/>
          </p:cNvSpPr>
          <p:nvPr>
            <p:ph type="sldNum" sz="quarter" idx="4"/>
          </p:nvPr>
        </p:nvSpPr>
        <p:spPr>
          <a:xfrm>
            <a:off x="706278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50" r:id="R2abadd3da53c4704"/>
    <p:sldLayoutId id="2147483652" r:id="Ra58a47d9890148a5"/>
    <p:sldLayoutId id="2147483653" r:id="Rd5f98e5dd7d6470e"/>
    <p:sldLayoutId id="2147483655" r:id="R65ee0de4b8b84548"/>
    <p:sldLayoutId id="2147483657" r:id="Rd77de23c9e4842f7"/>
  </p:sldLayoutIdLst>
  <p:hf hdr="0" dt="0"/>
  <p:txStyles>
    <p:titleStyle>
      <a:lvl1pPr algn="l" rtl="0" eaLnBrk="1" fontAlgn="base" hangingPunct="1">
        <a:spcBef>
          <a:spcPct val="0"/>
        </a:spcBef>
        <a:spcAft>
          <a:spcPct val="0"/>
        </a:spcAft>
        <a:defRPr sz="3600">
          <a:solidFill>
            <a:schemeClr val="accent6">
              <a:lumMod val="50000"/>
            </a:schemeClr>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2pPr>
      <a:lvl3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3pPr>
      <a:lvl4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4pPr>
      <a:lvl5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5pPr>
      <a:lvl6pPr marL="4572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6pPr>
      <a:lvl7pPr marL="9144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7pPr>
      <a:lvl8pPr marL="13716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8pPr>
      <a:lvl9pPr marL="18288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ct val="0"/>
        </a:spcAft>
        <a:buClr>
          <a:srgbClr val="CC9900"/>
        </a:buClr>
        <a:buSzPct val="65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238038"/>
        </a:buClr>
        <a:buSzPct val="6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rgbClr val="CC9900"/>
        </a:buClr>
        <a:buSzPct val="65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rgbClr val="238038"/>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rgbClr val="CC9900"/>
            </a:solidFill>
            <a:prstDash val="solid"/>
            <a:miter lim="800000"/>
            <a:headEnd/>
            <a:tailEnd/>
          </a:ln>
        </p:spPr>
        <p:txBody>
          <a:bodyPr>
            <a:prstTxWarp prst="textNoShape">
              <a:avLst/>
            </a:prstTxWarp>
          </a:bodyPr>
          <a:lstStyle/>
          <a:p>
            <a:endParaRPr lang="en-US"/>
          </a:p>
        </p:txBody>
      </p:sp>
      <p:sp>
        <p:nvSpPr>
          <p:cNvPr id="1032" name="Line 8"/>
          <p:cNvSpPr>
            <a:spLocks noChangeShapeType="1"/>
          </p:cNvSpPr>
          <p:nvPr/>
        </p:nvSpPr>
        <p:spPr bwMode="auto">
          <a:xfrm>
            <a:off x="457200" y="6172200"/>
            <a:ext cx="8229600" cy="0"/>
          </a:xfrm>
          <a:prstGeom prst="line">
            <a:avLst/>
          </a:prstGeom>
          <a:noFill/>
          <a:ln w="19050">
            <a:solidFill>
              <a:srgbClr val="CC9900"/>
            </a:solidFill>
            <a:round/>
            <a:headEnd/>
            <a:tailEnd/>
          </a:ln>
          <a:effectLst/>
        </p:spPr>
        <p:txBody>
          <a:bodyPr>
            <a:prstTxWarp prst="textNoShape">
              <a:avLst/>
            </a:prstTxWarp>
          </a:bodyPr>
          <a:lstStyle/>
          <a:p>
            <a:endParaRPr lang="en-US"/>
          </a:p>
        </p:txBody>
      </p:sp>
      <p:sp>
        <p:nvSpPr>
          <p:cNvPr id="1033" name="Rectangle 9"/>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34" name="Rectangle 10"/>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2" name="Footer Placeholder 1"/>
          <p:cNvSpPr>
            <a:spLocks noGrp="1"/>
          </p:cNvSpPr>
          <p:nvPr>
            <p:ph type="ftr" sz="quarter" idx="3"/>
          </p:nvPr>
        </p:nvSpPr>
        <p:spPr>
          <a:xfrm>
            <a:off x="107504"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 2020, M.T. Özsu &amp; P. Valduriez</a:t>
            </a:r>
          </a:p>
        </p:txBody>
      </p:sp>
      <p:sp>
        <p:nvSpPr>
          <p:cNvPr id="3" name="Slide Number Placeholder 2"/>
          <p:cNvSpPr>
            <a:spLocks noGrp="1"/>
          </p:cNvSpPr>
          <p:nvPr>
            <p:ph type="sldNum" sz="quarter" idx="4"/>
          </p:nvPr>
        </p:nvSpPr>
        <p:spPr>
          <a:xfrm>
            <a:off x="706278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64" r:id="R3c9353d3b441421c"/>
    <p:sldLayoutId id="2147483665" r:id="R3dad59b55dc24694"/>
    <p:sldLayoutId id="2147483667" r:id="Rf97ba8f1020348df"/>
  </p:sldLayoutIdLst>
  <p:hf hdr="0" dt="0"/>
  <p:txStyles>
    <p:titleStyle>
      <a:lvl1pPr algn="l" rtl="0" eaLnBrk="1" fontAlgn="base" hangingPunct="1">
        <a:spcBef>
          <a:spcPct val="0"/>
        </a:spcBef>
        <a:spcAft>
          <a:spcPct val="0"/>
        </a:spcAft>
        <a:defRPr sz="3600">
          <a:solidFill>
            <a:schemeClr val="accent6">
              <a:lumMod val="50000"/>
            </a:schemeClr>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2pPr>
      <a:lvl3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3pPr>
      <a:lvl4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4pPr>
      <a:lvl5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5pPr>
      <a:lvl6pPr marL="4572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6pPr>
      <a:lvl7pPr marL="9144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7pPr>
      <a:lvl8pPr marL="13716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8pPr>
      <a:lvl9pPr marL="18288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ct val="0"/>
        </a:spcAft>
        <a:buClr>
          <a:srgbClr val="CC9900"/>
        </a:buClr>
        <a:buSzPct val="65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238038"/>
        </a:buClr>
        <a:buSzPct val="6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rgbClr val="CC9900"/>
        </a:buClr>
        <a:buSzPct val="65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rgbClr val="238038"/>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rgbClr val="CC9900"/>
            </a:solidFill>
            <a:prstDash val="solid"/>
            <a:miter lim="800000"/>
            <a:headEnd/>
            <a:tailEnd/>
          </a:ln>
        </p:spPr>
        <p:txBody>
          <a:bodyPr>
            <a:prstTxWarp prst="textNoShape">
              <a:avLst/>
            </a:prstTxWarp>
          </a:bodyPr>
          <a:lstStyle/>
          <a:p>
            <a:endParaRPr lang="en-US"/>
          </a:p>
        </p:txBody>
      </p:sp>
      <p:sp>
        <p:nvSpPr>
          <p:cNvPr id="1032" name="Line 8"/>
          <p:cNvSpPr>
            <a:spLocks noChangeShapeType="1"/>
          </p:cNvSpPr>
          <p:nvPr/>
        </p:nvSpPr>
        <p:spPr bwMode="auto">
          <a:xfrm>
            <a:off x="457200" y="6381328"/>
            <a:ext cx="8229600" cy="0"/>
          </a:xfrm>
          <a:prstGeom prst="line">
            <a:avLst/>
          </a:prstGeom>
          <a:noFill/>
          <a:ln w="19050">
            <a:solidFill>
              <a:srgbClr val="CC9900"/>
            </a:solidFill>
            <a:round/>
            <a:headEnd/>
            <a:tailEnd/>
          </a:ln>
          <a:effectLst/>
        </p:spPr>
        <p:txBody>
          <a:bodyPr>
            <a:prstTxWarp prst="textNoShape">
              <a:avLst/>
            </a:prstTxWarp>
          </a:bodyPr>
          <a:lstStyle/>
          <a:p>
            <a:endParaRPr lang="en-US"/>
          </a:p>
        </p:txBody>
      </p:sp>
      <p:sp>
        <p:nvSpPr>
          <p:cNvPr id="1033" name="Rectangle 9"/>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34" name="Rectangle 10"/>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2" name="Footer Placeholder 1"/>
          <p:cNvSpPr>
            <a:spLocks noGrp="1"/>
          </p:cNvSpPr>
          <p:nvPr>
            <p:ph type="ftr" sz="quarter" idx="3"/>
          </p:nvPr>
        </p:nvSpPr>
        <p:spPr>
          <a:xfrm>
            <a:off x="129431" y="6446837"/>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3" name="Slide Number Placeholder 2"/>
          <p:cNvSpPr>
            <a:spLocks noGrp="1"/>
          </p:cNvSpPr>
          <p:nvPr>
            <p:ph type="sldNum" sz="quarter" idx="4"/>
          </p:nvPr>
        </p:nvSpPr>
        <p:spPr>
          <a:xfrm>
            <a:off x="7084707" y="644683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75" r:id="R71e2c75b529d4a5c"/>
    <p:sldLayoutId id="2147483676" r:id="R857cc8311c2d423a"/>
    <p:sldLayoutId id="2147483678" r:id="R692521837d394b8a"/>
    <p:sldLayoutId id="2147483679" r:id="R0273bd88bb12489d"/>
  </p:sldLayoutIdLst>
  <p:hf hdr="0" dt="0"/>
  <p:txStyles>
    <p:titleStyle>
      <a:lvl1pPr algn="l" rtl="0" eaLnBrk="1" fontAlgn="base" hangingPunct="1">
        <a:spcBef>
          <a:spcPct val="0"/>
        </a:spcBef>
        <a:spcAft>
          <a:spcPct val="0"/>
        </a:spcAft>
        <a:defRPr sz="3600">
          <a:solidFill>
            <a:schemeClr val="accent6">
              <a:lumMod val="50000"/>
            </a:schemeClr>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2pPr>
      <a:lvl3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3pPr>
      <a:lvl4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4pPr>
      <a:lvl5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5pPr>
      <a:lvl6pPr marL="4572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6pPr>
      <a:lvl7pPr marL="9144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7pPr>
      <a:lvl8pPr marL="13716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8pPr>
      <a:lvl9pPr marL="18288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ct val="0"/>
        </a:spcAft>
        <a:buClr>
          <a:srgbClr val="CC9900"/>
        </a:buClr>
        <a:buSzPct val="65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238038"/>
        </a:buClr>
        <a:buSzPct val="6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rgbClr val="CC9900"/>
        </a:buClr>
        <a:buSzPct val="65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rgbClr val="238038"/>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rgbClr val="CC9900"/>
            </a:solidFill>
            <a:prstDash val="solid"/>
            <a:miter lim="800000"/>
            <a:headEnd/>
            <a:tailEnd/>
          </a:ln>
        </p:spPr>
        <p:txBody>
          <a:bodyPr>
            <a:prstTxWarp prst="textNoShape">
              <a:avLst/>
            </a:prstTxWarp>
          </a:bodyPr>
          <a:lstStyle/>
          <a:p>
            <a:endParaRPr lang="en-US"/>
          </a:p>
        </p:txBody>
      </p:sp>
      <p:sp>
        <p:nvSpPr>
          <p:cNvPr id="1032" name="Line 8"/>
          <p:cNvSpPr>
            <a:spLocks noChangeShapeType="1"/>
          </p:cNvSpPr>
          <p:nvPr/>
        </p:nvSpPr>
        <p:spPr bwMode="auto">
          <a:xfrm>
            <a:off x="457200" y="6172200"/>
            <a:ext cx="8229600" cy="0"/>
          </a:xfrm>
          <a:prstGeom prst="line">
            <a:avLst/>
          </a:prstGeom>
          <a:noFill/>
          <a:ln w="19050">
            <a:solidFill>
              <a:srgbClr val="CC9900"/>
            </a:solidFill>
            <a:round/>
            <a:headEnd/>
            <a:tailEnd/>
          </a:ln>
          <a:effectLst/>
        </p:spPr>
        <p:txBody>
          <a:bodyPr>
            <a:prstTxWarp prst="textNoShape">
              <a:avLst/>
            </a:prstTxWarp>
          </a:bodyPr>
          <a:lstStyle/>
          <a:p>
            <a:endParaRPr lang="en-US"/>
          </a:p>
        </p:txBody>
      </p:sp>
      <p:sp>
        <p:nvSpPr>
          <p:cNvPr id="1033" name="Rectangle 9"/>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34" name="Rectangle 10"/>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2" name="Footer Placeholder 1"/>
          <p:cNvSpPr>
            <a:spLocks noGrp="1"/>
          </p:cNvSpPr>
          <p:nvPr>
            <p:ph type="ftr" sz="quarter" idx="3"/>
          </p:nvPr>
        </p:nvSpPr>
        <p:spPr>
          <a:xfrm>
            <a:off x="107504"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 </a:t>
            </a:r>
            <a:endParaRPr lang="en-US" dirty="0"/>
          </a:p>
        </p:txBody>
      </p:sp>
      <p:sp>
        <p:nvSpPr>
          <p:cNvPr id="3" name="Slide Number Placeholder 2"/>
          <p:cNvSpPr>
            <a:spLocks noGrp="1"/>
          </p:cNvSpPr>
          <p:nvPr>
            <p:ph type="sldNum" sz="quarter" idx="4"/>
          </p:nvPr>
        </p:nvSpPr>
        <p:spPr>
          <a:xfrm>
            <a:off x="706278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87" r:id="R5c73f1f960dd4cae"/>
    <p:sldLayoutId id="2147483688" r:id="Ra0ce9d2766a144b8"/>
    <p:sldLayoutId id="2147483690" r:id="Ra9c3f4c4066545e7"/>
    <p:sldLayoutId id="2147483691" r:id="R75aef1920f864620"/>
  </p:sldLayoutIdLst>
  <p:hf hdr="0" dt="0"/>
  <p:txStyles>
    <p:titleStyle>
      <a:lvl1pPr algn="l" rtl="0" eaLnBrk="1" fontAlgn="base" hangingPunct="1">
        <a:spcBef>
          <a:spcPct val="0"/>
        </a:spcBef>
        <a:spcAft>
          <a:spcPct val="0"/>
        </a:spcAft>
        <a:defRPr sz="3600">
          <a:solidFill>
            <a:schemeClr val="accent6">
              <a:lumMod val="50000"/>
            </a:schemeClr>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2pPr>
      <a:lvl3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3pPr>
      <a:lvl4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4pPr>
      <a:lvl5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5pPr>
      <a:lvl6pPr marL="4572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6pPr>
      <a:lvl7pPr marL="9144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7pPr>
      <a:lvl8pPr marL="13716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8pPr>
      <a:lvl9pPr marL="18288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ct val="0"/>
        </a:spcAft>
        <a:buClr>
          <a:srgbClr val="CC9900"/>
        </a:buClr>
        <a:buSzPct val="65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238038"/>
        </a:buClr>
        <a:buSzPct val="6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rgbClr val="CC9900"/>
        </a:buClr>
        <a:buSzPct val="65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rgbClr val="238038"/>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rgbClr val="CC9900"/>
            </a:solidFill>
            <a:prstDash val="solid"/>
            <a:miter lim="800000"/>
            <a:headEnd/>
            <a:tailEnd/>
          </a:ln>
        </p:spPr>
        <p:txBody>
          <a:bodyPr>
            <a:prstTxWarp prst="textNoShape">
              <a:avLst/>
            </a:prstTxWarp>
          </a:bodyPr>
          <a:lstStyle/>
          <a:p>
            <a:endParaRPr lang="en-US"/>
          </a:p>
        </p:txBody>
      </p:sp>
      <p:sp>
        <p:nvSpPr>
          <p:cNvPr id="1032" name="Line 8"/>
          <p:cNvSpPr>
            <a:spLocks noChangeShapeType="1"/>
          </p:cNvSpPr>
          <p:nvPr/>
        </p:nvSpPr>
        <p:spPr bwMode="auto">
          <a:xfrm>
            <a:off x="467544" y="6381328"/>
            <a:ext cx="8229600" cy="0"/>
          </a:xfrm>
          <a:prstGeom prst="line">
            <a:avLst/>
          </a:prstGeom>
          <a:noFill/>
          <a:ln w="19050">
            <a:solidFill>
              <a:srgbClr val="CC9900"/>
            </a:solidFill>
            <a:round/>
            <a:headEnd/>
            <a:tailEnd/>
          </a:ln>
          <a:effectLst/>
        </p:spPr>
        <p:txBody>
          <a:bodyPr>
            <a:prstTxWarp prst="textNoShape">
              <a:avLst/>
            </a:prstTxWarp>
          </a:bodyPr>
          <a:lstStyle/>
          <a:p>
            <a:endParaRPr lang="en-US"/>
          </a:p>
        </p:txBody>
      </p:sp>
      <p:sp>
        <p:nvSpPr>
          <p:cNvPr id="1033" name="Rectangle 9"/>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34" name="Rectangle 10"/>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2" name="Footer Placeholder 1"/>
          <p:cNvSpPr>
            <a:spLocks noGrp="1"/>
          </p:cNvSpPr>
          <p:nvPr>
            <p:ph type="ftr" sz="quarter" idx="3"/>
          </p:nvPr>
        </p:nvSpPr>
        <p:spPr>
          <a:xfrm>
            <a:off x="136344" y="6511407"/>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3" name="Slide Number Placeholder 2"/>
          <p:cNvSpPr>
            <a:spLocks noGrp="1"/>
          </p:cNvSpPr>
          <p:nvPr>
            <p:ph type="sldNum" sz="quarter" idx="4"/>
          </p:nvPr>
        </p:nvSpPr>
        <p:spPr>
          <a:xfrm>
            <a:off x="7091620" y="651140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99" r:id="R75a869509f0f437a"/>
    <p:sldLayoutId id="2147483700" r:id="Rdd86ed2c3f624c82"/>
    <p:sldLayoutId id="2147483702" r:id="R267c8921603c4689"/>
    <p:sldLayoutId id="2147483703" r:id="Re98085c1a7104ece"/>
  </p:sldLayoutIdLst>
  <p:hf hdr="0" dt="0"/>
  <p:txStyles>
    <p:titleStyle>
      <a:lvl1pPr algn="l" rtl="0" eaLnBrk="1" fontAlgn="base" hangingPunct="1">
        <a:spcBef>
          <a:spcPct val="0"/>
        </a:spcBef>
        <a:spcAft>
          <a:spcPct val="0"/>
        </a:spcAft>
        <a:defRPr sz="3600">
          <a:solidFill>
            <a:schemeClr val="accent6">
              <a:lumMod val="50000"/>
            </a:schemeClr>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2pPr>
      <a:lvl3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3pPr>
      <a:lvl4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4pPr>
      <a:lvl5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5pPr>
      <a:lvl6pPr marL="4572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6pPr>
      <a:lvl7pPr marL="9144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7pPr>
      <a:lvl8pPr marL="13716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8pPr>
      <a:lvl9pPr marL="18288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ct val="0"/>
        </a:spcAft>
        <a:buClr>
          <a:srgbClr val="CC9900"/>
        </a:buClr>
        <a:buSzPct val="65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238038"/>
        </a:buClr>
        <a:buSzPct val="6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rgbClr val="CC9900"/>
        </a:buClr>
        <a:buSzPct val="65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rgbClr val="238038"/>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rgbClr val="CC9900"/>
            </a:solidFill>
            <a:prstDash val="solid"/>
            <a:miter lim="800000"/>
            <a:headEnd/>
            <a:tailEnd/>
          </a:ln>
        </p:spPr>
        <p:txBody>
          <a:bodyPr>
            <a:prstTxWarp prst="textNoShape">
              <a:avLst/>
            </a:prstTxWarp>
          </a:bodyPr>
          <a:lstStyle/>
          <a:p>
            <a:endParaRPr lang="en-US"/>
          </a:p>
        </p:txBody>
      </p:sp>
      <p:sp>
        <p:nvSpPr>
          <p:cNvPr id="1032" name="Line 8"/>
          <p:cNvSpPr>
            <a:spLocks noChangeShapeType="1"/>
          </p:cNvSpPr>
          <p:nvPr/>
        </p:nvSpPr>
        <p:spPr bwMode="auto">
          <a:xfrm>
            <a:off x="457200" y="6356350"/>
            <a:ext cx="8229600" cy="0"/>
          </a:xfrm>
          <a:prstGeom prst="line">
            <a:avLst/>
          </a:prstGeom>
          <a:noFill/>
          <a:ln w="19050">
            <a:solidFill>
              <a:srgbClr val="CC9900"/>
            </a:solidFill>
            <a:round/>
            <a:headEnd/>
            <a:tailEnd/>
          </a:ln>
          <a:effectLst/>
        </p:spPr>
        <p:txBody>
          <a:bodyPr>
            <a:prstTxWarp prst="textNoShape">
              <a:avLst/>
            </a:prstTxWarp>
          </a:bodyPr>
          <a:lstStyle/>
          <a:p>
            <a:endParaRPr lang="en-US"/>
          </a:p>
        </p:txBody>
      </p:sp>
      <p:sp>
        <p:nvSpPr>
          <p:cNvPr id="1033" name="Rectangle 9"/>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34" name="Rectangle 10"/>
          <p:cNvSpPr>
            <a:spLocks noGrp="1" noChangeArrowheads="1"/>
          </p:cNvSpPr>
          <p:nvPr>
            <p:ph type="body" idx="1"/>
          </p:nvPr>
        </p:nvSpPr>
        <p:spPr bwMode="auto">
          <a:xfrm>
            <a:off x="457200" y="1520257"/>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2" name="Footer Placeholder 1"/>
          <p:cNvSpPr>
            <a:spLocks noGrp="1"/>
          </p:cNvSpPr>
          <p:nvPr>
            <p:ph type="ftr" sz="quarter" idx="3"/>
          </p:nvPr>
        </p:nvSpPr>
        <p:spPr>
          <a:xfrm>
            <a:off x="119018" y="6479156"/>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3" name="Slide Number Placeholder 2"/>
          <p:cNvSpPr>
            <a:spLocks noGrp="1"/>
          </p:cNvSpPr>
          <p:nvPr>
            <p:ph type="sldNum" sz="quarter" idx="4"/>
          </p:nvPr>
        </p:nvSpPr>
        <p:spPr>
          <a:xfrm>
            <a:off x="7074294" y="647915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709" r:id="R1ed6dbe4fa05457e"/>
    <p:sldLayoutId id="2147483711" r:id="Rb77153e8a7704622"/>
    <p:sldLayoutId id="2147483712" r:id="R07c17fb68e5e4cbb"/>
    <p:sldLayoutId id="2147483714" r:id="Ra0d0115490494ffa"/>
  </p:sldLayoutIdLst>
  <p:hf hdr="0" dt="0"/>
  <p:txStyles>
    <p:titleStyle>
      <a:lvl1pPr algn="l" rtl="0" eaLnBrk="1" fontAlgn="base" hangingPunct="1">
        <a:spcBef>
          <a:spcPct val="0"/>
        </a:spcBef>
        <a:spcAft>
          <a:spcPct val="0"/>
        </a:spcAft>
        <a:defRPr sz="3600">
          <a:solidFill>
            <a:schemeClr val="accent6">
              <a:lumMod val="50000"/>
            </a:schemeClr>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2pPr>
      <a:lvl3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3pPr>
      <a:lvl4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4pPr>
      <a:lvl5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5pPr>
      <a:lvl6pPr marL="4572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6pPr>
      <a:lvl7pPr marL="9144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7pPr>
      <a:lvl8pPr marL="13716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8pPr>
      <a:lvl9pPr marL="18288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ct val="0"/>
        </a:spcAft>
        <a:buClr>
          <a:srgbClr val="CC9900"/>
        </a:buClr>
        <a:buSzPct val="65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238038"/>
        </a:buClr>
        <a:buSzPct val="6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rgbClr val="CC9900"/>
        </a:buClr>
        <a:buSzPct val="65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rgbClr val="238038"/>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rgbClr val="CC9900"/>
            </a:solidFill>
            <a:prstDash val="solid"/>
            <a:miter lim="800000"/>
            <a:headEnd/>
            <a:tailEnd/>
          </a:ln>
        </p:spPr>
        <p:txBody>
          <a:bodyPr>
            <a:prstTxWarp prst="textNoShape">
              <a:avLst/>
            </a:prstTxWarp>
          </a:bodyPr>
          <a:lstStyle/>
          <a:p>
            <a:endParaRPr lang="en-US"/>
          </a:p>
        </p:txBody>
      </p:sp>
      <p:sp>
        <p:nvSpPr>
          <p:cNvPr id="1032" name="Line 8"/>
          <p:cNvSpPr>
            <a:spLocks noChangeShapeType="1"/>
          </p:cNvSpPr>
          <p:nvPr/>
        </p:nvSpPr>
        <p:spPr bwMode="auto">
          <a:xfrm>
            <a:off x="467544" y="6381328"/>
            <a:ext cx="8229600" cy="0"/>
          </a:xfrm>
          <a:prstGeom prst="line">
            <a:avLst/>
          </a:prstGeom>
          <a:noFill/>
          <a:ln w="19050">
            <a:solidFill>
              <a:srgbClr val="CC9900"/>
            </a:solidFill>
            <a:round/>
            <a:headEnd/>
            <a:tailEnd/>
          </a:ln>
          <a:effectLst/>
        </p:spPr>
        <p:txBody>
          <a:bodyPr>
            <a:prstTxWarp prst="textNoShape">
              <a:avLst/>
            </a:prstTxWarp>
          </a:bodyPr>
          <a:lstStyle/>
          <a:p>
            <a:endParaRPr lang="en-US"/>
          </a:p>
        </p:txBody>
      </p:sp>
      <p:sp>
        <p:nvSpPr>
          <p:cNvPr id="1033" name="Rectangle 9"/>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34" name="Rectangle 10"/>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2" name="Footer Placeholder 1"/>
          <p:cNvSpPr>
            <a:spLocks noGrp="1"/>
          </p:cNvSpPr>
          <p:nvPr>
            <p:ph type="ftr" sz="quarter" idx="3"/>
          </p:nvPr>
        </p:nvSpPr>
        <p:spPr>
          <a:xfrm>
            <a:off x="107504" y="6356350"/>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2020, M.T. Özsu &amp; P. Valduriez</a:t>
            </a:r>
            <a:endParaRPr lang="en-US" dirty="0"/>
          </a:p>
        </p:txBody>
      </p:sp>
      <p:sp>
        <p:nvSpPr>
          <p:cNvPr id="3" name="Slide Number Placeholder 2"/>
          <p:cNvSpPr>
            <a:spLocks noGrp="1"/>
          </p:cNvSpPr>
          <p:nvPr>
            <p:ph type="sldNum" sz="quarter" idx="4"/>
          </p:nvPr>
        </p:nvSpPr>
        <p:spPr>
          <a:xfrm>
            <a:off x="706278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6158B-4539-3C43-9DE5-94C54786620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722" r:id="Rff70880e5d264e77"/>
    <p:sldLayoutId id="2147483723" r:id="Rde4b3c11f3834614"/>
    <p:sldLayoutId id="2147483724" r:id="Rece4d79d30b24927"/>
    <p:sldLayoutId id="2147483725" r:id="Ra69891b4a5c44fa4"/>
    <p:sldLayoutId id="2147483726" r:id="Rd1ecd81cfea9459e"/>
  </p:sldLayoutIdLst>
  <p:hf hdr="0" dt="0"/>
  <p:txStyles>
    <p:titleStyle>
      <a:lvl1pPr algn="l" rtl="0" eaLnBrk="1" fontAlgn="base" hangingPunct="1">
        <a:spcBef>
          <a:spcPct val="0"/>
        </a:spcBef>
        <a:spcAft>
          <a:spcPct val="0"/>
        </a:spcAft>
        <a:defRPr sz="3600">
          <a:solidFill>
            <a:schemeClr val="accent6">
              <a:lumMod val="50000"/>
            </a:schemeClr>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2pPr>
      <a:lvl3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3pPr>
      <a:lvl4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4pPr>
      <a:lvl5pPr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5pPr>
      <a:lvl6pPr marL="4572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6pPr>
      <a:lvl7pPr marL="9144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7pPr>
      <a:lvl8pPr marL="13716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8pPr>
      <a:lvl9pPr marL="1828800" algn="ctr" rtl="0" eaLnBrk="1" fontAlgn="base" hangingPunct="1">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ct val="0"/>
        </a:spcAft>
        <a:buClr>
          <a:srgbClr val="CC9900"/>
        </a:buClr>
        <a:buSzPct val="65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238038"/>
        </a:buClr>
        <a:buSzPct val="6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rgbClr val="CC9900"/>
        </a:buClr>
        <a:buSzPct val="65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rgbClr val="238038"/>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theme/theme2.xml><?xml version="1.0" encoding="utf-8"?>
<a:theme xmlns:a="http://schemas.openxmlformats.org/drawingml/2006/main" name="Office Theme">
  <a:themeElements>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1AA6435C-28F2-C941-8311-EE08610FCB39}" vid="{FD4022B5-BADD-D345-B79C-9EAFC5BFF52E}"/>
    </a:ext>
  </a:extLst>
</a:theme>
</file>

<file path=ppt/slideMasters/theme/theme3.xml><?xml version="1.0" encoding="utf-8"?>
<a:theme xmlns:a="http://schemas.openxmlformats.org/drawingml/2006/main" name="Office Theme">
  <a:themeElements>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1AA6435C-28F2-C941-8311-EE08610FCB39}" vid="{FD4022B5-BADD-D345-B79C-9EAFC5BFF52E}"/>
    </a:ext>
  </a:extLst>
</a:theme>
</file>

<file path=ppt/slideMasters/theme/theme4.xml><?xml version="1.0" encoding="utf-8"?>
<a:theme xmlns:a="http://schemas.openxmlformats.org/drawingml/2006/main" name="Office Theme">
  <a:themeElements>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1AA6435C-28F2-C941-8311-EE08610FCB39}" vid="{FD4022B5-BADD-D345-B79C-9EAFC5BFF52E}"/>
    </a:ext>
  </a:extLst>
</a:theme>
</file>

<file path=ppt/slideMasters/theme/theme5.xml><?xml version="1.0" encoding="utf-8"?>
<a:theme xmlns:a="http://schemas.openxmlformats.org/drawingml/2006/main" name="Office Theme">
  <a:themeElements>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1AA6435C-28F2-C941-8311-EE08610FCB39}" vid="{FD4022B5-BADD-D345-B79C-9EAFC5BFF52E}"/>
    </a:ext>
  </a:extLst>
</a:theme>
</file>

<file path=ppt/slideMasters/theme/theme6.xml><?xml version="1.0" encoding="utf-8"?>
<a:theme xmlns:a="http://schemas.openxmlformats.org/drawingml/2006/main" name="Office Theme">
  <a:themeElements>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1AA6435C-28F2-C941-8311-EE08610FCB39}" vid="{FD4022B5-BADD-D345-B79C-9EAFC5BFF52E}"/>
    </a:ext>
  </a:extLst>
</a:theme>
</file>

<file path=ppt/slideMasters/theme/theme7.xml><?xml version="1.0" encoding="utf-8"?>
<a:theme xmlns:a="http://schemas.openxmlformats.org/drawingml/2006/main" name="Office Theme">
  <a:themeElements>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1AA6435C-28F2-C941-8311-EE08610FCB39}" vid="{FD4022B5-BADD-D345-B79C-9EAFC5BFF52E}"/>
    </a:ext>
  </a:extLst>
</a:theme>
</file>

<file path=ppt/slideMasters/theme/theme8.xml><?xml version="1.0" encoding="utf-8"?>
<a:theme xmlns:a="http://schemas.openxmlformats.org/drawingml/2006/main" name="Office Theme">
  <a:themeElements>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1AA6435C-28F2-C941-8311-EE08610FCB39}" vid="{FD4022B5-BADD-D345-B79C-9EAFC5BFF52E}"/>
    </a:ext>
  </a:extLst>
</a:theme>
</file>

<file path=ppt/slides/_rels/slide1.xml.rels>&#65279;<?xml version="1.0" encoding="utf-8"?><Relationships xmlns="http://schemas.openxmlformats.org/package/2006/relationships"><Relationship Type="http://schemas.openxmlformats.org/officeDocument/2006/relationships/notesSlide" Target="/ppt/notesSlides/notesSlide1.xml" Id="R4ad0677859ee4c4e" /><Relationship Type="http://schemas.openxmlformats.org/officeDocument/2006/relationships/slideLayout" Target="/ppt/slideLayouts/slideLayout5.xml" Id="Racad929daae0444b" /></Relationships>
</file>

<file path=ppt/slides/_rels/slide10.xml.rels>&#65279;<?xml version="1.0" encoding="utf-8"?><Relationships xmlns="http://schemas.openxmlformats.org/package/2006/relationships"><Relationship Type="http://schemas.openxmlformats.org/officeDocument/2006/relationships/slideLayout" Target="/ppt/slideLayouts/slideLayout4.xml" Id="Re43d47ea898b4024" /></Relationships>
</file>

<file path=ppt/slides/_rels/slide100.xml.rels>&#65279;<?xml version="1.0" encoding="utf-8"?><Relationships xmlns="http://schemas.openxmlformats.org/package/2006/relationships"><Relationship Type="http://schemas.openxmlformats.org/officeDocument/2006/relationships/slideLayout" Target="/ppt/slideLayouts/slideLayout4.xml" Id="Rcf56e48eecd04660" /></Relationships>
</file>

<file path=ppt/slides/_rels/slide101.xml.rels>&#65279;<?xml version="1.0" encoding="utf-8"?><Relationships xmlns="http://schemas.openxmlformats.org/package/2006/relationships"><Relationship Type="http://schemas.openxmlformats.org/officeDocument/2006/relationships/notesSlide" Target="/ppt/notesSlides/notesSlide56.xml" Id="Rdc88288c40f6480b" /><Relationship Type="http://schemas.openxmlformats.org/officeDocument/2006/relationships/slideLayout" Target="/ppt/slideLayouts/slideLayout4.xml" Id="R40fb0c8044884b54" /></Relationships>
</file>

<file path=ppt/slides/_rels/slide102.xml.rels>&#65279;<?xml version="1.0" encoding="utf-8"?><Relationships xmlns="http://schemas.openxmlformats.org/package/2006/relationships"><Relationship Type="http://schemas.openxmlformats.org/officeDocument/2006/relationships/notesSlide" Target="/ppt/notesSlides/notesSlide57.xml" Id="R79b95517a7764790" /><Relationship Type="http://schemas.openxmlformats.org/officeDocument/2006/relationships/slideLayout" Target="/ppt/slideLayouts/slideLayout4.xml" Id="Rd9f1148991bf40e2" /></Relationships>
</file>

<file path=ppt/slides/_rels/slide103.xml.rels>&#65279;<?xml version="1.0" encoding="utf-8"?><Relationships xmlns="http://schemas.openxmlformats.org/package/2006/relationships"><Relationship Type="http://schemas.openxmlformats.org/officeDocument/2006/relationships/slideLayout" Target="/ppt/slideLayouts/slideLayout4.xml" Id="Rac8a718e42114edc" /></Relationships>
</file>

<file path=ppt/slides/_rels/slide104.xml.rels>&#65279;<?xml version="1.0" encoding="utf-8"?><Relationships xmlns="http://schemas.openxmlformats.org/package/2006/relationships"><Relationship Type="http://schemas.openxmlformats.org/officeDocument/2006/relationships/slideLayout" Target="/ppt/slideLayouts/slideLayout4.xml" Id="R070f0bf47c88475d" /></Relationships>
</file>

<file path=ppt/slides/_rels/slide105.xml.rels>&#65279;<?xml version="1.0" encoding="utf-8"?><Relationships xmlns="http://schemas.openxmlformats.org/package/2006/relationships"><Relationship Type="http://schemas.openxmlformats.org/officeDocument/2006/relationships/slideLayout" Target="/ppt/slideLayouts/slideLayout4.xml" Id="R09ea12a0e0984431" /></Relationships>
</file>

<file path=ppt/slides/_rels/slide106.xml.rels>&#65279;<?xml version="1.0" encoding="utf-8"?><Relationships xmlns="http://schemas.openxmlformats.org/package/2006/relationships"><Relationship Type="http://schemas.openxmlformats.org/officeDocument/2006/relationships/slideLayout" Target="/ppt/slideLayouts/slideLayout4.xml" Id="Rc2297ab66acc41ba" /></Relationships>
</file>

<file path=ppt/slides/_rels/slide107.xml.rels>&#65279;<?xml version="1.0" encoding="utf-8"?><Relationships xmlns="http://schemas.openxmlformats.org/package/2006/relationships"><Relationship Type="http://schemas.openxmlformats.org/officeDocument/2006/relationships/slideLayout" Target="/ppt/slideLayouts/slideLayout4.xml" Id="R258ad31fef074177" /></Relationships>
</file>

<file path=ppt/slides/_rels/slide108.xml.rels>&#65279;<?xml version="1.0" encoding="utf-8"?><Relationships xmlns="http://schemas.openxmlformats.org/package/2006/relationships"><Relationship Type="http://schemas.openxmlformats.org/officeDocument/2006/relationships/slideLayout" Target="/ppt/slideLayouts/slideLayout4.xml" Id="Rcaa7cb1047a14393" /></Relationships>
</file>

<file path=ppt/slides/_rels/slide109.xml.rels>&#65279;<?xml version="1.0" encoding="utf-8"?><Relationships xmlns="http://schemas.openxmlformats.org/package/2006/relationships"><Relationship Type="http://schemas.openxmlformats.org/officeDocument/2006/relationships/slideLayout" Target="/ppt/slideLayouts/slideLayout4.xml" Id="R834d5fb6b08348ad" /></Relationships>
</file>

<file path=ppt/slides/_rels/slide11.xml.rels>&#65279;<?xml version="1.0" encoding="utf-8"?><Relationships xmlns="http://schemas.openxmlformats.org/package/2006/relationships"><Relationship Type="http://schemas.openxmlformats.org/officeDocument/2006/relationships/slideLayout" Target="/ppt/slideLayouts/slideLayout4.xml" Id="R4014acd2bf9f41e6" /></Relationships>
</file>

<file path=ppt/slides/_rels/slide110.xml.rels>&#65279;<?xml version="1.0" encoding="utf-8"?><Relationships xmlns="http://schemas.openxmlformats.org/package/2006/relationships"><Relationship Type="http://schemas.openxmlformats.org/officeDocument/2006/relationships/slideLayout" Target="/ppt/slideLayouts/slideLayout4.xml" Id="R49eb884a0c784f6f" /></Relationships>
</file>

<file path=ppt/slides/_rels/slide111.xml.rels>&#65279;<?xml version="1.0" encoding="utf-8"?><Relationships xmlns="http://schemas.openxmlformats.org/package/2006/relationships"><Relationship Type="http://schemas.openxmlformats.org/officeDocument/2006/relationships/slideLayout" Target="/ppt/slideLayouts/slideLayout4.xml" Id="R2e6dfe8bfd2c4794" /></Relationships>
</file>

<file path=ppt/slides/_rels/slide112.xml.rels>&#65279;<?xml version="1.0" encoding="utf-8"?><Relationships xmlns="http://schemas.openxmlformats.org/package/2006/relationships"><Relationship Type="http://schemas.openxmlformats.org/officeDocument/2006/relationships/slideLayout" Target="/ppt/slideLayouts/slideLayout4.xml" Id="Rce5bff0acecc4a43" /></Relationships>
</file>

<file path=ppt/slides/_rels/slide113.xml.rels>&#65279;<?xml version="1.0" encoding="utf-8"?><Relationships xmlns="http://schemas.openxmlformats.org/package/2006/relationships"><Relationship Type="http://schemas.openxmlformats.org/officeDocument/2006/relationships/image" Target="/ppt/media/image35.jpg" Id="Rf5847beacd6b45bd" /><Relationship Type="http://schemas.openxmlformats.org/officeDocument/2006/relationships/slideLayout" Target="/ppt/slideLayouts/slideLayout7.xml" Id="Rcadaa92e34e145c4" /></Relationships>
</file>

<file path=ppt/slides/_rels/slide114.xml.rels>&#65279;<?xml version="1.0" encoding="utf-8"?><Relationships xmlns="http://schemas.openxmlformats.org/package/2006/relationships"><Relationship Type="http://schemas.openxmlformats.org/officeDocument/2006/relationships/image" Target="/ppt/media/image36.jpg" Id="R52b59b2bcebe4f21" /><Relationship Type="http://schemas.openxmlformats.org/officeDocument/2006/relationships/slideLayout" Target="/ppt/slideLayouts/slideLayout7.xml" Id="Re607ffc94d87486d" /></Relationships>
</file>

<file path=ppt/slides/_rels/slide115.xml.rels>&#65279;<?xml version="1.0" encoding="utf-8"?><Relationships xmlns="http://schemas.openxmlformats.org/package/2006/relationships"><Relationship Type="http://schemas.openxmlformats.org/officeDocument/2006/relationships/image" Target="/ppt/media/image37.jpg" Id="R16088830015f472c" /><Relationship Type="http://schemas.openxmlformats.org/officeDocument/2006/relationships/slideLayout" Target="/ppt/slideLayouts/slideLayout7.xml" Id="R5ee5e53a333145b2" /></Relationships>
</file>

<file path=ppt/slides/_rels/slide116.xml.rels>&#65279;<?xml version="1.0" encoding="utf-8"?><Relationships xmlns="http://schemas.openxmlformats.org/package/2006/relationships"><Relationship Type="http://schemas.openxmlformats.org/officeDocument/2006/relationships/image" Target="/ppt/media/image38.jpg" Id="R1028dfb887004f8c" /><Relationship Type="http://schemas.openxmlformats.org/officeDocument/2006/relationships/slideLayout" Target="/ppt/slideLayouts/slideLayout4.xml" Id="Rea02e36231f94642" /></Relationships>
</file>

<file path=ppt/slides/_rels/slide117.xml.rels>&#65279;<?xml version="1.0" encoding="utf-8"?><Relationships xmlns="http://schemas.openxmlformats.org/package/2006/relationships"><Relationship Type="http://schemas.openxmlformats.org/officeDocument/2006/relationships/image" Target="/ppt/media/image39.jpg" Id="R66617891ea704e61" /><Relationship Type="http://schemas.openxmlformats.org/officeDocument/2006/relationships/slideLayout" Target="/ppt/slideLayouts/slideLayout4.xml" Id="Rfabd38e18a7545dc" /></Relationships>
</file>

<file path=ppt/slides/_rels/slide118.xml.rels>&#65279;<?xml version="1.0" encoding="utf-8"?><Relationships xmlns="http://schemas.openxmlformats.org/package/2006/relationships"><Relationship Type="http://schemas.openxmlformats.org/officeDocument/2006/relationships/image" Target="/ppt/media/image40.jpg" Id="R8b5027efebf94e73" /><Relationship Type="http://schemas.openxmlformats.org/officeDocument/2006/relationships/slideLayout" Target="/ppt/slideLayouts/slideLayout4.xml" Id="R98e674ddfce94abc" /></Relationships>
</file>

<file path=ppt/slides/_rels/slide119.xml.rels>&#65279;<?xml version="1.0" encoding="utf-8"?><Relationships xmlns="http://schemas.openxmlformats.org/package/2006/relationships"><Relationship Type="http://schemas.openxmlformats.org/officeDocument/2006/relationships/slideLayout" Target="/ppt/slideLayouts/slideLayout4.xml" Id="R4a2a41a5c868449f" /></Relationships>
</file>

<file path=ppt/slides/_rels/slide12.xml.rels>&#65279;<?xml version="1.0" encoding="utf-8"?><Relationships xmlns="http://schemas.openxmlformats.org/package/2006/relationships"><Relationship Type="http://schemas.openxmlformats.org/officeDocument/2006/relationships/image" Target="/ppt/media/image3.jpg" Id="R6d9e6cc929284992" /><Relationship Type="http://schemas.openxmlformats.org/officeDocument/2006/relationships/notesSlide" Target="/ppt/notesSlides/notesSlide7.xml" Id="R444840847cb6464c" /><Relationship Type="http://schemas.openxmlformats.org/officeDocument/2006/relationships/slideLayout" Target="/ppt/slideLayouts/slideLayout7.xml" Id="R321eaff333a2466d" /></Relationships>
</file>

<file path=ppt/slides/_rels/slide120.xml.rels>&#65279;<?xml version="1.0" encoding="utf-8"?><Relationships xmlns="http://schemas.openxmlformats.org/package/2006/relationships"><Relationship Type="http://schemas.openxmlformats.org/officeDocument/2006/relationships/slideLayout" Target="/ppt/slideLayouts/slideLayout4.xml" Id="Ra255c817b7e54385" /></Relationships>
</file>

<file path=ppt/slides/_rels/slide121.xml.rels>&#65279;<?xml version="1.0" encoding="utf-8"?><Relationships xmlns="http://schemas.openxmlformats.org/package/2006/relationships"><Relationship Type="http://schemas.openxmlformats.org/officeDocument/2006/relationships/slideLayout" Target="/ppt/slideLayouts/slideLayout4.xml" Id="R2becec4dff704ee2" /></Relationships>
</file>

<file path=ppt/slides/_rels/slide122.xml.rels>&#65279;<?xml version="1.0" encoding="utf-8"?><Relationships xmlns="http://schemas.openxmlformats.org/package/2006/relationships"><Relationship Type="http://schemas.openxmlformats.org/officeDocument/2006/relationships/slideLayout" Target="/ppt/slideLayouts/slideLayout4.xml" Id="R2270febc7e0542c7" /></Relationships>
</file>

<file path=ppt/slides/_rels/slide123.xml.rels>&#65279;<?xml version="1.0" encoding="utf-8"?><Relationships xmlns="http://schemas.openxmlformats.org/package/2006/relationships"><Relationship Type="http://schemas.openxmlformats.org/officeDocument/2006/relationships/notesSlide" Target="/ppt/notesSlides/notesSlide58.xml" Id="Rcfa7c6b3b7534205" /><Relationship Type="http://schemas.openxmlformats.org/officeDocument/2006/relationships/slideLayout" Target="/ppt/slideLayouts/slideLayout16.xml" Id="Ra7d214fd13ca43c2" /></Relationships>
</file>

<file path=ppt/slides/_rels/slide124.xml.rels>&#65279;<?xml version="1.0" encoding="utf-8"?><Relationships xmlns="http://schemas.openxmlformats.org/package/2006/relationships"><Relationship Type="http://schemas.openxmlformats.org/officeDocument/2006/relationships/notesSlide" Target="/ppt/notesSlides/notesSlide59.xml" Id="R5c35ee2dfcb145ce" /><Relationship Type="http://schemas.openxmlformats.org/officeDocument/2006/relationships/slideLayout" Target="/ppt/slideLayouts/slideLayout15.xml" Id="Rd9130f1e95c24a71" /></Relationships>
</file>

<file path=ppt/slides/_rels/slide125.xml.rels>&#65279;<?xml version="1.0" encoding="utf-8"?><Relationships xmlns="http://schemas.openxmlformats.org/package/2006/relationships"><Relationship Type="http://schemas.openxmlformats.org/officeDocument/2006/relationships/notesSlide" Target="/ppt/notesSlides/notesSlide60.xml" Id="R952bd523a5e64743" /><Relationship Type="http://schemas.openxmlformats.org/officeDocument/2006/relationships/slideLayout" Target="/ppt/slideLayouts/slideLayout15.xml" Id="Rb4f01bc6a457453e" /></Relationships>
</file>

<file path=ppt/slides/_rels/slide126.xml.rels>&#65279;<?xml version="1.0" encoding="utf-8"?><Relationships xmlns="http://schemas.openxmlformats.org/package/2006/relationships"><Relationship Type="http://schemas.openxmlformats.org/officeDocument/2006/relationships/notesSlide" Target="/ppt/notesSlides/notesSlide61.xml" Id="Rcfae6ab462234c4b" /><Relationship Type="http://schemas.openxmlformats.org/officeDocument/2006/relationships/slideLayout" Target="/ppt/slideLayouts/slideLayout15.xml" Id="Ra716f3b4a6144520" /></Relationships>
</file>

<file path=ppt/slides/_rels/slide127.xml.rels>&#65279;<?xml version="1.0" encoding="utf-8"?><Relationships xmlns="http://schemas.openxmlformats.org/package/2006/relationships"><Relationship Type="http://schemas.openxmlformats.org/officeDocument/2006/relationships/notesSlide" Target="/ppt/notesSlides/notesSlide62.xml" Id="Rdb9a34ca115847c8" /><Relationship Type="http://schemas.openxmlformats.org/officeDocument/2006/relationships/slideLayout" Target="/ppt/slideLayouts/slideLayout15.xml" Id="R26281b2df3854d9f" /></Relationships>
</file>

<file path=ppt/slides/_rels/slide128.xml.rels>&#65279;<?xml version="1.0" encoding="utf-8"?><Relationships xmlns="http://schemas.openxmlformats.org/package/2006/relationships"><Relationship Type="http://schemas.openxmlformats.org/officeDocument/2006/relationships/image" Target="/ppt/media/image41.jpg" Id="Rdef2d97482394690" /><Relationship Type="http://schemas.openxmlformats.org/officeDocument/2006/relationships/notesSlide" Target="/ppt/notesSlides/notesSlide63.xml" Id="R850c3f115dee4274" /><Relationship Type="http://schemas.openxmlformats.org/officeDocument/2006/relationships/slideLayout" Target="/ppt/slideLayouts/slideLayout15.xml" Id="Rb0812dcd7b954d57" /></Relationships>
</file>

<file path=ppt/slides/_rels/slide129.xml.rels>&#65279;<?xml version="1.0" encoding="utf-8"?><Relationships xmlns="http://schemas.openxmlformats.org/package/2006/relationships"><Relationship Type="http://schemas.openxmlformats.org/officeDocument/2006/relationships/notesSlide" Target="/ppt/notesSlides/notesSlide64.xml" Id="Rf53dbfcc71b44886" /><Relationship Type="http://schemas.openxmlformats.org/officeDocument/2006/relationships/slideLayout" Target="/ppt/slideLayouts/slideLayout15.xml" Id="Rc6c1b77854524f30" /></Relationships>
</file>

<file path=ppt/slides/_rels/slide13.xml.rels>&#65279;<?xml version="1.0" encoding="utf-8"?><Relationships xmlns="http://schemas.openxmlformats.org/package/2006/relationships"><Relationship Type="http://schemas.openxmlformats.org/officeDocument/2006/relationships/image" Target="/ppt/media/image4.jpg" Id="R9595d40b4a664715" /><Relationship Type="http://schemas.openxmlformats.org/officeDocument/2006/relationships/notesSlide" Target="/ppt/notesSlides/notesSlide8.xml" Id="Rbe2ccf4233d54cbe" /><Relationship Type="http://schemas.openxmlformats.org/officeDocument/2006/relationships/slideLayout" Target="/ppt/slideLayouts/slideLayout7.xml" Id="Rb6d7d0ffceda4c21" /></Relationships>
</file>

<file path=ppt/slides/_rels/slide130.xml.rels>&#65279;<?xml version="1.0" encoding="utf-8"?><Relationships xmlns="http://schemas.openxmlformats.org/package/2006/relationships"><Relationship Type="http://schemas.openxmlformats.org/officeDocument/2006/relationships/image" Target="/ppt/media/image42.jpg" Id="R9eb6d0bce4844e88" /><Relationship Type="http://schemas.openxmlformats.org/officeDocument/2006/relationships/notesSlide" Target="/ppt/notesSlides/notesSlide65.xml" Id="Rbdb14688337740fd" /><Relationship Type="http://schemas.openxmlformats.org/officeDocument/2006/relationships/slideLayout" Target="/ppt/slideLayouts/slideLayout15.xml" Id="R70d9c2cf4e7f4cfb" /></Relationships>
</file>

<file path=ppt/slides/_rels/slide131.xml.rels>&#65279;<?xml version="1.0" encoding="utf-8"?><Relationships xmlns="http://schemas.openxmlformats.org/package/2006/relationships"><Relationship Type="http://schemas.openxmlformats.org/officeDocument/2006/relationships/image" Target="/ppt/media/image43.jpg" Id="Radcd22a82b224347" /><Relationship Type="http://schemas.openxmlformats.org/officeDocument/2006/relationships/notesSlide" Target="/ppt/notesSlides/notesSlide66.xml" Id="R3c603971038b4cb9" /><Relationship Type="http://schemas.openxmlformats.org/officeDocument/2006/relationships/slideLayout" Target="/ppt/slideLayouts/slideLayout15.xml" Id="Rba30720496f543e6" /></Relationships>
</file>

<file path=ppt/slides/_rels/slide132.xml.rels>&#65279;<?xml version="1.0" encoding="utf-8"?><Relationships xmlns="http://schemas.openxmlformats.org/package/2006/relationships"><Relationship Type="http://schemas.openxmlformats.org/officeDocument/2006/relationships/notesSlide" Target="/ppt/notesSlides/notesSlide67.xml" Id="Ree96aa42ef0a46cd" /><Relationship Type="http://schemas.openxmlformats.org/officeDocument/2006/relationships/slideLayout" Target="/ppt/slideLayouts/slideLayout15.xml" Id="Re9ec193fea4b489c" /></Relationships>
</file>

<file path=ppt/slides/_rels/slide133.xml.rels>&#65279;<?xml version="1.0" encoding="utf-8"?><Relationships xmlns="http://schemas.openxmlformats.org/package/2006/relationships"><Relationship Type="http://schemas.openxmlformats.org/officeDocument/2006/relationships/notesSlide" Target="/ppt/notesSlides/notesSlide68.xml" Id="R7473eac1a5c64d13" /><Relationship Type="http://schemas.openxmlformats.org/officeDocument/2006/relationships/slideLayout" Target="/ppt/slideLayouts/slideLayout15.xml" Id="Rb77d48f8fdfa4d88" /></Relationships>
</file>

<file path=ppt/slides/_rels/slide134.xml.rels>&#65279;<?xml version="1.0" encoding="utf-8"?><Relationships xmlns="http://schemas.openxmlformats.org/package/2006/relationships"><Relationship Type="http://schemas.openxmlformats.org/officeDocument/2006/relationships/notesSlide" Target="/ppt/notesSlides/notesSlide69.xml" Id="R187bee40a6e243c2" /><Relationship Type="http://schemas.openxmlformats.org/officeDocument/2006/relationships/slideLayout" Target="/ppt/slideLayouts/slideLayout15.xml" Id="Rbf832e6cb1234c34" /></Relationships>
</file>

<file path=ppt/slides/_rels/slide135.xml.rels>&#65279;<?xml version="1.0" encoding="utf-8"?><Relationships xmlns="http://schemas.openxmlformats.org/package/2006/relationships"><Relationship Type="http://schemas.openxmlformats.org/officeDocument/2006/relationships/notesSlide" Target="/ppt/notesSlides/notesSlide70.xml" Id="R966ec4fe71d34357" /><Relationship Type="http://schemas.openxmlformats.org/officeDocument/2006/relationships/slideLayout" Target="/ppt/slideLayouts/slideLayout15.xml" Id="Rfa083059a7c44fd6" /></Relationships>
</file>

<file path=ppt/slides/_rels/slide136.xml.rels>&#65279;<?xml version="1.0" encoding="utf-8"?><Relationships xmlns="http://schemas.openxmlformats.org/package/2006/relationships"><Relationship Type="http://schemas.openxmlformats.org/officeDocument/2006/relationships/notesSlide" Target="/ppt/notesSlides/notesSlide71.xml" Id="Raa29ec3a04264e56" /><Relationship Type="http://schemas.openxmlformats.org/officeDocument/2006/relationships/slideLayout" Target="/ppt/slideLayouts/slideLayout15.xml" Id="R1c4f290172694d5a" /></Relationships>
</file>

<file path=ppt/slides/_rels/slide137.xml.rels>&#65279;<?xml version="1.0" encoding="utf-8"?><Relationships xmlns="http://schemas.openxmlformats.org/package/2006/relationships"><Relationship Type="http://schemas.openxmlformats.org/officeDocument/2006/relationships/notesSlide" Target="/ppt/notesSlides/notesSlide72.xml" Id="R81efa3d5220c4d61" /><Relationship Type="http://schemas.openxmlformats.org/officeDocument/2006/relationships/slideLayout" Target="/ppt/slideLayouts/slideLayout15.xml" Id="Rbff2808573d04f02" /></Relationships>
</file>

<file path=ppt/slides/_rels/slide138.xml.rels>&#65279;<?xml version="1.0" encoding="utf-8"?><Relationships xmlns="http://schemas.openxmlformats.org/package/2006/relationships"><Relationship Type="http://schemas.openxmlformats.org/officeDocument/2006/relationships/notesSlide" Target="/ppt/notesSlides/notesSlide73.xml" Id="R0a4ccc8cce61498d" /><Relationship Type="http://schemas.openxmlformats.org/officeDocument/2006/relationships/slideLayout" Target="/ppt/slideLayouts/slideLayout15.xml" Id="Rf2bea6bf605544d0" /></Relationships>
</file>

<file path=ppt/slides/_rels/slide139.xml.rels>&#65279;<?xml version="1.0" encoding="utf-8"?><Relationships xmlns="http://schemas.openxmlformats.org/package/2006/relationships"><Relationship Type="http://schemas.openxmlformats.org/officeDocument/2006/relationships/notesSlide" Target="/ppt/notesSlides/notesSlide74.xml" Id="R19288411f9db4001" /><Relationship Type="http://schemas.openxmlformats.org/officeDocument/2006/relationships/slideLayout" Target="/ppt/slideLayouts/slideLayout15.xml" Id="R23a29147f9f3441e" /></Relationships>
</file>

<file path=ppt/slides/_rels/slide14.xml.rels>&#65279;<?xml version="1.0" encoding="utf-8"?><Relationships xmlns="http://schemas.openxmlformats.org/package/2006/relationships"><Relationship Type="http://schemas.openxmlformats.org/officeDocument/2006/relationships/image" Target="/ppt/media/image2.jpg" Id="R3fa444b680e54bd2" /><Relationship Type="http://schemas.openxmlformats.org/officeDocument/2006/relationships/slideLayout" Target="/ppt/slideLayouts/slideLayout7.xml" Id="R0148f619ed4d420d" /></Relationships>
</file>

<file path=ppt/slides/_rels/slide140.xml.rels>&#65279;<?xml version="1.0" encoding="utf-8"?><Relationships xmlns="http://schemas.openxmlformats.org/package/2006/relationships"><Relationship Type="http://schemas.openxmlformats.org/officeDocument/2006/relationships/notesSlide" Target="/ppt/notesSlides/notesSlide75.xml" Id="Rbcf702b659db47cc" /><Relationship Type="http://schemas.openxmlformats.org/officeDocument/2006/relationships/slideLayout" Target="/ppt/slideLayouts/slideLayout15.xml" Id="R642717d795884406" /></Relationships>
</file>

<file path=ppt/slides/_rels/slide141.xml.rels>&#65279;<?xml version="1.0" encoding="utf-8"?><Relationships xmlns="http://schemas.openxmlformats.org/package/2006/relationships"><Relationship Type="http://schemas.openxmlformats.org/officeDocument/2006/relationships/notesSlide" Target="/ppt/notesSlides/notesSlide76.xml" Id="Rd8507d3079354b59" /><Relationship Type="http://schemas.openxmlformats.org/officeDocument/2006/relationships/slideLayout" Target="/ppt/slideLayouts/slideLayout15.xml" Id="Rc1cbe0a485d74939" /></Relationships>
</file>

<file path=ppt/slides/_rels/slide142.xml.rels>&#65279;<?xml version="1.0" encoding="utf-8"?><Relationships xmlns="http://schemas.openxmlformats.org/package/2006/relationships"><Relationship Type="http://schemas.openxmlformats.org/officeDocument/2006/relationships/image" Target="/ppt/media/image2.png" Id="Rf8afb4f43a334bbe" /><Relationship Type="http://schemas.openxmlformats.org/officeDocument/2006/relationships/notesSlide" Target="/ppt/notesSlides/notesSlide77.xml" Id="R910225c4823f47af" /><Relationship Type="http://schemas.openxmlformats.org/officeDocument/2006/relationships/slideLayout" Target="/ppt/slideLayouts/slideLayout15.xml" Id="Rc8d132e970504e1e" /></Relationships>
</file>

<file path=ppt/slides/_rels/slide143.xml.rels>&#65279;<?xml version="1.0" encoding="utf-8"?><Relationships xmlns="http://schemas.openxmlformats.org/package/2006/relationships"><Relationship Type="http://schemas.openxmlformats.org/officeDocument/2006/relationships/image" Target="/ppt/media/image3.png" Id="R6c54e662e354479b" /><Relationship Type="http://schemas.openxmlformats.org/officeDocument/2006/relationships/image" Target="/ppt/media/image5.emf" Id="Rd67a170b8c664ee8" /><Relationship Type="http://schemas.openxmlformats.org/officeDocument/2006/relationships/notesSlide" Target="/ppt/notesSlides/notesSlide78.xml" Id="Rafce7bea33eb4bf4" /><Relationship Type="http://schemas.openxmlformats.org/officeDocument/2006/relationships/slideLayout" Target="/ppt/slideLayouts/slideLayout15.xml" Id="Rb7b36ca5425d40f3" /></Relationships>
</file>

<file path=ppt/slides/_rels/slide144.xml.rels>&#65279;<?xml version="1.0" encoding="utf-8"?><Relationships xmlns="http://schemas.openxmlformats.org/package/2006/relationships"><Relationship Type="http://schemas.openxmlformats.org/officeDocument/2006/relationships/image" Target="/ppt/media/image6.emf" Id="R0c46fb24bc3f4dab" /><Relationship Type="http://schemas.openxmlformats.org/officeDocument/2006/relationships/notesSlide" Target="/ppt/notesSlides/notesSlide79.xml" Id="Rabfe6530f017444a" /><Relationship Type="http://schemas.openxmlformats.org/officeDocument/2006/relationships/slideLayout" Target="/ppt/slideLayouts/slideLayout15.xml" Id="R1f57c066e9024867" /></Relationships>
</file>

<file path=ppt/slides/_rels/slide145.xml.rels>&#65279;<?xml version="1.0" encoding="utf-8"?><Relationships xmlns="http://schemas.openxmlformats.org/package/2006/relationships"><Relationship Type="http://schemas.openxmlformats.org/officeDocument/2006/relationships/image" Target="/ppt/media/image7.emf" Id="R1e4b0959b56a41c9" /><Relationship Type="http://schemas.openxmlformats.org/officeDocument/2006/relationships/notesSlide" Target="/ppt/notesSlides/notesSlide80.xml" Id="Rf9bae0ecafec4305" /><Relationship Type="http://schemas.openxmlformats.org/officeDocument/2006/relationships/slideLayout" Target="/ppt/slideLayouts/slideLayout15.xml" Id="Rd28b6d74036d448c" /></Relationships>
</file>

<file path=ppt/slides/_rels/slide146.xml.rels>&#65279;<?xml version="1.0" encoding="utf-8"?><Relationships xmlns="http://schemas.openxmlformats.org/package/2006/relationships"><Relationship Type="http://schemas.openxmlformats.org/officeDocument/2006/relationships/image" Target="/ppt/media/image8.emf" Id="R728e447246854d1d" /><Relationship Type="http://schemas.openxmlformats.org/officeDocument/2006/relationships/notesSlide" Target="/ppt/notesSlides/notesSlide81.xml" Id="R56c7a5d43126464d" /><Relationship Type="http://schemas.openxmlformats.org/officeDocument/2006/relationships/slideLayout" Target="/ppt/slideLayouts/slideLayout15.xml" Id="R8fe203883e884b14" /></Relationships>
</file>

<file path=ppt/slides/_rels/slide147.xml.rels>&#65279;<?xml version="1.0" encoding="utf-8"?><Relationships xmlns="http://schemas.openxmlformats.org/package/2006/relationships"><Relationship Type="http://schemas.openxmlformats.org/officeDocument/2006/relationships/image" Target="/ppt/media/image4.png" Id="R1986fd16bf404783" /><Relationship Type="http://schemas.openxmlformats.org/officeDocument/2006/relationships/image" Target="/ppt/media/image9.emf" Id="Rd9bd94916ed14850" /><Relationship Type="http://schemas.openxmlformats.org/officeDocument/2006/relationships/notesSlide" Target="/ppt/notesSlides/notesSlide82.xml" Id="Rf5c462c046fc40d6" /><Relationship Type="http://schemas.openxmlformats.org/officeDocument/2006/relationships/slideLayout" Target="/ppt/slideLayouts/slideLayout15.xml" Id="R44a59d3b0019464a" /></Relationships>
</file>

<file path=ppt/slides/_rels/slide148.xml.rels>&#65279;<?xml version="1.0" encoding="utf-8"?><Relationships xmlns="http://schemas.openxmlformats.org/package/2006/relationships"><Relationship Type="http://schemas.openxmlformats.org/officeDocument/2006/relationships/image" Target="/ppt/media/image5.png" Id="R19ed123c760c42a4" /><Relationship Type="http://schemas.openxmlformats.org/officeDocument/2006/relationships/image" Target="/ppt/media/image10.emf" Id="Rb3ef4b3496cb482a" /><Relationship Type="http://schemas.openxmlformats.org/officeDocument/2006/relationships/notesSlide" Target="/ppt/notesSlides/notesSlide83.xml" Id="R76642001ed484dd3" /><Relationship Type="http://schemas.openxmlformats.org/officeDocument/2006/relationships/slideLayout" Target="/ppt/slideLayouts/slideLayout15.xml" Id="R6da03d71d9984440" /></Relationships>
</file>

<file path=ppt/slides/_rels/slide149.xml.rels>&#65279;<?xml version="1.0" encoding="utf-8"?><Relationships xmlns="http://schemas.openxmlformats.org/package/2006/relationships"><Relationship Type="http://schemas.openxmlformats.org/officeDocument/2006/relationships/image" Target="/ppt/media/image6.png" Id="R819656883e8349e8" /><Relationship Type="http://schemas.openxmlformats.org/officeDocument/2006/relationships/image" Target="/ppt/media/image11.emf" Id="R746db983702d4338" /><Relationship Type="http://schemas.openxmlformats.org/officeDocument/2006/relationships/notesSlide" Target="/ppt/notesSlides/notesSlide84.xml" Id="R86c8008a993a443a" /><Relationship Type="http://schemas.openxmlformats.org/officeDocument/2006/relationships/slideLayout" Target="/ppt/slideLayouts/slideLayout15.xml" Id="R5739a1ec07ec4af3" /></Relationships>
</file>

<file path=ppt/slides/_rels/slide15.xml.rels>&#65279;<?xml version="1.0" encoding="utf-8"?><Relationships xmlns="http://schemas.openxmlformats.org/package/2006/relationships"><Relationship Type="http://schemas.openxmlformats.org/officeDocument/2006/relationships/image" Target="/ppt/media/image5.jpg" Id="R9173078a347c4a3c" /><Relationship Type="http://schemas.openxmlformats.org/officeDocument/2006/relationships/slideLayout" Target="/ppt/slideLayouts/slideLayout7.xml" Id="Rd8af3e43190645ce" /></Relationships>
</file>

<file path=ppt/slides/_rels/slide150.xml.rels>&#65279;<?xml version="1.0" encoding="utf-8"?><Relationships xmlns="http://schemas.openxmlformats.org/package/2006/relationships"><Relationship Type="http://schemas.openxmlformats.org/officeDocument/2006/relationships/image" Target="/ppt/media/image7.png" Id="R1460f41c6a5e4d03" /><Relationship Type="http://schemas.openxmlformats.org/officeDocument/2006/relationships/image" Target="/ppt/media/image12.emf" Id="Redbe03bc79844256" /><Relationship Type="http://schemas.openxmlformats.org/officeDocument/2006/relationships/image" Target="/ppt/media/image13.emf" Id="Rfe625e3608674971" /><Relationship Type="http://schemas.openxmlformats.org/officeDocument/2006/relationships/notesSlide" Target="/ppt/notesSlides/notesSlide85.xml" Id="Rd3443d9e2cea4985" /><Relationship Type="http://schemas.openxmlformats.org/officeDocument/2006/relationships/slideLayout" Target="/ppt/slideLayouts/slideLayout15.xml" Id="R4e140b2956e54050" /></Relationships>
</file>

<file path=ppt/slides/_rels/slide151.xml.rels>&#65279;<?xml version="1.0" encoding="utf-8"?><Relationships xmlns="http://schemas.openxmlformats.org/package/2006/relationships"><Relationship Type="http://schemas.openxmlformats.org/officeDocument/2006/relationships/image" Target="/ppt/media/image8.png" Id="R72dd4e7be073459a" /><Relationship Type="http://schemas.openxmlformats.org/officeDocument/2006/relationships/image" Target="/ppt/media/image14.emf" Id="Rd3377046c5da4590" /><Relationship Type="http://schemas.openxmlformats.org/officeDocument/2006/relationships/image" Target="/ppt/media/image15.emf" Id="R7c4ec0bede3040f4" /><Relationship Type="http://schemas.openxmlformats.org/officeDocument/2006/relationships/notesSlide" Target="/ppt/notesSlides/notesSlide86.xml" Id="R32639b8a3592469f" /><Relationship Type="http://schemas.openxmlformats.org/officeDocument/2006/relationships/slideLayout" Target="/ppt/slideLayouts/slideLayout15.xml" Id="R57974e344108405d" /></Relationships>
</file>

<file path=ppt/slides/_rels/slide152.xml.rels>&#65279;<?xml version="1.0" encoding="utf-8"?><Relationships xmlns="http://schemas.openxmlformats.org/package/2006/relationships"><Relationship Type="http://schemas.openxmlformats.org/officeDocument/2006/relationships/image" Target="/ppt/media/image9.png" Id="Rc346c5e4e85c48f1" /><Relationship Type="http://schemas.openxmlformats.org/officeDocument/2006/relationships/image" Target="/ppt/media/image16.emf" Id="Rfa1a31bc0d3f4506" /><Relationship Type="http://schemas.openxmlformats.org/officeDocument/2006/relationships/image" Target="/ppt/media/image17.emf" Id="Re601bbae669f4c4d" /><Relationship Type="http://schemas.openxmlformats.org/officeDocument/2006/relationships/image" Target="/ppt/media/image18.emf" Id="Red10699065114e97" /><Relationship Type="http://schemas.openxmlformats.org/officeDocument/2006/relationships/notesSlide" Target="/ppt/notesSlides/notesSlide87.xml" Id="R4d34e80d0b4a463c" /><Relationship Type="http://schemas.openxmlformats.org/officeDocument/2006/relationships/slideLayout" Target="/ppt/slideLayouts/slideLayout15.xml" Id="Ra65879e18a084674" /></Relationships>
</file>

<file path=ppt/slides/_rels/slide153.xml.rels>&#65279;<?xml version="1.0" encoding="utf-8"?><Relationships xmlns="http://schemas.openxmlformats.org/package/2006/relationships"><Relationship Type="http://schemas.openxmlformats.org/officeDocument/2006/relationships/image" Target="/ppt/media/image10.png" Id="R5b2d6ca4954644cc" /><Relationship Type="http://schemas.openxmlformats.org/officeDocument/2006/relationships/image" Target="/ppt/media/image19.emf" Id="Rf43d6743ceff44b5" /><Relationship Type="http://schemas.openxmlformats.org/officeDocument/2006/relationships/image" Target="/ppt/media/image20.emf" Id="R039bd3b62ceb4e87" /><Relationship Type="http://schemas.openxmlformats.org/officeDocument/2006/relationships/image" Target="/ppt/media/image21.emf" Id="R4d7f64ffc40d4ad8" /><Relationship Type="http://schemas.openxmlformats.org/officeDocument/2006/relationships/notesSlide" Target="/ppt/notesSlides/notesSlide88.xml" Id="Rbeca960245674748" /><Relationship Type="http://schemas.openxmlformats.org/officeDocument/2006/relationships/slideLayout" Target="/ppt/slideLayouts/slideLayout15.xml" Id="R76686f923c764881" /></Relationships>
</file>

<file path=ppt/slides/_rels/slide154.xml.rels>&#65279;<?xml version="1.0" encoding="utf-8"?><Relationships xmlns="http://schemas.openxmlformats.org/package/2006/relationships"><Relationship Type="http://schemas.openxmlformats.org/officeDocument/2006/relationships/notesSlide" Target="/ppt/notesSlides/notesSlide89.xml" Id="Rfda94a898cec4580" /><Relationship Type="http://schemas.openxmlformats.org/officeDocument/2006/relationships/slideLayout" Target="/ppt/slideLayouts/slideLayout15.xml" Id="R6602e59e28f94c4d" /></Relationships>
</file>

<file path=ppt/slides/_rels/slide155.xml.rels>&#65279;<?xml version="1.0" encoding="utf-8"?><Relationships xmlns="http://schemas.openxmlformats.org/package/2006/relationships"><Relationship Type="http://schemas.openxmlformats.org/officeDocument/2006/relationships/notesSlide" Target="/ppt/notesSlides/notesSlide90.xml" Id="R838b274646184a06" /><Relationship Type="http://schemas.openxmlformats.org/officeDocument/2006/relationships/slideLayout" Target="/ppt/slideLayouts/slideLayout15.xml" Id="Rd3beff82e30549e1" /></Relationships>
</file>

<file path=ppt/slides/_rels/slide156.xml.rels>&#65279;<?xml version="1.0" encoding="utf-8"?><Relationships xmlns="http://schemas.openxmlformats.org/package/2006/relationships"><Relationship Type="http://schemas.openxmlformats.org/officeDocument/2006/relationships/notesSlide" Target="/ppt/notesSlides/notesSlide91.xml" Id="Rba60ae5d4251436e" /><Relationship Type="http://schemas.openxmlformats.org/officeDocument/2006/relationships/slideLayout" Target="/ppt/slideLayouts/slideLayout15.xml" Id="Rb7870df265f44b8f" /></Relationships>
</file>

<file path=ppt/slides/_rels/slide157.xml.rels>&#65279;<?xml version="1.0" encoding="utf-8"?><Relationships xmlns="http://schemas.openxmlformats.org/package/2006/relationships"><Relationship Type="http://schemas.openxmlformats.org/officeDocument/2006/relationships/notesSlide" Target="/ppt/notesSlides/notesSlide92.xml" Id="R2b3f3498848e4cce" /><Relationship Type="http://schemas.openxmlformats.org/officeDocument/2006/relationships/slideLayout" Target="/ppt/slideLayouts/slideLayout15.xml" Id="R9300dc3a83a043ca" /></Relationships>
</file>

<file path=ppt/slides/_rels/slide158.xml.rels>&#65279;<?xml version="1.0" encoding="utf-8"?><Relationships xmlns="http://schemas.openxmlformats.org/package/2006/relationships"><Relationship Type="http://schemas.openxmlformats.org/officeDocument/2006/relationships/notesSlide" Target="/ppt/notesSlides/notesSlide93.xml" Id="R2d72fa1cc2e34f72" /><Relationship Type="http://schemas.openxmlformats.org/officeDocument/2006/relationships/slideLayout" Target="/ppt/slideLayouts/slideLayout15.xml" Id="Ra2eb141de2454287" /></Relationships>
</file>

<file path=ppt/slides/_rels/slide159.xml.rels>&#65279;<?xml version="1.0" encoding="utf-8"?><Relationships xmlns="http://schemas.openxmlformats.org/package/2006/relationships"><Relationship Type="http://schemas.openxmlformats.org/officeDocument/2006/relationships/notesSlide" Target="/ppt/notesSlides/notesSlide94.xml" Id="R69706716e0dd4732" /><Relationship Type="http://schemas.openxmlformats.org/officeDocument/2006/relationships/slideLayout" Target="/ppt/slideLayouts/slideLayout15.xml" Id="R5affc9c687e646c3" /></Relationships>
</file>

<file path=ppt/slides/_rels/slide16.xml.rels>&#65279;<?xml version="1.0" encoding="utf-8"?><Relationships xmlns="http://schemas.openxmlformats.org/package/2006/relationships"><Relationship Type="http://schemas.openxmlformats.org/officeDocument/2006/relationships/image" Target="/ppt/media/image6.jpg" Id="R2d9744fb6d9c48c4" /><Relationship Type="http://schemas.openxmlformats.org/officeDocument/2006/relationships/slideLayout" Target="/ppt/slideLayouts/slideLayout7.xml" Id="Rc8c96df56f794eba" /></Relationships>
</file>

<file path=ppt/slides/_rels/slide160.xml.rels>&#65279;<?xml version="1.0" encoding="utf-8"?><Relationships xmlns="http://schemas.openxmlformats.org/package/2006/relationships"><Relationship Type="http://schemas.openxmlformats.org/officeDocument/2006/relationships/notesSlide" Target="/ppt/notesSlides/notesSlide95.xml" Id="R2c35a63a0852402f" /><Relationship Type="http://schemas.openxmlformats.org/officeDocument/2006/relationships/slideLayout" Target="/ppt/slideLayouts/slideLayout15.xml" Id="R7ae0b0b89c9640c3" /></Relationships>
</file>

<file path=ppt/slides/_rels/slide161.xml.rels>&#65279;<?xml version="1.0" encoding="utf-8"?><Relationships xmlns="http://schemas.openxmlformats.org/package/2006/relationships"><Relationship Type="http://schemas.openxmlformats.org/officeDocument/2006/relationships/notesSlide" Target="/ppt/notesSlides/notesSlide96.xml" Id="Ra0b427111eb94a1f" /><Relationship Type="http://schemas.openxmlformats.org/officeDocument/2006/relationships/slideLayout" Target="/ppt/slideLayouts/slideLayout18.xml" Id="Rae6a37db644447df" /></Relationships>
</file>

<file path=ppt/slides/_rels/slide162.xml.rels>&#65279;<?xml version="1.0" encoding="utf-8"?><Relationships xmlns="http://schemas.openxmlformats.org/package/2006/relationships"><Relationship Type="http://schemas.openxmlformats.org/officeDocument/2006/relationships/notesSlide" Target="/ppt/notesSlides/notesSlide97.xml" Id="R4834fc2c535343ed" /><Relationship Type="http://schemas.openxmlformats.org/officeDocument/2006/relationships/slideLayout" Target="/ppt/slideLayouts/slideLayout15.xml" Id="Rc812bcf8b5ec4a86" /></Relationships>
</file>

<file path=ppt/slides/_rels/slide163.xml.rels>&#65279;<?xml version="1.0" encoding="utf-8"?><Relationships xmlns="http://schemas.openxmlformats.org/package/2006/relationships"><Relationship Type="http://schemas.openxmlformats.org/officeDocument/2006/relationships/notesSlide" Target="/ppt/notesSlides/notesSlide98.xml" Id="R76bc9cc8f73c4bb4" /><Relationship Type="http://schemas.openxmlformats.org/officeDocument/2006/relationships/slideLayout" Target="/ppt/slideLayouts/slideLayout15.xml" Id="R551cbf2e0c7a4f72" /></Relationships>
</file>

<file path=ppt/slides/_rels/slide164.xml.rels>&#65279;<?xml version="1.0" encoding="utf-8"?><Relationships xmlns="http://schemas.openxmlformats.org/package/2006/relationships"><Relationship Type="http://schemas.openxmlformats.org/officeDocument/2006/relationships/notesSlide" Target="/ppt/notesSlides/notesSlide99.xml" Id="R7e77b57def5f4ce9" /><Relationship Type="http://schemas.openxmlformats.org/officeDocument/2006/relationships/slideLayout" Target="/ppt/slideLayouts/slideLayout15.xml" Id="Rb857813947aa4508" /></Relationships>
</file>

<file path=ppt/slides/_rels/slide165.xml.rels>&#65279;<?xml version="1.0" encoding="utf-8"?><Relationships xmlns="http://schemas.openxmlformats.org/package/2006/relationships"><Relationship Type="http://schemas.openxmlformats.org/officeDocument/2006/relationships/notesSlide" Target="/ppt/notesSlides/notesSlide100.xml" Id="R42775f6c51794a7a" /><Relationship Type="http://schemas.openxmlformats.org/officeDocument/2006/relationships/slideLayout" Target="/ppt/slideLayouts/slideLayout15.xml" Id="Rddc35c943054414f" /></Relationships>
</file>

<file path=ppt/slides/_rels/slide166.xml.rels>&#65279;<?xml version="1.0" encoding="utf-8"?><Relationships xmlns="http://schemas.openxmlformats.org/package/2006/relationships"><Relationship Type="http://schemas.openxmlformats.org/officeDocument/2006/relationships/notesSlide" Target="/ppt/notesSlides/notesSlide101.xml" Id="R2814e2bdb91d491c" /><Relationship Type="http://schemas.openxmlformats.org/officeDocument/2006/relationships/slideLayout" Target="/ppt/slideLayouts/slideLayout15.xml" Id="Rd0e7a10eb7784fb3" /></Relationships>
</file>

<file path=ppt/slides/_rels/slide167.xml.rels>&#65279;<?xml version="1.0" encoding="utf-8"?><Relationships xmlns="http://schemas.openxmlformats.org/package/2006/relationships"><Relationship Type="http://schemas.openxmlformats.org/officeDocument/2006/relationships/notesSlide" Target="/ppt/notesSlides/notesSlide102.xml" Id="R936939d2ed7f47ce" /><Relationship Type="http://schemas.openxmlformats.org/officeDocument/2006/relationships/slideLayout" Target="/ppt/slideLayouts/slideLayout15.xml" Id="R40f890f0463440a3" /></Relationships>
</file>

<file path=ppt/slides/_rels/slide168.xml.rels>&#65279;<?xml version="1.0" encoding="utf-8"?><Relationships xmlns="http://schemas.openxmlformats.org/package/2006/relationships"><Relationship Type="http://schemas.openxmlformats.org/officeDocument/2006/relationships/notesSlide" Target="/ppt/notesSlides/notesSlide103.xml" Id="R52ce6d2c4239467e" /><Relationship Type="http://schemas.openxmlformats.org/officeDocument/2006/relationships/slideLayout" Target="/ppt/slideLayouts/slideLayout15.xml" Id="Rc35933a2bdb04303" /></Relationships>
</file>

<file path=ppt/slides/_rels/slide169.xml.rels>&#65279;<?xml version="1.0" encoding="utf-8"?><Relationships xmlns="http://schemas.openxmlformats.org/package/2006/relationships"><Relationship Type="http://schemas.openxmlformats.org/officeDocument/2006/relationships/notesSlide" Target="/ppt/notesSlides/notesSlide104.xml" Id="Re5a95ff4f2ee4fb8" /><Relationship Type="http://schemas.openxmlformats.org/officeDocument/2006/relationships/slideLayout" Target="/ppt/slideLayouts/slideLayout15.xml" Id="R972124c0a3914a90" /></Relationships>
</file>

<file path=ppt/slides/_rels/slide17.xml.rels>&#65279;<?xml version="1.0" encoding="utf-8"?><Relationships xmlns="http://schemas.openxmlformats.org/package/2006/relationships"><Relationship Type="http://schemas.openxmlformats.org/officeDocument/2006/relationships/image" Target="/ppt/media/image.png" Id="Rc4fc73fffcff4528" /><Relationship Type="http://schemas.openxmlformats.org/officeDocument/2006/relationships/slideLayout" Target="/ppt/slideLayouts/slideLayout4.xml" Id="Rf325fe3e5592491f" /></Relationships>
</file>

<file path=ppt/slides/_rels/slide170.xml.rels>&#65279;<?xml version="1.0" encoding="utf-8"?><Relationships xmlns="http://schemas.openxmlformats.org/package/2006/relationships"><Relationship Type="http://schemas.openxmlformats.org/officeDocument/2006/relationships/notesSlide" Target="/ppt/notesSlides/notesSlide105.xml" Id="Rb9deea8cc6844f33" /><Relationship Type="http://schemas.openxmlformats.org/officeDocument/2006/relationships/slideLayout" Target="/ppt/slideLayouts/slideLayout15.xml" Id="Rca87c082867f4874" /></Relationships>
</file>

<file path=ppt/slides/_rels/slide171.xml.rels>&#65279;<?xml version="1.0" encoding="utf-8"?><Relationships xmlns="http://schemas.openxmlformats.org/package/2006/relationships"><Relationship Type="http://schemas.openxmlformats.org/officeDocument/2006/relationships/notesSlide" Target="/ppt/notesSlides/notesSlide106.xml" Id="Rc99e5ee99d724b9a" /><Relationship Type="http://schemas.openxmlformats.org/officeDocument/2006/relationships/slideLayout" Target="/ppt/slideLayouts/slideLayout15.xml" Id="R8e2cd226a34f4dd1" /></Relationships>
</file>

<file path=ppt/slides/_rels/slide172.xml.rels>&#65279;<?xml version="1.0" encoding="utf-8"?><Relationships xmlns="http://schemas.openxmlformats.org/package/2006/relationships"><Relationship Type="http://schemas.openxmlformats.org/officeDocument/2006/relationships/notesSlide" Target="/ppt/notesSlides/notesSlide107.xml" Id="R924a00a762464ea7" /><Relationship Type="http://schemas.openxmlformats.org/officeDocument/2006/relationships/slideLayout" Target="/ppt/slideLayouts/slideLayout15.xml" Id="R61b2a548af424d4a" /></Relationships>
</file>

<file path=ppt/slides/_rels/slide173.xml.rels>&#65279;<?xml version="1.0" encoding="utf-8"?><Relationships xmlns="http://schemas.openxmlformats.org/package/2006/relationships"><Relationship Type="http://schemas.openxmlformats.org/officeDocument/2006/relationships/notesSlide" Target="/ppt/notesSlides/notesSlide108.xml" Id="R399ff61848014aa4" /><Relationship Type="http://schemas.openxmlformats.org/officeDocument/2006/relationships/slideLayout" Target="/ppt/slideLayouts/slideLayout15.xml" Id="R2d0a9435be714d46" /></Relationships>
</file>

<file path=ppt/slides/_rels/slide174.xml.rels>&#65279;<?xml version="1.0" encoding="utf-8"?><Relationships xmlns="http://schemas.openxmlformats.org/package/2006/relationships"><Relationship Type="http://schemas.openxmlformats.org/officeDocument/2006/relationships/notesSlide" Target="/ppt/notesSlides/notesSlide109.xml" Id="R808912cc050d48cd" /><Relationship Type="http://schemas.openxmlformats.org/officeDocument/2006/relationships/slideLayout" Target="/ppt/slideLayouts/slideLayout15.xml" Id="R47ffab5e4d714c13" /></Relationships>
</file>

<file path=ppt/slides/_rels/slide175.xml.rels>&#65279;<?xml version="1.0" encoding="utf-8"?><Relationships xmlns="http://schemas.openxmlformats.org/package/2006/relationships"><Relationship Type="http://schemas.openxmlformats.org/officeDocument/2006/relationships/notesSlide" Target="/ppt/notesSlides/notesSlide110.xml" Id="R7afcc52ae4bd4087" /><Relationship Type="http://schemas.openxmlformats.org/officeDocument/2006/relationships/slideLayout" Target="/ppt/slideLayouts/slideLayout15.xml" Id="R4201c00dfe624426" /></Relationships>
</file>

<file path=ppt/slides/_rels/slide176.xml.rels>&#65279;<?xml version="1.0" encoding="utf-8"?><Relationships xmlns="http://schemas.openxmlformats.org/package/2006/relationships"><Relationship Type="http://schemas.openxmlformats.org/officeDocument/2006/relationships/notesSlide" Target="/ppt/notesSlides/notesSlide111.xml" Id="Ree7f4733dc48409a" /><Relationship Type="http://schemas.openxmlformats.org/officeDocument/2006/relationships/slideLayout" Target="/ppt/slideLayouts/slideLayout15.xml" Id="Rfa2f80b8a4f14da5" /></Relationships>
</file>

<file path=ppt/slides/_rels/slide177.xml.rels>&#65279;<?xml version="1.0" encoding="utf-8"?><Relationships xmlns="http://schemas.openxmlformats.org/package/2006/relationships"><Relationship Type="http://schemas.openxmlformats.org/officeDocument/2006/relationships/notesSlide" Target="/ppt/notesSlides/notesSlide112.xml" Id="R5e756c9591a3429a" /><Relationship Type="http://schemas.openxmlformats.org/officeDocument/2006/relationships/slideLayout" Target="/ppt/slideLayouts/slideLayout15.xml" Id="R4ba87e1263824e47" /></Relationships>
</file>

<file path=ppt/slides/_rels/slide178.xml.rels>&#65279;<?xml version="1.0" encoding="utf-8"?><Relationships xmlns="http://schemas.openxmlformats.org/package/2006/relationships"><Relationship Type="http://schemas.openxmlformats.org/officeDocument/2006/relationships/notesSlide" Target="/ppt/notesSlides/notesSlide113.xml" Id="Re4b2e8a3f1184942" /><Relationship Type="http://schemas.openxmlformats.org/officeDocument/2006/relationships/slideLayout" Target="/ppt/slideLayouts/slideLayout15.xml" Id="R3e20a4cbf99a444a" /></Relationships>
</file>

<file path=ppt/slides/_rels/slide179.xml.rels>&#65279;<?xml version="1.0" encoding="utf-8"?><Relationships xmlns="http://schemas.openxmlformats.org/package/2006/relationships"><Relationship Type="http://schemas.openxmlformats.org/officeDocument/2006/relationships/notesSlide" Target="/ppt/notesSlides/notesSlide114.xml" Id="R9d4eeaf519484859" /><Relationship Type="http://schemas.openxmlformats.org/officeDocument/2006/relationships/slideLayout" Target="/ppt/slideLayouts/slideLayout15.xml" Id="Rcb415e08cb34436d" /></Relationships>
</file>

<file path=ppt/slides/_rels/slide18.xml.rels>&#65279;<?xml version="1.0" encoding="utf-8"?><Relationships xmlns="http://schemas.openxmlformats.org/package/2006/relationships"><Relationship Type="http://schemas.openxmlformats.org/officeDocument/2006/relationships/slideLayout" Target="/ppt/slideLayouts/slideLayout4.xml" Id="Rb3b94a12f9d647e1" /></Relationships>
</file>

<file path=ppt/slides/_rels/slide180.xml.rels>&#65279;<?xml version="1.0" encoding="utf-8"?><Relationships xmlns="http://schemas.openxmlformats.org/package/2006/relationships"><Relationship Type="http://schemas.openxmlformats.org/officeDocument/2006/relationships/notesSlide" Target="/ppt/notesSlides/notesSlide115.xml" Id="Rc1950098fff24e82" /><Relationship Type="http://schemas.openxmlformats.org/officeDocument/2006/relationships/slideLayout" Target="/ppt/slideLayouts/slideLayout15.xml" Id="R7954f1e779204d77" /></Relationships>
</file>

<file path=ppt/slides/_rels/slide181.xml.rels>&#65279;<?xml version="1.0" encoding="utf-8"?><Relationships xmlns="http://schemas.openxmlformats.org/package/2006/relationships"><Relationship Type="http://schemas.openxmlformats.org/officeDocument/2006/relationships/notesSlide" Target="/ppt/notesSlides/notesSlide116.xml" Id="R1b3449e0ce1341ad" /><Relationship Type="http://schemas.openxmlformats.org/officeDocument/2006/relationships/slideLayout" Target="/ppt/slideLayouts/slideLayout26.xml" Id="R28461e324a8348cb" /></Relationships>
</file>

<file path=ppt/slides/_rels/slide182.xml.rels>&#65279;<?xml version="1.0" encoding="utf-8"?><Relationships xmlns="http://schemas.openxmlformats.org/package/2006/relationships"><Relationship Type="http://schemas.openxmlformats.org/officeDocument/2006/relationships/notesSlide" Target="/ppt/notesSlides/notesSlide117.xml" Id="R6ef3945bab854876" /><Relationship Type="http://schemas.openxmlformats.org/officeDocument/2006/relationships/slideLayout" Target="/ppt/slideLayouts/slideLayout25.xml" Id="R4b18e056784a4dde" /></Relationships>
</file>

<file path=ppt/slides/_rels/slide183.xml.rels>&#65279;<?xml version="1.0" encoding="utf-8"?><Relationships xmlns="http://schemas.openxmlformats.org/package/2006/relationships"><Relationship Type="http://schemas.openxmlformats.org/officeDocument/2006/relationships/notesSlide" Target="/ppt/notesSlides/notesSlide118.xml" Id="R4a76a1a4c6ce4065" /><Relationship Type="http://schemas.openxmlformats.org/officeDocument/2006/relationships/slideLayout" Target="/ppt/slideLayouts/slideLayout25.xml" Id="R7afb4423d90a427e" /></Relationships>
</file>

<file path=ppt/slides/_rels/slide184.xml.rels>&#65279;<?xml version="1.0" encoding="utf-8"?><Relationships xmlns="http://schemas.openxmlformats.org/package/2006/relationships"><Relationship Type="http://schemas.openxmlformats.org/officeDocument/2006/relationships/notesSlide" Target="/ppt/notesSlides/notesSlide119.xml" Id="Rb86aded1a65e46f2" /><Relationship Type="http://schemas.openxmlformats.org/officeDocument/2006/relationships/slideLayout" Target="/ppt/slideLayouts/slideLayout29.xml" Id="Re62affcdd896417b" /></Relationships>
</file>

<file path=ppt/slides/_rels/slide185.xml.rels>&#65279;<?xml version="1.0" encoding="utf-8"?><Relationships xmlns="http://schemas.openxmlformats.org/package/2006/relationships"><Relationship Type="http://schemas.openxmlformats.org/officeDocument/2006/relationships/notesSlide" Target="/ppt/notesSlides/notesSlide120.xml" Id="Rfe353c9ce0ab4e55" /><Relationship Type="http://schemas.openxmlformats.org/officeDocument/2006/relationships/slideLayout" Target="/ppt/slideLayouts/slideLayout25.xml" Id="R5491c33604a3415a" /></Relationships>
</file>

<file path=ppt/slides/_rels/slide186.xml.rels>&#65279;<?xml version="1.0" encoding="utf-8"?><Relationships xmlns="http://schemas.openxmlformats.org/package/2006/relationships"><Relationship Type="http://schemas.openxmlformats.org/officeDocument/2006/relationships/notesSlide" Target="/ppt/notesSlides/notesSlide121.xml" Id="Rf8bcf2c63ca241c7" /><Relationship Type="http://schemas.openxmlformats.org/officeDocument/2006/relationships/slideLayout" Target="/ppt/slideLayouts/slideLayout25.xml" Id="R1efab9a6fa1f4a38" /></Relationships>
</file>

<file path=ppt/slides/_rels/slide187.xml.rels>&#65279;<?xml version="1.0" encoding="utf-8"?><Relationships xmlns="http://schemas.openxmlformats.org/package/2006/relationships"><Relationship Type="http://schemas.openxmlformats.org/officeDocument/2006/relationships/image" Target="/ppt/media/image44.jpg" Id="R41e3d54a8827420b" /><Relationship Type="http://schemas.openxmlformats.org/officeDocument/2006/relationships/image" Target="/ppt/media/image45.jpg" Id="R80a5f15d6c1f4bd8" /><Relationship Type="http://schemas.openxmlformats.org/officeDocument/2006/relationships/notesSlide" Target="/ppt/notesSlides/notesSlide122.xml" Id="R3aafdefbeee44dab" /><Relationship Type="http://schemas.openxmlformats.org/officeDocument/2006/relationships/slideLayout" Target="/ppt/slideLayouts/slideLayout29.xml" Id="R4f38ac84ab744ab0" /></Relationships>
</file>

<file path=ppt/slides/_rels/slide188.xml.rels>&#65279;<?xml version="1.0" encoding="utf-8"?><Relationships xmlns="http://schemas.openxmlformats.org/package/2006/relationships"><Relationship Type="http://schemas.openxmlformats.org/officeDocument/2006/relationships/notesSlide" Target="/ppt/notesSlides/notesSlide123.xml" Id="Re13bda54b0d54d24" /><Relationship Type="http://schemas.openxmlformats.org/officeDocument/2006/relationships/slideLayout" Target="/ppt/slideLayouts/slideLayout25.xml" Id="Rb55b5fe40e6b4150" /></Relationships>
</file>

<file path=ppt/slides/_rels/slide189.xml.rels>&#65279;<?xml version="1.0" encoding="utf-8"?><Relationships xmlns="http://schemas.openxmlformats.org/package/2006/relationships"><Relationship Type="http://schemas.openxmlformats.org/officeDocument/2006/relationships/notesSlide" Target="/ppt/notesSlides/notesSlide124.xml" Id="R6fe9b64c9302465b" /><Relationship Type="http://schemas.openxmlformats.org/officeDocument/2006/relationships/slideLayout" Target="/ppt/slideLayouts/slideLayout25.xml" Id="Rb09c52c056d74e73" /></Relationships>
</file>

<file path=ppt/slides/_rels/slide19.xml.rels>&#65279;<?xml version="1.0" encoding="utf-8"?><Relationships xmlns="http://schemas.openxmlformats.org/package/2006/relationships"><Relationship Type="http://schemas.openxmlformats.org/officeDocument/2006/relationships/slideLayout" Target="/ppt/slideLayouts/slideLayout4.xml" Id="Rfa0e65c1a31b46bd" /></Relationships>
</file>

<file path=ppt/slides/_rels/slide190.xml.rels>&#65279;<?xml version="1.0" encoding="utf-8"?><Relationships xmlns="http://schemas.openxmlformats.org/package/2006/relationships"><Relationship Type="http://schemas.openxmlformats.org/officeDocument/2006/relationships/notesSlide" Target="/ppt/notesSlides/notesSlide125.xml" Id="R107375cbe5ce45d1" /><Relationship Type="http://schemas.openxmlformats.org/officeDocument/2006/relationships/slideLayout" Target="/ppt/slideLayouts/slideLayout29.xml" Id="R04fd6c431dcb494c" /></Relationships>
</file>

<file path=ppt/slides/_rels/slide191.xml.rels>&#65279;<?xml version="1.0" encoding="utf-8"?><Relationships xmlns="http://schemas.openxmlformats.org/package/2006/relationships"><Relationship Type="http://schemas.openxmlformats.org/officeDocument/2006/relationships/notesSlide" Target="/ppt/notesSlides/notesSlide126.xml" Id="R7fb5a12a2e7a4dd7" /><Relationship Type="http://schemas.openxmlformats.org/officeDocument/2006/relationships/slideLayout" Target="/ppt/slideLayouts/slideLayout25.xml" Id="Rf0fa751b85724dd3" /></Relationships>
</file>

<file path=ppt/slides/_rels/slide192.xml.rels>&#65279;<?xml version="1.0" encoding="utf-8"?><Relationships xmlns="http://schemas.openxmlformats.org/package/2006/relationships"><Relationship Type="http://schemas.openxmlformats.org/officeDocument/2006/relationships/notesSlide" Target="/ppt/notesSlides/notesSlide127.xml" Id="Rdf2da4ce1b434b31" /><Relationship Type="http://schemas.openxmlformats.org/officeDocument/2006/relationships/slideLayout" Target="/ppt/slideLayouts/slideLayout25.xml" Id="R241145c913bf407f" /></Relationships>
</file>

<file path=ppt/slides/_rels/slide193.xml.rels>&#65279;<?xml version="1.0" encoding="utf-8"?><Relationships xmlns="http://schemas.openxmlformats.org/package/2006/relationships"><Relationship Type="http://schemas.openxmlformats.org/officeDocument/2006/relationships/notesSlide" Target="/ppt/notesSlides/notesSlide128.xml" Id="Rb99dcd07001b4c23" /><Relationship Type="http://schemas.openxmlformats.org/officeDocument/2006/relationships/slideLayout" Target="/ppt/slideLayouts/slideLayout25.xml" Id="R92bc348fc6d34a30" /></Relationships>
</file>

<file path=ppt/slides/_rels/slide194.xml.rels>&#65279;<?xml version="1.0" encoding="utf-8"?><Relationships xmlns="http://schemas.openxmlformats.org/package/2006/relationships"><Relationship Type="http://schemas.openxmlformats.org/officeDocument/2006/relationships/notesSlide" Target="/ppt/notesSlides/notesSlide129.xml" Id="Rf0f32a7a8c4548a8" /><Relationship Type="http://schemas.openxmlformats.org/officeDocument/2006/relationships/slideLayout" Target="/ppt/slideLayouts/slideLayout25.xml" Id="R6fadadb04d854ba7" /></Relationships>
</file>

<file path=ppt/slides/_rels/slide195.xml.rels>&#65279;<?xml version="1.0" encoding="utf-8"?><Relationships xmlns="http://schemas.openxmlformats.org/package/2006/relationships"><Relationship Type="http://schemas.openxmlformats.org/officeDocument/2006/relationships/notesSlide" Target="/ppt/notesSlides/notesSlide130.xml" Id="R2375286c3c754578" /><Relationship Type="http://schemas.openxmlformats.org/officeDocument/2006/relationships/slideLayout" Target="/ppt/slideLayouts/slideLayout25.xml" Id="Ra4117275f17443b2" /></Relationships>
</file>

<file path=ppt/slides/_rels/slide196.xml.rels>&#65279;<?xml version="1.0" encoding="utf-8"?><Relationships xmlns="http://schemas.openxmlformats.org/package/2006/relationships"><Relationship Type="http://schemas.openxmlformats.org/officeDocument/2006/relationships/notesSlide" Target="/ppt/notesSlides/notesSlide131.xml" Id="Rde0cc1b9878c4c1d" /><Relationship Type="http://schemas.openxmlformats.org/officeDocument/2006/relationships/slideLayout" Target="/ppt/slideLayouts/slideLayout25.xml" Id="R079c0c04915544a4" /></Relationships>
</file>

<file path=ppt/slides/_rels/slide197.xml.rels>&#65279;<?xml version="1.0" encoding="utf-8"?><Relationships xmlns="http://schemas.openxmlformats.org/package/2006/relationships"><Relationship Type="http://schemas.openxmlformats.org/officeDocument/2006/relationships/image" Target="/ppt/media/image46.jpg" Id="R208e53671f354940" /><Relationship Type="http://schemas.openxmlformats.org/officeDocument/2006/relationships/notesSlide" Target="/ppt/notesSlides/notesSlide132.xml" Id="Rb8875fc6f2194ae2" /><Relationship Type="http://schemas.openxmlformats.org/officeDocument/2006/relationships/slideLayout" Target="/ppt/slideLayouts/slideLayout29.xml" Id="R603ed1d98e0b49e1" /></Relationships>
</file>

<file path=ppt/slides/_rels/slide198.xml.rels>&#65279;<?xml version="1.0" encoding="utf-8"?><Relationships xmlns="http://schemas.openxmlformats.org/package/2006/relationships"><Relationship Type="http://schemas.openxmlformats.org/officeDocument/2006/relationships/notesSlide" Target="/ppt/notesSlides/notesSlide133.xml" Id="R583fa777788e4439" /><Relationship Type="http://schemas.openxmlformats.org/officeDocument/2006/relationships/slideLayout" Target="/ppt/slideLayouts/slideLayout25.xml" Id="Rdb9842ede5bb40dd" /></Relationships>
</file>

<file path=ppt/slides/_rels/slide199.xml.rels>&#65279;<?xml version="1.0" encoding="utf-8"?><Relationships xmlns="http://schemas.openxmlformats.org/package/2006/relationships"><Relationship Type="http://schemas.openxmlformats.org/officeDocument/2006/relationships/notesSlide" Target="/ppt/notesSlides/notesSlide134.xml" Id="R1329edd6a1514f1b" /><Relationship Type="http://schemas.openxmlformats.org/officeDocument/2006/relationships/slideLayout" Target="/ppt/slideLayouts/slideLayout25.xml" Id="R9a1e7bd4bb0b4b02" /></Relationships>
</file>

<file path=ppt/slides/_rels/slide2.xml.rels>&#65279;<?xml version="1.0" encoding="utf-8"?><Relationships xmlns="http://schemas.openxmlformats.org/package/2006/relationships"><Relationship Type="http://schemas.openxmlformats.org/officeDocument/2006/relationships/slideLayout" Target="/ppt/slideLayouts/slideLayout4.xml" Id="R55cf3708cda84c23" /></Relationships>
</file>

<file path=ppt/slides/_rels/slide20.xml.rels>&#65279;<?xml version="1.0" encoding="utf-8"?><Relationships xmlns="http://schemas.openxmlformats.org/package/2006/relationships"><Relationship Type="http://schemas.openxmlformats.org/officeDocument/2006/relationships/notesSlide" Target="/ppt/notesSlides/notesSlide9.xml" Id="R8ccebe8c800644a9" /><Relationship Type="http://schemas.openxmlformats.org/officeDocument/2006/relationships/slideLayout" Target="/ppt/slideLayouts/slideLayout4.xml" Id="Rb43dfb97fe1341e4" /></Relationships>
</file>

<file path=ppt/slides/_rels/slide200.xml.rels>&#65279;<?xml version="1.0" encoding="utf-8"?><Relationships xmlns="http://schemas.openxmlformats.org/package/2006/relationships"><Relationship Type="http://schemas.openxmlformats.org/officeDocument/2006/relationships/notesSlide" Target="/ppt/notesSlides/notesSlide135.xml" Id="R895b6c11a3234378" /><Relationship Type="http://schemas.openxmlformats.org/officeDocument/2006/relationships/slideLayout" Target="/ppt/slideLayouts/slideLayout25.xml" Id="Rc0ee7de1dad642dc" /></Relationships>
</file>

<file path=ppt/slides/_rels/slide201.xml.rels>&#65279;<?xml version="1.0" encoding="utf-8"?><Relationships xmlns="http://schemas.openxmlformats.org/package/2006/relationships"><Relationship Type="http://schemas.openxmlformats.org/officeDocument/2006/relationships/notesSlide" Target="/ppt/notesSlides/notesSlide136.xml" Id="R4e10c56c73774d8a" /><Relationship Type="http://schemas.openxmlformats.org/officeDocument/2006/relationships/slideLayout" Target="/ppt/slideLayouts/slideLayout25.xml" Id="Ra461d007bbe449fa" /></Relationships>
</file>

<file path=ppt/slides/_rels/slide202.xml.rels>&#65279;<?xml version="1.0" encoding="utf-8"?><Relationships xmlns="http://schemas.openxmlformats.org/package/2006/relationships"><Relationship Type="http://schemas.openxmlformats.org/officeDocument/2006/relationships/image" Target="/ppt/media/image47.jpg" Id="R6c0c2e801ff54491" /><Relationship Type="http://schemas.openxmlformats.org/officeDocument/2006/relationships/image" Target="/ppt/media/image48.jpg" Id="Ra497525e66b54543" /><Relationship Type="http://schemas.openxmlformats.org/officeDocument/2006/relationships/notesSlide" Target="/ppt/notesSlides/notesSlide137.xml" Id="R106cc7b425f64486" /><Relationship Type="http://schemas.openxmlformats.org/officeDocument/2006/relationships/slideLayout" Target="/ppt/slideLayouts/slideLayout25.xml" Id="R5c517fa8c5944fb2" /></Relationships>
</file>

<file path=ppt/slides/_rels/slide203.xml.rels>&#65279;<?xml version="1.0" encoding="utf-8"?><Relationships xmlns="http://schemas.openxmlformats.org/package/2006/relationships"><Relationship Type="http://schemas.openxmlformats.org/officeDocument/2006/relationships/notesSlide" Target="/ppt/notesSlides/notesSlide138.xml" Id="R5bb47200d17a4f3c" /><Relationship Type="http://schemas.openxmlformats.org/officeDocument/2006/relationships/slideLayout" Target="/ppt/slideLayouts/slideLayout25.xml" Id="Ra7d054ba2c6d4ee5" /></Relationships>
</file>

<file path=ppt/slides/_rels/slide204.xml.rels>&#65279;<?xml version="1.0" encoding="utf-8"?><Relationships xmlns="http://schemas.openxmlformats.org/package/2006/relationships"><Relationship Type="http://schemas.openxmlformats.org/officeDocument/2006/relationships/notesSlide" Target="/ppt/notesSlides/notesSlide139.xml" Id="Rd27de8e472fa4627" /><Relationship Type="http://schemas.openxmlformats.org/officeDocument/2006/relationships/slideLayout" Target="/ppt/slideLayouts/slideLayout25.xml" Id="Re1797cf7164f4ebe" /></Relationships>
</file>

<file path=ppt/slides/_rels/slide205.xml.rels>&#65279;<?xml version="1.0" encoding="utf-8"?><Relationships xmlns="http://schemas.openxmlformats.org/package/2006/relationships"><Relationship Type="http://schemas.openxmlformats.org/officeDocument/2006/relationships/image" Target="/ppt/media/image49.jpg" Id="Rd965b32274144ec0" /><Relationship Type="http://schemas.openxmlformats.org/officeDocument/2006/relationships/image" Target="/ppt/media/image50.jpg" Id="R94ca9255244941e9" /><Relationship Type="http://schemas.openxmlformats.org/officeDocument/2006/relationships/notesSlide" Target="/ppt/notesSlides/notesSlide140.xml" Id="R859ebaa770ae47b3" /><Relationship Type="http://schemas.openxmlformats.org/officeDocument/2006/relationships/slideLayout" Target="/ppt/slideLayouts/slideLayout25.xml" Id="R3ad9f9795d064cc9" /></Relationships>
</file>

<file path=ppt/slides/_rels/slide206.xml.rels>&#65279;<?xml version="1.0" encoding="utf-8"?><Relationships xmlns="http://schemas.openxmlformats.org/package/2006/relationships"><Relationship Type="http://schemas.openxmlformats.org/officeDocument/2006/relationships/notesSlide" Target="/ppt/notesSlides/notesSlide141.xml" Id="R878193da1f234e7f" /><Relationship Type="http://schemas.openxmlformats.org/officeDocument/2006/relationships/slideLayout" Target="/ppt/slideLayouts/slideLayout25.xml" Id="R42abc4a99a84464e" /></Relationships>
</file>

<file path=ppt/slides/_rels/slide207.xml.rels>&#65279;<?xml version="1.0" encoding="utf-8"?><Relationships xmlns="http://schemas.openxmlformats.org/package/2006/relationships"><Relationship Type="http://schemas.openxmlformats.org/officeDocument/2006/relationships/image" Target="/ppt/media/image51.jpg" Id="R49b8c7dd8ab24034" /><Relationship Type="http://schemas.openxmlformats.org/officeDocument/2006/relationships/image" Target="/ppt/media/image52.jpg" Id="R00d2f97535a74bac" /><Relationship Type="http://schemas.openxmlformats.org/officeDocument/2006/relationships/notesSlide" Target="/ppt/notesSlides/notesSlide142.xml" Id="R8c8bb0484e3249e8" /><Relationship Type="http://schemas.openxmlformats.org/officeDocument/2006/relationships/slideLayout" Target="/ppt/slideLayouts/slideLayout29.xml" Id="Ra0273a872f0f4259" /></Relationships>
</file>

<file path=ppt/slides/_rels/slide208.xml.rels>&#65279;<?xml version="1.0" encoding="utf-8"?><Relationships xmlns="http://schemas.openxmlformats.org/package/2006/relationships"><Relationship Type="http://schemas.openxmlformats.org/officeDocument/2006/relationships/image" Target="/ppt/media/image53.jpg" Id="R66de87a414544324" /><Relationship Type="http://schemas.openxmlformats.org/officeDocument/2006/relationships/image" Target="/ppt/media/image54.jpg" Id="R7f4733456a8a4cf0" /><Relationship Type="http://schemas.openxmlformats.org/officeDocument/2006/relationships/notesSlide" Target="/ppt/notesSlides/notesSlide143.xml" Id="R9d2f5c1cbfac481d" /><Relationship Type="http://schemas.openxmlformats.org/officeDocument/2006/relationships/slideLayout" Target="/ppt/slideLayouts/slideLayout29.xml" Id="Rbb01f8a5ca1e4b26" /></Relationships>
</file>

<file path=ppt/slides/_rels/slide209.xml.rels>&#65279;<?xml version="1.0" encoding="utf-8"?><Relationships xmlns="http://schemas.openxmlformats.org/package/2006/relationships"><Relationship Type="http://schemas.openxmlformats.org/officeDocument/2006/relationships/notesSlide" Target="/ppt/notesSlides/notesSlide144.xml" Id="R679005d4c63c4fa8" /><Relationship Type="http://schemas.openxmlformats.org/officeDocument/2006/relationships/slideLayout" Target="/ppt/slideLayouts/slideLayout25.xml" Id="Rd5b00028faa94021" /></Relationships>
</file>

<file path=ppt/slides/_rels/slide21.xml.rels>&#65279;<?xml version="1.0" encoding="utf-8"?><Relationships xmlns="http://schemas.openxmlformats.org/package/2006/relationships"><Relationship Type="http://schemas.openxmlformats.org/officeDocument/2006/relationships/notesSlide" Target="/ppt/notesSlides/notesSlide10.xml" Id="Re2268ae2ab954b09" /><Relationship Type="http://schemas.openxmlformats.org/officeDocument/2006/relationships/slideLayout" Target="/ppt/slideLayouts/slideLayout4.xml" Id="R7f31e774450a4fea" /></Relationships>
</file>

<file path=ppt/slides/_rels/slide210.xml.rels>&#65279;<?xml version="1.0" encoding="utf-8"?><Relationships xmlns="http://schemas.openxmlformats.org/package/2006/relationships"><Relationship Type="http://schemas.openxmlformats.org/officeDocument/2006/relationships/image" Target="/ppt/media/image55.jpg" Id="R713350422f4d4195" /><Relationship Type="http://schemas.openxmlformats.org/officeDocument/2006/relationships/image" Target="/ppt/media/image56.jpg" Id="R7bbd30a2751441a1" /><Relationship Type="http://schemas.openxmlformats.org/officeDocument/2006/relationships/notesSlide" Target="/ppt/notesSlides/notesSlide145.xml" Id="Rf91d1579e96647a7" /><Relationship Type="http://schemas.openxmlformats.org/officeDocument/2006/relationships/slideLayout" Target="/ppt/slideLayouts/slideLayout29.xml" Id="R023d060bcaac4ef9" /></Relationships>
</file>

<file path=ppt/slides/_rels/slide211.xml.rels>&#65279;<?xml version="1.0" encoding="utf-8"?><Relationships xmlns="http://schemas.openxmlformats.org/package/2006/relationships"><Relationship Type="http://schemas.openxmlformats.org/officeDocument/2006/relationships/notesSlide" Target="/ppt/notesSlides/notesSlide146.xml" Id="R5c16d13e36ea4646" /><Relationship Type="http://schemas.openxmlformats.org/officeDocument/2006/relationships/slideLayout" Target="/ppt/slideLayouts/slideLayout25.xml" Id="R52a322c802e04eab" /></Relationships>
</file>

<file path=ppt/slides/_rels/slide212.xml.rels>&#65279;<?xml version="1.0" encoding="utf-8"?><Relationships xmlns="http://schemas.openxmlformats.org/package/2006/relationships"><Relationship Type="http://schemas.openxmlformats.org/officeDocument/2006/relationships/notesSlide" Target="/ppt/notesSlides/notesSlide147.xml" Id="Rac6a288c1b0047a9" /><Relationship Type="http://schemas.openxmlformats.org/officeDocument/2006/relationships/slideLayout" Target="/ppt/slideLayouts/slideLayout25.xml" Id="R8fbdc35e26c14506" /></Relationships>
</file>

<file path=ppt/slides/_rels/slide213.xml.rels>&#65279;<?xml version="1.0" encoding="utf-8"?><Relationships xmlns="http://schemas.openxmlformats.org/package/2006/relationships"><Relationship Type="http://schemas.openxmlformats.org/officeDocument/2006/relationships/notesSlide" Target="/ppt/notesSlides/notesSlide148.xml" Id="Ra8e23a87c79749aa" /><Relationship Type="http://schemas.openxmlformats.org/officeDocument/2006/relationships/slideLayout" Target="/ppt/slideLayouts/slideLayout29.xml" Id="R8ecbdc4302a343de" /></Relationships>
</file>

<file path=ppt/slides/_rels/slide214.xml.rels>&#65279;<?xml version="1.0" encoding="utf-8"?><Relationships xmlns="http://schemas.openxmlformats.org/package/2006/relationships"><Relationship Type="http://schemas.openxmlformats.org/officeDocument/2006/relationships/notesSlide" Target="/ppt/notesSlides/notesSlide149.xml" Id="R4633b435092548a3" /><Relationship Type="http://schemas.openxmlformats.org/officeDocument/2006/relationships/slideLayout" Target="/ppt/slideLayouts/slideLayout25.xml" Id="Ra3b39e6fae664208" /></Relationships>
</file>

<file path=ppt/slides/_rels/slide215.xml.rels>&#65279;<?xml version="1.0" encoding="utf-8"?><Relationships xmlns="http://schemas.openxmlformats.org/package/2006/relationships"><Relationship Type="http://schemas.openxmlformats.org/officeDocument/2006/relationships/image" Target="/ppt/media/image57.jpg" Id="R13c55e57fb314bb7" /><Relationship Type="http://schemas.openxmlformats.org/officeDocument/2006/relationships/image" Target="/ppt/media/image58.jpg" Id="Rb1346d0197084ab7" /><Relationship Type="http://schemas.openxmlformats.org/officeDocument/2006/relationships/image" Target="/ppt/media/image59.jpg" Id="Rf1f7d59f100e42d3" /><Relationship Type="http://schemas.openxmlformats.org/officeDocument/2006/relationships/notesSlide" Target="/ppt/notesSlides/notesSlide150.xml" Id="R73a2a218207d4ab2" /><Relationship Type="http://schemas.openxmlformats.org/officeDocument/2006/relationships/slideLayout" Target="/ppt/slideLayouts/slideLayout25.xml" Id="Rf783af0c85fb4f01" /></Relationships>
</file>

<file path=ppt/slides/_rels/slide216.xml.rels>&#65279;<?xml version="1.0" encoding="utf-8"?><Relationships xmlns="http://schemas.openxmlformats.org/package/2006/relationships"><Relationship Type="http://schemas.openxmlformats.org/officeDocument/2006/relationships/image" Target="/ppt/media/image60.jpg" Id="Reeb809473bc64eb4" /><Relationship Type="http://schemas.openxmlformats.org/officeDocument/2006/relationships/image" Target="/ppt/media/image61.jpg" Id="R83aa9ed802304837" /><Relationship Type="http://schemas.openxmlformats.org/officeDocument/2006/relationships/notesSlide" Target="/ppt/notesSlides/notesSlide151.xml" Id="R457d8c535aa94255" /><Relationship Type="http://schemas.openxmlformats.org/officeDocument/2006/relationships/slideLayout" Target="/ppt/slideLayouts/slideLayout25.xml" Id="Rfebacc9688ba47c2" /></Relationships>
</file>

<file path=ppt/slides/_rels/slide217.xml.rels>&#65279;<?xml version="1.0" encoding="utf-8"?><Relationships xmlns="http://schemas.openxmlformats.org/package/2006/relationships"><Relationship Type="http://schemas.openxmlformats.org/officeDocument/2006/relationships/notesSlide" Target="/ppt/notesSlides/notesSlide152.xml" Id="Reade88805ed740f4" /><Relationship Type="http://schemas.openxmlformats.org/officeDocument/2006/relationships/slideLayout" Target="/ppt/slideLayouts/slideLayout25.xml" Id="R0312ea81fde946b1" /></Relationships>
</file>

<file path=ppt/slides/_rels/slide218.xml.rels>&#65279;<?xml version="1.0" encoding="utf-8"?><Relationships xmlns="http://schemas.openxmlformats.org/package/2006/relationships"><Relationship Type="http://schemas.openxmlformats.org/officeDocument/2006/relationships/notesSlide" Target="/ppt/notesSlides/notesSlide153.xml" Id="Rc177f04ee40040c4" /><Relationship Type="http://schemas.openxmlformats.org/officeDocument/2006/relationships/slideLayout" Target="/ppt/slideLayouts/slideLayout25.xml" Id="Rbc810be42a484bda" /></Relationships>
</file>

<file path=ppt/slides/_rels/slide219.xml.rels>&#65279;<?xml version="1.0" encoding="utf-8"?><Relationships xmlns="http://schemas.openxmlformats.org/package/2006/relationships"><Relationship Type="http://schemas.openxmlformats.org/officeDocument/2006/relationships/notesSlide" Target="/ppt/notesSlides/notesSlide154.xml" Id="Reab9cc70131945be" /><Relationship Type="http://schemas.openxmlformats.org/officeDocument/2006/relationships/slideLayout" Target="/ppt/slideLayouts/slideLayout25.xml" Id="R39dfcf80ce5541f2" /></Relationships>
</file>

<file path=ppt/slides/_rels/slide22.xml.rels>&#65279;<?xml version="1.0" encoding="utf-8"?><Relationships xmlns="http://schemas.openxmlformats.org/package/2006/relationships"><Relationship Type="http://schemas.openxmlformats.org/officeDocument/2006/relationships/image" Target="/ppt/media/image7.jpg" Id="R64ae231682a042cc" /><Relationship Type="http://schemas.openxmlformats.org/officeDocument/2006/relationships/notesSlide" Target="/ppt/notesSlides/notesSlide11.xml" Id="Rc39f64e761f8465f" /><Relationship Type="http://schemas.openxmlformats.org/officeDocument/2006/relationships/slideLayout" Target="/ppt/slideLayouts/slideLayout7.xml" Id="R583993b4980f402e" /></Relationships>
</file>

<file path=ppt/slides/_rels/slide220.xml.rels>&#65279;<?xml version="1.0" encoding="utf-8"?><Relationships xmlns="http://schemas.openxmlformats.org/package/2006/relationships"><Relationship Type="http://schemas.openxmlformats.org/officeDocument/2006/relationships/image" Target="/ppt/media/image62.jpg" Id="R12e2deed89a54394" /><Relationship Type="http://schemas.openxmlformats.org/officeDocument/2006/relationships/notesSlide" Target="/ppt/notesSlides/notesSlide155.xml" Id="Ra474aba721fc47f4" /><Relationship Type="http://schemas.openxmlformats.org/officeDocument/2006/relationships/slideLayout" Target="/ppt/slideLayouts/slideLayout25.xml" Id="Rb5ae3d5af45d4d42" /></Relationships>
</file>

<file path=ppt/slides/_rels/slide221.xml.rels>&#65279;<?xml version="1.0" encoding="utf-8"?><Relationships xmlns="http://schemas.openxmlformats.org/package/2006/relationships"><Relationship Type="http://schemas.openxmlformats.org/officeDocument/2006/relationships/image" Target="/ppt/media/image63.jpg" Id="Rc879180df3c9497a" /><Relationship Type="http://schemas.openxmlformats.org/officeDocument/2006/relationships/notesSlide" Target="/ppt/notesSlides/notesSlide156.xml" Id="R5d6eb868ddaa47bf" /><Relationship Type="http://schemas.openxmlformats.org/officeDocument/2006/relationships/slideLayout" Target="/ppt/slideLayouts/slideLayout25.xml" Id="R61a0586010dc49d1" /></Relationships>
</file>

<file path=ppt/slides/_rels/slide222.xml.rels>&#65279;<?xml version="1.0" encoding="utf-8"?><Relationships xmlns="http://schemas.openxmlformats.org/package/2006/relationships"><Relationship Type="http://schemas.openxmlformats.org/officeDocument/2006/relationships/notesSlide" Target="/ppt/notesSlides/notesSlide157.xml" Id="R9a92c20756124cff" /><Relationship Type="http://schemas.openxmlformats.org/officeDocument/2006/relationships/slideLayout" Target="/ppt/slideLayouts/slideLayout29.xml" Id="R5019c5574ed94e9b" /></Relationships>
</file>

<file path=ppt/slides/_rels/slide223.xml.rels>&#65279;<?xml version="1.0" encoding="utf-8"?><Relationships xmlns="http://schemas.openxmlformats.org/package/2006/relationships"><Relationship Type="http://schemas.openxmlformats.org/officeDocument/2006/relationships/notesSlide" Target="/ppt/notesSlides/notesSlide158.xml" Id="R44fe65ac0f6643b1" /><Relationship Type="http://schemas.openxmlformats.org/officeDocument/2006/relationships/slideLayout" Target="/ppt/slideLayouts/slideLayout25.xml" Id="R4716c69e05db42b1" /></Relationships>
</file>

<file path=ppt/slides/_rels/slide224.xml.rels>&#65279;<?xml version="1.0" encoding="utf-8"?><Relationships xmlns="http://schemas.openxmlformats.org/package/2006/relationships"><Relationship Type="http://schemas.openxmlformats.org/officeDocument/2006/relationships/notesSlide" Target="/ppt/notesSlides/notesSlide159.xml" Id="R8090d4e5a43d4ecf" /><Relationship Type="http://schemas.openxmlformats.org/officeDocument/2006/relationships/slideLayout" Target="/ppt/slideLayouts/slideLayout25.xml" Id="R49691d061ea64853" /></Relationships>
</file>

<file path=ppt/slides/_rels/slide225.xml.rels>&#65279;<?xml version="1.0" encoding="utf-8"?><Relationships xmlns="http://schemas.openxmlformats.org/package/2006/relationships"><Relationship Type="http://schemas.openxmlformats.org/officeDocument/2006/relationships/slideLayout" Target="/ppt/slideLayouts/slideLayout25.xml" Id="R8fa47c4749074cc4" /></Relationships>
</file>

<file path=ppt/slides/_rels/slide226.xml.rels>&#65279;<?xml version="1.0" encoding="utf-8"?><Relationships xmlns="http://schemas.openxmlformats.org/package/2006/relationships"><Relationship Type="http://schemas.openxmlformats.org/officeDocument/2006/relationships/image" Target="/ppt/media/image64.jpg" Id="R70336ec8d6fc4a62" /><Relationship Type="http://schemas.openxmlformats.org/officeDocument/2006/relationships/slideLayout" Target="/ppt/slideLayouts/slideLayout25.xml" Id="R3b0261d25b9a4716" /></Relationships>
</file>

<file path=ppt/slides/_rels/slide227.xml.rels>&#65279;<?xml version="1.0" encoding="utf-8"?><Relationships xmlns="http://schemas.openxmlformats.org/package/2006/relationships"><Relationship Type="http://schemas.openxmlformats.org/officeDocument/2006/relationships/image" Target="/ppt/media/image65.jpg" Id="Re68ca6b8fd244e83" /><Relationship Type="http://schemas.openxmlformats.org/officeDocument/2006/relationships/slideLayout" Target="/ppt/slideLayouts/slideLayout25.xml" Id="Rd663afb706bf43df" /></Relationships>
</file>

<file path=ppt/slides/_rels/slide228.xml.rels>&#65279;<?xml version="1.0" encoding="utf-8"?><Relationships xmlns="http://schemas.openxmlformats.org/package/2006/relationships"><Relationship Type="http://schemas.openxmlformats.org/officeDocument/2006/relationships/image" Target="/ppt/media/image66.jpg" Id="R4c624ad89eb64af3" /><Relationship Type="http://schemas.openxmlformats.org/officeDocument/2006/relationships/image" Target="/ppt/media/image67.jpg" Id="R792acb695df34d1c" /><Relationship Type="http://schemas.openxmlformats.org/officeDocument/2006/relationships/slideLayout" Target="/ppt/slideLayouts/slideLayout25.xml" Id="R92c13ab12a194f0f" /></Relationships>
</file>

<file path=ppt/slides/_rels/slide229.xml.rels>&#65279;<?xml version="1.0" encoding="utf-8"?><Relationships xmlns="http://schemas.openxmlformats.org/package/2006/relationships"><Relationship Type="http://schemas.openxmlformats.org/officeDocument/2006/relationships/notesSlide" Target="/ppt/notesSlides/notesSlide160.xml" Id="R578d956e77fe458f" /><Relationship Type="http://schemas.openxmlformats.org/officeDocument/2006/relationships/slideLayout" Target="/ppt/slideLayouts/slideLayout25.xml" Id="R23ca8a54641f434e" /></Relationships>
</file>

<file path=ppt/slides/_rels/slide23.xml.rels>&#65279;<?xml version="1.0" encoding="utf-8"?><Relationships xmlns="http://schemas.openxmlformats.org/package/2006/relationships"><Relationship Type="http://schemas.openxmlformats.org/officeDocument/2006/relationships/notesSlide" Target="/ppt/notesSlides/notesSlide12.xml" Id="R6ba44c5838604d94" /><Relationship Type="http://schemas.openxmlformats.org/officeDocument/2006/relationships/slideLayout" Target="/ppt/slideLayouts/slideLayout7.xml" Id="Rf7657b84303e4d19" /></Relationships>
</file>

<file path=ppt/slides/_rels/slide230.xml.rels>&#65279;<?xml version="1.0" encoding="utf-8"?><Relationships xmlns="http://schemas.openxmlformats.org/package/2006/relationships"><Relationship Type="http://schemas.openxmlformats.org/officeDocument/2006/relationships/notesSlide" Target="/ppt/notesSlides/notesSlide161.xml" Id="Rec6990cd06c14b43" /><Relationship Type="http://schemas.openxmlformats.org/officeDocument/2006/relationships/slideLayout" Target="/ppt/slideLayouts/slideLayout25.xml" Id="Rd9d33507712e4b23" /></Relationships>
</file>

<file path=ppt/slides/_rels/slide231.xml.rels>&#65279;<?xml version="1.0" encoding="utf-8"?><Relationships xmlns="http://schemas.openxmlformats.org/package/2006/relationships"><Relationship Type="http://schemas.openxmlformats.org/officeDocument/2006/relationships/notesSlide" Target="/ppt/notesSlides/notesSlide162.xml" Id="Raa56909350ba44da" /><Relationship Type="http://schemas.openxmlformats.org/officeDocument/2006/relationships/slideLayout" Target="/ppt/slideLayouts/slideLayout25.xml" Id="Rcb8fc70a8cea4003" /></Relationships>
</file>

<file path=ppt/slides/_rels/slide232.xml.rels>&#65279;<?xml version="1.0" encoding="utf-8"?><Relationships xmlns="http://schemas.openxmlformats.org/package/2006/relationships"><Relationship Type="http://schemas.openxmlformats.org/officeDocument/2006/relationships/image" Target="/ppt/media/image68.jpg" Id="R43817b939b0b41a9" /><Relationship Type="http://schemas.openxmlformats.org/officeDocument/2006/relationships/notesSlide" Target="/ppt/notesSlides/notesSlide163.xml" Id="R0f74232cfe174dc0" /><Relationship Type="http://schemas.openxmlformats.org/officeDocument/2006/relationships/slideLayout" Target="/ppt/slideLayouts/slideLayout25.xml" Id="R0d927f28fc214891" /></Relationships>
</file>

<file path=ppt/slides/_rels/slide233.xml.rels>&#65279;<?xml version="1.0" encoding="utf-8"?><Relationships xmlns="http://schemas.openxmlformats.org/package/2006/relationships"><Relationship Type="http://schemas.openxmlformats.org/officeDocument/2006/relationships/notesSlide" Target="/ppt/notesSlides/notesSlide164.xml" Id="R8f6ba7e1410144c5" /><Relationship Type="http://schemas.openxmlformats.org/officeDocument/2006/relationships/slideLayout" Target="/ppt/slideLayouts/slideLayout25.xml" Id="R4e2fe276eb1b49a1" /></Relationships>
</file>

<file path=ppt/slides/_rels/slide234.xml.rels>&#65279;<?xml version="1.0" encoding="utf-8"?><Relationships xmlns="http://schemas.openxmlformats.org/package/2006/relationships"><Relationship Type="http://schemas.openxmlformats.org/officeDocument/2006/relationships/notesSlide" Target="/ppt/notesSlides/notesSlide165.xml" Id="Raccf759542a444ea" /><Relationship Type="http://schemas.openxmlformats.org/officeDocument/2006/relationships/slideLayout" Target="/ppt/slideLayouts/slideLayout25.xml" Id="R59a0afcae8df41c0" /></Relationships>
</file>

<file path=ppt/slides/_rels/slide235.xml.rels>&#65279;<?xml version="1.0" encoding="utf-8"?><Relationships xmlns="http://schemas.openxmlformats.org/package/2006/relationships"><Relationship Type="http://schemas.openxmlformats.org/officeDocument/2006/relationships/slideLayout" Target="/ppt/slideLayouts/slideLayout25.xml" Id="Rcc564cd2fa894967" /></Relationships>
</file>

<file path=ppt/slides/_rels/slide236.xml.rels>&#65279;<?xml version="1.0" encoding="utf-8"?><Relationships xmlns="http://schemas.openxmlformats.org/package/2006/relationships"><Relationship Type="http://schemas.openxmlformats.org/officeDocument/2006/relationships/notesSlide" Target="/ppt/notesSlides/notesSlide166.xml" Id="R539c48179d9443b2" /><Relationship Type="http://schemas.openxmlformats.org/officeDocument/2006/relationships/slideLayout" Target="/ppt/slideLayouts/slideLayout25.xml" Id="Rfd1d2b083f774894" /></Relationships>
</file>

<file path=ppt/slides/_rels/slide237.xml.rels>&#65279;<?xml version="1.0" encoding="utf-8"?><Relationships xmlns="http://schemas.openxmlformats.org/package/2006/relationships"><Relationship Type="http://schemas.openxmlformats.org/officeDocument/2006/relationships/notesSlide" Target="/ppt/notesSlides/notesSlide167.xml" Id="R72c0f973d1884d30" /><Relationship Type="http://schemas.openxmlformats.org/officeDocument/2006/relationships/slideLayout" Target="/ppt/slideLayouts/slideLayout25.xml" Id="R44cb410411ef4006" /></Relationships>
</file>

<file path=ppt/slides/_rels/slide238.xml.rels>&#65279;<?xml version="1.0" encoding="utf-8"?><Relationships xmlns="http://schemas.openxmlformats.org/package/2006/relationships"><Relationship Type="http://schemas.openxmlformats.org/officeDocument/2006/relationships/notesSlide" Target="/ppt/notesSlides/notesSlide168.xml" Id="R2eb278b7448947d8" /><Relationship Type="http://schemas.openxmlformats.org/officeDocument/2006/relationships/slideLayout" Target="/ppt/slideLayouts/slideLayout25.xml" Id="R0912670da22f486c" /></Relationships>
</file>

<file path=ppt/slides/_rels/slide239.xml.rels>&#65279;<?xml version="1.0" encoding="utf-8"?><Relationships xmlns="http://schemas.openxmlformats.org/package/2006/relationships"><Relationship Type="http://schemas.openxmlformats.org/officeDocument/2006/relationships/notesSlide" Target="/ppt/notesSlides/notesSlide169.xml" Id="Ree5b1f45d0c74a70" /><Relationship Type="http://schemas.openxmlformats.org/officeDocument/2006/relationships/slideLayout" Target="/ppt/slideLayouts/slideLayout25.xml" Id="Rfd5e86de80764df7" /></Relationships>
</file>

<file path=ppt/slides/_rels/slide24.xml.rels>&#65279;<?xml version="1.0" encoding="utf-8"?><Relationships xmlns="http://schemas.openxmlformats.org/package/2006/relationships"><Relationship Type="http://schemas.openxmlformats.org/officeDocument/2006/relationships/image" Target="/ppt/media/image.emf" Id="R65a34aed2bab44c6" /><Relationship Type="http://schemas.openxmlformats.org/officeDocument/2006/relationships/image" Target="/ppt/media/image2.emf" Id="R031c32f3620a4acc" /><Relationship Type="http://schemas.openxmlformats.org/officeDocument/2006/relationships/notesSlide" Target="/ppt/notesSlides/notesSlide13.xml" Id="Rf029513cba8f4313" /><Relationship Type="http://schemas.openxmlformats.org/officeDocument/2006/relationships/slideLayout" Target="/ppt/slideLayouts/slideLayout7.xml" Id="Rbf4f0d8c73824b9a" /></Relationships>
</file>

<file path=ppt/slides/_rels/slide240.xml.rels>&#65279;<?xml version="1.0" encoding="utf-8"?><Relationships xmlns="http://schemas.openxmlformats.org/package/2006/relationships"><Relationship Type="http://schemas.openxmlformats.org/officeDocument/2006/relationships/notesSlide" Target="/ppt/notesSlides/notesSlide170.xml" Id="R3aee4465224d4347" /><Relationship Type="http://schemas.openxmlformats.org/officeDocument/2006/relationships/slideLayout" Target="/ppt/slideLayouts/slideLayout25.xml" Id="R4d1d9a08da854c89" /></Relationships>
</file>

<file path=ppt/slides/_rels/slide241.xml.rels>&#65279;<?xml version="1.0" encoding="utf-8"?><Relationships xmlns="http://schemas.openxmlformats.org/package/2006/relationships"><Relationship Type="http://schemas.openxmlformats.org/officeDocument/2006/relationships/notesSlide" Target="/ppt/notesSlides/notesSlide171.xml" Id="R74c1097b2531497d" /><Relationship Type="http://schemas.openxmlformats.org/officeDocument/2006/relationships/slideLayout" Target="/ppt/slideLayouts/slideLayout25.xml" Id="R35cd89eae7a64c20" /></Relationships>
</file>

<file path=ppt/slides/_rels/slide242.xml.rels>&#65279;<?xml version="1.0" encoding="utf-8"?><Relationships xmlns="http://schemas.openxmlformats.org/package/2006/relationships"><Relationship Type="http://schemas.openxmlformats.org/officeDocument/2006/relationships/notesSlide" Target="/ppt/notesSlides/notesSlide172.xml" Id="R592833ef6b8e489a" /><Relationship Type="http://schemas.openxmlformats.org/officeDocument/2006/relationships/slideLayout" Target="/ppt/slideLayouts/slideLayout25.xml" Id="Rd44a14aa94084acb" /></Relationships>
</file>

<file path=ppt/slides/_rels/slide243.xml.rels>&#65279;<?xml version="1.0" encoding="utf-8"?><Relationships xmlns="http://schemas.openxmlformats.org/package/2006/relationships"><Relationship Type="http://schemas.openxmlformats.org/officeDocument/2006/relationships/image" Target="/ppt/media/image69.jpg" Id="R5079765b2d55404c" /><Relationship Type="http://schemas.openxmlformats.org/officeDocument/2006/relationships/image" Target="/ppt/media/image70.jpg" Id="R92caf953d84846a4" /><Relationship Type="http://schemas.openxmlformats.org/officeDocument/2006/relationships/notesSlide" Target="/ppt/notesSlides/notesSlide173.xml" Id="R99bb687676024fb3" /><Relationship Type="http://schemas.openxmlformats.org/officeDocument/2006/relationships/slideLayout" Target="/ppt/slideLayouts/slideLayout25.xml" Id="Ra850f45a5a454757" /></Relationships>
</file>

<file path=ppt/slides/_rels/slide244.xml.rels>&#65279;<?xml version="1.0" encoding="utf-8"?><Relationships xmlns="http://schemas.openxmlformats.org/package/2006/relationships"><Relationship Type="http://schemas.openxmlformats.org/officeDocument/2006/relationships/notesSlide" Target="/ppt/notesSlides/notesSlide174.xml" Id="Rf1a40e68d372464c" /><Relationship Type="http://schemas.openxmlformats.org/officeDocument/2006/relationships/slideLayout" Target="/ppt/slideLayouts/slideLayout25.xml" Id="R2553096fbc464869" /></Relationships>
</file>

<file path=ppt/slides/_rels/slide245.xml.rels>&#65279;<?xml version="1.0" encoding="utf-8"?><Relationships xmlns="http://schemas.openxmlformats.org/package/2006/relationships"><Relationship Type="http://schemas.openxmlformats.org/officeDocument/2006/relationships/notesSlide" Target="/ppt/notesSlides/notesSlide175.xml" Id="R015d8d1f28c84eca" /><Relationship Type="http://schemas.openxmlformats.org/officeDocument/2006/relationships/slideLayout" Target="/ppt/slideLayouts/slideLayout25.xml" Id="R8116611e5cf14660" /></Relationships>
</file>

<file path=ppt/slides/_rels/slide246.xml.rels>&#65279;<?xml version="1.0" encoding="utf-8"?><Relationships xmlns="http://schemas.openxmlformats.org/package/2006/relationships"><Relationship Type="http://schemas.openxmlformats.org/officeDocument/2006/relationships/image" Target="/ppt/media/image71.jpg" Id="Ra8475fa7e377473d" /><Relationship Type="http://schemas.openxmlformats.org/officeDocument/2006/relationships/notesSlide" Target="/ppt/notesSlides/notesSlide176.xml" Id="R86aed6e23d874876" /><Relationship Type="http://schemas.openxmlformats.org/officeDocument/2006/relationships/slideLayout" Target="/ppt/slideLayouts/slideLayout28.xml" Id="Rcfd3deeec805482f" /></Relationships>
</file>

<file path=ppt/slides/_rels/slide247.xml.rels>&#65279;<?xml version="1.0" encoding="utf-8"?><Relationships xmlns="http://schemas.openxmlformats.org/package/2006/relationships"><Relationship Type="http://schemas.openxmlformats.org/officeDocument/2006/relationships/notesSlide" Target="/ppt/notesSlides/notesSlide177.xml" Id="R9a6e9be3718d4e47" /><Relationship Type="http://schemas.openxmlformats.org/officeDocument/2006/relationships/slideLayout" Target="/ppt/slideLayouts/slideLayout25.xml" Id="Rfb6d9f67de474635" /></Relationships>
</file>

<file path=ppt/slides/_rels/slide248.xml.rels>&#65279;<?xml version="1.0" encoding="utf-8"?><Relationships xmlns="http://schemas.openxmlformats.org/package/2006/relationships"><Relationship Type="http://schemas.openxmlformats.org/officeDocument/2006/relationships/notesSlide" Target="/ppt/notesSlides/notesSlide178.xml" Id="Rb6f68954a4904bbd" /><Relationship Type="http://schemas.openxmlformats.org/officeDocument/2006/relationships/slideLayout" Target="/ppt/slideLayouts/slideLayout25.xml" Id="Ra59f53d3a0824df7" /></Relationships>
</file>

<file path=ppt/slides/_rels/slide249.xml.rels>&#65279;<?xml version="1.0" encoding="utf-8"?><Relationships xmlns="http://schemas.openxmlformats.org/package/2006/relationships"><Relationship Type="http://schemas.openxmlformats.org/officeDocument/2006/relationships/image" Target="/ppt/media/image72.jpg" Id="R699bcef184ff46da" /><Relationship Type="http://schemas.openxmlformats.org/officeDocument/2006/relationships/notesSlide" Target="/ppt/notesSlides/notesSlide179.xml" Id="R2573ed70d01340a2" /><Relationship Type="http://schemas.openxmlformats.org/officeDocument/2006/relationships/slideLayout" Target="/ppt/slideLayouts/slideLayout28.xml" Id="R03a4a8b387774262" /></Relationships>
</file>

<file path=ppt/slides/_rels/slide25.xml.rels>&#65279;<?xml version="1.0" encoding="utf-8"?><Relationships xmlns="http://schemas.openxmlformats.org/package/2006/relationships"><Relationship Type="http://schemas.openxmlformats.org/officeDocument/2006/relationships/notesSlide" Target="/ppt/notesSlides/notesSlide14.xml" Id="Rb35712d42edd4a7d" /><Relationship Type="http://schemas.openxmlformats.org/officeDocument/2006/relationships/slideLayout" Target="/ppt/slideLayouts/slideLayout7.xml" Id="R064400b3895a4501" /></Relationships>
</file>

<file path=ppt/slides/_rels/slide250.xml.rels>&#65279;<?xml version="1.0" encoding="utf-8"?><Relationships xmlns="http://schemas.openxmlformats.org/package/2006/relationships"><Relationship Type="http://schemas.openxmlformats.org/officeDocument/2006/relationships/notesSlide" Target="/ppt/notesSlides/notesSlide180.xml" Id="Rde27e63c9d5b442e" /><Relationship Type="http://schemas.openxmlformats.org/officeDocument/2006/relationships/slideLayout" Target="/ppt/slideLayouts/slideLayout25.xml" Id="R41498ab1973c4e91" /></Relationships>
</file>

<file path=ppt/slides/_rels/slide251.xml.rels>&#65279;<?xml version="1.0" encoding="utf-8"?><Relationships xmlns="http://schemas.openxmlformats.org/package/2006/relationships"><Relationship Type="http://schemas.openxmlformats.org/officeDocument/2006/relationships/notesSlide" Target="/ppt/notesSlides/notesSlide181.xml" Id="Rdc8e099921e74260" /><Relationship Type="http://schemas.openxmlformats.org/officeDocument/2006/relationships/slideLayout" Target="/ppt/slideLayouts/slideLayout25.xml" Id="Rd216a9d5a07a4aeb" /></Relationships>
</file>

<file path=ppt/slides/_rels/slide252.xml.rels>&#65279;<?xml version="1.0" encoding="utf-8"?><Relationships xmlns="http://schemas.openxmlformats.org/package/2006/relationships"><Relationship Type="http://schemas.openxmlformats.org/officeDocument/2006/relationships/notesSlide" Target="/ppt/notesSlides/notesSlide182.xml" Id="Re6f71044382b449b" /><Relationship Type="http://schemas.openxmlformats.org/officeDocument/2006/relationships/slideLayout" Target="/ppt/slideLayouts/slideLayout25.xml" Id="Ra3c7ba289d164a7f" /></Relationships>
</file>

<file path=ppt/slides/_rels/slide253.xml.rels>&#65279;<?xml version="1.0" encoding="utf-8"?><Relationships xmlns="http://schemas.openxmlformats.org/package/2006/relationships"><Relationship Type="http://schemas.openxmlformats.org/officeDocument/2006/relationships/image" Target="/ppt/media/image73.jpg" Id="R98a5d32bf11f4d61" /><Relationship Type="http://schemas.openxmlformats.org/officeDocument/2006/relationships/notesSlide" Target="/ppt/notesSlides/notesSlide183.xml" Id="R2f33ee1de5fb495b" /><Relationship Type="http://schemas.openxmlformats.org/officeDocument/2006/relationships/slideLayout" Target="/ppt/slideLayouts/slideLayout25.xml" Id="R06c579ea55a546ad" /></Relationships>
</file>

<file path=ppt/slides/_rels/slide254.xml.rels>&#65279;<?xml version="1.0" encoding="utf-8"?><Relationships xmlns="http://schemas.openxmlformats.org/package/2006/relationships"><Relationship Type="http://schemas.openxmlformats.org/officeDocument/2006/relationships/notesSlide" Target="/ppt/notesSlides/notesSlide184.xml" Id="R1c2a2ab183384df4" /><Relationship Type="http://schemas.openxmlformats.org/officeDocument/2006/relationships/slideLayout" Target="/ppt/slideLayouts/slideLayout26.xml" Id="R71b7b43078b04909" /></Relationships>
</file>

<file path=ppt/slides/_rels/slide255.xml.rels>&#65279;<?xml version="1.0" encoding="utf-8"?><Relationships xmlns="http://schemas.openxmlformats.org/package/2006/relationships"><Relationship Type="http://schemas.openxmlformats.org/officeDocument/2006/relationships/notesSlide" Target="/ppt/notesSlides/notesSlide185.xml" Id="Rbfab32e96e5f4798" /><Relationship Type="http://schemas.openxmlformats.org/officeDocument/2006/relationships/slideLayout" Target="/ppt/slideLayouts/slideLayout25.xml" Id="Reeae748f78554122" /></Relationships>
</file>

<file path=ppt/slides/_rels/slide256.xml.rels>&#65279;<?xml version="1.0" encoding="utf-8"?><Relationships xmlns="http://schemas.openxmlformats.org/package/2006/relationships"><Relationship Type="http://schemas.openxmlformats.org/officeDocument/2006/relationships/notesSlide" Target="/ppt/notesSlides/notesSlide186.xml" Id="R6628e7b284344645" /><Relationship Type="http://schemas.openxmlformats.org/officeDocument/2006/relationships/slideLayout" Target="/ppt/slideLayouts/slideLayout25.xml" Id="R1e41527e5cc0420a" /></Relationships>
</file>

<file path=ppt/slides/_rels/slide257.xml.rels>&#65279;<?xml version="1.0" encoding="utf-8"?><Relationships xmlns="http://schemas.openxmlformats.org/package/2006/relationships"><Relationship Type="http://schemas.openxmlformats.org/officeDocument/2006/relationships/image" Target="/ppt/media/image74.jpg" Id="R32045201c9fe477e" /><Relationship Type="http://schemas.openxmlformats.org/officeDocument/2006/relationships/notesSlide" Target="/ppt/notesSlides/notesSlide187.xml" Id="R0780175f0dc24a3c" /><Relationship Type="http://schemas.openxmlformats.org/officeDocument/2006/relationships/slideLayout" Target="/ppt/slideLayouts/slideLayout25.xml" Id="R394666a3a59244af" /></Relationships>
</file>

<file path=ppt/slides/_rels/slide258.xml.rels>&#65279;<?xml version="1.0" encoding="utf-8"?><Relationships xmlns="http://schemas.openxmlformats.org/package/2006/relationships"><Relationship Type="http://schemas.openxmlformats.org/officeDocument/2006/relationships/notesSlide" Target="/ppt/notesSlides/notesSlide188.xml" Id="R0d7f06a913a74bfe" /><Relationship Type="http://schemas.openxmlformats.org/officeDocument/2006/relationships/slideLayout" Target="/ppt/slideLayouts/slideLayout25.xml" Id="Ree4ac69b39c24185" /></Relationships>
</file>

<file path=ppt/slides/_rels/slide259.xml.rels>&#65279;<?xml version="1.0" encoding="utf-8"?><Relationships xmlns="http://schemas.openxmlformats.org/package/2006/relationships"><Relationship Type="http://schemas.openxmlformats.org/officeDocument/2006/relationships/notesSlide" Target="/ppt/notesSlides/notesSlide189.xml" Id="Rb1a16cf7544d442e" /><Relationship Type="http://schemas.openxmlformats.org/officeDocument/2006/relationships/slideLayout" Target="/ppt/slideLayouts/slideLayout25.xml" Id="R75ea10c8954b4b48" /></Relationships>
</file>

<file path=ppt/slides/_rels/slide26.xml.rels>&#65279;<?xml version="1.0" encoding="utf-8"?><Relationships xmlns="http://schemas.openxmlformats.org/package/2006/relationships"><Relationship Type="http://schemas.openxmlformats.org/officeDocument/2006/relationships/slideLayout" Target="/ppt/slideLayouts/slideLayout4.xml" Id="Rd712b06b5d3b40db" /></Relationships>
</file>

<file path=ppt/slides/_rels/slide260.xml.rels>&#65279;<?xml version="1.0" encoding="utf-8"?><Relationships xmlns="http://schemas.openxmlformats.org/package/2006/relationships"><Relationship Type="http://schemas.openxmlformats.org/officeDocument/2006/relationships/notesSlide" Target="/ppt/notesSlides/notesSlide190.xml" Id="R28a08df1a10d4e37" /><Relationship Type="http://schemas.openxmlformats.org/officeDocument/2006/relationships/slideLayout" Target="/ppt/slideLayouts/slideLayout25.xml" Id="R01429a3ac6e742ab" /></Relationships>
</file>

<file path=ppt/slides/_rels/slide261.xml.rels>&#65279;<?xml version="1.0" encoding="utf-8"?><Relationships xmlns="http://schemas.openxmlformats.org/package/2006/relationships"><Relationship Type="http://schemas.openxmlformats.org/officeDocument/2006/relationships/image" Target="/ppt/media/image75.jpg" Id="Rca6172a7d3594486" /><Relationship Type="http://schemas.openxmlformats.org/officeDocument/2006/relationships/notesSlide" Target="/ppt/notesSlides/notesSlide191.xml" Id="R3bd5ce99a91940e8" /><Relationship Type="http://schemas.openxmlformats.org/officeDocument/2006/relationships/slideLayout" Target="/ppt/slideLayouts/slideLayout29.xml" Id="R2e8a746b705849cb" /></Relationships>
</file>

<file path=ppt/slides/_rels/slide262.xml.rels>&#65279;<?xml version="1.0" encoding="utf-8"?><Relationships xmlns="http://schemas.openxmlformats.org/package/2006/relationships"><Relationship Type="http://schemas.openxmlformats.org/officeDocument/2006/relationships/notesSlide" Target="/ppt/notesSlides/notesSlide192.xml" Id="Rc45da428c3a544cb" /><Relationship Type="http://schemas.openxmlformats.org/officeDocument/2006/relationships/slideLayout" Target="/ppt/slideLayouts/slideLayout25.xml" Id="R6846310f168b4537" /></Relationships>
</file>

<file path=ppt/slides/_rels/slide263.xml.rels>&#65279;<?xml version="1.0" encoding="utf-8"?><Relationships xmlns="http://schemas.openxmlformats.org/package/2006/relationships"><Relationship Type="http://schemas.openxmlformats.org/officeDocument/2006/relationships/notesSlide" Target="/ppt/notesSlides/notesSlide193.xml" Id="R93a35dd3dbe84e75" /><Relationship Type="http://schemas.openxmlformats.org/officeDocument/2006/relationships/slideLayout" Target="/ppt/slideLayouts/slideLayout25.xml" Id="R6e52fcc5bf9747f5" /></Relationships>
</file>

<file path=ppt/slides/_rels/slide264.xml.rels>&#65279;<?xml version="1.0" encoding="utf-8"?><Relationships xmlns="http://schemas.openxmlformats.org/package/2006/relationships"><Relationship Type="http://schemas.openxmlformats.org/officeDocument/2006/relationships/notesSlide" Target="/ppt/notesSlides/notesSlide194.xml" Id="Rac1ad9169f9a483e" /><Relationship Type="http://schemas.openxmlformats.org/officeDocument/2006/relationships/slideLayout" Target="/ppt/slideLayouts/slideLayout25.xml" Id="R969d67e97f3c485e" /></Relationships>
</file>

<file path=ppt/slides/_rels/slide265.xml.rels>&#65279;<?xml version="1.0" encoding="utf-8"?><Relationships xmlns="http://schemas.openxmlformats.org/package/2006/relationships"><Relationship Type="http://schemas.openxmlformats.org/officeDocument/2006/relationships/notesSlide" Target="/ppt/notesSlides/notesSlide195.xml" Id="R26b01013e90a41d6" /><Relationship Type="http://schemas.openxmlformats.org/officeDocument/2006/relationships/slideLayout" Target="/ppt/slideLayouts/slideLayout25.xml" Id="R72fbbccceeea4779" /></Relationships>
</file>

<file path=ppt/slides/_rels/slide266.xml.rels>&#65279;<?xml version="1.0" encoding="utf-8"?><Relationships xmlns="http://schemas.openxmlformats.org/package/2006/relationships"><Relationship Type="http://schemas.openxmlformats.org/officeDocument/2006/relationships/notesSlide" Target="/ppt/notesSlides/notesSlide196.xml" Id="R1d1f5592592d4b13" /><Relationship Type="http://schemas.openxmlformats.org/officeDocument/2006/relationships/slideLayout" Target="/ppt/slideLayouts/slideLayout25.xml" Id="Rff7de6d5c0be424d" /></Relationships>
</file>

<file path=ppt/slides/_rels/slide267.xml.rels>&#65279;<?xml version="1.0" encoding="utf-8"?><Relationships xmlns="http://schemas.openxmlformats.org/package/2006/relationships"><Relationship Type="http://schemas.openxmlformats.org/officeDocument/2006/relationships/notesSlide" Target="/ppt/notesSlides/notesSlide197.xml" Id="Rfcc3513f43194d82" /><Relationship Type="http://schemas.openxmlformats.org/officeDocument/2006/relationships/slideLayout" Target="/ppt/slideLayouts/slideLayout25.xml" Id="R4df5965a4f304185" /></Relationships>
</file>

<file path=ppt/slides/_rels/slide268.xml.rels>&#65279;<?xml version="1.0" encoding="utf-8"?><Relationships xmlns="http://schemas.openxmlformats.org/package/2006/relationships"><Relationship Type="http://schemas.openxmlformats.org/officeDocument/2006/relationships/image" Target="/ppt/media/image76.jpg" Id="Rf656a6d6704d4726" /><Relationship Type="http://schemas.openxmlformats.org/officeDocument/2006/relationships/notesSlide" Target="/ppt/notesSlides/notesSlide198.xml" Id="R0ee3e43086ac48ec" /><Relationship Type="http://schemas.openxmlformats.org/officeDocument/2006/relationships/slideLayout" Target="/ppt/slideLayouts/slideLayout25.xml" Id="R7ad7e9b69b2943a5" /></Relationships>
</file>

<file path=ppt/slides/_rels/slide269.xml.rels>&#65279;<?xml version="1.0" encoding="utf-8"?><Relationships xmlns="http://schemas.openxmlformats.org/package/2006/relationships"><Relationship Type="http://schemas.openxmlformats.org/officeDocument/2006/relationships/notesSlide" Target="/ppt/notesSlides/notesSlide199.xml" Id="R1941e66030144c85" /><Relationship Type="http://schemas.openxmlformats.org/officeDocument/2006/relationships/slideLayout" Target="/ppt/slideLayouts/slideLayout25.xml" Id="Rac4e2a0823b345e7" /></Relationships>
</file>

<file path=ppt/slides/_rels/slide27.xml.rels>&#65279;<?xml version="1.0" encoding="utf-8"?><Relationships xmlns="http://schemas.openxmlformats.org/package/2006/relationships"><Relationship Type="http://schemas.openxmlformats.org/officeDocument/2006/relationships/slideLayout" Target="/ppt/slideLayouts/slideLayout4.xml" Id="R33098cb92340449c" /></Relationships>
</file>

<file path=ppt/slides/_rels/slide270.xml.rels>&#65279;<?xml version="1.0" encoding="utf-8"?><Relationships xmlns="http://schemas.openxmlformats.org/package/2006/relationships"><Relationship Type="http://schemas.openxmlformats.org/officeDocument/2006/relationships/image" Target="/ppt/media/image77.jpg" Id="R76c121463a7a41e6" /><Relationship Type="http://schemas.openxmlformats.org/officeDocument/2006/relationships/notesSlide" Target="/ppt/notesSlides/notesSlide200.xml" Id="R3fa7df8612d84c14" /><Relationship Type="http://schemas.openxmlformats.org/officeDocument/2006/relationships/slideLayout" Target="/ppt/slideLayouts/slideLayout29.xml" Id="Ra325c79dc93a4c51" /></Relationships>
</file>

<file path=ppt/slides/_rels/slide271.xml.rels>&#65279;<?xml version="1.0" encoding="utf-8"?><Relationships xmlns="http://schemas.openxmlformats.org/package/2006/relationships"><Relationship Type="http://schemas.openxmlformats.org/officeDocument/2006/relationships/notesSlide" Target="/ppt/notesSlides/notesSlide201.xml" Id="R32cdaa78c1e542cc" /><Relationship Type="http://schemas.openxmlformats.org/officeDocument/2006/relationships/slideLayout" Target="/ppt/slideLayouts/slideLayout25.xml" Id="Rf96c1df7341f4f50" /></Relationships>
</file>

<file path=ppt/slides/_rels/slide272.xml.rels>&#65279;<?xml version="1.0" encoding="utf-8"?><Relationships xmlns="http://schemas.openxmlformats.org/package/2006/relationships"><Relationship Type="http://schemas.openxmlformats.org/officeDocument/2006/relationships/image" Target="/ppt/media/image78.jpg" Id="Rf156b6da924a4d5e" /><Relationship Type="http://schemas.openxmlformats.org/officeDocument/2006/relationships/image" Target="/ppt/media/image79.jpg" Id="Rc3245c28adc74e14" /><Relationship Type="http://schemas.openxmlformats.org/officeDocument/2006/relationships/slideLayout" Target="/ppt/slideLayouts/slideLayout25.xml" Id="Rc4f2ab803f2f42de" /></Relationships>
</file>

<file path=ppt/slides/_rels/slide273.xml.rels>&#65279;<?xml version="1.0" encoding="utf-8"?><Relationships xmlns="http://schemas.openxmlformats.org/package/2006/relationships"><Relationship Type="http://schemas.openxmlformats.org/officeDocument/2006/relationships/notesSlide" Target="/ppt/notesSlides/notesSlide202.xml" Id="R1dd07b463fe94a86" /><Relationship Type="http://schemas.openxmlformats.org/officeDocument/2006/relationships/slideLayout" Target="/ppt/slideLayouts/slideLayout25.xml" Id="R1cce9ccd136e40cc" /></Relationships>
</file>

<file path=ppt/slides/_rels/slide274.xml.rels>&#65279;<?xml version="1.0" encoding="utf-8"?><Relationships xmlns="http://schemas.openxmlformats.org/package/2006/relationships"><Relationship Type="http://schemas.openxmlformats.org/officeDocument/2006/relationships/notesSlide" Target="/ppt/notesSlides/notesSlide203.xml" Id="Rf7129caa7f6549af" /><Relationship Type="http://schemas.openxmlformats.org/officeDocument/2006/relationships/slideLayout" Target="/ppt/slideLayouts/slideLayout25.xml" Id="Rd2bb8aa0fd1c4aaa" /></Relationships>
</file>

<file path=ppt/slides/_rels/slide275.xml.rels>&#65279;<?xml version="1.0" encoding="utf-8"?><Relationships xmlns="http://schemas.openxmlformats.org/package/2006/relationships"><Relationship Type="http://schemas.openxmlformats.org/officeDocument/2006/relationships/image" Target="/ppt/media/image80.jpg" Id="R5c9641505c8249a2" /><Relationship Type="http://schemas.openxmlformats.org/officeDocument/2006/relationships/notesSlide" Target="/ppt/notesSlides/notesSlide204.xml" Id="Rdaa7d265dcc1499b" /><Relationship Type="http://schemas.openxmlformats.org/officeDocument/2006/relationships/slideLayout" Target="/ppt/slideLayouts/slideLayout29.xml" Id="Re593a1a8bf264e5c" /></Relationships>
</file>

<file path=ppt/slides/_rels/slide276.xml.rels>&#65279;<?xml version="1.0" encoding="utf-8"?><Relationships xmlns="http://schemas.openxmlformats.org/package/2006/relationships"><Relationship Type="http://schemas.openxmlformats.org/officeDocument/2006/relationships/image" Target="/ppt/media/image81.jpg" Id="R51dcc26a64a743c0" /><Relationship Type="http://schemas.openxmlformats.org/officeDocument/2006/relationships/notesSlide" Target="/ppt/notesSlides/notesSlide205.xml" Id="Rcfef6056c319414b" /><Relationship Type="http://schemas.openxmlformats.org/officeDocument/2006/relationships/slideLayout" Target="/ppt/slideLayouts/slideLayout25.xml" Id="R94322ea4c160498d" /></Relationships>
</file>

<file path=ppt/slides/_rels/slide277.xml.rels>&#65279;<?xml version="1.0" encoding="utf-8"?><Relationships xmlns="http://schemas.openxmlformats.org/package/2006/relationships"><Relationship Type="http://schemas.openxmlformats.org/officeDocument/2006/relationships/notesSlide" Target="/ppt/notesSlides/notesSlide206.xml" Id="Re3bf337b54e944dd" /><Relationship Type="http://schemas.openxmlformats.org/officeDocument/2006/relationships/slideLayout" Target="/ppt/slideLayouts/slideLayout25.xml" Id="R914e4136787240c4" /></Relationships>
</file>

<file path=ppt/slides/_rels/slide278.xml.rels>&#65279;<?xml version="1.0" encoding="utf-8"?><Relationships xmlns="http://schemas.openxmlformats.org/package/2006/relationships"><Relationship Type="http://schemas.openxmlformats.org/officeDocument/2006/relationships/notesSlide" Target="/ppt/notesSlides/notesSlide207.xml" Id="Rc2a975e2591247ae" /><Relationship Type="http://schemas.openxmlformats.org/officeDocument/2006/relationships/slideLayout" Target="/ppt/slideLayouts/slideLayout25.xml" Id="Rb0b5a0fb7a164a49" /></Relationships>
</file>

<file path=ppt/slides/_rels/slide279.xml.rels>&#65279;<?xml version="1.0" encoding="utf-8"?><Relationships xmlns="http://schemas.openxmlformats.org/package/2006/relationships"><Relationship Type="http://schemas.openxmlformats.org/officeDocument/2006/relationships/slideLayout" Target="/ppt/slideLayouts/slideLayout25.xml" Id="R02ecf32e6a4440bc" /></Relationships>
</file>

<file path=ppt/slides/_rels/slide28.xml.rels>&#65279;<?xml version="1.0" encoding="utf-8"?><Relationships xmlns="http://schemas.openxmlformats.org/package/2006/relationships"><Relationship Type="http://schemas.openxmlformats.org/officeDocument/2006/relationships/image" Target="/ppt/media/image8.jpg" Id="R6199b287b4da473c" /><Relationship Type="http://schemas.openxmlformats.org/officeDocument/2006/relationships/image" Target="/ppt/media/image9.jpg" Id="R8a6263652d144186" /><Relationship Type="http://schemas.openxmlformats.org/officeDocument/2006/relationships/notesSlide" Target="/ppt/notesSlides/notesSlide15.xml" Id="Rd90fb37e3715420b" /><Relationship Type="http://schemas.openxmlformats.org/officeDocument/2006/relationships/slideLayout" Target="/ppt/slideLayouts/slideLayout4.xml" Id="Rb55b135449ca4cf6" /></Relationships>
</file>

<file path=ppt/slides/_rels/slide280.xml.rels>&#65279;<?xml version="1.0" encoding="utf-8"?><Relationships xmlns="http://schemas.openxmlformats.org/package/2006/relationships"><Relationship Type="http://schemas.openxmlformats.org/officeDocument/2006/relationships/notesSlide" Target="/ppt/notesSlides/notesSlide208.xml" Id="Re84aa839767b43bb" /><Relationship Type="http://schemas.openxmlformats.org/officeDocument/2006/relationships/slideLayout" Target="/ppt/slideLayouts/slideLayout25.xml" Id="R691038acc1d4430b" /></Relationships>
</file>

<file path=ppt/slides/_rels/slide281.xml.rels>&#65279;<?xml version="1.0" encoding="utf-8"?><Relationships xmlns="http://schemas.openxmlformats.org/package/2006/relationships"><Relationship Type="http://schemas.openxmlformats.org/officeDocument/2006/relationships/image" Target="/ppt/media/image82.jpg" Id="Ref97485bfa564613" /><Relationship Type="http://schemas.openxmlformats.org/officeDocument/2006/relationships/notesSlide" Target="/ppt/notesSlides/notesSlide209.xml" Id="R4aa77c612e5a436f" /><Relationship Type="http://schemas.openxmlformats.org/officeDocument/2006/relationships/slideLayout" Target="/ppt/slideLayouts/slideLayout25.xml" Id="R3fdc20de3b9f4ad0" /></Relationships>
</file>

<file path=ppt/slides/_rels/slide282.xml.rels>&#65279;<?xml version="1.0" encoding="utf-8"?><Relationships xmlns="http://schemas.openxmlformats.org/package/2006/relationships"><Relationship Type="http://schemas.openxmlformats.org/officeDocument/2006/relationships/image" Target="/ppt/media/image83.jpg" Id="R498e8b3387c54a21" /><Relationship Type="http://schemas.openxmlformats.org/officeDocument/2006/relationships/notesSlide" Target="/ppt/notesSlides/notesSlide210.xml" Id="R29cab90c0544439f" /><Relationship Type="http://schemas.openxmlformats.org/officeDocument/2006/relationships/slideLayout" Target="/ppt/slideLayouts/slideLayout25.xml" Id="R6083005bd59b4587" /></Relationships>
</file>

<file path=ppt/slides/_rels/slide283.xml.rels>&#65279;<?xml version="1.0" encoding="utf-8"?><Relationships xmlns="http://schemas.openxmlformats.org/package/2006/relationships"><Relationship Type="http://schemas.openxmlformats.org/officeDocument/2006/relationships/notesSlide" Target="/ppt/notesSlides/notesSlide211.xml" Id="Rc26e6515d9ca435c" /><Relationship Type="http://schemas.openxmlformats.org/officeDocument/2006/relationships/slideLayout" Target="/ppt/slideLayouts/slideLayout29.xml" Id="R73ec693c58e64bd1" /></Relationships>
</file>

<file path=ppt/slides/_rels/slide284.xml.rels>&#65279;<?xml version="1.0" encoding="utf-8"?><Relationships xmlns="http://schemas.openxmlformats.org/package/2006/relationships"><Relationship Type="http://schemas.openxmlformats.org/officeDocument/2006/relationships/notesSlide" Target="/ppt/notesSlides/notesSlide212.xml" Id="R97fe1a1e10e6405d" /><Relationship Type="http://schemas.openxmlformats.org/officeDocument/2006/relationships/slideLayout" Target="/ppt/slideLayouts/slideLayout25.xml" Id="R1e4fbaa7c3184672" /></Relationships>
</file>

<file path=ppt/slides/_rels/slide285.xml.rels>&#65279;<?xml version="1.0" encoding="utf-8"?><Relationships xmlns="http://schemas.openxmlformats.org/package/2006/relationships"><Relationship Type="http://schemas.openxmlformats.org/officeDocument/2006/relationships/image" Target="/ppt/media/image84.jpg" Id="R8f79f594255440d4" /><Relationship Type="http://schemas.openxmlformats.org/officeDocument/2006/relationships/notesSlide" Target="/ppt/notesSlides/notesSlide213.xml" Id="Recd07c8b4cb84b2c" /><Relationship Type="http://schemas.openxmlformats.org/officeDocument/2006/relationships/slideLayout" Target="/ppt/slideLayouts/slideLayout25.xml" Id="R7dd98587c2bc4b7d" /></Relationships>
</file>

<file path=ppt/slides/_rels/slide286.xml.rels>&#65279;<?xml version="1.0" encoding="utf-8"?><Relationships xmlns="http://schemas.openxmlformats.org/package/2006/relationships"><Relationship Type="http://schemas.openxmlformats.org/officeDocument/2006/relationships/image" Target="/ppt/media/image85.jpg" Id="Rf0493a09bb5a4290" /><Relationship Type="http://schemas.openxmlformats.org/officeDocument/2006/relationships/notesSlide" Target="/ppt/notesSlides/notesSlide214.xml" Id="R3329d9cf73214473" /><Relationship Type="http://schemas.openxmlformats.org/officeDocument/2006/relationships/slideLayout" Target="/ppt/slideLayouts/slideLayout25.xml" Id="Rcd54f1dd4fad4253" /></Relationships>
</file>

<file path=ppt/slides/_rels/slide287.xml.rels>&#65279;<?xml version="1.0" encoding="utf-8"?><Relationships xmlns="http://schemas.openxmlformats.org/package/2006/relationships"><Relationship Type="http://schemas.openxmlformats.org/officeDocument/2006/relationships/image" Target="/ppt/media/image86.jpg" Id="R72b4133b56464766" /><Relationship Type="http://schemas.openxmlformats.org/officeDocument/2006/relationships/notesSlide" Target="/ppt/notesSlides/notesSlide215.xml" Id="R9d5c957f3bfe48f7" /><Relationship Type="http://schemas.openxmlformats.org/officeDocument/2006/relationships/slideLayout" Target="/ppt/slideLayouts/slideLayout25.xml" Id="Redc80be1baf44921" /></Relationships>
</file>

<file path=ppt/slides/_rels/slide288.xml.rels>&#65279;<?xml version="1.0" encoding="utf-8"?><Relationships xmlns="http://schemas.openxmlformats.org/package/2006/relationships"><Relationship Type="http://schemas.openxmlformats.org/officeDocument/2006/relationships/slideLayout" Target="/ppt/slideLayouts/slideLayout25.xml" Id="R0f5226fdf9ba4efb" /></Relationships>
</file>

<file path=ppt/slides/_rels/slide289.xml.rels>&#65279;<?xml version="1.0" encoding="utf-8"?><Relationships xmlns="http://schemas.openxmlformats.org/package/2006/relationships"><Relationship Type="http://schemas.openxmlformats.org/officeDocument/2006/relationships/image" Target="/ppt/media/image11.png" Id="R29a7bb2493244e14" /><Relationship Type="http://schemas.openxmlformats.org/officeDocument/2006/relationships/slideLayout" Target="/ppt/slideLayouts/slideLayout25.xml" Id="Rcc801355f5f6428c" /></Relationships>
</file>

<file path=ppt/slides/_rels/slide29.xml.rels>&#65279;<?xml version="1.0" encoding="utf-8"?><Relationships xmlns="http://schemas.openxmlformats.org/package/2006/relationships"><Relationship Type="http://schemas.openxmlformats.org/officeDocument/2006/relationships/notesSlide" Target="/ppt/notesSlides/notesSlide16.xml" Id="R8784e91a680f4947" /><Relationship Type="http://schemas.openxmlformats.org/officeDocument/2006/relationships/slideLayout" Target="/ppt/slideLayouts/slideLayout4.xml" Id="R7a03ebac89304712" /></Relationships>
</file>

<file path=ppt/slides/_rels/slide290.xml.rels>&#65279;<?xml version="1.0" encoding="utf-8"?><Relationships xmlns="http://schemas.openxmlformats.org/package/2006/relationships"><Relationship Type="http://schemas.openxmlformats.org/officeDocument/2006/relationships/image" Target="/ppt/media/image12.png" Id="R32c360e4825a486c" /><Relationship Type="http://schemas.openxmlformats.org/officeDocument/2006/relationships/image" Target="/ppt/media/image13.png" Id="R5a0f4d8caa45492b" /><Relationship Type="http://schemas.openxmlformats.org/officeDocument/2006/relationships/slideLayout" Target="/ppt/slideLayouts/slideLayout25.xml" Id="Rfaa5236bd84349fe" /></Relationships>
</file>

<file path=ppt/slides/_rels/slide291.xml.rels>&#65279;<?xml version="1.0" encoding="utf-8"?><Relationships xmlns="http://schemas.openxmlformats.org/package/2006/relationships"><Relationship Type="http://schemas.openxmlformats.org/officeDocument/2006/relationships/notesSlide" Target="/ppt/notesSlides/notesSlide216.xml" Id="R856109818fb94856" /><Relationship Type="http://schemas.openxmlformats.org/officeDocument/2006/relationships/slideLayout" Target="/ppt/slideLayouts/slideLayout25.xml" Id="Rf96adfd0610d4fd2" /></Relationships>
</file>

<file path=ppt/slides/_rels/slide292.xml.rels>&#65279;<?xml version="1.0" encoding="utf-8"?><Relationships xmlns="http://schemas.openxmlformats.org/package/2006/relationships"><Relationship Type="http://schemas.openxmlformats.org/officeDocument/2006/relationships/slideLayout" Target="/ppt/slideLayouts/slideLayout25.xml" Id="R9df13d675ed243db" /></Relationships>
</file>

<file path=ppt/slides/_rels/slide293.xml.rels>&#65279;<?xml version="1.0" encoding="utf-8"?><Relationships xmlns="http://schemas.openxmlformats.org/package/2006/relationships"><Relationship Type="http://schemas.openxmlformats.org/officeDocument/2006/relationships/notesSlide" Target="/ppt/notesSlides/notesSlide217.xml" Id="Ra70dc62bcc2448ae" /><Relationship Type="http://schemas.openxmlformats.org/officeDocument/2006/relationships/slideLayout" Target="/ppt/slideLayouts/slideLayout25.xml" Id="Rbb71dacb640b463c" /></Relationships>
</file>

<file path=ppt/slides/_rels/slide294.xml.rels>&#65279;<?xml version="1.0" encoding="utf-8"?><Relationships xmlns="http://schemas.openxmlformats.org/package/2006/relationships"><Relationship Type="http://schemas.openxmlformats.org/officeDocument/2006/relationships/notesSlide" Target="/ppt/notesSlides/notesSlide218.xml" Id="R2e244a645e4c43e7" /><Relationship Type="http://schemas.openxmlformats.org/officeDocument/2006/relationships/slideLayout" Target="/ppt/slideLayouts/slideLayout25.xml" Id="Rc29eb9ad0014407f" /></Relationships>
</file>

<file path=ppt/slides/_rels/slide295.xml.rels>&#65279;<?xml version="1.0" encoding="utf-8"?><Relationships xmlns="http://schemas.openxmlformats.org/package/2006/relationships"><Relationship Type="http://schemas.openxmlformats.org/officeDocument/2006/relationships/notesSlide" Target="/ppt/notesSlides/notesSlide219.xml" Id="R51533a6a1e2847d8" /><Relationship Type="http://schemas.openxmlformats.org/officeDocument/2006/relationships/slideLayout" Target="/ppt/slideLayouts/slideLayout25.xml" Id="Rb3c01efd24b646c0" /></Relationships>
</file>

<file path=ppt/slides/_rels/slide296.xml.rels>&#65279;<?xml version="1.0" encoding="utf-8"?><Relationships xmlns="http://schemas.openxmlformats.org/package/2006/relationships"><Relationship Type="http://schemas.openxmlformats.org/officeDocument/2006/relationships/image" Target="/ppt/media/image22.emf" Id="R98bb5a2db7db41c0" /><Relationship Type="http://schemas.openxmlformats.org/officeDocument/2006/relationships/image" Target="/ppt/media/image23.emf" Id="Rfa49df7cb06d4535" /><Relationship Type="http://schemas.openxmlformats.org/officeDocument/2006/relationships/notesSlide" Target="/ppt/notesSlides/notesSlide220.xml" Id="R9a37eb71afeb4779" /><Relationship Type="http://schemas.openxmlformats.org/officeDocument/2006/relationships/slideLayout" Target="/ppt/slideLayouts/slideLayout25.xml" Id="R90d306f3b9a6437f" /></Relationships>
</file>

<file path=ppt/slides/_rels/slide297.xml.rels>&#65279;<?xml version="1.0" encoding="utf-8"?><Relationships xmlns="http://schemas.openxmlformats.org/package/2006/relationships"><Relationship Type="http://schemas.openxmlformats.org/officeDocument/2006/relationships/image" Target="/ppt/media/image24.emf" Id="R8fee06e3ab384ca2" /><Relationship Type="http://schemas.openxmlformats.org/officeDocument/2006/relationships/notesSlide" Target="/ppt/notesSlides/notesSlide221.xml" Id="R08635b12c81343f1" /><Relationship Type="http://schemas.openxmlformats.org/officeDocument/2006/relationships/slideLayout" Target="/ppt/slideLayouts/slideLayout29.xml" Id="R1e4c873e083747bc" /></Relationships>
</file>

<file path=ppt/slides/_rels/slide298.xml.rels>&#65279;<?xml version="1.0" encoding="utf-8"?><Relationships xmlns="http://schemas.openxmlformats.org/package/2006/relationships"><Relationship Type="http://schemas.openxmlformats.org/officeDocument/2006/relationships/image" Target="/ppt/media/image25.emf" Id="R5f252cdbaf13470a" /><Relationship Type="http://schemas.openxmlformats.org/officeDocument/2006/relationships/notesSlide" Target="/ppt/notesSlides/notesSlide222.xml" Id="Rd8f09b846fcc4e42" /><Relationship Type="http://schemas.openxmlformats.org/officeDocument/2006/relationships/slideLayout" Target="/ppt/slideLayouts/slideLayout29.xml" Id="Rf492bd26905046ad" /></Relationships>
</file>

<file path=ppt/slides/_rels/slide299.xml.rels>&#65279;<?xml version="1.0" encoding="utf-8"?><Relationships xmlns="http://schemas.openxmlformats.org/package/2006/relationships"><Relationship Type="http://schemas.openxmlformats.org/officeDocument/2006/relationships/image" Target="/ppt/media/image26.emf" Id="Rc2ab838d72e34e16" /><Relationship Type="http://schemas.openxmlformats.org/officeDocument/2006/relationships/slideLayout" Target="/ppt/slideLayouts/slideLayout29.xml" Id="R0b974b120d2d4265" /></Relationships>
</file>

<file path=ppt/slides/_rels/slide3.xml.rels>&#65279;<?xml version="1.0" encoding="utf-8"?><Relationships xmlns="http://schemas.openxmlformats.org/package/2006/relationships"><Relationship Type="http://schemas.openxmlformats.org/officeDocument/2006/relationships/slideLayout" Target="/ppt/slideLayouts/slideLayout4.xml" Id="R7ea65f5b911c4c0a" /></Relationships>
</file>

<file path=ppt/slides/_rels/slide30.xml.rels>&#65279;<?xml version="1.0" encoding="utf-8"?><Relationships xmlns="http://schemas.openxmlformats.org/package/2006/relationships"><Relationship Type="http://schemas.openxmlformats.org/officeDocument/2006/relationships/slideLayout" Target="/ppt/slideLayouts/slideLayout4.xml" Id="R71aaf6b6bec34193" /></Relationships>
</file>

<file path=ppt/slides/_rels/slide300.xml.rels>&#65279;<?xml version="1.0" encoding="utf-8"?><Relationships xmlns="http://schemas.openxmlformats.org/package/2006/relationships"><Relationship Type="http://schemas.openxmlformats.org/officeDocument/2006/relationships/image" Target="/ppt/media/image27.emf" Id="Ra94d431294c046c1" /><Relationship Type="http://schemas.openxmlformats.org/officeDocument/2006/relationships/slideLayout" Target="/ppt/slideLayouts/slideLayout29.xml" Id="Ra5fb22fcde5b44cb" /></Relationships>
</file>

<file path=ppt/slides/_rels/slide301.xml.rels>&#65279;<?xml version="1.0" encoding="utf-8"?><Relationships xmlns="http://schemas.openxmlformats.org/package/2006/relationships"><Relationship Type="http://schemas.openxmlformats.org/officeDocument/2006/relationships/slideLayout" Target="/ppt/slideLayouts/slideLayout25.xml" Id="R7170fb7ef4044f14" /></Relationships>
</file>

<file path=ppt/slides/_rels/slide302.xml.rels>&#65279;<?xml version="1.0" encoding="utf-8"?><Relationships xmlns="http://schemas.openxmlformats.org/package/2006/relationships"><Relationship Type="http://schemas.openxmlformats.org/officeDocument/2006/relationships/image" Target="/ppt/media/image22.emf" Id="R712ba5740fab4c44" /><Relationship Type="http://schemas.openxmlformats.org/officeDocument/2006/relationships/notesSlide" Target="/ppt/notesSlides/notesSlide223.xml" Id="Rc72543876b95477b" /><Relationship Type="http://schemas.openxmlformats.org/officeDocument/2006/relationships/slideLayout" Target="/ppt/slideLayouts/slideLayout25.xml" Id="Rd1b15bd37fef4f14" /></Relationships>
</file>

<file path=ppt/slides/_rels/slide303.xml.rels>&#65279;<?xml version="1.0" encoding="utf-8"?><Relationships xmlns="http://schemas.openxmlformats.org/package/2006/relationships"><Relationship Type="http://schemas.openxmlformats.org/officeDocument/2006/relationships/image" Target="/ppt/media/image23.emf" Id="Rd9d25db4bc294b83" /><Relationship Type="http://schemas.openxmlformats.org/officeDocument/2006/relationships/notesSlide" Target="/ppt/notesSlides/notesSlide224.xml" Id="Re4aeecc3de7f46fc" /><Relationship Type="http://schemas.openxmlformats.org/officeDocument/2006/relationships/slideLayout" Target="/ppt/slideLayouts/slideLayout25.xml" Id="R0fdc065d9a3c4741" /></Relationships>
</file>

<file path=ppt/slides/_rels/slide304.xml.rels>&#65279;<?xml version="1.0" encoding="utf-8"?><Relationships xmlns="http://schemas.openxmlformats.org/package/2006/relationships"><Relationship Type="http://schemas.openxmlformats.org/officeDocument/2006/relationships/image" Target="/ppt/media/image22.emf" Id="R1d6ea3fd706749bf" /><Relationship Type="http://schemas.openxmlformats.org/officeDocument/2006/relationships/notesSlide" Target="/ppt/notesSlides/notesSlide225.xml" Id="Rc0ccb9d7b75448a4" /><Relationship Type="http://schemas.openxmlformats.org/officeDocument/2006/relationships/slideLayout" Target="/ppt/slideLayouts/slideLayout25.xml" Id="R721c38476cc34263" /></Relationships>
</file>

<file path=ppt/slides/_rels/slide305.xml.rels>&#65279;<?xml version="1.0" encoding="utf-8"?><Relationships xmlns="http://schemas.openxmlformats.org/package/2006/relationships"><Relationship Type="http://schemas.openxmlformats.org/officeDocument/2006/relationships/image" Target="/ppt/media/image23.emf" Id="Rcb0355914ca2433b" /><Relationship Type="http://schemas.openxmlformats.org/officeDocument/2006/relationships/notesSlide" Target="/ppt/notesSlides/notesSlide226.xml" Id="R0cdf60cc40394af8" /><Relationship Type="http://schemas.openxmlformats.org/officeDocument/2006/relationships/slideLayout" Target="/ppt/slideLayouts/slideLayout25.xml" Id="R9dd0775d32ce40d2" /></Relationships>
</file>

<file path=ppt/slides/_rels/slide306.xml.rels>&#65279;<?xml version="1.0" encoding="utf-8"?><Relationships xmlns="http://schemas.openxmlformats.org/package/2006/relationships"><Relationship Type="http://schemas.openxmlformats.org/officeDocument/2006/relationships/slideLayout" Target="/ppt/slideLayouts/slideLayout25.xml" Id="Rfe4abaee3ec440d2" /></Relationships>
</file>

<file path=ppt/slides/_rels/slide307.xml.rels>&#65279;<?xml version="1.0" encoding="utf-8"?><Relationships xmlns="http://schemas.openxmlformats.org/package/2006/relationships"><Relationship Type="http://schemas.openxmlformats.org/officeDocument/2006/relationships/slideLayout" Target="/ppt/slideLayouts/slideLayout25.xml" Id="Re56c3d6bf63948f2" /></Relationships>
</file>

<file path=ppt/slides/_rels/slide308.xml.rels>&#65279;<?xml version="1.0" encoding="utf-8"?><Relationships xmlns="http://schemas.openxmlformats.org/package/2006/relationships"><Relationship Type="http://schemas.openxmlformats.org/officeDocument/2006/relationships/notesSlide" Target="/ppt/notesSlides/notesSlide227.xml" Id="Refddd2efc73449cb" /><Relationship Type="http://schemas.openxmlformats.org/officeDocument/2006/relationships/slideLayout" Target="/ppt/slideLayouts/slideLayout25.xml" Id="Rc4b38967cd824df5" /></Relationships>
</file>

<file path=ppt/slides/_rels/slide309.xml.rels>&#65279;<?xml version="1.0" encoding="utf-8"?><Relationships xmlns="http://schemas.openxmlformats.org/package/2006/relationships"><Relationship Type="http://schemas.openxmlformats.org/officeDocument/2006/relationships/slideLayout" Target="/ppt/slideLayouts/slideLayout25.xml" Id="Raaedf442ce884197" /></Relationships>
</file>

<file path=ppt/slides/_rels/slide31.xml.rels>&#65279;<?xml version="1.0" encoding="utf-8"?><Relationships xmlns="http://schemas.openxmlformats.org/package/2006/relationships"><Relationship Type="http://schemas.openxmlformats.org/officeDocument/2006/relationships/notesSlide" Target="/ppt/notesSlides/notesSlide17.xml" Id="Rc2e5cdf72f564388" /><Relationship Type="http://schemas.openxmlformats.org/officeDocument/2006/relationships/slideLayout" Target="/ppt/slideLayouts/slideLayout4.xml" Id="Reebb62f6b3924fbb" /></Relationships>
</file>

<file path=ppt/slides/_rels/slide310.xml.rels>&#65279;<?xml version="1.0" encoding="utf-8"?><Relationships xmlns="http://schemas.openxmlformats.org/package/2006/relationships"><Relationship Type="http://schemas.openxmlformats.org/officeDocument/2006/relationships/image" Target="/ppt/media/image28.emf" Id="R70fbd9f2df164a3d" /><Relationship Type="http://schemas.openxmlformats.org/officeDocument/2006/relationships/image" Target="/ppt/media/image29.emf" Id="R8fe2ecbaf3ee4035" /><Relationship Type="http://schemas.openxmlformats.org/officeDocument/2006/relationships/notesSlide" Target="/ppt/notesSlides/notesSlide228.xml" Id="Racafcdc66c5c4c1a" /><Relationship Type="http://schemas.openxmlformats.org/officeDocument/2006/relationships/slideLayout" Target="/ppt/slideLayouts/slideLayout29.xml" Id="Rc27d02e2e7954b6f" /></Relationships>
</file>

<file path=ppt/slides/_rels/slide311.xml.rels>&#65279;<?xml version="1.0" encoding="utf-8"?><Relationships xmlns="http://schemas.openxmlformats.org/package/2006/relationships"><Relationship Type="http://schemas.openxmlformats.org/officeDocument/2006/relationships/image" Target="/ppt/media/image30.emf" Id="Rb4fa99bfbdd44e02" /><Relationship Type="http://schemas.openxmlformats.org/officeDocument/2006/relationships/notesSlide" Target="/ppt/notesSlides/notesSlide229.xml" Id="R68067ba54fcf405d" /><Relationship Type="http://schemas.openxmlformats.org/officeDocument/2006/relationships/slideLayout" Target="/ppt/slideLayouts/slideLayout29.xml" Id="R541665cb4c9a4706" /></Relationships>
</file>

<file path=ppt/slides/_rels/slide312.xml.rels>&#65279;<?xml version="1.0" encoding="utf-8"?><Relationships xmlns="http://schemas.openxmlformats.org/package/2006/relationships"><Relationship Type="http://schemas.openxmlformats.org/officeDocument/2006/relationships/notesSlide" Target="/ppt/notesSlides/notesSlide230.xml" Id="R8526f0a80a394aad" /><Relationship Type="http://schemas.openxmlformats.org/officeDocument/2006/relationships/slideLayout" Target="/ppt/slideLayouts/slideLayout25.xml" Id="R947215c4efe8403b" /></Relationships>
</file>

<file path=ppt/slides/_rels/slide313.xml.rels>&#65279;<?xml version="1.0" encoding="utf-8"?><Relationships xmlns="http://schemas.openxmlformats.org/package/2006/relationships"><Relationship Type="http://schemas.openxmlformats.org/officeDocument/2006/relationships/slideLayout" Target="/ppt/slideLayouts/slideLayout25.xml" Id="Rb8de63fea497463d" /></Relationships>
</file>

<file path=ppt/slides/_rels/slide314.xml.rels>&#65279;<?xml version="1.0" encoding="utf-8"?><Relationships xmlns="http://schemas.openxmlformats.org/package/2006/relationships"><Relationship Type="http://schemas.openxmlformats.org/officeDocument/2006/relationships/slideLayout" Target="/ppt/slideLayouts/slideLayout25.xml" Id="R6177e345387d486f" /></Relationships>
</file>

<file path=ppt/slides/_rels/slide315.xml.rels>&#65279;<?xml version="1.0" encoding="utf-8"?><Relationships xmlns="http://schemas.openxmlformats.org/package/2006/relationships"><Relationship Type="http://schemas.openxmlformats.org/officeDocument/2006/relationships/slideLayout" Target="/ppt/slideLayouts/slideLayout25.xml" Id="R4d1e7a56083443bc" /></Relationships>
</file>

<file path=ppt/slides/_rels/slide316.xml.rels>&#65279;<?xml version="1.0" encoding="utf-8"?><Relationships xmlns="http://schemas.openxmlformats.org/package/2006/relationships"><Relationship Type="http://schemas.openxmlformats.org/officeDocument/2006/relationships/slideLayout" Target="/ppt/slideLayouts/slideLayout25.xml" Id="R122b728fa99e44fa" /></Relationships>
</file>

<file path=ppt/slides/_rels/slide317.xml.rels>&#65279;<?xml version="1.0" encoding="utf-8"?><Relationships xmlns="http://schemas.openxmlformats.org/package/2006/relationships"><Relationship Type="http://schemas.openxmlformats.org/officeDocument/2006/relationships/slideLayout" Target="/ppt/slideLayouts/slideLayout25.xml" Id="Re245d7bbe0e24f45" /></Relationships>
</file>

<file path=ppt/slides/_rels/slide318.xml.rels>&#65279;<?xml version="1.0" encoding="utf-8"?><Relationships xmlns="http://schemas.openxmlformats.org/package/2006/relationships"><Relationship Type="http://schemas.openxmlformats.org/officeDocument/2006/relationships/slideLayout" Target="/ppt/slideLayouts/slideLayout25.xml" Id="R7bede376a9954c73" /></Relationships>
</file>

<file path=ppt/slides/_rels/slide319.xml.rels>&#65279;<?xml version="1.0" encoding="utf-8"?><Relationships xmlns="http://schemas.openxmlformats.org/package/2006/relationships"><Relationship Type="http://schemas.openxmlformats.org/officeDocument/2006/relationships/notesSlide" Target="/ppt/notesSlides/notesSlide231.xml" Id="Rb2eca6ee6edb4d62" /><Relationship Type="http://schemas.openxmlformats.org/officeDocument/2006/relationships/slideLayout" Target="/ppt/slideLayouts/slideLayout37.xml" Id="R41df82f8a18d42ce" /></Relationships>
</file>

<file path=ppt/slides/_rels/slide32.xml.rels>&#65279;<?xml version="1.0" encoding="utf-8"?><Relationships xmlns="http://schemas.openxmlformats.org/package/2006/relationships"><Relationship Type="http://schemas.openxmlformats.org/officeDocument/2006/relationships/notesSlide" Target="/ppt/notesSlides/notesSlide18.xml" Id="R5b5e1f7dc55847b1" /><Relationship Type="http://schemas.openxmlformats.org/officeDocument/2006/relationships/slideLayout" Target="/ppt/slideLayouts/slideLayout4.xml" Id="R65010f69aa254f86" /></Relationships>
</file>

<file path=ppt/slides/_rels/slide320.xml.rels>&#65279;<?xml version="1.0" encoding="utf-8"?><Relationships xmlns="http://schemas.openxmlformats.org/package/2006/relationships"><Relationship Type="http://schemas.openxmlformats.org/officeDocument/2006/relationships/notesSlide" Target="/ppt/notesSlides/notesSlide232.xml" Id="Raa6ba99d42a24188" /><Relationship Type="http://schemas.openxmlformats.org/officeDocument/2006/relationships/slideLayout" Target="/ppt/slideLayouts/slideLayout36.xml" Id="R9354e9d8d82f4a2a" /></Relationships>
</file>

<file path=ppt/slides/_rels/slide321.xml.rels>&#65279;<?xml version="1.0" encoding="utf-8"?><Relationships xmlns="http://schemas.openxmlformats.org/package/2006/relationships"><Relationship Type="http://schemas.openxmlformats.org/officeDocument/2006/relationships/notesSlide" Target="/ppt/notesSlides/notesSlide233.xml" Id="R9ddd4b0c38494f31" /><Relationship Type="http://schemas.openxmlformats.org/officeDocument/2006/relationships/slideLayout" Target="/ppt/slideLayouts/slideLayout36.xml" Id="R6cbe4b276f054465" /></Relationships>
</file>

<file path=ppt/slides/_rels/slide322.xml.rels>&#65279;<?xml version="1.0" encoding="utf-8"?><Relationships xmlns="http://schemas.openxmlformats.org/package/2006/relationships"><Relationship Type="http://schemas.openxmlformats.org/officeDocument/2006/relationships/slideLayout" Target="/ppt/slideLayouts/slideLayout36.xml" Id="R98c39027e6f845cd" /></Relationships>
</file>

<file path=ppt/slides/_rels/slide323.xml.rels>&#65279;<?xml version="1.0" encoding="utf-8"?><Relationships xmlns="http://schemas.openxmlformats.org/package/2006/relationships"><Relationship Type="http://schemas.openxmlformats.org/officeDocument/2006/relationships/slideLayout" Target="/ppt/slideLayouts/slideLayout36.xml" Id="Ra7b4d493cbf24881" /></Relationships>
</file>

<file path=ppt/slides/_rels/slide324.xml.rels>&#65279;<?xml version="1.0" encoding="utf-8"?><Relationships xmlns="http://schemas.openxmlformats.org/package/2006/relationships"><Relationship Type="http://schemas.openxmlformats.org/officeDocument/2006/relationships/notesSlide" Target="/ppt/notesSlides/notesSlide234.xml" Id="R3c1b03bdbad645ae" /><Relationship Type="http://schemas.openxmlformats.org/officeDocument/2006/relationships/slideLayout" Target="/ppt/slideLayouts/slideLayout36.xml" Id="R8adc5948ba6648d9" /></Relationships>
</file>

<file path=ppt/slides/_rels/slide325.xml.rels>&#65279;<?xml version="1.0" encoding="utf-8"?><Relationships xmlns="http://schemas.openxmlformats.org/package/2006/relationships"><Relationship Type="http://schemas.openxmlformats.org/officeDocument/2006/relationships/notesSlide" Target="/ppt/notesSlides/notesSlide235.xml" Id="Rff3af3f414d441c2" /><Relationship Type="http://schemas.openxmlformats.org/officeDocument/2006/relationships/slideLayout" Target="/ppt/slideLayouts/slideLayout36.xml" Id="R7faf5a32b5d84ac5" /></Relationships>
</file>

<file path=ppt/slides/_rels/slide326.xml.rels>&#65279;<?xml version="1.0" encoding="utf-8"?><Relationships xmlns="http://schemas.openxmlformats.org/package/2006/relationships"><Relationship Type="http://schemas.openxmlformats.org/officeDocument/2006/relationships/notesSlide" Target="/ppt/notesSlides/notesSlide236.xml" Id="R0746f0d5c5d44e00" /><Relationship Type="http://schemas.openxmlformats.org/officeDocument/2006/relationships/slideLayout" Target="/ppt/slideLayouts/slideLayout36.xml" Id="Rce5984f7eb7e4658" /></Relationships>
</file>

<file path=ppt/slides/_rels/slide327.xml.rels>&#65279;<?xml version="1.0" encoding="utf-8"?><Relationships xmlns="http://schemas.openxmlformats.org/package/2006/relationships"><Relationship Type="http://schemas.openxmlformats.org/officeDocument/2006/relationships/notesSlide" Target="/ppt/notesSlides/notesSlide237.xml" Id="R2fa7a9bb4aad45d3" /><Relationship Type="http://schemas.openxmlformats.org/officeDocument/2006/relationships/slideLayout" Target="/ppt/slideLayouts/slideLayout36.xml" Id="Rb9cf3544236f47ab" /></Relationships>
</file>

<file path=ppt/slides/_rels/slide328.xml.rels>&#65279;<?xml version="1.0" encoding="utf-8"?><Relationships xmlns="http://schemas.openxmlformats.org/package/2006/relationships"><Relationship Type="http://schemas.openxmlformats.org/officeDocument/2006/relationships/notesSlide" Target="/ppt/notesSlides/notesSlide238.xml" Id="R10f2929768d34544" /><Relationship Type="http://schemas.openxmlformats.org/officeDocument/2006/relationships/slideLayout" Target="/ppt/slideLayouts/slideLayout40.xml" Id="Re41160c1e80442f4" /></Relationships>
</file>

<file path=ppt/slides/_rels/slide329.xml.rels>&#65279;<?xml version="1.0" encoding="utf-8"?><Relationships xmlns="http://schemas.openxmlformats.org/package/2006/relationships"><Relationship Type="http://schemas.openxmlformats.org/officeDocument/2006/relationships/notesSlide" Target="/ppt/notesSlides/notesSlide239.xml" Id="Rbf45e4ae5a5f400a" /><Relationship Type="http://schemas.openxmlformats.org/officeDocument/2006/relationships/slideLayout" Target="/ppt/slideLayouts/slideLayout40.xml" Id="Ra2be7ce6b24a40b0" /></Relationships>
</file>

<file path=ppt/slides/_rels/slide33.xml.rels>&#65279;<?xml version="1.0" encoding="utf-8"?><Relationships xmlns="http://schemas.openxmlformats.org/package/2006/relationships"><Relationship Type="http://schemas.openxmlformats.org/officeDocument/2006/relationships/slideLayout" Target="/ppt/slideLayouts/slideLayout4.xml" Id="Rc479f194da1a4ffc" /></Relationships>
</file>

<file path=ppt/slides/_rels/slide330.xml.rels>&#65279;<?xml version="1.0" encoding="utf-8"?><Relationships xmlns="http://schemas.openxmlformats.org/package/2006/relationships"><Relationship Type="http://schemas.openxmlformats.org/officeDocument/2006/relationships/notesSlide" Target="/ppt/notesSlides/notesSlide240.xml" Id="Re0fe60315a1845b8" /><Relationship Type="http://schemas.openxmlformats.org/officeDocument/2006/relationships/slideLayout" Target="/ppt/slideLayouts/slideLayout36.xml" Id="R07d49576ec27494e" /></Relationships>
</file>

<file path=ppt/slides/_rels/slide331.xml.rels>&#65279;<?xml version="1.0" encoding="utf-8"?><Relationships xmlns="http://schemas.openxmlformats.org/package/2006/relationships"><Relationship Type="http://schemas.openxmlformats.org/officeDocument/2006/relationships/notesSlide" Target="/ppt/notesSlides/notesSlide241.xml" Id="R16bcb9fd6915462e" /><Relationship Type="http://schemas.openxmlformats.org/officeDocument/2006/relationships/slideLayout" Target="/ppt/slideLayouts/slideLayout36.xml" Id="R0f7a497dc0da4e52" /></Relationships>
</file>

<file path=ppt/slides/_rels/slide332.xml.rels>&#65279;<?xml version="1.0" encoding="utf-8"?><Relationships xmlns="http://schemas.openxmlformats.org/package/2006/relationships"><Relationship Type="http://schemas.openxmlformats.org/officeDocument/2006/relationships/notesSlide" Target="/ppt/notesSlides/notesSlide242.xml" Id="R306aec3127054378" /><Relationship Type="http://schemas.openxmlformats.org/officeDocument/2006/relationships/slideLayout" Target="/ppt/slideLayouts/slideLayout36.xml" Id="R6ebf33d44b1e4815" /></Relationships>
</file>

<file path=ppt/slides/_rels/slide333.xml.rels>&#65279;<?xml version="1.0" encoding="utf-8"?><Relationships xmlns="http://schemas.openxmlformats.org/package/2006/relationships"><Relationship Type="http://schemas.openxmlformats.org/officeDocument/2006/relationships/notesSlide" Target="/ppt/notesSlides/notesSlide243.xml" Id="R53f80c20b7164552" /><Relationship Type="http://schemas.openxmlformats.org/officeDocument/2006/relationships/slideLayout" Target="/ppt/slideLayouts/slideLayout36.xml" Id="Rb08e028639664ae8" /></Relationships>
</file>

<file path=ppt/slides/_rels/slide334.xml.rels>&#65279;<?xml version="1.0" encoding="utf-8"?><Relationships xmlns="http://schemas.openxmlformats.org/package/2006/relationships"><Relationship Type="http://schemas.openxmlformats.org/officeDocument/2006/relationships/notesSlide" Target="/ppt/notesSlides/notesSlide244.xml" Id="R388e8b711afa410b" /><Relationship Type="http://schemas.openxmlformats.org/officeDocument/2006/relationships/slideLayout" Target="/ppt/slideLayouts/slideLayout36.xml" Id="Rf47b94d98ad04cb5" /></Relationships>
</file>

<file path=ppt/slides/_rels/slide335.xml.rels>&#65279;<?xml version="1.0" encoding="utf-8"?><Relationships xmlns="http://schemas.openxmlformats.org/package/2006/relationships"><Relationship Type="http://schemas.openxmlformats.org/officeDocument/2006/relationships/notesSlide" Target="/ppt/notesSlides/notesSlide245.xml" Id="R1f766006454c4494" /><Relationship Type="http://schemas.openxmlformats.org/officeDocument/2006/relationships/slideLayout" Target="/ppt/slideLayouts/slideLayout36.xml" Id="Ra21933ee4b7d4fdb" /></Relationships>
</file>

<file path=ppt/slides/_rels/slide336.xml.rels>&#65279;<?xml version="1.0" encoding="utf-8"?><Relationships xmlns="http://schemas.openxmlformats.org/package/2006/relationships"><Relationship Type="http://schemas.openxmlformats.org/officeDocument/2006/relationships/notesSlide" Target="/ppt/notesSlides/notesSlide246.xml" Id="Raf4fa570a1754765" /><Relationship Type="http://schemas.openxmlformats.org/officeDocument/2006/relationships/slideLayout" Target="/ppt/slideLayouts/slideLayout36.xml" Id="Rbb877438fa934e42" /></Relationships>
</file>

<file path=ppt/slides/_rels/slide337.xml.rels>&#65279;<?xml version="1.0" encoding="utf-8"?><Relationships xmlns="http://schemas.openxmlformats.org/package/2006/relationships"><Relationship Type="http://schemas.openxmlformats.org/officeDocument/2006/relationships/image" Target="/ppt/media/image14.png" Id="R7dd8808436b747f0" /><Relationship Type="http://schemas.openxmlformats.org/officeDocument/2006/relationships/notesSlide" Target="/ppt/notesSlides/notesSlide247.xml" Id="R2322066137eb4057" /><Relationship Type="http://schemas.openxmlformats.org/officeDocument/2006/relationships/slideLayout" Target="/ppt/slideLayouts/slideLayout36.xml" Id="R54af1bf531f043ef" /></Relationships>
</file>

<file path=ppt/slides/_rels/slide338.xml.rels>&#65279;<?xml version="1.0" encoding="utf-8"?><Relationships xmlns="http://schemas.openxmlformats.org/package/2006/relationships"><Relationship Type="http://schemas.openxmlformats.org/officeDocument/2006/relationships/notesSlide" Target="/ppt/notesSlides/notesSlide248.xml" Id="R605cc76d4a574e44" /><Relationship Type="http://schemas.openxmlformats.org/officeDocument/2006/relationships/slideLayout" Target="/ppt/slideLayouts/slideLayout36.xml" Id="R47d0d04e3c4c4cce" /></Relationships>
</file>

<file path=ppt/slides/_rels/slide339.xml.rels>&#65279;<?xml version="1.0" encoding="utf-8"?><Relationships xmlns="http://schemas.openxmlformats.org/package/2006/relationships"><Relationship Type="http://schemas.openxmlformats.org/officeDocument/2006/relationships/notesSlide" Target="/ppt/notesSlides/notesSlide249.xml" Id="R6e729a7b42044c6d" /><Relationship Type="http://schemas.openxmlformats.org/officeDocument/2006/relationships/slideLayout" Target="/ppt/slideLayouts/slideLayout36.xml" Id="R680a1450a02e4670" /></Relationships>
</file>

<file path=ppt/slides/_rels/slide34.xml.rels>&#65279;<?xml version="1.0" encoding="utf-8"?><Relationships xmlns="http://schemas.openxmlformats.org/package/2006/relationships"><Relationship Type="http://schemas.openxmlformats.org/officeDocument/2006/relationships/notesSlide" Target="/ppt/notesSlides/notesSlide19.xml" Id="R4bdb345b7f6a46eb" /><Relationship Type="http://schemas.openxmlformats.org/officeDocument/2006/relationships/slideLayout" Target="/ppt/slideLayouts/slideLayout4.xml" Id="Rd65234f6cf324f3b" /></Relationships>
</file>

<file path=ppt/slides/_rels/slide340.xml.rels>&#65279;<?xml version="1.0" encoding="utf-8"?><Relationships xmlns="http://schemas.openxmlformats.org/package/2006/relationships"><Relationship Type="http://schemas.openxmlformats.org/officeDocument/2006/relationships/notesSlide" Target="/ppt/notesSlides/notesSlide250.xml" Id="R05d52e1e490147b7" /><Relationship Type="http://schemas.openxmlformats.org/officeDocument/2006/relationships/slideLayout" Target="/ppt/slideLayouts/slideLayout36.xml" Id="R41de0467bd754f75" /></Relationships>
</file>

<file path=ppt/slides/_rels/slide341.xml.rels>&#65279;<?xml version="1.0" encoding="utf-8"?><Relationships xmlns="http://schemas.openxmlformats.org/package/2006/relationships"><Relationship Type="http://schemas.openxmlformats.org/officeDocument/2006/relationships/notesSlide" Target="/ppt/notesSlides/notesSlide251.xml" Id="R07fc254d474c4d61" /><Relationship Type="http://schemas.openxmlformats.org/officeDocument/2006/relationships/slideLayout" Target="/ppt/slideLayouts/slideLayout36.xml" Id="R3924b1327c844856" /></Relationships>
</file>

<file path=ppt/slides/_rels/slide342.xml.rels>&#65279;<?xml version="1.0" encoding="utf-8"?><Relationships xmlns="http://schemas.openxmlformats.org/package/2006/relationships"><Relationship Type="http://schemas.openxmlformats.org/officeDocument/2006/relationships/notesSlide" Target="/ppt/notesSlides/notesSlide252.xml" Id="R0eeec1ff20d34ce9" /><Relationship Type="http://schemas.openxmlformats.org/officeDocument/2006/relationships/slideLayout" Target="/ppt/slideLayouts/slideLayout36.xml" Id="Rdaf7cb8988624a96" /></Relationships>
</file>

<file path=ppt/slides/_rels/slide343.xml.rels>&#65279;<?xml version="1.0" encoding="utf-8"?><Relationships xmlns="http://schemas.openxmlformats.org/package/2006/relationships"><Relationship Type="http://schemas.openxmlformats.org/officeDocument/2006/relationships/notesSlide" Target="/ppt/notesSlides/notesSlide253.xml" Id="R078d454057e24a0f" /><Relationship Type="http://schemas.openxmlformats.org/officeDocument/2006/relationships/slideLayout" Target="/ppt/slideLayouts/slideLayout36.xml" Id="R882af7eb05e548ef" /></Relationships>
</file>

<file path=ppt/slides/_rels/slide344.xml.rels>&#65279;<?xml version="1.0" encoding="utf-8"?><Relationships xmlns="http://schemas.openxmlformats.org/package/2006/relationships"><Relationship Type="http://schemas.openxmlformats.org/officeDocument/2006/relationships/slideLayout" Target="/ppt/slideLayouts/slideLayout40.xml" Id="Rb57b6b28bb6a4997" /></Relationships>
</file>

<file path=ppt/slides/_rels/slide345.xml.rels>&#65279;<?xml version="1.0" encoding="utf-8"?><Relationships xmlns="http://schemas.openxmlformats.org/package/2006/relationships"><Relationship Type="http://schemas.openxmlformats.org/officeDocument/2006/relationships/notesSlide" Target="/ppt/notesSlides/notesSlide254.xml" Id="R24a197ec54f14d52" /><Relationship Type="http://schemas.openxmlformats.org/officeDocument/2006/relationships/slideLayout" Target="/ppt/slideLayouts/slideLayout36.xml" Id="Rdb36e919315e46a9" /></Relationships>
</file>

<file path=ppt/slides/_rels/slide346.xml.rels>&#65279;<?xml version="1.0" encoding="utf-8"?><Relationships xmlns="http://schemas.openxmlformats.org/package/2006/relationships"><Relationship Type="http://schemas.openxmlformats.org/officeDocument/2006/relationships/notesSlide" Target="/ppt/notesSlides/notesSlide255.xml" Id="R2b8e151244b24742" /><Relationship Type="http://schemas.openxmlformats.org/officeDocument/2006/relationships/slideLayout" Target="/ppt/slideLayouts/slideLayout40.xml" Id="Rb473cb4c45794f20" /></Relationships>
</file>

<file path=ppt/slides/_rels/slide347.xml.rels>&#65279;<?xml version="1.0" encoding="utf-8"?><Relationships xmlns="http://schemas.openxmlformats.org/package/2006/relationships"><Relationship Type="http://schemas.openxmlformats.org/officeDocument/2006/relationships/notesSlide" Target="/ppt/notesSlides/notesSlide256.xml" Id="R31f1a2497d8246a6" /><Relationship Type="http://schemas.openxmlformats.org/officeDocument/2006/relationships/slideLayout" Target="/ppt/slideLayouts/slideLayout36.xml" Id="R069331f4403547c0" /></Relationships>
</file>

<file path=ppt/slides/_rels/slide348.xml.rels>&#65279;<?xml version="1.0" encoding="utf-8"?><Relationships xmlns="http://schemas.openxmlformats.org/package/2006/relationships"><Relationship Type="http://schemas.openxmlformats.org/officeDocument/2006/relationships/image" Target="/ppt/media/image31.emf" Id="Red142040d2164625" /><Relationship Type="http://schemas.openxmlformats.org/officeDocument/2006/relationships/notesSlide" Target="/ppt/notesSlides/notesSlide257.xml" Id="Rc84c32b1cbf04c3b" /><Relationship Type="http://schemas.openxmlformats.org/officeDocument/2006/relationships/slideLayout" Target="/ppt/slideLayouts/slideLayout36.xml" Id="Rb27d603419144c7d" /></Relationships>
</file>

<file path=ppt/slides/_rels/slide349.xml.rels>&#65279;<?xml version="1.0" encoding="utf-8"?><Relationships xmlns="http://schemas.openxmlformats.org/package/2006/relationships"><Relationship Type="http://schemas.openxmlformats.org/officeDocument/2006/relationships/image" Target="/ppt/media/image31.emf" Id="Rcb4a8612e579433c" /><Relationship Type="http://schemas.openxmlformats.org/officeDocument/2006/relationships/slideLayout" Target="/ppt/slideLayouts/slideLayout36.xml" Id="Reb61f86a78a04d86" /></Relationships>
</file>

<file path=ppt/slides/_rels/slide35.xml.rels>&#65279;<?xml version="1.0" encoding="utf-8"?><Relationships xmlns="http://schemas.openxmlformats.org/package/2006/relationships"><Relationship Type="http://schemas.openxmlformats.org/officeDocument/2006/relationships/slideLayout" Target="/ppt/slideLayouts/slideLayout4.xml" Id="Rc053d901468849c7" /></Relationships>
</file>

<file path=ppt/slides/_rels/slide350.xml.rels>&#65279;<?xml version="1.0" encoding="utf-8"?><Relationships xmlns="http://schemas.openxmlformats.org/package/2006/relationships"><Relationship Type="http://schemas.openxmlformats.org/officeDocument/2006/relationships/image" Target="/ppt/media/image15.png" Id="R87769d8d77974d1c" /><Relationship Type="http://schemas.openxmlformats.org/officeDocument/2006/relationships/image" Target="/ppt/media/image16.png" Id="Rc0fa4e2ca8674969" /><Relationship Type="http://schemas.openxmlformats.org/officeDocument/2006/relationships/slideLayout" Target="/ppt/slideLayouts/slideLayout36.xml" Id="R1d12eb216b144df6" /></Relationships>
</file>

<file path=ppt/slides/_rels/slide351.xml.rels>&#65279;<?xml version="1.0" encoding="utf-8"?><Relationships xmlns="http://schemas.openxmlformats.org/package/2006/relationships"><Relationship Type="http://schemas.openxmlformats.org/officeDocument/2006/relationships/notesSlide" Target="/ppt/notesSlides/notesSlide258.xml" Id="Rccee22072cf14c68" /><Relationship Type="http://schemas.openxmlformats.org/officeDocument/2006/relationships/slideLayout" Target="/ppt/slideLayouts/slideLayout39.xml" Id="Rd65fc2e6ed8343e2" /></Relationships>
</file>

<file path=ppt/slides/_rels/slide352.xml.rels>&#65279;<?xml version="1.0" encoding="utf-8"?><Relationships xmlns="http://schemas.openxmlformats.org/package/2006/relationships"><Relationship Type="http://schemas.openxmlformats.org/officeDocument/2006/relationships/image" Target="/ppt/media/image32.emf" Id="R9b9adef0b1af4b7d" /><Relationship Type="http://schemas.openxmlformats.org/officeDocument/2006/relationships/notesSlide" Target="/ppt/notesSlides/notesSlide259.xml" Id="Reb5a9cfdd0844d82" /><Relationship Type="http://schemas.openxmlformats.org/officeDocument/2006/relationships/slideLayout" Target="/ppt/slideLayouts/slideLayout36.xml" Id="Rfe9c96aa698c4911" /></Relationships>
</file>

<file path=ppt/slides/_rels/slide353.xml.rels>&#65279;<?xml version="1.0" encoding="utf-8"?><Relationships xmlns="http://schemas.openxmlformats.org/package/2006/relationships"><Relationship Type="http://schemas.openxmlformats.org/officeDocument/2006/relationships/image" Target="/ppt/media/image32.emf" Id="R9c900403c28e41d1" /><Relationship Type="http://schemas.openxmlformats.org/officeDocument/2006/relationships/slideLayout" Target="/ppt/slideLayouts/slideLayout36.xml" Id="R926089e81bd04c06" /></Relationships>
</file>

<file path=ppt/slides/_rels/slide354.xml.rels>&#65279;<?xml version="1.0" encoding="utf-8"?><Relationships xmlns="http://schemas.openxmlformats.org/package/2006/relationships"><Relationship Type="http://schemas.openxmlformats.org/officeDocument/2006/relationships/image" Target="/ppt/media/image33.emf" Id="Rf9d19183fef844f4" /><Relationship Type="http://schemas.openxmlformats.org/officeDocument/2006/relationships/notesSlide" Target="/ppt/notesSlides/notesSlide260.xml" Id="Rfef7f603ce8e4c22" /><Relationship Type="http://schemas.openxmlformats.org/officeDocument/2006/relationships/slideLayout" Target="/ppt/slideLayouts/slideLayout36.xml" Id="R7917104458f84ba2" /></Relationships>
</file>

<file path=ppt/slides/_rels/slide355.xml.rels>&#65279;<?xml version="1.0" encoding="utf-8"?><Relationships xmlns="http://schemas.openxmlformats.org/package/2006/relationships"><Relationship Type="http://schemas.openxmlformats.org/officeDocument/2006/relationships/slideLayout" Target="/ppt/slideLayouts/slideLayout36.xml" Id="R3f672c3a5dad4993" /></Relationships>
</file>

<file path=ppt/slides/_rels/slide356.xml.rels>&#65279;<?xml version="1.0" encoding="utf-8"?><Relationships xmlns="http://schemas.openxmlformats.org/package/2006/relationships"><Relationship Type="http://schemas.openxmlformats.org/officeDocument/2006/relationships/image" Target="/ppt/media/image34.emf" Id="Ra8eb332b5a844a2d" /><Relationship Type="http://schemas.openxmlformats.org/officeDocument/2006/relationships/notesSlide" Target="/ppt/notesSlides/notesSlide261.xml" Id="R0551f6253fb5472c" /><Relationship Type="http://schemas.openxmlformats.org/officeDocument/2006/relationships/slideLayout" Target="/ppt/slideLayouts/slideLayout36.xml" Id="R6522c60ee82f43ae" /></Relationships>
</file>

<file path=ppt/slides/_rels/slide357.xml.rels>&#65279;<?xml version="1.0" encoding="utf-8"?><Relationships xmlns="http://schemas.openxmlformats.org/package/2006/relationships"><Relationship Type="http://schemas.openxmlformats.org/officeDocument/2006/relationships/slideLayout" Target="/ppt/slideLayouts/slideLayout36.xml" Id="Re67f9a5da6064d13" /></Relationships>
</file>

<file path=ppt/slides/_rels/slide358.xml.rels>&#65279;<?xml version="1.0" encoding="utf-8"?><Relationships xmlns="http://schemas.openxmlformats.org/package/2006/relationships"><Relationship Type="http://schemas.openxmlformats.org/officeDocument/2006/relationships/slideLayout" Target="/ppt/slideLayouts/slideLayout36.xml" Id="Rbd925f76be05443c" /></Relationships>
</file>

<file path=ppt/slides/_rels/slide359.xml.rels>&#65279;<?xml version="1.0" encoding="utf-8"?><Relationships xmlns="http://schemas.openxmlformats.org/package/2006/relationships"><Relationship Type="http://schemas.openxmlformats.org/officeDocument/2006/relationships/slideLayout" Target="/ppt/slideLayouts/slideLayout36.xml" Id="R42a203aba3324b0c" /></Relationships>
</file>

<file path=ppt/slides/_rels/slide36.xml.rels>&#65279;<?xml version="1.0" encoding="utf-8"?><Relationships xmlns="http://schemas.openxmlformats.org/package/2006/relationships"><Relationship Type="http://schemas.openxmlformats.org/officeDocument/2006/relationships/image" Target="/ppt/media/image10.jpg" Id="R71a27bca992a465f" /><Relationship Type="http://schemas.openxmlformats.org/officeDocument/2006/relationships/slideLayout" Target="/ppt/slideLayouts/slideLayout7.xml" Id="R04904e0876d740c4" /></Relationships>
</file>

<file path=ppt/slides/_rels/slide360.xml.rels>&#65279;<?xml version="1.0" encoding="utf-8"?><Relationships xmlns="http://schemas.openxmlformats.org/package/2006/relationships"><Relationship Type="http://schemas.openxmlformats.org/officeDocument/2006/relationships/image" Target="/ppt/media/image35.emf" Id="Rac633cf9ee3d485b" /><Relationship Type="http://schemas.openxmlformats.org/officeDocument/2006/relationships/image" Target="/ppt/media/image36.emf" Id="R298b44484c9446c9" /><Relationship Type="http://schemas.openxmlformats.org/officeDocument/2006/relationships/notesSlide" Target="/ppt/notesSlides/notesSlide262.xml" Id="R2b524e692628405d" /><Relationship Type="http://schemas.openxmlformats.org/officeDocument/2006/relationships/slideLayout" Target="/ppt/slideLayouts/slideLayout40.xml" Id="R1fadd8c2c91040e3" /></Relationships>
</file>

<file path=ppt/slides/_rels/slide361.xml.rels>&#65279;<?xml version="1.0" encoding="utf-8"?><Relationships xmlns="http://schemas.openxmlformats.org/package/2006/relationships"><Relationship Type="http://schemas.openxmlformats.org/officeDocument/2006/relationships/notesSlide" Target="/ppt/notesSlides/notesSlide263.xml" Id="R2c875ee762484f43" /><Relationship Type="http://schemas.openxmlformats.org/officeDocument/2006/relationships/slideLayout" Target="/ppt/slideLayouts/slideLayout36.xml" Id="Rde031d2671df4133" /></Relationships>
</file>

<file path=ppt/slides/_rels/slide362.xml.rels>&#65279;<?xml version="1.0" encoding="utf-8"?><Relationships xmlns="http://schemas.openxmlformats.org/package/2006/relationships"><Relationship Type="http://schemas.openxmlformats.org/officeDocument/2006/relationships/slideLayout" Target="/ppt/slideLayouts/slideLayout36.xml" Id="Rd1e5d5855ceb4db1" /></Relationships>
</file>

<file path=ppt/slides/_rels/slide363.xml.rels>&#65279;<?xml version="1.0" encoding="utf-8"?><Relationships xmlns="http://schemas.openxmlformats.org/package/2006/relationships"><Relationship Type="http://schemas.openxmlformats.org/officeDocument/2006/relationships/image" Target="/ppt/media/image37.emf" Id="R121e30dbb3c04c77" /><Relationship Type="http://schemas.openxmlformats.org/officeDocument/2006/relationships/notesSlide" Target="/ppt/notesSlides/notesSlide264.xml" Id="Rc882d926680a4d7d" /><Relationship Type="http://schemas.openxmlformats.org/officeDocument/2006/relationships/slideLayout" Target="/ppt/slideLayouts/slideLayout36.xml" Id="Rd83f3bf9d04947ac" /></Relationships>
</file>

<file path=ppt/slides/_rels/slide364.xml.rels>&#65279;<?xml version="1.0" encoding="utf-8"?><Relationships xmlns="http://schemas.openxmlformats.org/package/2006/relationships"><Relationship Type="http://schemas.openxmlformats.org/officeDocument/2006/relationships/notesSlide" Target="/ppt/notesSlides/notesSlide265.xml" Id="Rfea7b368923142a7" /><Relationship Type="http://schemas.openxmlformats.org/officeDocument/2006/relationships/slideLayout" Target="/ppt/slideLayouts/slideLayout36.xml" Id="Rc1cbad605e6b403f" /></Relationships>
</file>

<file path=ppt/slides/_rels/slide365.xml.rels>&#65279;<?xml version="1.0" encoding="utf-8"?><Relationships xmlns="http://schemas.openxmlformats.org/package/2006/relationships"><Relationship Type="http://schemas.openxmlformats.org/officeDocument/2006/relationships/slideLayout" Target="/ppt/slideLayouts/slideLayout40.xml" Id="R4bba3bf70a7442fb" /></Relationships>
</file>

<file path=ppt/slides/_rels/slide366.xml.rels>&#65279;<?xml version="1.0" encoding="utf-8"?><Relationships xmlns="http://schemas.openxmlformats.org/package/2006/relationships"><Relationship Type="http://schemas.openxmlformats.org/officeDocument/2006/relationships/slideLayout" Target="/ppt/slideLayouts/slideLayout36.xml" Id="R1bba157e3bf1409d" /></Relationships>
</file>

<file path=ppt/slides/_rels/slide367.xml.rels>&#65279;<?xml version="1.0" encoding="utf-8"?><Relationships xmlns="http://schemas.openxmlformats.org/package/2006/relationships"><Relationship Type="http://schemas.openxmlformats.org/officeDocument/2006/relationships/notesSlide" Target="/ppt/notesSlides/notesSlide266.xml" Id="Rc52d8ecd798d4e7b" /><Relationship Type="http://schemas.openxmlformats.org/officeDocument/2006/relationships/slideLayout" Target="/ppt/slideLayouts/slideLayout36.xml" Id="Rea6290c4a2d74507" /></Relationships>
</file>

<file path=ppt/slides/_rels/slide368.xml.rels>&#65279;<?xml version="1.0" encoding="utf-8"?><Relationships xmlns="http://schemas.openxmlformats.org/package/2006/relationships"><Relationship Type="http://schemas.openxmlformats.org/officeDocument/2006/relationships/notesSlide" Target="/ppt/notesSlides/notesSlide267.xml" Id="Rb60e52ff268e4409" /><Relationship Type="http://schemas.openxmlformats.org/officeDocument/2006/relationships/slideLayout" Target="/ppt/slideLayouts/slideLayout36.xml" Id="R4321165baa894be2" /></Relationships>
</file>

<file path=ppt/slides/_rels/slide369.xml.rels>&#65279;<?xml version="1.0" encoding="utf-8"?><Relationships xmlns="http://schemas.openxmlformats.org/package/2006/relationships"><Relationship Type="http://schemas.openxmlformats.org/officeDocument/2006/relationships/notesSlide" Target="/ppt/notesSlides/notesSlide268.xml" Id="R99bed689de4a4f59" /><Relationship Type="http://schemas.openxmlformats.org/officeDocument/2006/relationships/slideLayout" Target="/ppt/slideLayouts/slideLayout36.xml" Id="R2976433c6e8e4272" /></Relationships>
</file>

<file path=ppt/slides/_rels/slide37.xml.rels>&#65279;<?xml version="1.0" encoding="utf-8"?><Relationships xmlns="http://schemas.openxmlformats.org/package/2006/relationships"><Relationship Type="http://schemas.openxmlformats.org/officeDocument/2006/relationships/notesSlide" Target="/ppt/notesSlides/notesSlide20.xml" Id="Rf10a9ef9217249a2" /><Relationship Type="http://schemas.openxmlformats.org/officeDocument/2006/relationships/slideLayout" Target="/ppt/slideLayouts/slideLayout4.xml" Id="R1cb37d2a564e4336" /></Relationships>
</file>

<file path=ppt/slides/_rels/slide370.xml.rels>&#65279;<?xml version="1.0" encoding="utf-8"?><Relationships xmlns="http://schemas.openxmlformats.org/package/2006/relationships"><Relationship Type="http://schemas.openxmlformats.org/officeDocument/2006/relationships/slideLayout" Target="/ppt/slideLayouts/slideLayout36.xml" Id="R7940f954b7c5460d" /></Relationships>
</file>

<file path=ppt/slides/_rels/slide371.xml.rels>&#65279;<?xml version="1.0" encoding="utf-8"?><Relationships xmlns="http://schemas.openxmlformats.org/package/2006/relationships"><Relationship Type="http://schemas.openxmlformats.org/officeDocument/2006/relationships/notesSlide" Target="/ppt/notesSlides/notesSlide269.xml" Id="R820e6f1d79874531" /><Relationship Type="http://schemas.openxmlformats.org/officeDocument/2006/relationships/slideLayout" Target="/ppt/slideLayouts/slideLayout36.xml" Id="R59f168a5c6d341fd" /></Relationships>
</file>

<file path=ppt/slides/_rels/slide372.xml.rels>&#65279;<?xml version="1.0" encoding="utf-8"?><Relationships xmlns="http://schemas.openxmlformats.org/package/2006/relationships"><Relationship Type="http://schemas.openxmlformats.org/officeDocument/2006/relationships/notesSlide" Target="/ppt/notesSlides/notesSlide270.xml" Id="R5cfc31ed24974f6a" /><Relationship Type="http://schemas.openxmlformats.org/officeDocument/2006/relationships/slideLayout" Target="/ppt/slideLayouts/slideLayout5.xml" Id="R100e66a9ecee4515" /></Relationships>
</file>

<file path=ppt/slides/_rels/slide373.xml.rels>&#65279;<?xml version="1.0" encoding="utf-8"?><Relationships xmlns="http://schemas.openxmlformats.org/package/2006/relationships"><Relationship Type="http://schemas.openxmlformats.org/officeDocument/2006/relationships/slideLayout" Target="/ppt/slideLayouts/slideLayout4.xml" Id="Re210a66251324169" /></Relationships>
</file>

<file path=ppt/slides/_rels/slide374.xml.rels>&#65279;<?xml version="1.0" encoding="utf-8"?><Relationships xmlns="http://schemas.openxmlformats.org/package/2006/relationships"><Relationship Type="http://schemas.openxmlformats.org/officeDocument/2006/relationships/slideLayout" Target="/ppt/slideLayouts/slideLayout4.xml" Id="Rd8c9332112674e03" /></Relationships>
</file>

<file path=ppt/slides/_rels/slide375.xml.rels>&#65279;<?xml version="1.0" encoding="utf-8"?><Relationships xmlns="http://schemas.openxmlformats.org/package/2006/relationships"><Relationship Type="http://schemas.openxmlformats.org/officeDocument/2006/relationships/slideLayout" Target="/ppt/slideLayouts/slideLayout4.xml" Id="R7fb017db9a6b4843" /></Relationships>
</file>

<file path=ppt/slides/_rels/slide376.xml.rels>&#65279;<?xml version="1.0" encoding="utf-8"?><Relationships xmlns="http://schemas.openxmlformats.org/package/2006/relationships"><Relationship Type="http://schemas.openxmlformats.org/officeDocument/2006/relationships/slideLayout" Target="/ppt/slideLayouts/slideLayout4.xml" Id="R77bc5a4a839c4477" /></Relationships>
</file>

<file path=ppt/slides/_rels/slide377.xml.rels>&#65279;<?xml version="1.0" encoding="utf-8"?><Relationships xmlns="http://schemas.openxmlformats.org/package/2006/relationships"><Relationship Type="http://schemas.openxmlformats.org/officeDocument/2006/relationships/image" Target="/ppt/media/image38.emf" Id="R92af63bdf3d04586" /><Relationship Type="http://schemas.openxmlformats.org/officeDocument/2006/relationships/slideLayout" Target="/ppt/slideLayouts/slideLayout4.xml" Id="Ra82a7526beeb4604" /></Relationships>
</file>

<file path=ppt/slides/_rels/slide378.xml.rels>&#65279;<?xml version="1.0" encoding="utf-8"?><Relationships xmlns="http://schemas.openxmlformats.org/package/2006/relationships"><Relationship Type="http://schemas.openxmlformats.org/officeDocument/2006/relationships/slideLayout" Target="/ppt/slideLayouts/slideLayout4.xml" Id="Rd8baac6527574b90" /></Relationships>
</file>

<file path=ppt/slides/_rels/slide379.xml.rels>&#65279;<?xml version="1.0" encoding="utf-8"?><Relationships xmlns="http://schemas.openxmlformats.org/package/2006/relationships"><Relationship Type="http://schemas.openxmlformats.org/officeDocument/2006/relationships/image" Target="/ppt/media/image39.emf" Id="Rf4b045c6b2504ed7" /><Relationship Type="http://schemas.openxmlformats.org/officeDocument/2006/relationships/slideLayout" Target="/ppt/slideLayouts/slideLayout4.xml" Id="R84824f660819483c" /></Relationships>
</file>

<file path=ppt/slides/_rels/slide38.xml.rels>&#65279;<?xml version="1.0" encoding="utf-8"?><Relationships xmlns="http://schemas.openxmlformats.org/package/2006/relationships"><Relationship Type="http://schemas.openxmlformats.org/officeDocument/2006/relationships/image" Target="/ppt/media/image11.jpg" Id="R08bb3248a3b14f7b" /><Relationship Type="http://schemas.openxmlformats.org/officeDocument/2006/relationships/slideLayout" Target="/ppt/slideLayouts/slideLayout7.xml" Id="R03877605b00e40fd" /></Relationships>
</file>

<file path=ppt/slides/_rels/slide380.xml.rels>&#65279;<?xml version="1.0" encoding="utf-8"?><Relationships xmlns="http://schemas.openxmlformats.org/package/2006/relationships"><Relationship Type="http://schemas.openxmlformats.org/officeDocument/2006/relationships/image" Target="/ppt/media/image40.emf" Id="Rc5ce0375759b4294" /><Relationship Type="http://schemas.openxmlformats.org/officeDocument/2006/relationships/slideLayout" Target="/ppt/slideLayouts/slideLayout4.xml" Id="Reddf4e8ab99c4274" /></Relationships>
</file>

<file path=ppt/slides/_rels/slide381.xml.rels>&#65279;<?xml version="1.0" encoding="utf-8"?><Relationships xmlns="http://schemas.openxmlformats.org/package/2006/relationships"><Relationship Type="http://schemas.openxmlformats.org/officeDocument/2006/relationships/slideLayout" Target="/ppt/slideLayouts/slideLayout4.xml" Id="Rf1d5245b927d45f1" /></Relationships>
</file>

<file path=ppt/slides/_rels/slide382.xml.rels>&#65279;<?xml version="1.0" encoding="utf-8"?><Relationships xmlns="http://schemas.openxmlformats.org/package/2006/relationships"><Relationship Type="http://schemas.openxmlformats.org/officeDocument/2006/relationships/slideLayout" Target="/ppt/slideLayouts/slideLayout4.xml" Id="R982c73d7478e49a5" /></Relationships>
</file>

<file path=ppt/slides/_rels/slide383.xml.rels>&#65279;<?xml version="1.0" encoding="utf-8"?><Relationships xmlns="http://schemas.openxmlformats.org/package/2006/relationships"><Relationship Type="http://schemas.openxmlformats.org/officeDocument/2006/relationships/slideLayout" Target="/ppt/slideLayouts/slideLayout4.xml" Id="Rd8fe69287f374499" /></Relationships>
</file>

<file path=ppt/slides/_rels/slide384.xml.rels>&#65279;<?xml version="1.0" encoding="utf-8"?><Relationships xmlns="http://schemas.openxmlformats.org/package/2006/relationships"><Relationship Type="http://schemas.openxmlformats.org/officeDocument/2006/relationships/image" Target="/ppt/media/image41.emf" Id="Rda6df06ebe11486e" /><Relationship Type="http://schemas.openxmlformats.org/officeDocument/2006/relationships/slideLayout" Target="/ppt/slideLayouts/slideLayout4.xml" Id="R07943633ead548d4" /></Relationships>
</file>

<file path=ppt/slides/_rels/slide385.xml.rels>&#65279;<?xml version="1.0" encoding="utf-8"?><Relationships xmlns="http://schemas.openxmlformats.org/package/2006/relationships"><Relationship Type="http://schemas.openxmlformats.org/officeDocument/2006/relationships/slideLayout" Target="/ppt/slideLayouts/slideLayout4.xml" Id="R046ebb84b0a543db" /></Relationships>
</file>

<file path=ppt/slides/_rels/slide386.xml.rels>&#65279;<?xml version="1.0" encoding="utf-8"?><Relationships xmlns="http://schemas.openxmlformats.org/package/2006/relationships"><Relationship Type="http://schemas.openxmlformats.org/officeDocument/2006/relationships/slideLayout" Target="/ppt/slideLayouts/slideLayout4.xml" Id="R7bf59d0dbe8445f5" /></Relationships>
</file>

<file path=ppt/slides/_rels/slide387.xml.rels>&#65279;<?xml version="1.0" encoding="utf-8"?><Relationships xmlns="http://schemas.openxmlformats.org/package/2006/relationships"><Relationship Type="http://schemas.openxmlformats.org/officeDocument/2006/relationships/image" Target="/ppt/media/image42.emf" Id="R8424a609e504486e" /><Relationship Type="http://schemas.openxmlformats.org/officeDocument/2006/relationships/slideLayout" Target="/ppt/slideLayouts/slideLayout4.xml" Id="R82dd57d276ec468b" /></Relationships>
</file>

<file path=ppt/slides/_rels/slide388.xml.rels>&#65279;<?xml version="1.0" encoding="utf-8"?><Relationships xmlns="http://schemas.openxmlformats.org/package/2006/relationships"><Relationship Type="http://schemas.openxmlformats.org/officeDocument/2006/relationships/slideLayout" Target="/ppt/slideLayouts/slideLayout4.xml" Id="R1b5df4ee9f1c4d40" /></Relationships>
</file>

<file path=ppt/slides/_rels/slide389.xml.rels>&#65279;<?xml version="1.0" encoding="utf-8"?><Relationships xmlns="http://schemas.openxmlformats.org/package/2006/relationships"><Relationship Type="http://schemas.openxmlformats.org/officeDocument/2006/relationships/slideLayout" Target="/ppt/slideLayouts/slideLayout4.xml" Id="R98f55281ae89475a" /></Relationships>
</file>

<file path=ppt/slides/_rels/slide39.xml.rels>&#65279;<?xml version="1.0" encoding="utf-8"?><Relationships xmlns="http://schemas.openxmlformats.org/package/2006/relationships"><Relationship Type="http://schemas.openxmlformats.org/officeDocument/2006/relationships/notesSlide" Target="/ppt/notesSlides/notesSlide21.xml" Id="Rdc136e4e1a074695" /><Relationship Type="http://schemas.openxmlformats.org/officeDocument/2006/relationships/slideLayout" Target="/ppt/slideLayouts/slideLayout4.xml" Id="R5fd9de280a2847bb" /></Relationships>
</file>

<file path=ppt/slides/_rels/slide390.xml.rels>&#65279;<?xml version="1.0" encoding="utf-8"?><Relationships xmlns="http://schemas.openxmlformats.org/package/2006/relationships"><Relationship Type="http://schemas.openxmlformats.org/officeDocument/2006/relationships/slideLayout" Target="/ppt/slideLayouts/slideLayout4.xml" Id="R1dea09cabf894bd3" /></Relationships>
</file>

<file path=ppt/slides/_rels/slide391.xml.rels>&#65279;<?xml version="1.0" encoding="utf-8"?><Relationships xmlns="http://schemas.openxmlformats.org/package/2006/relationships"><Relationship Type="http://schemas.openxmlformats.org/officeDocument/2006/relationships/slideLayout" Target="/ppt/slideLayouts/slideLayout4.xml" Id="R7bf0e12e3f574516" /></Relationships>
</file>

<file path=ppt/slides/_rels/slide392.xml.rels>&#65279;<?xml version="1.0" encoding="utf-8"?><Relationships xmlns="http://schemas.openxmlformats.org/package/2006/relationships"><Relationship Type="http://schemas.openxmlformats.org/officeDocument/2006/relationships/slideLayout" Target="/ppt/slideLayouts/slideLayout4.xml" Id="R07e2ed26c11d4bb7" /></Relationships>
</file>

<file path=ppt/slides/_rels/slide393.xml.rels>&#65279;<?xml version="1.0" encoding="utf-8"?><Relationships xmlns="http://schemas.openxmlformats.org/package/2006/relationships"><Relationship Type="http://schemas.openxmlformats.org/officeDocument/2006/relationships/slideLayout" Target="/ppt/slideLayouts/slideLayout4.xml" Id="R63ba2b49bbd14983" /></Relationships>
</file>

<file path=ppt/slides/_rels/slide394.xml.rels>&#65279;<?xml version="1.0" encoding="utf-8"?><Relationships xmlns="http://schemas.openxmlformats.org/package/2006/relationships"><Relationship Type="http://schemas.openxmlformats.org/officeDocument/2006/relationships/slideLayout" Target="/ppt/slideLayouts/slideLayout4.xml" Id="R4995e26e556d4e4b" /></Relationships>
</file>

<file path=ppt/slides/_rels/slide395.xml.rels>&#65279;<?xml version="1.0" encoding="utf-8"?><Relationships xmlns="http://schemas.openxmlformats.org/package/2006/relationships"><Relationship Type="http://schemas.openxmlformats.org/officeDocument/2006/relationships/slideLayout" Target="/ppt/slideLayouts/slideLayout4.xml" Id="Rbf6f38daaf1e4100" /></Relationships>
</file>

<file path=ppt/slides/_rels/slide396.xml.rels>&#65279;<?xml version="1.0" encoding="utf-8"?><Relationships xmlns="http://schemas.openxmlformats.org/package/2006/relationships"><Relationship Type="http://schemas.openxmlformats.org/officeDocument/2006/relationships/image" Target="/ppt/media/image43.emf" Id="R28b0bad3000a4e2a" /><Relationship Type="http://schemas.openxmlformats.org/officeDocument/2006/relationships/slideLayout" Target="/ppt/slideLayouts/slideLayout7.xml" Id="R81ff6ff478a24c91" /></Relationships>
</file>

<file path=ppt/slides/_rels/slide397.xml.rels>&#65279;<?xml version="1.0" encoding="utf-8"?><Relationships xmlns="http://schemas.openxmlformats.org/package/2006/relationships"><Relationship Type="http://schemas.openxmlformats.org/officeDocument/2006/relationships/slideLayout" Target="/ppt/slideLayouts/slideLayout4.xml" Id="R6dc0e30d6408486b" /></Relationships>
</file>

<file path=ppt/slides/_rels/slide398.xml.rels>&#65279;<?xml version="1.0" encoding="utf-8"?><Relationships xmlns="http://schemas.openxmlformats.org/package/2006/relationships"><Relationship Type="http://schemas.openxmlformats.org/officeDocument/2006/relationships/slideLayout" Target="/ppt/slideLayouts/slideLayout4.xml" Id="R8e90599bd4fc4490" /></Relationships>
</file>

<file path=ppt/slides/_rels/slide399.xml.rels>&#65279;<?xml version="1.0" encoding="utf-8"?><Relationships xmlns="http://schemas.openxmlformats.org/package/2006/relationships"><Relationship Type="http://schemas.openxmlformats.org/officeDocument/2006/relationships/image" Target="/ppt/media/image44.emf" Id="R934bfbfd494c4f2e" /><Relationship Type="http://schemas.openxmlformats.org/officeDocument/2006/relationships/slideLayout" Target="/ppt/slideLayouts/slideLayout4.xml" Id="R4765612b253c4e10" /></Relationships>
</file>

<file path=ppt/slides/_rels/slide4.xml.rels>&#65279;<?xml version="1.0" encoding="utf-8"?><Relationships xmlns="http://schemas.openxmlformats.org/package/2006/relationships"><Relationship Type="http://schemas.openxmlformats.org/officeDocument/2006/relationships/notesSlide" Target="/ppt/notesSlides/notesSlide2.xml" Id="R1ccb7ed1b5064561" /><Relationship Type="http://schemas.openxmlformats.org/officeDocument/2006/relationships/slideLayout" Target="/ppt/slideLayouts/slideLayout4.xml" Id="R58042a3f60414d0c" /></Relationships>
</file>

<file path=ppt/slides/_rels/slide40.xml.rels>&#65279;<?xml version="1.0" encoding="utf-8"?><Relationships xmlns="http://schemas.openxmlformats.org/package/2006/relationships"><Relationship Type="http://schemas.openxmlformats.org/officeDocument/2006/relationships/image" Target="/ppt/media/image12.jpg" Id="Rd4df7e476e9d44d9" /><Relationship Type="http://schemas.openxmlformats.org/officeDocument/2006/relationships/slideLayout" Target="/ppt/slideLayouts/slideLayout7.xml" Id="R31a6914444ce4a17" /></Relationships>
</file>

<file path=ppt/slides/_rels/slide400.xml.rels>&#65279;<?xml version="1.0" encoding="utf-8"?><Relationships xmlns="http://schemas.openxmlformats.org/package/2006/relationships"><Relationship Type="http://schemas.openxmlformats.org/officeDocument/2006/relationships/image" Target="/ppt/media/image45.emf" Id="Rf3859ec016c549fe" /><Relationship Type="http://schemas.openxmlformats.org/officeDocument/2006/relationships/image" Target="/ppt/media/image46.emf" Id="R142bd3c0c43e48fa" /><Relationship Type="http://schemas.openxmlformats.org/officeDocument/2006/relationships/slideLayout" Target="/ppt/slideLayouts/slideLayout4.xml" Id="R49e882de127f40c9" /></Relationships>
</file>

<file path=ppt/slides/_rels/slide401.xml.rels>&#65279;<?xml version="1.0" encoding="utf-8"?><Relationships xmlns="http://schemas.openxmlformats.org/package/2006/relationships"><Relationship Type="http://schemas.openxmlformats.org/officeDocument/2006/relationships/image" Target="/ppt/media/image47.emf" Id="Refff7c3c21f94db3" /><Relationship Type="http://schemas.openxmlformats.org/officeDocument/2006/relationships/image" Target="/ppt/media/image48.emf" Id="R266b8e22472f451e" /><Relationship Type="http://schemas.openxmlformats.org/officeDocument/2006/relationships/slideLayout" Target="/ppt/slideLayouts/slideLayout4.xml" Id="Rd4906db09ad949e9" /></Relationships>
</file>

<file path=ppt/slides/_rels/slide402.xml.rels>&#65279;<?xml version="1.0" encoding="utf-8"?><Relationships xmlns="http://schemas.openxmlformats.org/package/2006/relationships"><Relationship Type="http://schemas.openxmlformats.org/officeDocument/2006/relationships/slideLayout" Target="/ppt/slideLayouts/slideLayout4.xml" Id="R562720ab254e4149" /></Relationships>
</file>

<file path=ppt/slides/_rels/slide403.xml.rels>&#65279;<?xml version="1.0" encoding="utf-8"?><Relationships xmlns="http://schemas.openxmlformats.org/package/2006/relationships"><Relationship Type="http://schemas.openxmlformats.org/officeDocument/2006/relationships/slideLayout" Target="/ppt/slideLayouts/slideLayout4.xml" Id="R96b449e5c9744d21" /></Relationships>
</file>

<file path=ppt/slides/_rels/slide404.xml.rels>&#65279;<?xml version="1.0" encoding="utf-8"?><Relationships xmlns="http://schemas.openxmlformats.org/package/2006/relationships"><Relationship Type="http://schemas.openxmlformats.org/officeDocument/2006/relationships/image" Target="/ppt/media/image17.png" Id="R247456da14354fe3" /><Relationship Type="http://schemas.openxmlformats.org/officeDocument/2006/relationships/slideLayout" Target="/ppt/slideLayouts/slideLayout4.xml" Id="Rdcfaefed06454788" /></Relationships>
</file>

<file path=ppt/slides/_rels/slide405.xml.rels>&#65279;<?xml version="1.0" encoding="utf-8"?><Relationships xmlns="http://schemas.openxmlformats.org/package/2006/relationships"><Relationship Type="http://schemas.openxmlformats.org/officeDocument/2006/relationships/image" Target="/ppt/media/image18.png" Id="R68458dbf31a548ee" /><Relationship Type="http://schemas.openxmlformats.org/officeDocument/2006/relationships/slideLayout" Target="/ppt/slideLayouts/slideLayout4.xml" Id="Rf08bf679dbc44673" /></Relationships>
</file>

<file path=ppt/slides/_rels/slide406.xml.rels>&#65279;<?xml version="1.0" encoding="utf-8"?><Relationships xmlns="http://schemas.openxmlformats.org/package/2006/relationships"><Relationship Type="http://schemas.openxmlformats.org/officeDocument/2006/relationships/slideLayout" Target="/ppt/slideLayouts/slideLayout4.xml" Id="R38e93ecc94084a09" /></Relationships>
</file>

<file path=ppt/slides/_rels/slide407.xml.rels>&#65279;<?xml version="1.0" encoding="utf-8"?><Relationships xmlns="http://schemas.openxmlformats.org/package/2006/relationships"><Relationship Type="http://schemas.openxmlformats.org/officeDocument/2006/relationships/notesSlide" Target="/ppt/notesSlides/notesSlide271.xml" Id="R0ec533cb9cea412c" /><Relationship Type="http://schemas.openxmlformats.org/officeDocument/2006/relationships/slideLayout" Target="/ppt/slideLayouts/slideLayout4.xml" Id="R20850c82954b4868" /></Relationships>
</file>

<file path=ppt/slides/_rels/slide408.xml.rels>&#65279;<?xml version="1.0" encoding="utf-8"?><Relationships xmlns="http://schemas.openxmlformats.org/package/2006/relationships"><Relationship Type="http://schemas.openxmlformats.org/officeDocument/2006/relationships/image" Target="/ppt/media/image49.emf" Id="R0073aec5b35e4109" /><Relationship Type="http://schemas.openxmlformats.org/officeDocument/2006/relationships/notesSlide" Target="/ppt/notesSlides/notesSlide272.xml" Id="Rd5f79ba2c9fc412f" /><Relationship Type="http://schemas.openxmlformats.org/officeDocument/2006/relationships/slideLayout" Target="/ppt/slideLayouts/slideLayout4.xml" Id="R6588084eddd44583" /></Relationships>
</file>

<file path=ppt/slides/_rels/slide409.xml.rels>&#65279;<?xml version="1.0" encoding="utf-8"?><Relationships xmlns="http://schemas.openxmlformats.org/package/2006/relationships"><Relationship Type="http://schemas.openxmlformats.org/officeDocument/2006/relationships/notesSlide" Target="/ppt/notesSlides/notesSlide273.xml" Id="Rcdabd5f7ae9b4f2e" /><Relationship Type="http://schemas.openxmlformats.org/officeDocument/2006/relationships/slideLayout" Target="/ppt/slideLayouts/slideLayout4.xml" Id="Ref128a7b7f2843c1" /></Relationships>
</file>

<file path=ppt/slides/_rels/slide41.xml.rels>&#65279;<?xml version="1.0" encoding="utf-8"?><Relationships xmlns="http://schemas.openxmlformats.org/package/2006/relationships"><Relationship Type="http://schemas.openxmlformats.org/officeDocument/2006/relationships/image" Target="/ppt/media/image13.jpg" Id="R65d87cfd75ae4c10" /><Relationship Type="http://schemas.openxmlformats.org/officeDocument/2006/relationships/slideLayout" Target="/ppt/slideLayouts/slideLayout7.xml" Id="R00f9fd73d49b45d6" /></Relationships>
</file>

<file path=ppt/slides/_rels/slide410.xml.rels>&#65279;<?xml version="1.0" encoding="utf-8"?><Relationships xmlns="http://schemas.openxmlformats.org/package/2006/relationships"><Relationship Type="http://schemas.openxmlformats.org/officeDocument/2006/relationships/notesSlide" Target="/ppt/notesSlides/notesSlide274.xml" Id="R5bb775b410994132" /><Relationship Type="http://schemas.openxmlformats.org/officeDocument/2006/relationships/slideLayout" Target="/ppt/slideLayouts/slideLayout4.xml" Id="Re5d82a35a5544350" /></Relationships>
</file>

<file path=ppt/slides/_rels/slide411.xml.rels>&#65279;<?xml version="1.0" encoding="utf-8"?><Relationships xmlns="http://schemas.openxmlformats.org/package/2006/relationships"><Relationship Type="http://schemas.openxmlformats.org/officeDocument/2006/relationships/image" Target="/ppt/media/image50.emf" Id="R640264225fa048ff" /><Relationship Type="http://schemas.openxmlformats.org/officeDocument/2006/relationships/notesSlide" Target="/ppt/notesSlides/notesSlide275.xml" Id="R44c70985d6ef4075" /><Relationship Type="http://schemas.openxmlformats.org/officeDocument/2006/relationships/slideLayout" Target="/ppt/slideLayouts/slideLayout7.xml" Id="R98e6e220fa5d4c18" /></Relationships>
</file>

<file path=ppt/slides/_rels/slide412.xml.rels>&#65279;<?xml version="1.0" encoding="utf-8"?><Relationships xmlns="http://schemas.openxmlformats.org/package/2006/relationships"><Relationship Type="http://schemas.openxmlformats.org/officeDocument/2006/relationships/notesSlide" Target="/ppt/notesSlides/notesSlide276.xml" Id="R18303d9c382c46ef" /><Relationship Type="http://schemas.openxmlformats.org/officeDocument/2006/relationships/slideLayout" Target="/ppt/slideLayouts/slideLayout4.xml" Id="Rf6f38a5f30ad40de" /></Relationships>
</file>

<file path=ppt/slides/_rels/slide413.xml.rels>&#65279;<?xml version="1.0" encoding="utf-8"?><Relationships xmlns="http://schemas.openxmlformats.org/package/2006/relationships"><Relationship Type="http://schemas.openxmlformats.org/officeDocument/2006/relationships/notesSlide" Target="/ppt/notesSlides/notesSlide277.xml" Id="R436d360d5d144d16" /><Relationship Type="http://schemas.openxmlformats.org/officeDocument/2006/relationships/slideLayout" Target="/ppt/slideLayouts/slideLayout4.xml" Id="Rc9f92d39ac4e431b" /></Relationships>
</file>

<file path=ppt/slides/_rels/slide414.xml.rels>&#65279;<?xml version="1.0" encoding="utf-8"?><Relationships xmlns="http://schemas.openxmlformats.org/package/2006/relationships"><Relationship Type="http://schemas.openxmlformats.org/officeDocument/2006/relationships/notesSlide" Target="/ppt/notesSlides/notesSlide278.xml" Id="R6a27f4f4bb25486d" /><Relationship Type="http://schemas.openxmlformats.org/officeDocument/2006/relationships/slideLayout" Target="/ppt/slideLayouts/slideLayout4.xml" Id="Rd3391dd1bea843e2" /></Relationships>
</file>

<file path=ppt/slides/_rels/slide415.xml.rels>&#65279;<?xml version="1.0" encoding="utf-8"?><Relationships xmlns="http://schemas.openxmlformats.org/package/2006/relationships"><Relationship Type="http://schemas.openxmlformats.org/officeDocument/2006/relationships/notesSlide" Target="/ppt/notesSlides/notesSlide279.xml" Id="R8a0416a1aa8f4cef" /><Relationship Type="http://schemas.openxmlformats.org/officeDocument/2006/relationships/slideLayout" Target="/ppt/slideLayouts/slideLayout4.xml" Id="R1747c333eda343fa" /></Relationships>
</file>

<file path=ppt/slides/_rels/slide416.xml.rels>&#65279;<?xml version="1.0" encoding="utf-8"?><Relationships xmlns="http://schemas.openxmlformats.org/package/2006/relationships"><Relationship Type="http://schemas.openxmlformats.org/officeDocument/2006/relationships/notesSlide" Target="/ppt/notesSlides/notesSlide280.xml" Id="R35c7800323d6485f" /><Relationship Type="http://schemas.openxmlformats.org/officeDocument/2006/relationships/slideLayout" Target="/ppt/slideLayouts/slideLayout4.xml" Id="R0c8c8f1cbf034a0b" /></Relationships>
</file>

<file path=ppt/slides/_rels/slide417.xml.rels>&#65279;<?xml version="1.0" encoding="utf-8"?><Relationships xmlns="http://schemas.openxmlformats.org/package/2006/relationships"><Relationship Type="http://schemas.openxmlformats.org/officeDocument/2006/relationships/notesSlide" Target="/ppt/notesSlides/notesSlide281.xml" Id="Rfd53013849e449ef" /><Relationship Type="http://schemas.openxmlformats.org/officeDocument/2006/relationships/slideLayout" Target="/ppt/slideLayouts/slideLayout4.xml" Id="R1d9a420cca75496a" /></Relationships>
</file>

<file path=ppt/slides/_rels/slide418.xml.rels>&#65279;<?xml version="1.0" encoding="utf-8"?><Relationships xmlns="http://schemas.openxmlformats.org/package/2006/relationships"><Relationship Type="http://schemas.openxmlformats.org/officeDocument/2006/relationships/notesSlide" Target="/ppt/notesSlides/notesSlide282.xml" Id="R6088e3d499e1459c" /><Relationship Type="http://schemas.openxmlformats.org/officeDocument/2006/relationships/slideLayout" Target="/ppt/slideLayouts/slideLayout4.xml" Id="Ra69dc11426534a2c" /></Relationships>
</file>

<file path=ppt/slides/_rels/slide419.xml.rels>&#65279;<?xml version="1.0" encoding="utf-8"?><Relationships xmlns="http://schemas.openxmlformats.org/package/2006/relationships"><Relationship Type="http://schemas.openxmlformats.org/officeDocument/2006/relationships/notesSlide" Target="/ppt/notesSlides/notesSlide283.xml" Id="Rbb6ee484c79142a7" /><Relationship Type="http://schemas.openxmlformats.org/officeDocument/2006/relationships/slideLayout" Target="/ppt/slideLayouts/slideLayout4.xml" Id="R2bf6ea9165414f0e" /></Relationships>
</file>

<file path=ppt/slides/_rels/slide42.xml.rels>&#65279;<?xml version="1.0" encoding="utf-8"?><Relationships xmlns="http://schemas.openxmlformats.org/package/2006/relationships"><Relationship Type="http://schemas.openxmlformats.org/officeDocument/2006/relationships/image" Target="/ppt/media/image14.jpg" Id="Re07edfb793f24cd0" /><Relationship Type="http://schemas.openxmlformats.org/officeDocument/2006/relationships/notesSlide" Target="/ppt/notesSlides/notesSlide22.xml" Id="Rf944de6c83f640f5" /><Relationship Type="http://schemas.openxmlformats.org/officeDocument/2006/relationships/slideLayout" Target="/ppt/slideLayouts/slideLayout7.xml" Id="Rb71a19de700945c1" /></Relationships>
</file>

<file path=ppt/slides/_rels/slide420.xml.rels>&#65279;<?xml version="1.0" encoding="utf-8"?><Relationships xmlns="http://schemas.openxmlformats.org/package/2006/relationships"><Relationship Type="http://schemas.openxmlformats.org/officeDocument/2006/relationships/notesSlide" Target="/ppt/notesSlides/notesSlide284.xml" Id="R2b114a88b88e4fb0" /><Relationship Type="http://schemas.openxmlformats.org/officeDocument/2006/relationships/slideLayout" Target="/ppt/slideLayouts/slideLayout4.xml" Id="Ree6f19e8245c4398" /></Relationships>
</file>

<file path=ppt/slides/_rels/slide421.xml.rels>&#65279;<?xml version="1.0" encoding="utf-8"?><Relationships xmlns="http://schemas.openxmlformats.org/package/2006/relationships"><Relationship Type="http://schemas.openxmlformats.org/officeDocument/2006/relationships/notesSlide" Target="/ppt/notesSlides/notesSlide285.xml" Id="R040f69df83504c89" /><Relationship Type="http://schemas.openxmlformats.org/officeDocument/2006/relationships/slideLayout" Target="/ppt/slideLayouts/slideLayout4.xml" Id="R18c9b3f55f0c47c9" /></Relationships>
</file>

<file path=ppt/slides/_rels/slide422.xml.rels>&#65279;<?xml version="1.0" encoding="utf-8"?><Relationships xmlns="http://schemas.openxmlformats.org/package/2006/relationships"><Relationship Type="http://schemas.openxmlformats.org/officeDocument/2006/relationships/notesSlide" Target="/ppt/notesSlides/notesSlide286.xml" Id="Ra8c24ab137984792" /><Relationship Type="http://schemas.openxmlformats.org/officeDocument/2006/relationships/slideLayout" Target="/ppt/slideLayouts/slideLayout4.xml" Id="Rdd7192bb257e4215" /></Relationships>
</file>

<file path=ppt/slides/_rels/slide423.xml.rels>&#65279;<?xml version="1.0" encoding="utf-8"?><Relationships xmlns="http://schemas.openxmlformats.org/package/2006/relationships"><Relationship Type="http://schemas.openxmlformats.org/officeDocument/2006/relationships/slideLayout" Target="/ppt/slideLayouts/slideLayout4.xml" Id="R38f17118fa00442f" /></Relationships>
</file>

<file path=ppt/slides/_rels/slide424.xml.rels>&#65279;<?xml version="1.0" encoding="utf-8"?><Relationships xmlns="http://schemas.openxmlformats.org/package/2006/relationships"><Relationship Type="http://schemas.openxmlformats.org/officeDocument/2006/relationships/notesSlide" Target="/ppt/notesSlides/notesSlide287.xml" Id="Rc6ac3ab48e9542de" /><Relationship Type="http://schemas.openxmlformats.org/officeDocument/2006/relationships/slideLayout" Target="/ppt/slideLayouts/slideLayout4.xml" Id="R913e0e3b59244d8a" /></Relationships>
</file>

<file path=ppt/slides/_rels/slide425.xml.rels>&#65279;<?xml version="1.0" encoding="utf-8"?><Relationships xmlns="http://schemas.openxmlformats.org/package/2006/relationships"><Relationship Type="http://schemas.openxmlformats.org/officeDocument/2006/relationships/notesSlide" Target="/ppt/notesSlides/notesSlide288.xml" Id="R537effa1d5f5451c" /><Relationship Type="http://schemas.openxmlformats.org/officeDocument/2006/relationships/slideLayout" Target="/ppt/slideLayouts/slideLayout4.xml" Id="R3b75d8b8a99348bf" /></Relationships>
</file>

<file path=ppt/slides/_rels/slide426.xml.rels>&#65279;<?xml version="1.0" encoding="utf-8"?><Relationships xmlns="http://schemas.openxmlformats.org/package/2006/relationships"><Relationship Type="http://schemas.openxmlformats.org/officeDocument/2006/relationships/notesSlide" Target="/ppt/notesSlides/notesSlide289.xml" Id="R7a97b3b138284397" /><Relationship Type="http://schemas.openxmlformats.org/officeDocument/2006/relationships/slideLayout" Target="/ppt/slideLayouts/slideLayout4.xml" Id="R92837188c2504019" /></Relationships>
</file>

<file path=ppt/slides/_rels/slide427.xml.rels>&#65279;<?xml version="1.0" encoding="utf-8"?><Relationships xmlns="http://schemas.openxmlformats.org/package/2006/relationships"><Relationship Type="http://schemas.openxmlformats.org/officeDocument/2006/relationships/notesSlide" Target="/ppt/notesSlides/notesSlide290.xml" Id="Rf50389e4cc544483" /><Relationship Type="http://schemas.openxmlformats.org/officeDocument/2006/relationships/slideLayout" Target="/ppt/slideLayouts/slideLayout4.xml" Id="R3b7d153dc36d48c7" /></Relationships>
</file>

<file path=ppt/slides/_rels/slide428.xml.rels>&#65279;<?xml version="1.0" encoding="utf-8"?><Relationships xmlns="http://schemas.openxmlformats.org/package/2006/relationships"><Relationship Type="http://schemas.openxmlformats.org/officeDocument/2006/relationships/image" Target="/ppt/media/image51.emf" Id="R35c1c713500441d8" /><Relationship Type="http://schemas.openxmlformats.org/officeDocument/2006/relationships/notesSlide" Target="/ppt/notesSlides/notesSlide291.xml" Id="R52f45b0348dc4f57" /><Relationship Type="http://schemas.openxmlformats.org/officeDocument/2006/relationships/slideLayout" Target="/ppt/slideLayouts/slideLayout4.xml" Id="R18de0be0af4946fd" /></Relationships>
</file>

<file path=ppt/slides/_rels/slide429.xml.rels>&#65279;<?xml version="1.0" encoding="utf-8"?><Relationships xmlns="http://schemas.openxmlformats.org/package/2006/relationships"><Relationship Type="http://schemas.openxmlformats.org/officeDocument/2006/relationships/notesSlide" Target="/ppt/notesSlides/notesSlide292.xml" Id="R859f5df70b004bd0" /><Relationship Type="http://schemas.openxmlformats.org/officeDocument/2006/relationships/slideLayout" Target="/ppt/slideLayouts/slideLayout4.xml" Id="R38f9f639024b4958" /></Relationships>
</file>

<file path=ppt/slides/_rels/slide43.xml.rels>&#65279;<?xml version="1.0" encoding="utf-8"?><Relationships xmlns="http://schemas.openxmlformats.org/package/2006/relationships"><Relationship Type="http://schemas.openxmlformats.org/officeDocument/2006/relationships/image" Target="/ppt/media/image6.jpg" Id="Reb84253a589f469a" /><Relationship Type="http://schemas.openxmlformats.org/officeDocument/2006/relationships/notesSlide" Target="/ppt/notesSlides/notesSlide23.xml" Id="R03bb22e311b142b8" /><Relationship Type="http://schemas.openxmlformats.org/officeDocument/2006/relationships/slideLayout" Target="/ppt/slideLayouts/slideLayout7.xml" Id="R1f8dbfcd76434e72" /></Relationships>
</file>

<file path=ppt/slides/_rels/slide430.xml.rels>&#65279;<?xml version="1.0" encoding="utf-8"?><Relationships xmlns="http://schemas.openxmlformats.org/package/2006/relationships"><Relationship Type="http://schemas.openxmlformats.org/officeDocument/2006/relationships/notesSlide" Target="/ppt/notesSlides/notesSlide293.xml" Id="R6e7e8c6a7dee425c" /><Relationship Type="http://schemas.openxmlformats.org/officeDocument/2006/relationships/slideLayout" Target="/ppt/slideLayouts/slideLayout4.xml" Id="Rd37e541be6fe4b20" /></Relationships>
</file>

<file path=ppt/slides/_rels/slide431.xml.rels>&#65279;<?xml version="1.0" encoding="utf-8"?><Relationships xmlns="http://schemas.openxmlformats.org/package/2006/relationships"><Relationship Type="http://schemas.openxmlformats.org/officeDocument/2006/relationships/notesSlide" Target="/ppt/notesSlides/notesSlide294.xml" Id="R68fca7ae54d244b8" /><Relationship Type="http://schemas.openxmlformats.org/officeDocument/2006/relationships/slideLayout" Target="/ppt/slideLayouts/slideLayout4.xml" Id="R9fbf9a6fa5b041e4" /></Relationships>
</file>

<file path=ppt/slides/_rels/slide432.xml.rels>&#65279;<?xml version="1.0" encoding="utf-8"?><Relationships xmlns="http://schemas.openxmlformats.org/package/2006/relationships"><Relationship Type="http://schemas.openxmlformats.org/officeDocument/2006/relationships/notesSlide" Target="/ppt/notesSlides/notesSlide295.xml" Id="R9894075fd4f94fb5" /><Relationship Type="http://schemas.openxmlformats.org/officeDocument/2006/relationships/slideLayout" Target="/ppt/slideLayouts/slideLayout4.xml" Id="R6c8bf72b32ce4402" /></Relationships>
</file>

<file path=ppt/slides/_rels/slide433.xml.rels>&#65279;<?xml version="1.0" encoding="utf-8"?><Relationships xmlns="http://schemas.openxmlformats.org/package/2006/relationships"><Relationship Type="http://schemas.openxmlformats.org/officeDocument/2006/relationships/slideLayout" Target="/ppt/slideLayouts/slideLayout4.xml" Id="R09a42428b0f4446e" /></Relationships>
</file>

<file path=ppt/slides/_rels/slide434.xml.rels>&#65279;<?xml version="1.0" encoding="utf-8"?><Relationships xmlns="http://schemas.openxmlformats.org/package/2006/relationships"><Relationship Type="http://schemas.openxmlformats.org/officeDocument/2006/relationships/image" Target="/ppt/media/image52.emf" Id="Rd94073a26b8f495f" /><Relationship Type="http://schemas.openxmlformats.org/officeDocument/2006/relationships/notesSlide" Target="/ppt/notesSlides/notesSlide296.xml" Id="R6c7b724e6e884e90" /><Relationship Type="http://schemas.openxmlformats.org/officeDocument/2006/relationships/slideLayout" Target="/ppt/slideLayouts/slideLayout7.xml" Id="Rebbe6fc471ba4f06" /></Relationships>
</file>

<file path=ppt/slides/_rels/slide435.xml.rels>&#65279;<?xml version="1.0" encoding="utf-8"?><Relationships xmlns="http://schemas.openxmlformats.org/package/2006/relationships"><Relationship Type="http://schemas.openxmlformats.org/officeDocument/2006/relationships/notesSlide" Target="/ppt/notesSlides/notesSlide297.xml" Id="R1ea82b0969b740dc" /><Relationship Type="http://schemas.openxmlformats.org/officeDocument/2006/relationships/slideLayout" Target="/ppt/slideLayouts/slideLayout4.xml" Id="Rb0849db2fbaf48fd" /></Relationships>
</file>

<file path=ppt/slides/_rels/slide436.xml.rels>&#65279;<?xml version="1.0" encoding="utf-8"?><Relationships xmlns="http://schemas.openxmlformats.org/package/2006/relationships"><Relationship Type="http://schemas.openxmlformats.org/officeDocument/2006/relationships/image" Target="/ppt/media/image53.emf" Id="R5b41a9362d9d42f5" /><Relationship Type="http://schemas.openxmlformats.org/officeDocument/2006/relationships/notesSlide" Target="/ppt/notesSlides/notesSlide298.xml" Id="Rcb2d29ee1b414d48" /><Relationship Type="http://schemas.openxmlformats.org/officeDocument/2006/relationships/slideLayout" Target="/ppt/slideLayouts/slideLayout2.xml" Id="R5d53124580af4ee0" /></Relationships>
</file>

<file path=ppt/slides/_rels/slide437.xml.rels>&#65279;<?xml version="1.0" encoding="utf-8"?><Relationships xmlns="http://schemas.openxmlformats.org/package/2006/relationships"><Relationship Type="http://schemas.openxmlformats.org/officeDocument/2006/relationships/notesSlide" Target="/ppt/notesSlides/notesSlide299.xml" Id="R0a7549c01b064c67" /><Relationship Type="http://schemas.openxmlformats.org/officeDocument/2006/relationships/slideLayout" Target="/ppt/slideLayouts/slideLayout4.xml" Id="R009c166bcde2499b" /></Relationships>
</file>

<file path=ppt/slides/_rels/slide438.xml.rels>&#65279;<?xml version="1.0" encoding="utf-8"?><Relationships xmlns="http://schemas.openxmlformats.org/package/2006/relationships"><Relationship Type="http://schemas.openxmlformats.org/officeDocument/2006/relationships/notesSlide" Target="/ppt/notesSlides/notesSlide300.xml" Id="R2fe367b8cf924e19" /><Relationship Type="http://schemas.openxmlformats.org/officeDocument/2006/relationships/slideLayout" Target="/ppt/slideLayouts/slideLayout4.xml" Id="R4c80cf0836eb4256" /></Relationships>
</file>

<file path=ppt/slides/_rels/slide439.xml.rels>&#65279;<?xml version="1.0" encoding="utf-8"?><Relationships xmlns="http://schemas.openxmlformats.org/package/2006/relationships"><Relationship Type="http://schemas.openxmlformats.org/officeDocument/2006/relationships/notesSlide" Target="/ppt/notesSlides/notesSlide301.xml" Id="Rd8f134dce9a14f11" /><Relationship Type="http://schemas.openxmlformats.org/officeDocument/2006/relationships/slideLayout" Target="/ppt/slideLayouts/slideLayout48.xml" Id="R78137290260a4c88" /></Relationships>
</file>

<file path=ppt/slides/_rels/slide44.xml.rels>&#65279;<?xml version="1.0" encoding="utf-8"?><Relationships xmlns="http://schemas.openxmlformats.org/package/2006/relationships"><Relationship Type="http://schemas.openxmlformats.org/officeDocument/2006/relationships/image" Target="/ppt/media/image15.jpg" Id="R1faf5292ceb44aa0" /><Relationship Type="http://schemas.openxmlformats.org/officeDocument/2006/relationships/slideLayout" Target="/ppt/slideLayouts/slideLayout7.xml" Id="Rae3017b02a4648a2" /></Relationships>
</file>

<file path=ppt/slides/_rels/slide440.xml.rels>&#65279;<?xml version="1.0" encoding="utf-8"?><Relationships xmlns="http://schemas.openxmlformats.org/package/2006/relationships"><Relationship Type="http://schemas.openxmlformats.org/officeDocument/2006/relationships/notesSlide" Target="/ppt/notesSlides/notesSlide302.xml" Id="R348a0790c0064035" /><Relationship Type="http://schemas.openxmlformats.org/officeDocument/2006/relationships/slideLayout" Target="/ppt/slideLayouts/slideLayout47.xml" Id="R1f6e60f89ce64569" /></Relationships>
</file>

<file path=ppt/slides/_rels/slide441.xml.rels>&#65279;<?xml version="1.0" encoding="utf-8"?><Relationships xmlns="http://schemas.openxmlformats.org/package/2006/relationships"><Relationship Type="http://schemas.openxmlformats.org/officeDocument/2006/relationships/notesSlide" Target="/ppt/notesSlides/notesSlide303.xml" Id="Ra3cb6acc77874fc2" /><Relationship Type="http://schemas.openxmlformats.org/officeDocument/2006/relationships/slideLayout" Target="/ppt/slideLayouts/slideLayout47.xml" Id="R5b27a73583724913" /></Relationships>
</file>

<file path=ppt/slides/_rels/slide442.xml.rels>&#65279;<?xml version="1.0" encoding="utf-8"?><Relationships xmlns="http://schemas.openxmlformats.org/package/2006/relationships"><Relationship Type="http://schemas.openxmlformats.org/officeDocument/2006/relationships/notesSlide" Target="/ppt/notesSlides/notesSlide304.xml" Id="R412440cdb17a47d9" /><Relationship Type="http://schemas.openxmlformats.org/officeDocument/2006/relationships/slideLayout" Target="/ppt/slideLayouts/slideLayout47.xml" Id="R1c11bb3d51474a0e" /></Relationships>
</file>

<file path=ppt/slides/_rels/slide443.xml.rels>&#65279;<?xml version="1.0" encoding="utf-8"?><Relationships xmlns="http://schemas.openxmlformats.org/package/2006/relationships"><Relationship Type="http://schemas.openxmlformats.org/officeDocument/2006/relationships/image" Target="/ppt/media/image54.emf" Id="Rfa66c09997da441b" /><Relationship Type="http://schemas.openxmlformats.org/officeDocument/2006/relationships/notesSlide" Target="/ppt/notesSlides/notesSlide305.xml" Id="R128726446c094a71" /><Relationship Type="http://schemas.openxmlformats.org/officeDocument/2006/relationships/slideLayout" Target="/ppt/slideLayouts/slideLayout47.xml" Id="Reb13d9ad2fa44b7a" /></Relationships>
</file>

<file path=ppt/slides/_rels/slide444.xml.rels>&#65279;<?xml version="1.0" encoding="utf-8"?><Relationships xmlns="http://schemas.openxmlformats.org/package/2006/relationships"><Relationship Type="http://schemas.openxmlformats.org/officeDocument/2006/relationships/notesSlide" Target="/ppt/notesSlides/notesSlide306.xml" Id="R6b5af207e4584cbc" /><Relationship Type="http://schemas.openxmlformats.org/officeDocument/2006/relationships/slideLayout" Target="/ppt/slideLayouts/slideLayout47.xml" Id="R99d2a83acbd8472c" /></Relationships>
</file>

<file path=ppt/slides/_rels/slide445.xml.rels>&#65279;<?xml version="1.0" encoding="utf-8"?><Relationships xmlns="http://schemas.openxmlformats.org/package/2006/relationships"><Relationship Type="http://schemas.openxmlformats.org/officeDocument/2006/relationships/image" Target="/ppt/media/image55.emf" Id="Rbb159d1d835d4870" /><Relationship Type="http://schemas.openxmlformats.org/officeDocument/2006/relationships/notesSlide" Target="/ppt/notesSlides/notesSlide307.xml" Id="R348c66e526c24ab9" /><Relationship Type="http://schemas.openxmlformats.org/officeDocument/2006/relationships/slideLayout" Target="/ppt/slideLayouts/slideLayout47.xml" Id="Ra52776f210e649b2" /></Relationships>
</file>

<file path=ppt/slides/_rels/slide446.xml.rels>&#65279;<?xml version="1.0" encoding="utf-8"?><Relationships xmlns="http://schemas.openxmlformats.org/package/2006/relationships"><Relationship Type="http://schemas.openxmlformats.org/officeDocument/2006/relationships/image" Target="/ppt/media/image87.jpg" Id="R7f2ebeba92114171" /><Relationship Type="http://schemas.openxmlformats.org/officeDocument/2006/relationships/notesSlide" Target="/ppt/notesSlides/notesSlide308.xml" Id="R49f11f4b04714220" /><Relationship Type="http://schemas.openxmlformats.org/officeDocument/2006/relationships/slideLayout" Target="/ppt/slideLayouts/slideLayout47.xml" Id="R206760018ce3400c" /></Relationships>
</file>

<file path=ppt/slides/_rels/slide447.xml.rels>&#65279;<?xml version="1.0" encoding="utf-8"?><Relationships xmlns="http://schemas.openxmlformats.org/package/2006/relationships"><Relationship Type="http://schemas.openxmlformats.org/officeDocument/2006/relationships/slideLayout" Target="/ppt/slideLayouts/slideLayout47.xml" Id="R81c1a9609e164c23" /></Relationships>
</file>

<file path=ppt/slides/_rels/slide448.xml.rels>&#65279;<?xml version="1.0" encoding="utf-8"?><Relationships xmlns="http://schemas.openxmlformats.org/package/2006/relationships"><Relationship Type="http://schemas.openxmlformats.org/officeDocument/2006/relationships/notesSlide" Target="/ppt/notesSlides/notesSlide309.xml" Id="R387430fdcf3c4a50" /><Relationship Type="http://schemas.openxmlformats.org/officeDocument/2006/relationships/slideLayout" Target="/ppt/slideLayouts/slideLayout47.xml" Id="R141b798e3e8c41c0" /></Relationships>
</file>

<file path=ppt/slides/_rels/slide449.xml.rels>&#65279;<?xml version="1.0" encoding="utf-8"?><Relationships xmlns="http://schemas.openxmlformats.org/package/2006/relationships"><Relationship Type="http://schemas.openxmlformats.org/officeDocument/2006/relationships/notesSlide" Target="/ppt/notesSlides/notesSlide310.xml" Id="Rdad76aae649f42cb" /><Relationship Type="http://schemas.openxmlformats.org/officeDocument/2006/relationships/slideLayout" Target="/ppt/slideLayouts/slideLayout47.xml" Id="Rfc8da082be354684" /></Relationships>
</file>

<file path=ppt/slides/_rels/slide45.xml.rels>&#65279;<?xml version="1.0" encoding="utf-8"?><Relationships xmlns="http://schemas.openxmlformats.org/package/2006/relationships"><Relationship Type="http://schemas.openxmlformats.org/officeDocument/2006/relationships/slideLayout" Target="/ppt/slideLayouts/slideLayout7.xml" Id="Rd7f275940a9a44f6" /></Relationships>
</file>

<file path=ppt/slides/_rels/slide450.xml.rels>&#65279;<?xml version="1.0" encoding="utf-8"?><Relationships xmlns="http://schemas.openxmlformats.org/package/2006/relationships"><Relationship Type="http://schemas.openxmlformats.org/officeDocument/2006/relationships/image" Target="/ppt/media/image88.jpg" Id="R28780e2c60cf47c4" /><Relationship Type="http://schemas.openxmlformats.org/officeDocument/2006/relationships/notesSlide" Target="/ppt/notesSlides/notesSlide311.xml" Id="R54b4615c29014edd" /><Relationship Type="http://schemas.openxmlformats.org/officeDocument/2006/relationships/slideLayout" Target="/ppt/slideLayouts/slideLayout51.xml" Id="Rce1e5cbe5c1b4708" /></Relationships>
</file>

<file path=ppt/slides/_rels/slide451.xml.rels>&#65279;<?xml version="1.0" encoding="utf-8"?><Relationships xmlns="http://schemas.openxmlformats.org/package/2006/relationships"><Relationship Type="http://schemas.openxmlformats.org/officeDocument/2006/relationships/notesSlide" Target="/ppt/notesSlides/notesSlide312.xml" Id="R4771291fd5634eb8" /><Relationship Type="http://schemas.openxmlformats.org/officeDocument/2006/relationships/slideLayout" Target="/ppt/slideLayouts/slideLayout47.xml" Id="Rfb437587216e47fa" /></Relationships>
</file>

<file path=ppt/slides/_rels/slide452.xml.rels>&#65279;<?xml version="1.0" encoding="utf-8"?><Relationships xmlns="http://schemas.openxmlformats.org/package/2006/relationships"><Relationship Type="http://schemas.openxmlformats.org/officeDocument/2006/relationships/notesSlide" Target="/ppt/notesSlides/notesSlide313.xml" Id="Rc7be8d9e937544a2" /><Relationship Type="http://schemas.openxmlformats.org/officeDocument/2006/relationships/slideLayout" Target="/ppt/slideLayouts/slideLayout47.xml" Id="Rbed6ec16601f45a6" /></Relationships>
</file>

<file path=ppt/slides/_rels/slide453.xml.rels>&#65279;<?xml version="1.0" encoding="utf-8"?><Relationships xmlns="http://schemas.openxmlformats.org/package/2006/relationships"><Relationship Type="http://schemas.openxmlformats.org/officeDocument/2006/relationships/image" Target="/ppt/media/image89.jpg" Id="Rac4036fa0a1345f8" /><Relationship Type="http://schemas.openxmlformats.org/officeDocument/2006/relationships/slideLayout" Target="/ppt/slideLayouts/slideLayout47.xml" Id="Racf9b2c222844791" /></Relationships>
</file>

<file path=ppt/slides/_rels/slide454.xml.rels>&#65279;<?xml version="1.0" encoding="utf-8"?><Relationships xmlns="http://schemas.openxmlformats.org/package/2006/relationships"><Relationship Type="http://schemas.openxmlformats.org/officeDocument/2006/relationships/notesSlide" Target="/ppt/notesSlides/notesSlide314.xml" Id="R5a0b5a0f8bce490d" /><Relationship Type="http://schemas.openxmlformats.org/officeDocument/2006/relationships/slideLayout" Target="/ppt/slideLayouts/slideLayout47.xml" Id="R8f5cd1c6d28c4e49" /></Relationships>
</file>

<file path=ppt/slides/_rels/slide455.xml.rels>&#65279;<?xml version="1.0" encoding="utf-8"?><Relationships xmlns="http://schemas.openxmlformats.org/package/2006/relationships"><Relationship Type="http://schemas.openxmlformats.org/officeDocument/2006/relationships/image" Target="/ppt/media/image90.jpg" Id="R5a08dc809ac64e61" /><Relationship Type="http://schemas.openxmlformats.org/officeDocument/2006/relationships/slideLayout" Target="/ppt/slideLayouts/slideLayout47.xml" Id="Rc387923083e44902" /></Relationships>
</file>

<file path=ppt/slides/_rels/slide456.xml.rels>&#65279;<?xml version="1.0" encoding="utf-8"?><Relationships xmlns="http://schemas.openxmlformats.org/package/2006/relationships"><Relationship Type="http://schemas.openxmlformats.org/officeDocument/2006/relationships/notesSlide" Target="/ppt/notesSlides/notesSlide315.xml" Id="Rdce4a1ace3224444" /><Relationship Type="http://schemas.openxmlformats.org/officeDocument/2006/relationships/slideLayout" Target="/ppt/slideLayouts/slideLayout47.xml" Id="R528d94703a994418" /></Relationships>
</file>

<file path=ppt/slides/_rels/slide457.xml.rels>&#65279;<?xml version="1.0" encoding="utf-8"?><Relationships xmlns="http://schemas.openxmlformats.org/package/2006/relationships"><Relationship Type="http://schemas.openxmlformats.org/officeDocument/2006/relationships/image" Target="/ppt/media/image91.jpg" Id="R3b64771d00f94e81" /><Relationship Type="http://schemas.openxmlformats.org/officeDocument/2006/relationships/notesSlide" Target="/ppt/notesSlides/notesSlide316.xml" Id="Rbdc2d94b740c4a7d" /><Relationship Type="http://schemas.openxmlformats.org/officeDocument/2006/relationships/slideLayout" Target="/ppt/slideLayouts/slideLayout51.xml" Id="R08fe2d9aa6e7497d" /></Relationships>
</file>

<file path=ppt/slides/_rels/slide458.xml.rels>&#65279;<?xml version="1.0" encoding="utf-8"?><Relationships xmlns="http://schemas.openxmlformats.org/package/2006/relationships"><Relationship Type="http://schemas.openxmlformats.org/officeDocument/2006/relationships/image" Target="/ppt/media/image92.jpg" Id="Rd34c24ed29574f4f" /><Relationship Type="http://schemas.openxmlformats.org/officeDocument/2006/relationships/notesSlide" Target="/ppt/notesSlides/notesSlide317.xml" Id="R2acb84338d964f79" /><Relationship Type="http://schemas.openxmlformats.org/officeDocument/2006/relationships/slideLayout" Target="/ppt/slideLayouts/slideLayout51.xml" Id="R3acb659e871e4354" /></Relationships>
</file>

<file path=ppt/slides/_rels/slide459.xml.rels>&#65279;<?xml version="1.0" encoding="utf-8"?><Relationships xmlns="http://schemas.openxmlformats.org/package/2006/relationships"><Relationship Type="http://schemas.openxmlformats.org/officeDocument/2006/relationships/notesSlide" Target="/ppt/notesSlides/notesSlide318.xml" Id="R2e371b5a97fd4826" /><Relationship Type="http://schemas.openxmlformats.org/officeDocument/2006/relationships/slideLayout" Target="/ppt/slideLayouts/slideLayout47.xml" Id="R88475cfa23c248f6" /></Relationships>
</file>

<file path=ppt/slides/_rels/slide46.xml.rels>&#65279;<?xml version="1.0" encoding="utf-8"?><Relationships xmlns="http://schemas.openxmlformats.org/package/2006/relationships"><Relationship Type="http://schemas.openxmlformats.org/officeDocument/2006/relationships/image" Target="/ppt/media/image16.jpg" Id="R42fa1aa384f348b9" /><Relationship Type="http://schemas.openxmlformats.org/officeDocument/2006/relationships/slideLayout" Target="/ppt/slideLayouts/slideLayout7.xml" Id="Rb1af4964c6b0468b" /></Relationships>
</file>

<file path=ppt/slides/_rels/slide460.xml.rels>&#65279;<?xml version="1.0" encoding="utf-8"?><Relationships xmlns="http://schemas.openxmlformats.org/package/2006/relationships"><Relationship Type="http://schemas.openxmlformats.org/officeDocument/2006/relationships/notesSlide" Target="/ppt/notesSlides/notesSlide319.xml" Id="Rf03ef7c7d39f4abd" /><Relationship Type="http://schemas.openxmlformats.org/officeDocument/2006/relationships/slideLayout" Target="/ppt/slideLayouts/slideLayout47.xml" Id="R9837565462834c11" /></Relationships>
</file>

<file path=ppt/slides/_rels/slide461.xml.rels>&#65279;<?xml version="1.0" encoding="utf-8"?><Relationships xmlns="http://schemas.openxmlformats.org/package/2006/relationships"><Relationship Type="http://schemas.openxmlformats.org/officeDocument/2006/relationships/notesSlide" Target="/ppt/notesSlides/notesSlide320.xml" Id="R594dce28b8bb46c0" /><Relationship Type="http://schemas.openxmlformats.org/officeDocument/2006/relationships/slideLayout" Target="/ppt/slideLayouts/slideLayout47.xml" Id="R5b703e53aaa24bd4" /></Relationships>
</file>

<file path=ppt/slides/_rels/slide462.xml.rels>&#65279;<?xml version="1.0" encoding="utf-8"?><Relationships xmlns="http://schemas.openxmlformats.org/package/2006/relationships"><Relationship Type="http://schemas.openxmlformats.org/officeDocument/2006/relationships/notesSlide" Target="/ppt/notesSlides/notesSlide321.xml" Id="R47d9be0610be4f2f" /><Relationship Type="http://schemas.openxmlformats.org/officeDocument/2006/relationships/slideLayout" Target="/ppt/slideLayouts/slideLayout47.xml" Id="Ra34a224e2f714bf4" /></Relationships>
</file>

<file path=ppt/slides/_rels/slide463.xml.rels>&#65279;<?xml version="1.0" encoding="utf-8"?><Relationships xmlns="http://schemas.openxmlformats.org/package/2006/relationships"><Relationship Type="http://schemas.openxmlformats.org/officeDocument/2006/relationships/notesSlide" Target="/ppt/notesSlides/notesSlide322.xml" Id="R410e98c467dc4676" /><Relationship Type="http://schemas.openxmlformats.org/officeDocument/2006/relationships/slideLayout" Target="/ppt/slideLayouts/slideLayout47.xml" Id="Ra6b65e427565447f" /></Relationships>
</file>

<file path=ppt/slides/_rels/slide464.xml.rels>&#65279;<?xml version="1.0" encoding="utf-8"?><Relationships xmlns="http://schemas.openxmlformats.org/package/2006/relationships"><Relationship Type="http://schemas.openxmlformats.org/officeDocument/2006/relationships/notesSlide" Target="/ppt/notesSlides/notesSlide323.xml" Id="R8fe724e3eab84449" /><Relationship Type="http://schemas.openxmlformats.org/officeDocument/2006/relationships/slideLayout" Target="/ppt/slideLayouts/slideLayout51.xml" Id="Rc5d43381bfdf4bf2" /></Relationships>
</file>

<file path=ppt/slides/_rels/slide465.xml.rels>&#65279;<?xml version="1.0" encoding="utf-8"?><Relationships xmlns="http://schemas.openxmlformats.org/package/2006/relationships"><Relationship Type="http://schemas.openxmlformats.org/officeDocument/2006/relationships/notesSlide" Target="/ppt/notesSlides/notesSlide324.xml" Id="R73d0ab15ae894f73" /><Relationship Type="http://schemas.openxmlformats.org/officeDocument/2006/relationships/slideLayout" Target="/ppt/slideLayouts/slideLayout51.xml" Id="R636e740361304a7a" /></Relationships>
</file>

<file path=ppt/slides/_rels/slide466.xml.rels>&#65279;<?xml version="1.0" encoding="utf-8"?><Relationships xmlns="http://schemas.openxmlformats.org/package/2006/relationships"><Relationship Type="http://schemas.openxmlformats.org/officeDocument/2006/relationships/image" Target="/ppt/media/image93.jpg" Id="R0b657eb94a6b47cf" /><Relationship Type="http://schemas.openxmlformats.org/officeDocument/2006/relationships/notesSlide" Target="/ppt/notesSlides/notesSlide325.xml" Id="R738205afffcf41e4" /><Relationship Type="http://schemas.openxmlformats.org/officeDocument/2006/relationships/slideLayout" Target="/ppt/slideLayouts/slideLayout47.xml" Id="Rcfed57edb6134c51" /></Relationships>
</file>

<file path=ppt/slides/_rels/slide467.xml.rels>&#65279;<?xml version="1.0" encoding="utf-8"?><Relationships xmlns="http://schemas.openxmlformats.org/package/2006/relationships"><Relationship Type="http://schemas.openxmlformats.org/officeDocument/2006/relationships/notesSlide" Target="/ppt/notesSlides/notesSlide326.xml" Id="Rbce72e4340c94a49" /><Relationship Type="http://schemas.openxmlformats.org/officeDocument/2006/relationships/slideLayout" Target="/ppt/slideLayouts/slideLayout47.xml" Id="Rcac36d25504d413a" /></Relationships>
</file>

<file path=ppt/slides/_rels/slide468.xml.rels>&#65279;<?xml version="1.0" encoding="utf-8"?><Relationships xmlns="http://schemas.openxmlformats.org/package/2006/relationships"><Relationship Type="http://schemas.openxmlformats.org/officeDocument/2006/relationships/notesSlide" Target="/ppt/notesSlides/notesSlide327.xml" Id="R68b295bf03ab4fd1" /><Relationship Type="http://schemas.openxmlformats.org/officeDocument/2006/relationships/slideLayout" Target="/ppt/slideLayouts/slideLayout47.xml" Id="R5e3a1e2a3fdd43ce" /></Relationships>
</file>

<file path=ppt/slides/_rels/slide469.xml.rels>&#65279;<?xml version="1.0" encoding="utf-8"?><Relationships xmlns="http://schemas.openxmlformats.org/package/2006/relationships"><Relationship Type="http://schemas.openxmlformats.org/officeDocument/2006/relationships/image" Target="/ppt/media/image56.emf" Id="Rbe5e1935bae84f09" /><Relationship Type="http://schemas.openxmlformats.org/officeDocument/2006/relationships/image" Target="/ppt/media/image57.emf" Id="R0f7694784237408d" /><Relationship Type="http://schemas.openxmlformats.org/officeDocument/2006/relationships/notesSlide" Target="/ppt/notesSlides/notesSlide328.xml" Id="Rad322bb8bd744552" /><Relationship Type="http://schemas.openxmlformats.org/officeDocument/2006/relationships/slideLayout" Target="/ppt/slideLayouts/slideLayout51.xml" Id="R99d09f5d653648cb" /></Relationships>
</file>

<file path=ppt/slides/_rels/slide47.xml.rels>&#65279;<?xml version="1.0" encoding="utf-8"?><Relationships xmlns="http://schemas.openxmlformats.org/package/2006/relationships"><Relationship Type="http://schemas.openxmlformats.org/officeDocument/2006/relationships/notesSlide" Target="/ppt/notesSlides/notesSlide24.xml" Id="R27867ef2dbfc49ba" /><Relationship Type="http://schemas.openxmlformats.org/officeDocument/2006/relationships/slideLayout" Target="/ppt/slideLayouts/slideLayout5.xml" Id="R183c8a4bbc734008" /></Relationships>
</file>

<file path=ppt/slides/_rels/slide470.xml.rels>&#65279;<?xml version="1.0" encoding="utf-8"?><Relationships xmlns="http://schemas.openxmlformats.org/package/2006/relationships"><Relationship Type="http://schemas.openxmlformats.org/officeDocument/2006/relationships/notesSlide" Target="/ppt/notesSlides/notesSlide329.xml" Id="R9a97c37a16c8414a" /><Relationship Type="http://schemas.openxmlformats.org/officeDocument/2006/relationships/slideLayout" Target="/ppt/slideLayouts/slideLayout47.xml" Id="Rdbb9a3264fa34d32" /></Relationships>
</file>

<file path=ppt/slides/_rels/slide471.xml.rels>&#65279;<?xml version="1.0" encoding="utf-8"?><Relationships xmlns="http://schemas.openxmlformats.org/package/2006/relationships"><Relationship Type="http://schemas.openxmlformats.org/officeDocument/2006/relationships/image" Target="/ppt/media/image58.emf" Id="Rbb7cb27afef64827" /><Relationship Type="http://schemas.openxmlformats.org/officeDocument/2006/relationships/image" Target="/ppt/media/image59.emf" Id="Rd3215d61ea5c4b6e" /><Relationship Type="http://schemas.openxmlformats.org/officeDocument/2006/relationships/notesSlide" Target="/ppt/notesSlides/notesSlide330.xml" Id="R74b2c9e9a4be4644" /><Relationship Type="http://schemas.openxmlformats.org/officeDocument/2006/relationships/slideLayout" Target="/ppt/slideLayouts/slideLayout51.xml" Id="R4ac7255e043d4ae8" /></Relationships>
</file>

<file path=ppt/slides/_rels/slide472.xml.rels>&#65279;<?xml version="1.0" encoding="utf-8"?><Relationships xmlns="http://schemas.openxmlformats.org/package/2006/relationships"><Relationship Type="http://schemas.openxmlformats.org/officeDocument/2006/relationships/notesSlide" Target="/ppt/notesSlides/notesSlide331.xml" Id="R74a9013a88324623" /><Relationship Type="http://schemas.openxmlformats.org/officeDocument/2006/relationships/slideLayout" Target="/ppt/slideLayouts/slideLayout47.xml" Id="Rf4926030a4264ee5" /></Relationships>
</file>

<file path=ppt/slides/_rels/slide473.xml.rels>&#65279;<?xml version="1.0" encoding="utf-8"?><Relationships xmlns="http://schemas.openxmlformats.org/package/2006/relationships"><Relationship Type="http://schemas.openxmlformats.org/officeDocument/2006/relationships/notesSlide" Target="/ppt/notesSlides/notesSlide332.xml" Id="R263d32930e854054" /><Relationship Type="http://schemas.openxmlformats.org/officeDocument/2006/relationships/slideLayout" Target="/ppt/slideLayouts/slideLayout47.xml" Id="Ref2e63b2dc994673" /></Relationships>
</file>

<file path=ppt/slides/_rels/slide474.xml.rels>&#65279;<?xml version="1.0" encoding="utf-8"?><Relationships xmlns="http://schemas.openxmlformats.org/package/2006/relationships"><Relationship Type="http://schemas.openxmlformats.org/officeDocument/2006/relationships/notesSlide" Target="/ppt/notesSlides/notesSlide333.xml" Id="R343d13510d3d4fcd" /><Relationship Type="http://schemas.openxmlformats.org/officeDocument/2006/relationships/slideLayout" Target="/ppt/slideLayouts/slideLayout47.xml" Id="R47866b60aa46437a" /></Relationships>
</file>

<file path=ppt/slides/_rels/slide475.xml.rels>&#65279;<?xml version="1.0" encoding="utf-8"?><Relationships xmlns="http://schemas.openxmlformats.org/package/2006/relationships"><Relationship Type="http://schemas.openxmlformats.org/officeDocument/2006/relationships/image" Target="/ppt/media/image94.jpg" Id="Rfb743a235c3c434e" /><Relationship Type="http://schemas.openxmlformats.org/officeDocument/2006/relationships/image" Target="/ppt/media/image95.jpg" Id="R8d8ba35e0cbe4719" /><Relationship Type="http://schemas.openxmlformats.org/officeDocument/2006/relationships/image" Target="/ppt/media/image96.jpg" Id="R8374063d253c4f6f" /><Relationship Type="http://schemas.openxmlformats.org/officeDocument/2006/relationships/image" Target="/ppt/media/image97.jpg" Id="R332c9a83f90c4d44" /><Relationship Type="http://schemas.openxmlformats.org/officeDocument/2006/relationships/notesSlide" Target="/ppt/notesSlides/notesSlide334.xml" Id="R31c6c7189a9e4bbd" /><Relationship Type="http://schemas.openxmlformats.org/officeDocument/2006/relationships/slideLayout" Target="/ppt/slideLayouts/slideLayout51.xml" Id="Rc491779f78e042a7" /></Relationships>
</file>

<file path=ppt/slides/_rels/slide476.xml.rels>&#65279;<?xml version="1.0" encoding="utf-8"?><Relationships xmlns="http://schemas.openxmlformats.org/package/2006/relationships"><Relationship Type="http://schemas.openxmlformats.org/officeDocument/2006/relationships/image" Target="/ppt/media/image98.jpg" Id="Rf0d820af9add4e18" /><Relationship Type="http://schemas.openxmlformats.org/officeDocument/2006/relationships/image" Target="/ppt/media/image99.jpg" Id="R6f0cdce674c24c51" /><Relationship Type="http://schemas.openxmlformats.org/officeDocument/2006/relationships/notesSlide" Target="/ppt/notesSlides/notesSlide335.xml" Id="R84c109b05ae746c7" /><Relationship Type="http://schemas.openxmlformats.org/officeDocument/2006/relationships/slideLayout" Target="/ppt/slideLayouts/slideLayout51.xml" Id="R1b179bc0da524beb" /></Relationships>
</file>

<file path=ppt/slides/_rels/slide477.xml.rels>&#65279;<?xml version="1.0" encoding="utf-8"?><Relationships xmlns="http://schemas.openxmlformats.org/package/2006/relationships"><Relationship Type="http://schemas.openxmlformats.org/officeDocument/2006/relationships/image" Target="/ppt/media/image100.jpg" Id="R297950254dd347e1" /><Relationship Type="http://schemas.openxmlformats.org/officeDocument/2006/relationships/image" Target="/ppt/media/image60.emf" Id="R962855dadae74983" /><Relationship Type="http://schemas.openxmlformats.org/officeDocument/2006/relationships/notesSlide" Target="/ppt/notesSlides/notesSlide336.xml" Id="R19dd1d8bb9fa41f2" /><Relationship Type="http://schemas.openxmlformats.org/officeDocument/2006/relationships/slideLayout" Target="/ppt/slideLayouts/slideLayout51.xml" Id="Rb89a86e684e44661" /></Relationships>
</file>

<file path=ppt/slides/_rels/slide478.xml.rels>&#65279;<?xml version="1.0" encoding="utf-8"?><Relationships xmlns="http://schemas.openxmlformats.org/package/2006/relationships"><Relationship Type="http://schemas.openxmlformats.org/officeDocument/2006/relationships/image" Target="/ppt/media/image19.png" Id="R7c0fd8793ea44ff4" /><Relationship Type="http://schemas.openxmlformats.org/officeDocument/2006/relationships/notesSlide" Target="/ppt/notesSlides/notesSlide337.xml" Id="R63031122d064466f" /><Relationship Type="http://schemas.openxmlformats.org/officeDocument/2006/relationships/slideLayout" Target="/ppt/slideLayouts/slideLayout47.xml" Id="R5178920992a94f55" /></Relationships>
</file>

<file path=ppt/slides/_rels/slide479.xml.rels>&#65279;<?xml version="1.0" encoding="utf-8"?><Relationships xmlns="http://schemas.openxmlformats.org/package/2006/relationships"><Relationship Type="http://schemas.openxmlformats.org/officeDocument/2006/relationships/notesSlide" Target="/ppt/notesSlides/notesSlide338.xml" Id="R6799a9961c3049f1" /><Relationship Type="http://schemas.openxmlformats.org/officeDocument/2006/relationships/slideLayout" Target="/ppt/slideLayouts/slideLayout47.xml" Id="Ra9637ba799fc46f6" /></Relationships>
</file>

<file path=ppt/slides/_rels/slide48.xml.rels>&#65279;<?xml version="1.0" encoding="utf-8"?><Relationships xmlns="http://schemas.openxmlformats.org/package/2006/relationships"><Relationship Type="http://schemas.openxmlformats.org/officeDocument/2006/relationships/slideLayout" Target="/ppt/slideLayouts/slideLayout4.xml" Id="R55e301e0287744b5" /></Relationships>
</file>

<file path=ppt/slides/_rels/slide480.xml.rels>&#65279;<?xml version="1.0" encoding="utf-8"?><Relationships xmlns="http://schemas.openxmlformats.org/package/2006/relationships"><Relationship Type="http://schemas.openxmlformats.org/officeDocument/2006/relationships/notesSlide" Target="/ppt/notesSlides/notesSlide339.xml" Id="Rbd673e2c0b7a40d9" /><Relationship Type="http://schemas.openxmlformats.org/officeDocument/2006/relationships/slideLayout" Target="/ppt/slideLayouts/slideLayout47.xml" Id="R871d96462ae54f72" /></Relationships>
</file>

<file path=ppt/slides/_rels/slide481.xml.rels>&#65279;<?xml version="1.0" encoding="utf-8"?><Relationships xmlns="http://schemas.openxmlformats.org/package/2006/relationships"><Relationship Type="http://schemas.openxmlformats.org/officeDocument/2006/relationships/image" Target="/ppt/media/image101.jpg" Id="Rd2fe5a9952764c84" /><Relationship Type="http://schemas.openxmlformats.org/officeDocument/2006/relationships/notesSlide" Target="/ppt/notesSlides/notesSlide340.xml" Id="R9de891c09eca4223" /><Relationship Type="http://schemas.openxmlformats.org/officeDocument/2006/relationships/slideLayout" Target="/ppt/slideLayouts/slideLayout51.xml" Id="Rd0ac8dea29754ddb" /></Relationships>
</file>

<file path=ppt/slides/_rels/slide482.xml.rels>&#65279;<?xml version="1.0" encoding="utf-8"?><Relationships xmlns="http://schemas.openxmlformats.org/package/2006/relationships"><Relationship Type="http://schemas.openxmlformats.org/officeDocument/2006/relationships/notesSlide" Target="/ppt/notesSlides/notesSlide341.xml" Id="Rfda4fd865634485e" /><Relationship Type="http://schemas.openxmlformats.org/officeDocument/2006/relationships/slideLayout" Target="/ppt/slideLayouts/slideLayout47.xml" Id="Rbb0c950a550043c4" /></Relationships>
</file>

<file path=ppt/slides/_rels/slide483.xml.rels>&#65279;<?xml version="1.0" encoding="utf-8"?><Relationships xmlns="http://schemas.openxmlformats.org/package/2006/relationships"><Relationship Type="http://schemas.openxmlformats.org/officeDocument/2006/relationships/notesSlide" Target="/ppt/notesSlides/notesSlide342.xml" Id="R73c09d2e16844269" /><Relationship Type="http://schemas.openxmlformats.org/officeDocument/2006/relationships/slideLayout" Target="/ppt/slideLayouts/slideLayout47.xml" Id="Rf1cb7032dc7a4fe4" /></Relationships>
</file>

<file path=ppt/slides/_rels/slide484.xml.rels>&#65279;<?xml version="1.0" encoding="utf-8"?><Relationships xmlns="http://schemas.openxmlformats.org/package/2006/relationships"><Relationship Type="http://schemas.openxmlformats.org/officeDocument/2006/relationships/image" Target="/ppt/media/image97.jpg" Id="R02551b6697c14123" /><Relationship Type="http://schemas.openxmlformats.org/officeDocument/2006/relationships/image" Target="/ppt/media/image102.jpg" Id="Re6d38b1cb49f4f3f" /><Relationship Type="http://schemas.openxmlformats.org/officeDocument/2006/relationships/notesSlide" Target="/ppt/notesSlides/notesSlide343.xml" Id="Rad4d6cd80bd146ed" /><Relationship Type="http://schemas.openxmlformats.org/officeDocument/2006/relationships/slideLayout" Target="/ppt/slideLayouts/slideLayout47.xml" Id="Ra36785ed3bd841bc" /></Relationships>
</file>

<file path=ppt/slides/_rels/slide485.xml.rels>&#65279;<?xml version="1.0" encoding="utf-8"?><Relationships xmlns="http://schemas.openxmlformats.org/package/2006/relationships"><Relationship Type="http://schemas.openxmlformats.org/officeDocument/2006/relationships/image" Target="/ppt/media/image103.jpg" Id="R8128095006c34fd2" /><Relationship Type="http://schemas.openxmlformats.org/officeDocument/2006/relationships/notesSlide" Target="/ppt/notesSlides/notesSlide344.xml" Id="Rbcbab11a20414aa1" /><Relationship Type="http://schemas.openxmlformats.org/officeDocument/2006/relationships/slideLayout" Target="/ppt/slideLayouts/slideLayout47.xml" Id="R00b14f88955e4d9a" /></Relationships>
</file>

<file path=ppt/slides/_rels/slide486.xml.rels>&#65279;<?xml version="1.0" encoding="utf-8"?><Relationships xmlns="http://schemas.openxmlformats.org/package/2006/relationships"><Relationship Type="http://schemas.openxmlformats.org/officeDocument/2006/relationships/notesSlide" Target="/ppt/notesSlides/notesSlide345.xml" Id="Refe5769c7c6e4c40" /><Relationship Type="http://schemas.openxmlformats.org/officeDocument/2006/relationships/slideLayout" Target="/ppt/slideLayouts/slideLayout50.xml" Id="R2902f733df1e49f7" /></Relationships>
</file>

<file path=ppt/slides/_rels/slide487.xml.rels>&#65279;<?xml version="1.0" encoding="utf-8"?><Relationships xmlns="http://schemas.openxmlformats.org/package/2006/relationships"><Relationship Type="http://schemas.openxmlformats.org/officeDocument/2006/relationships/notesSlide" Target="/ppt/notesSlides/notesSlide346.xml" Id="R8606aeb6712d4222" /><Relationship Type="http://schemas.openxmlformats.org/officeDocument/2006/relationships/slideLayout" Target="/ppt/slideLayouts/slideLayout47.xml" Id="R5689863f4bd645b4" /></Relationships>
</file>

<file path=ppt/slides/_rels/slide488.xml.rels>&#65279;<?xml version="1.0" encoding="utf-8"?><Relationships xmlns="http://schemas.openxmlformats.org/package/2006/relationships"><Relationship Type="http://schemas.openxmlformats.org/officeDocument/2006/relationships/notesSlide" Target="/ppt/notesSlides/notesSlide347.xml" Id="R51c72a1cfb9845d4" /><Relationship Type="http://schemas.openxmlformats.org/officeDocument/2006/relationships/slideLayout" Target="/ppt/slideLayouts/slideLayout47.xml" Id="R75481deac1bb4e49" /></Relationships>
</file>

<file path=ppt/slides/_rels/slide489.xml.rels>&#65279;<?xml version="1.0" encoding="utf-8"?><Relationships xmlns="http://schemas.openxmlformats.org/package/2006/relationships"><Relationship Type="http://schemas.openxmlformats.org/officeDocument/2006/relationships/image" Target="/ppt/media/image104.jpg" Id="Rdcb1106ff7ea4735" /><Relationship Type="http://schemas.openxmlformats.org/officeDocument/2006/relationships/notesSlide" Target="/ppt/notesSlides/notesSlide348.xml" Id="Rc3a3a1c8e9f24fcb" /><Relationship Type="http://schemas.openxmlformats.org/officeDocument/2006/relationships/slideLayout" Target="/ppt/slideLayouts/slideLayout47.xml" Id="Rf3446245c9ee4640" /></Relationships>
</file>

<file path=ppt/slides/_rels/slide49.xml.rels>&#65279;<?xml version="1.0" encoding="utf-8"?><Relationships xmlns="http://schemas.openxmlformats.org/package/2006/relationships"><Relationship Type="http://schemas.openxmlformats.org/officeDocument/2006/relationships/slideLayout" Target="/ppt/slideLayouts/slideLayout4.xml" Id="Rf2cbfcb3dbbc4ff1" /></Relationships>
</file>

<file path=ppt/slides/_rels/slide490.xml.rels>&#65279;<?xml version="1.0" encoding="utf-8"?><Relationships xmlns="http://schemas.openxmlformats.org/package/2006/relationships"><Relationship Type="http://schemas.openxmlformats.org/officeDocument/2006/relationships/notesSlide" Target="/ppt/notesSlides/notesSlide349.xml" Id="Rf9f06a909a2c40aa" /><Relationship Type="http://schemas.openxmlformats.org/officeDocument/2006/relationships/slideLayout" Target="/ppt/slideLayouts/slideLayout47.xml" Id="R58e21e997afd4558" /></Relationships>
</file>

<file path=ppt/slides/_rels/slide491.xml.rels>&#65279;<?xml version="1.0" encoding="utf-8"?><Relationships xmlns="http://schemas.openxmlformats.org/package/2006/relationships"><Relationship Type="http://schemas.openxmlformats.org/officeDocument/2006/relationships/notesSlide" Target="/ppt/notesSlides/notesSlide350.xml" Id="R2ae783d3c1654ee4" /><Relationship Type="http://schemas.openxmlformats.org/officeDocument/2006/relationships/slideLayout" Target="/ppt/slideLayouts/slideLayout47.xml" Id="R74af5cecbe2b410d" /></Relationships>
</file>

<file path=ppt/slides/_rels/slide492.xml.rels>&#65279;<?xml version="1.0" encoding="utf-8"?><Relationships xmlns="http://schemas.openxmlformats.org/package/2006/relationships"><Relationship Type="http://schemas.openxmlformats.org/officeDocument/2006/relationships/notesSlide" Target="/ppt/notesSlides/notesSlide351.xml" Id="R2bcde70298ad4bec" /><Relationship Type="http://schemas.openxmlformats.org/officeDocument/2006/relationships/slideLayout" Target="/ppt/slideLayouts/slideLayout47.xml" Id="R7833527c88334fc2" /></Relationships>
</file>

<file path=ppt/slides/_rels/slide493.xml.rels>&#65279;<?xml version="1.0" encoding="utf-8"?><Relationships xmlns="http://schemas.openxmlformats.org/package/2006/relationships"><Relationship Type="http://schemas.openxmlformats.org/officeDocument/2006/relationships/notesSlide" Target="/ppt/notesSlides/notesSlide352.xml" Id="R97b6225045de4b1f" /><Relationship Type="http://schemas.openxmlformats.org/officeDocument/2006/relationships/slideLayout" Target="/ppt/slideLayouts/slideLayout47.xml" Id="R19e45eaeeff64bf7" /></Relationships>
</file>

<file path=ppt/slides/_rels/slide494.xml.rels>&#65279;<?xml version="1.0" encoding="utf-8"?><Relationships xmlns="http://schemas.openxmlformats.org/package/2006/relationships"><Relationship Type="http://schemas.openxmlformats.org/officeDocument/2006/relationships/notesSlide" Target="/ppt/notesSlides/notesSlide353.xml" Id="R394e4e9ebffd4a79" /><Relationship Type="http://schemas.openxmlformats.org/officeDocument/2006/relationships/slideLayout" Target="/ppt/slideLayouts/slideLayout47.xml" Id="Rff5045dc1de146ba" /></Relationships>
</file>

<file path=ppt/slides/_rels/slide495.xml.rels>&#65279;<?xml version="1.0" encoding="utf-8"?><Relationships xmlns="http://schemas.openxmlformats.org/package/2006/relationships"><Relationship Type="http://schemas.openxmlformats.org/officeDocument/2006/relationships/notesSlide" Target="/ppt/notesSlides/notesSlide354.xml" Id="R6155efd957614688" /><Relationship Type="http://schemas.openxmlformats.org/officeDocument/2006/relationships/slideLayout" Target="/ppt/slideLayouts/slideLayout47.xml" Id="R6802e29f62bf4175" /></Relationships>
</file>

<file path=ppt/slides/_rels/slide496.xml.rels>&#65279;<?xml version="1.0" encoding="utf-8"?><Relationships xmlns="http://schemas.openxmlformats.org/package/2006/relationships"><Relationship Type="http://schemas.openxmlformats.org/officeDocument/2006/relationships/notesSlide" Target="/ppt/notesSlides/notesSlide355.xml" Id="Rc06c9fe8ffa043ef" /><Relationship Type="http://schemas.openxmlformats.org/officeDocument/2006/relationships/slideLayout" Target="/ppt/slideLayouts/slideLayout47.xml" Id="R20662b0936ff4752" /></Relationships>
</file>

<file path=ppt/slides/_rels/slide497.xml.rels>&#65279;<?xml version="1.0" encoding="utf-8"?><Relationships xmlns="http://schemas.openxmlformats.org/package/2006/relationships"><Relationship Type="http://schemas.openxmlformats.org/officeDocument/2006/relationships/notesSlide" Target="/ppt/notesSlides/notesSlide356.xml" Id="Re3560fc610934e8c" /><Relationship Type="http://schemas.openxmlformats.org/officeDocument/2006/relationships/slideLayout" Target="/ppt/slideLayouts/slideLayout47.xml" Id="R83f7d6fa33b142d5" /></Relationships>
</file>

<file path=ppt/slides/_rels/slide498.xml.rels>&#65279;<?xml version="1.0" encoding="utf-8"?><Relationships xmlns="http://schemas.openxmlformats.org/package/2006/relationships"><Relationship Type="http://schemas.openxmlformats.org/officeDocument/2006/relationships/notesSlide" Target="/ppt/notesSlides/notesSlide357.xml" Id="Rf15559faa06f4af8" /><Relationship Type="http://schemas.openxmlformats.org/officeDocument/2006/relationships/slideLayout" Target="/ppt/slideLayouts/slideLayout59.xml" Id="Rf6c7b199b8a04dc2" /></Relationships>
</file>

<file path=ppt/slides/_rels/slide499.xml.rels>&#65279;<?xml version="1.0" encoding="utf-8"?><Relationships xmlns="http://schemas.openxmlformats.org/package/2006/relationships"><Relationship Type="http://schemas.openxmlformats.org/officeDocument/2006/relationships/notesSlide" Target="/ppt/notesSlides/notesSlide358.xml" Id="Rd8d865d57763483a" /><Relationship Type="http://schemas.openxmlformats.org/officeDocument/2006/relationships/slideLayout" Target="/ppt/slideLayouts/slideLayout58.xml" Id="R9d696ecd918341a1" /></Relationships>
</file>

<file path=ppt/slides/_rels/slide5.xml.rels>&#65279;<?xml version="1.0" encoding="utf-8"?><Relationships xmlns="http://schemas.openxmlformats.org/package/2006/relationships"><Relationship Type="http://schemas.openxmlformats.org/officeDocument/2006/relationships/image" Target="/ppt/media/image.jpg" Id="R4d1499eb799e49e1" /><Relationship Type="http://schemas.openxmlformats.org/officeDocument/2006/relationships/slideLayout" Target="/ppt/slideLayouts/slideLayout4.xml" Id="R3772b6a94c9a41c3" /></Relationships>
</file>

<file path=ppt/slides/_rels/slide50.xml.rels>&#65279;<?xml version="1.0" encoding="utf-8"?><Relationships xmlns="http://schemas.openxmlformats.org/package/2006/relationships"><Relationship Type="http://schemas.openxmlformats.org/officeDocument/2006/relationships/image" Target="/ppt/media/image17.jpg" Id="R71861a5d655d41bd" /><Relationship Type="http://schemas.openxmlformats.org/officeDocument/2006/relationships/notesSlide" Target="/ppt/notesSlides/notesSlide25.xml" Id="R03ff4def14e24051" /><Relationship Type="http://schemas.openxmlformats.org/officeDocument/2006/relationships/slideLayout" Target="/ppt/slideLayouts/slideLayout7.xml" Id="R3ffd98520b6f4eed" /></Relationships>
</file>

<file path=ppt/slides/_rels/slide500.xml.rels>&#65279;<?xml version="1.0" encoding="utf-8"?><Relationships xmlns="http://schemas.openxmlformats.org/package/2006/relationships"><Relationship Type="http://schemas.openxmlformats.org/officeDocument/2006/relationships/notesSlide" Target="/ppt/notesSlides/notesSlide359.xml" Id="R0cba82b3435445aa" /><Relationship Type="http://schemas.openxmlformats.org/officeDocument/2006/relationships/slideLayout" Target="/ppt/slideLayouts/slideLayout58.xml" Id="Rf396275802c24f39" /></Relationships>
</file>

<file path=ppt/slides/_rels/slide501.xml.rels>&#65279;<?xml version="1.0" encoding="utf-8"?><Relationships xmlns="http://schemas.openxmlformats.org/package/2006/relationships"><Relationship Type="http://schemas.openxmlformats.org/officeDocument/2006/relationships/notesSlide" Target="/ppt/notesSlides/notesSlide360.xml" Id="R30a0f23760414912" /><Relationship Type="http://schemas.openxmlformats.org/officeDocument/2006/relationships/slideLayout" Target="/ppt/slideLayouts/slideLayout58.xml" Id="R6a971b2051ab42e5" /></Relationships>
</file>

<file path=ppt/slides/_rels/slide502.xml.rels>&#65279;<?xml version="1.0" encoding="utf-8"?><Relationships xmlns="http://schemas.openxmlformats.org/package/2006/relationships"><Relationship Type="http://schemas.openxmlformats.org/officeDocument/2006/relationships/notesSlide" Target="/ppt/notesSlides/notesSlide361.xml" Id="R2eccc2c2e3724936" /><Relationship Type="http://schemas.openxmlformats.org/officeDocument/2006/relationships/slideLayout" Target="/ppt/slideLayouts/slideLayout58.xml" Id="R753aaa8128c74fc4" /></Relationships>
</file>

<file path=ppt/slides/_rels/slide503.xml.rels>&#65279;<?xml version="1.0" encoding="utf-8"?><Relationships xmlns="http://schemas.openxmlformats.org/package/2006/relationships"><Relationship Type="http://schemas.openxmlformats.org/officeDocument/2006/relationships/notesSlide" Target="/ppt/notesSlides/notesSlide362.xml" Id="Rfbbb19f5ef964f24" /><Relationship Type="http://schemas.openxmlformats.org/officeDocument/2006/relationships/slideLayout" Target="/ppt/slideLayouts/slideLayout58.xml" Id="Rb1598f7dc35949f5" /></Relationships>
</file>

<file path=ppt/slides/_rels/slide504.xml.rels>&#65279;<?xml version="1.0" encoding="utf-8"?><Relationships xmlns="http://schemas.openxmlformats.org/package/2006/relationships"><Relationship Type="http://schemas.openxmlformats.org/officeDocument/2006/relationships/notesSlide" Target="/ppt/notesSlides/notesSlide363.xml" Id="Raaf9b501ddbf42cc" /><Relationship Type="http://schemas.openxmlformats.org/officeDocument/2006/relationships/slideLayout" Target="/ppt/slideLayouts/slideLayout58.xml" Id="Rd0a47c7f9543485f" /></Relationships>
</file>

<file path=ppt/slides/_rels/slide505.xml.rels>&#65279;<?xml version="1.0" encoding="utf-8"?><Relationships xmlns="http://schemas.openxmlformats.org/package/2006/relationships"><Relationship Type="http://schemas.openxmlformats.org/officeDocument/2006/relationships/notesSlide" Target="/ppt/notesSlides/notesSlide364.xml" Id="R2170efd01dec4c93" /><Relationship Type="http://schemas.openxmlformats.org/officeDocument/2006/relationships/slideLayout" Target="/ppt/slideLayouts/slideLayout61.xml" Id="R73c66c0b3f7e4288" /></Relationships>
</file>

<file path=ppt/slides/_rels/slide506.xml.rels>&#65279;<?xml version="1.0" encoding="utf-8"?><Relationships xmlns="http://schemas.openxmlformats.org/package/2006/relationships"><Relationship Type="http://schemas.openxmlformats.org/officeDocument/2006/relationships/notesSlide" Target="/ppt/notesSlides/notesSlide365.xml" Id="Rdab8fdfbf27d4f78" /><Relationship Type="http://schemas.openxmlformats.org/officeDocument/2006/relationships/slideLayout" Target="/ppt/slideLayouts/slideLayout58.xml" Id="R8857fe46eba643fb" /></Relationships>
</file>

<file path=ppt/slides/_rels/slide507.xml.rels>&#65279;<?xml version="1.0" encoding="utf-8"?><Relationships xmlns="http://schemas.openxmlformats.org/package/2006/relationships"><Relationship Type="http://schemas.openxmlformats.org/officeDocument/2006/relationships/notesSlide" Target="/ppt/notesSlides/notesSlide366.xml" Id="Rbd49cabce09a4620" /><Relationship Type="http://schemas.openxmlformats.org/officeDocument/2006/relationships/slideLayout" Target="/ppt/slideLayouts/slideLayout58.xml" Id="Rb3d277e88a184be2" /></Relationships>
</file>

<file path=ppt/slides/_rels/slide508.xml.rels>&#65279;<?xml version="1.0" encoding="utf-8"?><Relationships xmlns="http://schemas.openxmlformats.org/package/2006/relationships"><Relationship Type="http://schemas.openxmlformats.org/officeDocument/2006/relationships/notesSlide" Target="/ppt/notesSlides/notesSlide367.xml" Id="R990b3c956c31491e" /><Relationship Type="http://schemas.openxmlformats.org/officeDocument/2006/relationships/slideLayout" Target="/ppt/slideLayouts/slideLayout58.xml" Id="Re83391af6a994286" /></Relationships>
</file>

<file path=ppt/slides/_rels/slide509.xml.rels>&#65279;<?xml version="1.0" encoding="utf-8"?><Relationships xmlns="http://schemas.openxmlformats.org/package/2006/relationships"><Relationship Type="http://schemas.openxmlformats.org/officeDocument/2006/relationships/image" Target="/ppt/media/image105.jpg" Id="R0fed1f855c5841c3" /><Relationship Type="http://schemas.openxmlformats.org/officeDocument/2006/relationships/notesSlide" Target="/ppt/notesSlides/notesSlide368.xml" Id="R799b8f97d6e140df" /><Relationship Type="http://schemas.openxmlformats.org/officeDocument/2006/relationships/slideLayout" Target="/ppt/slideLayouts/slideLayout61.xml" Id="R4895b0e2488b4c3b" /></Relationships>
</file>

<file path=ppt/slides/_rels/slide51.xml.rels>&#65279;<?xml version="1.0" encoding="utf-8"?><Relationships xmlns="http://schemas.openxmlformats.org/package/2006/relationships"><Relationship Type="http://schemas.openxmlformats.org/officeDocument/2006/relationships/slideLayout" Target="/ppt/slideLayouts/slideLayout4.xml" Id="R03ea2a2185694ea6" /></Relationships>
</file>

<file path=ppt/slides/_rels/slide510.xml.rels>&#65279;<?xml version="1.0" encoding="utf-8"?><Relationships xmlns="http://schemas.openxmlformats.org/package/2006/relationships"><Relationship Type="http://schemas.openxmlformats.org/officeDocument/2006/relationships/notesSlide" Target="/ppt/notesSlides/notesSlide369.xml" Id="R9208b85afb2541c2" /><Relationship Type="http://schemas.openxmlformats.org/officeDocument/2006/relationships/slideLayout" Target="/ppt/slideLayouts/slideLayout58.xml" Id="R37b6203f61d146cb" /></Relationships>
</file>

<file path=ppt/slides/_rels/slide511.xml.rels>&#65279;<?xml version="1.0" encoding="utf-8"?><Relationships xmlns="http://schemas.openxmlformats.org/package/2006/relationships"><Relationship Type="http://schemas.openxmlformats.org/officeDocument/2006/relationships/image" Target="/ppt/media/image61.emf" Id="Rbb929fa955354951" /><Relationship Type="http://schemas.openxmlformats.org/officeDocument/2006/relationships/notesSlide" Target="/ppt/notesSlides/notesSlide370.xml" Id="Ra9576344bff8414c" /><Relationship Type="http://schemas.openxmlformats.org/officeDocument/2006/relationships/slideLayout" Target="/ppt/slideLayouts/slideLayout58.xml" Id="R83ef649ef2a240cc" /></Relationships>
</file>

<file path=ppt/slides/_rels/slide512.xml.rels>&#65279;<?xml version="1.0" encoding="utf-8"?><Relationships xmlns="http://schemas.openxmlformats.org/package/2006/relationships"><Relationship Type="http://schemas.openxmlformats.org/officeDocument/2006/relationships/image" Target="/ppt/media/image62.emf" Id="R9cc7802fdcf34633" /><Relationship Type="http://schemas.openxmlformats.org/officeDocument/2006/relationships/notesSlide" Target="/ppt/notesSlides/notesSlide371.xml" Id="Raeb2a4adfc9542df" /><Relationship Type="http://schemas.openxmlformats.org/officeDocument/2006/relationships/slideLayout" Target="/ppt/slideLayouts/slideLayout58.xml" Id="R5f78bf576d7e4454" /></Relationships>
</file>

<file path=ppt/slides/_rels/slide513.xml.rels>&#65279;<?xml version="1.0" encoding="utf-8"?><Relationships xmlns="http://schemas.openxmlformats.org/package/2006/relationships"><Relationship Type="http://schemas.openxmlformats.org/officeDocument/2006/relationships/image" Target="/ppt/media/image63.emf" Id="R8dfc62261de840c2" /><Relationship Type="http://schemas.openxmlformats.org/officeDocument/2006/relationships/notesSlide" Target="/ppt/notesSlides/notesSlide372.xml" Id="R504b94cef18b42a0" /><Relationship Type="http://schemas.openxmlformats.org/officeDocument/2006/relationships/slideLayout" Target="/ppt/slideLayouts/slideLayout58.xml" Id="R4b28f19c2bcc416b" /></Relationships>
</file>

<file path=ppt/slides/_rels/slide514.xml.rels>&#65279;<?xml version="1.0" encoding="utf-8"?><Relationships xmlns="http://schemas.openxmlformats.org/package/2006/relationships"><Relationship Type="http://schemas.openxmlformats.org/officeDocument/2006/relationships/image" Target="/ppt/media/image64.emf" Id="Rb0d99ce526a54d4e" /><Relationship Type="http://schemas.openxmlformats.org/officeDocument/2006/relationships/notesSlide" Target="/ppt/notesSlides/notesSlide373.xml" Id="R7a3e3f6fd231414a" /><Relationship Type="http://schemas.openxmlformats.org/officeDocument/2006/relationships/slideLayout" Target="/ppt/slideLayouts/slideLayout58.xml" Id="R99b584b16c384772" /></Relationships>
</file>

<file path=ppt/slides/_rels/slide515.xml.rels>&#65279;<?xml version="1.0" encoding="utf-8"?><Relationships xmlns="http://schemas.openxmlformats.org/package/2006/relationships"><Relationship Type="http://schemas.openxmlformats.org/officeDocument/2006/relationships/notesSlide" Target="/ppt/notesSlides/notesSlide374.xml" Id="R0d8911eb078443fe" /><Relationship Type="http://schemas.openxmlformats.org/officeDocument/2006/relationships/slideLayout" Target="/ppt/slideLayouts/slideLayout58.xml" Id="R5d12338d46244bc2" /></Relationships>
</file>

<file path=ppt/slides/_rels/slide516.xml.rels>&#65279;<?xml version="1.0" encoding="utf-8"?><Relationships xmlns="http://schemas.openxmlformats.org/package/2006/relationships"><Relationship Type="http://schemas.openxmlformats.org/officeDocument/2006/relationships/image" Target="/ppt/media/image65.emf" Id="Rd56da4cb9d8b4f16" /><Relationship Type="http://schemas.openxmlformats.org/officeDocument/2006/relationships/notesSlide" Target="/ppt/notesSlides/notesSlide375.xml" Id="R22b0c035803a4bfd" /><Relationship Type="http://schemas.openxmlformats.org/officeDocument/2006/relationships/slideLayout" Target="/ppt/slideLayouts/slideLayout58.xml" Id="R3cd29f5864f1465d" /></Relationships>
</file>

<file path=ppt/slides/_rels/slide517.xml.rels>&#65279;<?xml version="1.0" encoding="utf-8"?><Relationships xmlns="http://schemas.openxmlformats.org/package/2006/relationships"><Relationship Type="http://schemas.openxmlformats.org/officeDocument/2006/relationships/image" Target="/ppt/media/image66.emf" Id="R948dd49433334c5a" /><Relationship Type="http://schemas.openxmlformats.org/officeDocument/2006/relationships/notesSlide" Target="/ppt/notesSlides/notesSlide376.xml" Id="R231e3b00ad1e474f" /><Relationship Type="http://schemas.openxmlformats.org/officeDocument/2006/relationships/slideLayout" Target="/ppt/slideLayouts/slideLayout58.xml" Id="R87ecca4727274293" /></Relationships>
</file>

<file path=ppt/slides/_rels/slide518.xml.rels>&#65279;<?xml version="1.0" encoding="utf-8"?><Relationships xmlns="http://schemas.openxmlformats.org/package/2006/relationships"><Relationship Type="http://schemas.openxmlformats.org/officeDocument/2006/relationships/notesSlide" Target="/ppt/notesSlides/notesSlide377.xml" Id="R3db17c2c60dc4705" /><Relationship Type="http://schemas.openxmlformats.org/officeDocument/2006/relationships/slideLayout" Target="/ppt/slideLayouts/slideLayout58.xml" Id="R755ea1cc7b2542b3" /></Relationships>
</file>

<file path=ppt/slides/_rels/slide519.xml.rels>&#65279;<?xml version="1.0" encoding="utf-8"?><Relationships xmlns="http://schemas.openxmlformats.org/package/2006/relationships"><Relationship Type="http://schemas.openxmlformats.org/officeDocument/2006/relationships/notesSlide" Target="/ppt/notesSlides/notesSlide378.xml" Id="Re8a150e58d4b4a9c" /><Relationship Type="http://schemas.openxmlformats.org/officeDocument/2006/relationships/slideLayout" Target="/ppt/slideLayouts/slideLayout58.xml" Id="Rf34dd53445374576" /></Relationships>
</file>

<file path=ppt/slides/_rels/slide52.xml.rels>&#65279;<?xml version="1.0" encoding="utf-8"?><Relationships xmlns="http://schemas.openxmlformats.org/package/2006/relationships"><Relationship Type="http://schemas.openxmlformats.org/officeDocument/2006/relationships/notesSlide" Target="/ppt/notesSlides/notesSlide26.xml" Id="R778e147291ae42db" /><Relationship Type="http://schemas.openxmlformats.org/officeDocument/2006/relationships/slideLayout" Target="/ppt/slideLayouts/slideLayout4.xml" Id="Rfa8bce3cb3734241" /></Relationships>
</file>

<file path=ppt/slides/_rels/slide520.xml.rels>&#65279;<?xml version="1.0" encoding="utf-8"?><Relationships xmlns="http://schemas.openxmlformats.org/package/2006/relationships"><Relationship Type="http://schemas.openxmlformats.org/officeDocument/2006/relationships/image" Target="/ppt/media/image106.jpg" Id="Rbf4c8f6df43a4fc5" /><Relationship Type="http://schemas.openxmlformats.org/officeDocument/2006/relationships/notesSlide" Target="/ppt/notesSlides/notesSlide379.xml" Id="R51fe508f733a4227" /><Relationship Type="http://schemas.openxmlformats.org/officeDocument/2006/relationships/slideLayout" Target="/ppt/slideLayouts/slideLayout58.xml" Id="R3d10d0f0120842e0" /></Relationships>
</file>

<file path=ppt/slides/_rels/slide521.xml.rels>&#65279;<?xml version="1.0" encoding="utf-8"?><Relationships xmlns="http://schemas.openxmlformats.org/package/2006/relationships"><Relationship Type="http://schemas.openxmlformats.org/officeDocument/2006/relationships/notesSlide" Target="/ppt/notesSlides/notesSlide380.xml" Id="R534ad45e3f704a3c" /><Relationship Type="http://schemas.openxmlformats.org/officeDocument/2006/relationships/slideLayout" Target="/ppt/slideLayouts/slideLayout58.xml" Id="R0ff4724796054f3f" /></Relationships>
</file>

<file path=ppt/slides/_rels/slide522.xml.rels>&#65279;<?xml version="1.0" encoding="utf-8"?><Relationships xmlns="http://schemas.openxmlformats.org/package/2006/relationships"><Relationship Type="http://schemas.openxmlformats.org/officeDocument/2006/relationships/image" Target="/ppt/media/image107.jpg" Id="Rf0c75c7cbfe0467a" /><Relationship Type="http://schemas.openxmlformats.org/officeDocument/2006/relationships/notesSlide" Target="/ppt/notesSlides/notesSlide381.xml" Id="R39059c5c3d844d94" /><Relationship Type="http://schemas.openxmlformats.org/officeDocument/2006/relationships/slideLayout" Target="/ppt/slideLayouts/slideLayout58.xml" Id="Rca55d44318154e0f" /></Relationships>
</file>

<file path=ppt/slides/_rels/slide523.xml.rels>&#65279;<?xml version="1.0" encoding="utf-8"?><Relationships xmlns="http://schemas.openxmlformats.org/package/2006/relationships"><Relationship Type="http://schemas.openxmlformats.org/officeDocument/2006/relationships/notesSlide" Target="/ppt/notesSlides/notesSlide382.xml" Id="Re96ffe57bec640eb" /><Relationship Type="http://schemas.openxmlformats.org/officeDocument/2006/relationships/slideLayout" Target="/ppt/slideLayouts/slideLayout58.xml" Id="R32901efb69ad4cbc" /></Relationships>
</file>

<file path=ppt/slides/_rels/slide524.xml.rels>&#65279;<?xml version="1.0" encoding="utf-8"?><Relationships xmlns="http://schemas.openxmlformats.org/package/2006/relationships"><Relationship Type="http://schemas.openxmlformats.org/officeDocument/2006/relationships/notesSlide" Target="/ppt/notesSlides/notesSlide383.xml" Id="Re6ee9f0571a84040" /><Relationship Type="http://schemas.openxmlformats.org/officeDocument/2006/relationships/slideLayout" Target="/ppt/slideLayouts/slideLayout58.xml" Id="R81907b2ef77745a6" /></Relationships>
</file>

<file path=ppt/slides/_rels/slide525.xml.rels>&#65279;<?xml version="1.0" encoding="utf-8"?><Relationships xmlns="http://schemas.openxmlformats.org/package/2006/relationships"><Relationship Type="http://schemas.openxmlformats.org/officeDocument/2006/relationships/notesSlide" Target="/ppt/notesSlides/notesSlide384.xml" Id="R70d25156249b402f" /><Relationship Type="http://schemas.openxmlformats.org/officeDocument/2006/relationships/slideLayout" Target="/ppt/slideLayouts/slideLayout58.xml" Id="Rab2f6545c1044658" /></Relationships>
</file>

<file path=ppt/slides/_rels/slide526.xml.rels>&#65279;<?xml version="1.0" encoding="utf-8"?><Relationships xmlns="http://schemas.openxmlformats.org/package/2006/relationships"><Relationship Type="http://schemas.openxmlformats.org/officeDocument/2006/relationships/notesSlide" Target="/ppt/notesSlides/notesSlide385.xml" Id="R6100dd855a8241a3" /><Relationship Type="http://schemas.openxmlformats.org/officeDocument/2006/relationships/slideLayout" Target="/ppt/slideLayouts/slideLayout58.xml" Id="R046694edeac64fbe" /></Relationships>
</file>

<file path=ppt/slides/_rels/slide527.xml.rels>&#65279;<?xml version="1.0" encoding="utf-8"?><Relationships xmlns="http://schemas.openxmlformats.org/package/2006/relationships"><Relationship Type="http://schemas.openxmlformats.org/officeDocument/2006/relationships/notesSlide" Target="/ppt/notesSlides/notesSlide386.xml" Id="R64523d92ca604cbd" /><Relationship Type="http://schemas.openxmlformats.org/officeDocument/2006/relationships/slideLayout" Target="/ppt/slideLayouts/slideLayout58.xml" Id="Rfdf977a54c9a4779" /></Relationships>
</file>

<file path=ppt/slides/_rels/slide528.xml.rels>&#65279;<?xml version="1.0" encoding="utf-8"?><Relationships xmlns="http://schemas.openxmlformats.org/package/2006/relationships"><Relationship Type="http://schemas.openxmlformats.org/officeDocument/2006/relationships/notesSlide" Target="/ppt/notesSlides/notesSlide387.xml" Id="Rb30543d7aba6427c" /><Relationship Type="http://schemas.openxmlformats.org/officeDocument/2006/relationships/slideLayout" Target="/ppt/slideLayouts/slideLayout58.xml" Id="R0980d94272ef4afc" /></Relationships>
</file>

<file path=ppt/slides/_rels/slide529.xml.rels>&#65279;<?xml version="1.0" encoding="utf-8"?><Relationships xmlns="http://schemas.openxmlformats.org/package/2006/relationships"><Relationship Type="http://schemas.openxmlformats.org/officeDocument/2006/relationships/notesSlide" Target="/ppt/notesSlides/notesSlide388.xml" Id="R835d227e7aaf43c4" /><Relationship Type="http://schemas.openxmlformats.org/officeDocument/2006/relationships/slideLayout" Target="/ppt/slideLayouts/slideLayout58.xml" Id="R44f741196a8a4677" /></Relationships>
</file>

<file path=ppt/slides/_rels/slide53.xml.rels>&#65279;<?xml version="1.0" encoding="utf-8"?><Relationships xmlns="http://schemas.openxmlformats.org/package/2006/relationships"><Relationship Type="http://schemas.openxmlformats.org/officeDocument/2006/relationships/image" Target="/ppt/media/image18.jpg" Id="Ra090525001c34eca" /><Relationship Type="http://schemas.openxmlformats.org/officeDocument/2006/relationships/slideLayout" Target="/ppt/slideLayouts/slideLayout7.xml" Id="R8981a7c00059435d" /></Relationships>
</file>

<file path=ppt/slides/_rels/slide530.xml.rels>&#65279;<?xml version="1.0" encoding="utf-8"?><Relationships xmlns="http://schemas.openxmlformats.org/package/2006/relationships"><Relationship Type="http://schemas.openxmlformats.org/officeDocument/2006/relationships/image" Target="/ppt/media/image108.jpg" Id="R96b29f9abf444af7" /><Relationship Type="http://schemas.openxmlformats.org/officeDocument/2006/relationships/notesSlide" Target="/ppt/notesSlides/notesSlide389.xml" Id="R091dad9c78534c28" /><Relationship Type="http://schemas.openxmlformats.org/officeDocument/2006/relationships/slideLayout" Target="/ppt/slideLayouts/slideLayout56.xml" Id="R4f542214bb174891" /></Relationships>
</file>

<file path=ppt/slides/_rels/slide531.xml.rels>&#65279;<?xml version="1.0" encoding="utf-8"?><Relationships xmlns="http://schemas.openxmlformats.org/package/2006/relationships"><Relationship Type="http://schemas.openxmlformats.org/officeDocument/2006/relationships/notesSlide" Target="/ppt/notesSlides/notesSlide390.xml" Id="R191f1dac5cb745c0" /><Relationship Type="http://schemas.openxmlformats.org/officeDocument/2006/relationships/slideLayout" Target="/ppt/slideLayouts/slideLayout58.xml" Id="Re199d8d932454423" /></Relationships>
</file>

<file path=ppt/slides/_rels/slide532.xml.rels>&#65279;<?xml version="1.0" encoding="utf-8"?><Relationships xmlns="http://schemas.openxmlformats.org/package/2006/relationships"><Relationship Type="http://schemas.openxmlformats.org/officeDocument/2006/relationships/notesSlide" Target="/ppt/notesSlides/notesSlide391.xml" Id="R59af47ab82c84a6f" /><Relationship Type="http://schemas.openxmlformats.org/officeDocument/2006/relationships/slideLayout" Target="/ppt/slideLayouts/slideLayout58.xml" Id="R8e07c367aaee40a0" /></Relationships>
</file>

<file path=ppt/slides/_rels/slide533.xml.rels>&#65279;<?xml version="1.0" encoding="utf-8"?><Relationships xmlns="http://schemas.openxmlformats.org/package/2006/relationships"><Relationship Type="http://schemas.openxmlformats.org/officeDocument/2006/relationships/notesSlide" Target="/ppt/notesSlides/notesSlide392.xml" Id="Re547d44b7d514a57" /><Relationship Type="http://schemas.openxmlformats.org/officeDocument/2006/relationships/slideLayout" Target="/ppt/slideLayouts/slideLayout58.xml" Id="R3c079273503a4ef1" /></Relationships>
</file>

<file path=ppt/slides/_rels/slide534.xml.rels>&#65279;<?xml version="1.0" encoding="utf-8"?><Relationships xmlns="http://schemas.openxmlformats.org/package/2006/relationships"><Relationship Type="http://schemas.openxmlformats.org/officeDocument/2006/relationships/notesSlide" Target="/ppt/notesSlides/notesSlide393.xml" Id="R400e6aa648674828" /><Relationship Type="http://schemas.openxmlformats.org/officeDocument/2006/relationships/slideLayout" Target="/ppt/slideLayouts/slideLayout58.xml" Id="Rb0125d1e9b6b4b4f" /></Relationships>
</file>

<file path=ppt/slides/_rels/slide535.xml.rels>&#65279;<?xml version="1.0" encoding="utf-8"?><Relationships xmlns="http://schemas.openxmlformats.org/package/2006/relationships"><Relationship Type="http://schemas.openxmlformats.org/officeDocument/2006/relationships/notesSlide" Target="/ppt/notesSlides/notesSlide394.xml" Id="R9e91d7fe756447f8" /><Relationship Type="http://schemas.openxmlformats.org/officeDocument/2006/relationships/slideLayout" Target="/ppt/slideLayouts/slideLayout58.xml" Id="R80f7ad7eed874d22" /></Relationships>
</file>

<file path=ppt/slides/_rels/slide536.xml.rels>&#65279;<?xml version="1.0" encoding="utf-8"?><Relationships xmlns="http://schemas.openxmlformats.org/package/2006/relationships"><Relationship Type="http://schemas.openxmlformats.org/officeDocument/2006/relationships/notesSlide" Target="/ppt/notesSlides/notesSlide395.xml" Id="R605d0289ab8e4bb7" /><Relationship Type="http://schemas.openxmlformats.org/officeDocument/2006/relationships/slideLayout" Target="/ppt/slideLayouts/slideLayout58.xml" Id="R86ea36cb472d4547" /></Relationships>
</file>

<file path=ppt/slides/_rels/slide537.xml.rels>&#65279;<?xml version="1.0" encoding="utf-8"?><Relationships xmlns="http://schemas.openxmlformats.org/package/2006/relationships"><Relationship Type="http://schemas.openxmlformats.org/officeDocument/2006/relationships/notesSlide" Target="/ppt/notesSlides/notesSlide396.xml" Id="R9ce653a237d7449c" /><Relationship Type="http://schemas.openxmlformats.org/officeDocument/2006/relationships/slideLayout" Target="/ppt/slideLayouts/slideLayout58.xml" Id="Ra106da052a684b14" /></Relationships>
</file>

<file path=ppt/slides/_rels/slide538.xml.rels>&#65279;<?xml version="1.0" encoding="utf-8"?><Relationships xmlns="http://schemas.openxmlformats.org/package/2006/relationships"><Relationship Type="http://schemas.openxmlformats.org/officeDocument/2006/relationships/notesSlide" Target="/ppt/notesSlides/notesSlide397.xml" Id="R2f8e32a3d8d847b9" /><Relationship Type="http://schemas.openxmlformats.org/officeDocument/2006/relationships/slideLayout" Target="/ppt/slideLayouts/slideLayout58.xml" Id="Rb664db46802e42e2" /></Relationships>
</file>

<file path=ppt/slides/_rels/slide539.xml.rels>&#65279;<?xml version="1.0" encoding="utf-8"?><Relationships xmlns="http://schemas.openxmlformats.org/package/2006/relationships"><Relationship Type="http://schemas.openxmlformats.org/officeDocument/2006/relationships/notesSlide" Target="/ppt/notesSlides/notesSlide398.xml" Id="R4267a030c5724f0c" /><Relationship Type="http://schemas.openxmlformats.org/officeDocument/2006/relationships/slideLayout" Target="/ppt/slideLayouts/slideLayout58.xml" Id="R9fd6de2c0c15440c" /></Relationships>
</file>

<file path=ppt/slides/_rels/slide54.xml.rels>&#65279;<?xml version="1.0" encoding="utf-8"?><Relationships xmlns="http://schemas.openxmlformats.org/package/2006/relationships"><Relationship Type="http://schemas.openxmlformats.org/officeDocument/2006/relationships/image" Target="/ppt/media/image19.jpg" Id="R62055dc0e21f40d9" /><Relationship Type="http://schemas.openxmlformats.org/officeDocument/2006/relationships/image" Target="/ppt/media/image20.jpg" Id="Rdeee7b8231454c00" /><Relationship Type="http://schemas.openxmlformats.org/officeDocument/2006/relationships/notesSlide" Target="/ppt/notesSlides/notesSlide27.xml" Id="Re162eb2975cc43cc" /><Relationship Type="http://schemas.openxmlformats.org/officeDocument/2006/relationships/slideLayout" Target="/ppt/slideLayouts/slideLayout7.xml" Id="Rfedb6aa77ef44eb5" /></Relationships>
</file>

<file path=ppt/slides/_rels/slide540.xml.rels>&#65279;<?xml version="1.0" encoding="utf-8"?><Relationships xmlns="http://schemas.openxmlformats.org/package/2006/relationships"><Relationship Type="http://schemas.openxmlformats.org/officeDocument/2006/relationships/notesSlide" Target="/ppt/notesSlides/notesSlide399.xml" Id="R37e9ffc57c5c4f06" /><Relationship Type="http://schemas.openxmlformats.org/officeDocument/2006/relationships/slideLayout" Target="/ppt/slideLayouts/slideLayout58.xml" Id="Re8e2e6a11cd74c1c" /></Relationships>
</file>

<file path=ppt/slides/_rels/slide541.xml.rels>&#65279;<?xml version="1.0" encoding="utf-8"?><Relationships xmlns="http://schemas.openxmlformats.org/package/2006/relationships"><Relationship Type="http://schemas.openxmlformats.org/officeDocument/2006/relationships/notesSlide" Target="/ppt/notesSlides/notesSlide400.xml" Id="Ra2fa3c966bf246bf" /><Relationship Type="http://schemas.openxmlformats.org/officeDocument/2006/relationships/slideLayout" Target="/ppt/slideLayouts/slideLayout58.xml" Id="Rc31c3154952847ac" /></Relationships>
</file>

<file path=ppt/slides/_rels/slide542.xml.rels>&#65279;<?xml version="1.0" encoding="utf-8"?><Relationships xmlns="http://schemas.openxmlformats.org/package/2006/relationships"><Relationship Type="http://schemas.openxmlformats.org/officeDocument/2006/relationships/image" Target="/ppt/media/image109.jpg" Id="R8f44238cb652471d" /><Relationship Type="http://schemas.openxmlformats.org/officeDocument/2006/relationships/image" Target="/ppt/media/image110.jpg" Id="R53dfa267308945d6" /><Relationship Type="http://schemas.openxmlformats.org/officeDocument/2006/relationships/notesSlide" Target="/ppt/notesSlides/notesSlide401.xml" Id="R59861c3dca174112" /><Relationship Type="http://schemas.openxmlformats.org/officeDocument/2006/relationships/slideLayout" Target="/ppt/slideLayouts/slideLayout58.xml" Id="Ree937e4573134908" /></Relationships>
</file>

<file path=ppt/slides/_rels/slide543.xml.rels>&#65279;<?xml version="1.0" encoding="utf-8"?><Relationships xmlns="http://schemas.openxmlformats.org/package/2006/relationships"><Relationship Type="http://schemas.openxmlformats.org/officeDocument/2006/relationships/notesSlide" Target="/ppt/notesSlides/notesSlide402.xml" Id="Rb5602bbd20df4e8b" /><Relationship Type="http://schemas.openxmlformats.org/officeDocument/2006/relationships/slideLayout" Target="/ppt/slideLayouts/slideLayout58.xml" Id="Rcb55961dffbb48e1" /></Relationships>
</file>

<file path=ppt/slides/_rels/slide544.xml.rels>&#65279;<?xml version="1.0" encoding="utf-8"?><Relationships xmlns="http://schemas.openxmlformats.org/package/2006/relationships"><Relationship Type="http://schemas.openxmlformats.org/officeDocument/2006/relationships/notesSlide" Target="/ppt/notesSlides/notesSlide403.xml" Id="R5662e4b7fb6e419f" /><Relationship Type="http://schemas.openxmlformats.org/officeDocument/2006/relationships/slideLayout" Target="/ppt/slideLayouts/slideLayout58.xml" Id="R09b75df2bfa04b4e" /></Relationships>
</file>

<file path=ppt/slides/_rels/slide545.xml.rels>&#65279;<?xml version="1.0" encoding="utf-8"?><Relationships xmlns="http://schemas.openxmlformats.org/package/2006/relationships"><Relationship Type="http://schemas.openxmlformats.org/officeDocument/2006/relationships/notesSlide" Target="/ppt/notesSlides/notesSlide404.xml" Id="R6925aa24873641f3" /><Relationship Type="http://schemas.openxmlformats.org/officeDocument/2006/relationships/slideLayout" Target="/ppt/slideLayouts/slideLayout58.xml" Id="Rb814460fe1d14454" /></Relationships>
</file>

<file path=ppt/slides/_rels/slide546.xml.rels>&#65279;<?xml version="1.0" encoding="utf-8"?><Relationships xmlns="http://schemas.openxmlformats.org/package/2006/relationships"><Relationship Type="http://schemas.openxmlformats.org/officeDocument/2006/relationships/notesSlide" Target="/ppt/notesSlides/notesSlide405.xml" Id="R9b3fd90f92014c4c" /><Relationship Type="http://schemas.openxmlformats.org/officeDocument/2006/relationships/slideLayout" Target="/ppt/slideLayouts/slideLayout58.xml" Id="R2f6c03df6db243ff" /></Relationships>
</file>

<file path=ppt/slides/_rels/slide547.xml.rels>&#65279;<?xml version="1.0" encoding="utf-8"?><Relationships xmlns="http://schemas.openxmlformats.org/package/2006/relationships"><Relationship Type="http://schemas.openxmlformats.org/officeDocument/2006/relationships/notesSlide" Target="/ppt/notesSlides/notesSlide406.xml" Id="R92f7ab5601db405a" /><Relationship Type="http://schemas.openxmlformats.org/officeDocument/2006/relationships/slideLayout" Target="/ppt/slideLayouts/slideLayout58.xml" Id="R6a1f3bda9544456c" /></Relationships>
</file>

<file path=ppt/slides/_rels/slide548.xml.rels>&#65279;<?xml version="1.0" encoding="utf-8"?><Relationships xmlns="http://schemas.openxmlformats.org/package/2006/relationships"><Relationship Type="http://schemas.openxmlformats.org/officeDocument/2006/relationships/image" Target="/ppt/media/image111.jpg" Id="R741b86fbbbca4453" /><Relationship Type="http://schemas.openxmlformats.org/officeDocument/2006/relationships/notesSlide" Target="/ppt/notesSlides/notesSlide407.xml" Id="R14982c1685494888" /><Relationship Type="http://schemas.openxmlformats.org/officeDocument/2006/relationships/slideLayout" Target="/ppt/slideLayouts/slideLayout58.xml" Id="Rdb3f58c1a22c4544" /></Relationships>
</file>

<file path=ppt/slides/_rels/slide549.xml.rels>&#65279;<?xml version="1.0" encoding="utf-8"?><Relationships xmlns="http://schemas.openxmlformats.org/package/2006/relationships"><Relationship Type="http://schemas.openxmlformats.org/officeDocument/2006/relationships/notesSlide" Target="/ppt/notesSlides/notesSlide408.xml" Id="Rc09234d56c184654" /><Relationship Type="http://schemas.openxmlformats.org/officeDocument/2006/relationships/slideLayout" Target="/ppt/slideLayouts/slideLayout58.xml" Id="R21a043b847124f2e" /></Relationships>
</file>

<file path=ppt/slides/_rels/slide55.xml.rels>&#65279;<?xml version="1.0" encoding="utf-8"?><Relationships xmlns="http://schemas.openxmlformats.org/package/2006/relationships"><Relationship Type="http://schemas.openxmlformats.org/officeDocument/2006/relationships/image" Target="/ppt/media/image19.jpg" Id="R8c8652fef0c442eb" /><Relationship Type="http://schemas.openxmlformats.org/officeDocument/2006/relationships/image" Target="/ppt/media/image21.jpg" Id="R79a3c4132fd6400d" /><Relationship Type="http://schemas.openxmlformats.org/officeDocument/2006/relationships/notesSlide" Target="/ppt/notesSlides/notesSlide28.xml" Id="Rd75c027e8c414172" /><Relationship Type="http://schemas.openxmlformats.org/officeDocument/2006/relationships/slideLayout" Target="/ppt/slideLayouts/slideLayout7.xml" Id="R8ce08b0748f140a4" /></Relationships>
</file>

<file path=ppt/slides/_rels/slide550.xml.rels>&#65279;<?xml version="1.0" encoding="utf-8"?><Relationships xmlns="http://schemas.openxmlformats.org/package/2006/relationships"><Relationship Type="http://schemas.openxmlformats.org/officeDocument/2006/relationships/image" Target="/ppt/media/image67.emf" Id="Rfdee0c268404481c" /><Relationship Type="http://schemas.openxmlformats.org/officeDocument/2006/relationships/notesSlide" Target="/ppt/notesSlides/notesSlide409.xml" Id="R708996f9d680428f" /><Relationship Type="http://schemas.openxmlformats.org/officeDocument/2006/relationships/slideLayout" Target="/ppt/slideLayouts/slideLayout58.xml" Id="R5abcc49c61b542aa" /></Relationships>
</file>

<file path=ppt/slides/_rels/slide551.xml.rels>&#65279;<?xml version="1.0" encoding="utf-8"?><Relationships xmlns="http://schemas.openxmlformats.org/package/2006/relationships"><Relationship Type="http://schemas.openxmlformats.org/officeDocument/2006/relationships/notesSlide" Target="/ppt/notesSlides/notesSlide410.xml" Id="Re13cddd992a8424c" /><Relationship Type="http://schemas.openxmlformats.org/officeDocument/2006/relationships/slideLayout" Target="/ppt/slideLayouts/slideLayout58.xml" Id="R9e34e657a010499c" /></Relationships>
</file>

<file path=ppt/slides/_rels/slide552.xml.rels>&#65279;<?xml version="1.0" encoding="utf-8"?><Relationships xmlns="http://schemas.openxmlformats.org/package/2006/relationships"><Relationship Type="http://schemas.openxmlformats.org/officeDocument/2006/relationships/notesSlide" Target="/ppt/notesSlides/notesSlide411.xml" Id="R6ec92d1cb67f40f4" /><Relationship Type="http://schemas.openxmlformats.org/officeDocument/2006/relationships/slideLayout" Target="/ppt/slideLayouts/slideLayout58.xml" Id="R3c4cd099fee94113" /></Relationships>
</file>

<file path=ppt/slides/_rels/slide553.xml.rels>&#65279;<?xml version="1.0" encoding="utf-8"?><Relationships xmlns="http://schemas.openxmlformats.org/package/2006/relationships"><Relationship Type="http://schemas.openxmlformats.org/officeDocument/2006/relationships/notesSlide" Target="/ppt/notesSlides/notesSlide412.xml" Id="Re56dc788f6ac43ba" /><Relationship Type="http://schemas.openxmlformats.org/officeDocument/2006/relationships/slideLayout" Target="/ppt/slideLayouts/slideLayout58.xml" Id="Rb2089ddaf24d4df2" /></Relationships>
</file>

<file path=ppt/slides/_rels/slide554.xml.rels>&#65279;<?xml version="1.0" encoding="utf-8"?><Relationships xmlns="http://schemas.openxmlformats.org/package/2006/relationships"><Relationship Type="http://schemas.openxmlformats.org/officeDocument/2006/relationships/image" Target="/ppt/media/image112.jpg" Id="Re555a1c26b6a4e53" /><Relationship Type="http://schemas.openxmlformats.org/officeDocument/2006/relationships/notesSlide" Target="/ppt/notesSlides/notesSlide413.xml" Id="R3b7f47de9f494d91" /><Relationship Type="http://schemas.openxmlformats.org/officeDocument/2006/relationships/slideLayout" Target="/ppt/slideLayouts/slideLayout58.xml" Id="R7204451f0fac4758" /></Relationships>
</file>

<file path=ppt/slides/_rels/slide555.xml.rels>&#65279;<?xml version="1.0" encoding="utf-8"?><Relationships xmlns="http://schemas.openxmlformats.org/package/2006/relationships"><Relationship Type="http://schemas.openxmlformats.org/officeDocument/2006/relationships/image" Target="/ppt/media/image113.jpg" Id="R86a55cf13e8d4dfc" /><Relationship Type="http://schemas.openxmlformats.org/officeDocument/2006/relationships/notesSlide" Target="/ppt/notesSlides/notesSlide414.xml" Id="R70da61beca8c40a4" /><Relationship Type="http://schemas.openxmlformats.org/officeDocument/2006/relationships/slideLayout" Target="/ppt/slideLayouts/slideLayout58.xml" Id="Ra8651fc696cb486b" /></Relationships>
</file>

<file path=ppt/slides/_rels/slide556.xml.rels>&#65279;<?xml version="1.0" encoding="utf-8"?><Relationships xmlns="http://schemas.openxmlformats.org/package/2006/relationships"><Relationship Type="http://schemas.openxmlformats.org/officeDocument/2006/relationships/notesSlide" Target="/ppt/notesSlides/notesSlide415.xml" Id="R736b2eba3b994f50" /><Relationship Type="http://schemas.openxmlformats.org/officeDocument/2006/relationships/slideLayout" Target="/ppt/slideLayouts/slideLayout58.xml" Id="R5af5a0aee2ff444a" /></Relationships>
</file>

<file path=ppt/slides/_rels/slide557.xml.rels>&#65279;<?xml version="1.0" encoding="utf-8"?><Relationships xmlns="http://schemas.openxmlformats.org/package/2006/relationships"><Relationship Type="http://schemas.openxmlformats.org/officeDocument/2006/relationships/image" Target="/ppt/media/image114.jpg" Id="R4858cb2dd4c5448c" /><Relationship Type="http://schemas.openxmlformats.org/officeDocument/2006/relationships/notesSlide" Target="/ppt/notesSlides/notesSlide416.xml" Id="Rc477ba62ed1c4735" /><Relationship Type="http://schemas.openxmlformats.org/officeDocument/2006/relationships/slideLayout" Target="/ppt/slideLayouts/slideLayout58.xml" Id="R61ac31ed6ae14b4f" /></Relationships>
</file>

<file path=ppt/slides/_rels/slide558.xml.rels>&#65279;<?xml version="1.0" encoding="utf-8"?><Relationships xmlns="http://schemas.openxmlformats.org/package/2006/relationships"><Relationship Type="http://schemas.openxmlformats.org/officeDocument/2006/relationships/notesSlide" Target="/ppt/notesSlides/notesSlide417.xml" Id="R7f7301d474e74f69" /><Relationship Type="http://schemas.openxmlformats.org/officeDocument/2006/relationships/slideLayout" Target="/ppt/slideLayouts/slideLayout58.xml" Id="R77ae6e28c3994ab0" /></Relationships>
</file>

<file path=ppt/slides/_rels/slide559.xml.rels>&#65279;<?xml version="1.0" encoding="utf-8"?><Relationships xmlns="http://schemas.openxmlformats.org/package/2006/relationships"><Relationship Type="http://schemas.openxmlformats.org/officeDocument/2006/relationships/image" Target="/ppt/media/image20.png" Id="Rd08b2c52d01f4939" /><Relationship Type="http://schemas.openxmlformats.org/officeDocument/2006/relationships/notesSlide" Target="/ppt/notesSlides/notesSlide418.xml" Id="Rb4fc48450cb74086" /><Relationship Type="http://schemas.openxmlformats.org/officeDocument/2006/relationships/slideLayout" Target="/ppt/slideLayouts/slideLayout58.xml" Id="R62da531a026640e2" /></Relationships>
</file>

<file path=ppt/slides/_rels/slide56.xml.rels>&#65279;<?xml version="1.0" encoding="utf-8"?><Relationships xmlns="http://schemas.openxmlformats.org/package/2006/relationships"><Relationship Type="http://schemas.openxmlformats.org/officeDocument/2006/relationships/notesSlide" Target="/ppt/notesSlides/notesSlide29.xml" Id="R625055596f564e97" /><Relationship Type="http://schemas.openxmlformats.org/officeDocument/2006/relationships/slideLayout" Target="/ppt/slideLayouts/slideLayout4.xml" Id="R273beb5743d046e7" /></Relationships>
</file>

<file path=ppt/slides/_rels/slide560.xml.rels>&#65279;<?xml version="1.0" encoding="utf-8"?><Relationships xmlns="http://schemas.openxmlformats.org/package/2006/relationships"><Relationship Type="http://schemas.openxmlformats.org/officeDocument/2006/relationships/notesSlide" Target="/ppt/notesSlides/notesSlide419.xml" Id="R8a8f28c55ce94163" /><Relationship Type="http://schemas.openxmlformats.org/officeDocument/2006/relationships/slideLayout" Target="/ppt/slideLayouts/slideLayout58.xml" Id="Rdba1e24c010e493f" /></Relationships>
</file>

<file path=ppt/slides/_rels/slide561.xml.rels>&#65279;<?xml version="1.0" encoding="utf-8"?><Relationships xmlns="http://schemas.openxmlformats.org/package/2006/relationships"><Relationship Type="http://schemas.openxmlformats.org/officeDocument/2006/relationships/notesSlide" Target="/ppt/notesSlides/notesSlide420.xml" Id="R994851d3b5564fa8" /><Relationship Type="http://schemas.openxmlformats.org/officeDocument/2006/relationships/slideLayout" Target="/ppt/slideLayouts/slideLayout58.xml" Id="R4a25f7081e1d41e2" /></Relationships>
</file>

<file path=ppt/slides/_rels/slide562.xml.rels>&#65279;<?xml version="1.0" encoding="utf-8"?><Relationships xmlns="http://schemas.openxmlformats.org/package/2006/relationships"><Relationship Type="http://schemas.openxmlformats.org/officeDocument/2006/relationships/notesSlide" Target="/ppt/notesSlides/notesSlide421.xml" Id="R6bea2e72aa5e42d4" /><Relationship Type="http://schemas.openxmlformats.org/officeDocument/2006/relationships/slideLayout" Target="/ppt/slideLayouts/slideLayout58.xml" Id="R15ac043dcaf345c9" /></Relationships>
</file>

<file path=ppt/slides/_rels/slide563.xml.rels>&#65279;<?xml version="1.0" encoding="utf-8"?><Relationships xmlns="http://schemas.openxmlformats.org/package/2006/relationships"><Relationship Type="http://schemas.openxmlformats.org/officeDocument/2006/relationships/notesSlide" Target="/ppt/notesSlides/notesSlide422.xml" Id="R6db1ec9f7c014053" /><Relationship Type="http://schemas.openxmlformats.org/officeDocument/2006/relationships/slideLayout" Target="/ppt/slideLayouts/slideLayout58.xml" Id="R338afd7ab2844479" /></Relationships>
</file>

<file path=ppt/slides/_rels/slide564.xml.rels>&#65279;<?xml version="1.0" encoding="utf-8"?><Relationships xmlns="http://schemas.openxmlformats.org/package/2006/relationships"><Relationship Type="http://schemas.openxmlformats.org/officeDocument/2006/relationships/notesSlide" Target="/ppt/notesSlides/notesSlide423.xml" Id="R1d61b03934cb4db5" /><Relationship Type="http://schemas.openxmlformats.org/officeDocument/2006/relationships/slideLayout" Target="/ppt/slideLayouts/slideLayout58.xml" Id="R425f7c6ca2004edb" /></Relationships>
</file>

<file path=ppt/slides/_rels/slide565.xml.rels>&#65279;<?xml version="1.0" encoding="utf-8"?><Relationships xmlns="http://schemas.openxmlformats.org/package/2006/relationships"><Relationship Type="http://schemas.openxmlformats.org/officeDocument/2006/relationships/image" Target="/ppt/media/image115.jpg" Id="R562456f7888948d1" /><Relationship Type="http://schemas.openxmlformats.org/officeDocument/2006/relationships/notesSlide" Target="/ppt/notesSlides/notesSlide424.xml" Id="Rcce8d06da9e24364" /><Relationship Type="http://schemas.openxmlformats.org/officeDocument/2006/relationships/slideLayout" Target="/ppt/slideLayouts/slideLayout58.xml" Id="Rf69326810e2249d9" /></Relationships>
</file>

<file path=ppt/slides/_rels/slide566.xml.rels>&#65279;<?xml version="1.0" encoding="utf-8"?><Relationships xmlns="http://schemas.openxmlformats.org/package/2006/relationships"><Relationship Type="http://schemas.openxmlformats.org/officeDocument/2006/relationships/image" Target="/ppt/media/image116.jpg" Id="Rc4374d1921c04403" /><Relationship Type="http://schemas.openxmlformats.org/officeDocument/2006/relationships/notesSlide" Target="/ppt/notesSlides/notesSlide425.xml" Id="Rec5f1b9a82cd4504" /><Relationship Type="http://schemas.openxmlformats.org/officeDocument/2006/relationships/slideLayout" Target="/ppt/slideLayouts/slideLayout58.xml" Id="R6a937fc16d174c77" /></Relationships>
</file>

<file path=ppt/slides/_rels/slide567.xml.rels>&#65279;<?xml version="1.0" encoding="utf-8"?><Relationships xmlns="http://schemas.openxmlformats.org/package/2006/relationships"><Relationship Type="http://schemas.openxmlformats.org/officeDocument/2006/relationships/image" Target="/ppt/media/image117.jpg" Id="Rdfe333a1366f4e59" /><Relationship Type="http://schemas.openxmlformats.org/officeDocument/2006/relationships/notesSlide" Target="/ppt/notesSlides/notesSlide426.xml" Id="R222d6b1ba21c440c" /><Relationship Type="http://schemas.openxmlformats.org/officeDocument/2006/relationships/slideLayout" Target="/ppt/slideLayouts/slideLayout58.xml" Id="R29913dfe46674a90" /></Relationships>
</file>

<file path=ppt/slides/_rels/slide568.xml.rels>&#65279;<?xml version="1.0" encoding="utf-8"?><Relationships xmlns="http://schemas.openxmlformats.org/package/2006/relationships"><Relationship Type="http://schemas.openxmlformats.org/officeDocument/2006/relationships/notesSlide" Target="/ppt/notesSlides/notesSlide427.xml" Id="R6e5cc5b98a0b47cf" /><Relationship Type="http://schemas.openxmlformats.org/officeDocument/2006/relationships/slideLayout" Target="/ppt/slideLayouts/slideLayout58.xml" Id="R902b38bf4cd249ec" /></Relationships>
</file>

<file path=ppt/slides/_rels/slide569.xml.rels>&#65279;<?xml version="1.0" encoding="utf-8"?><Relationships xmlns="http://schemas.openxmlformats.org/package/2006/relationships"><Relationship Type="http://schemas.openxmlformats.org/officeDocument/2006/relationships/notesSlide" Target="/ppt/notesSlides/notesSlide428.xml" Id="R89376447b4d64e8c" /><Relationship Type="http://schemas.openxmlformats.org/officeDocument/2006/relationships/slideLayout" Target="/ppt/slideLayouts/slideLayout58.xml" Id="R3c4e4fe248fb4b08" /></Relationships>
</file>

<file path=ppt/slides/_rels/slide57.xml.rels>&#65279;<?xml version="1.0" encoding="utf-8"?><Relationships xmlns="http://schemas.openxmlformats.org/package/2006/relationships"><Relationship Type="http://schemas.openxmlformats.org/officeDocument/2006/relationships/image" Target="/ppt/media/image3.emf" Id="Raa69e21cf3d64f4d" /><Relationship Type="http://schemas.openxmlformats.org/officeDocument/2006/relationships/oleObject" Target="/ppt/slides/embeddings/embeddedObject.bin" Id="R6e8d9a4948dc4c8e" /><Relationship Type="http://schemas.openxmlformats.org/officeDocument/2006/relationships/oleObject" Target="/ppt/slides/embeddings/embeddedObject2.bin" Id="R49601ca7609044e5" /><Relationship Type="http://schemas.openxmlformats.org/officeDocument/2006/relationships/vmlDrawing" Target="/ppt/drawings/vmldrawing.vml" Id="R27afd07fc0164372" /><Relationship Type="http://schemas.openxmlformats.org/officeDocument/2006/relationships/notesSlide" Target="/ppt/notesSlides/notesSlide30.xml" Id="Rb5491f38e11c4d86" /><Relationship Type="http://schemas.openxmlformats.org/officeDocument/2006/relationships/slideLayout" Target="/ppt/slideLayouts/slideLayout4.xml" Id="R578fd094e4bf417a" /></Relationships>
</file>

<file path=ppt/slides/_rels/slide570.xml.rels>&#65279;<?xml version="1.0" encoding="utf-8"?><Relationships xmlns="http://schemas.openxmlformats.org/package/2006/relationships"><Relationship Type="http://schemas.openxmlformats.org/officeDocument/2006/relationships/notesSlide" Target="/ppt/notesSlides/notesSlide429.xml" Id="R65aaa37260a3460a" /><Relationship Type="http://schemas.openxmlformats.org/officeDocument/2006/relationships/slideLayout" Target="/ppt/slideLayouts/slideLayout58.xml" Id="R44df5b84f9184770" /></Relationships>
</file>

<file path=ppt/slides/_rels/slide571.xml.rels>&#65279;<?xml version="1.0" encoding="utf-8"?><Relationships xmlns="http://schemas.openxmlformats.org/package/2006/relationships"><Relationship Type="http://schemas.openxmlformats.org/officeDocument/2006/relationships/notesSlide" Target="/ppt/notesSlides/notesSlide430.xml" Id="Rc43e5c6c77fe4e3e" /><Relationship Type="http://schemas.openxmlformats.org/officeDocument/2006/relationships/slideLayout" Target="/ppt/slideLayouts/slideLayout58.xml" Id="R4ea67d4a9fb643bd" /></Relationships>
</file>

<file path=ppt/slides/_rels/slide572.xml.rels>&#65279;<?xml version="1.0" encoding="utf-8"?><Relationships xmlns="http://schemas.openxmlformats.org/package/2006/relationships"><Relationship Type="http://schemas.openxmlformats.org/officeDocument/2006/relationships/notesSlide" Target="/ppt/notesSlides/notesSlide431.xml" Id="Rc6144909a9294429" /><Relationship Type="http://schemas.openxmlformats.org/officeDocument/2006/relationships/slideLayout" Target="/ppt/slideLayouts/slideLayout58.xml" Id="R04c2dad2fb0c407e" /></Relationships>
</file>

<file path=ppt/slides/_rels/slide573.xml.rels>&#65279;<?xml version="1.0" encoding="utf-8"?><Relationships xmlns="http://schemas.openxmlformats.org/package/2006/relationships"><Relationship Type="http://schemas.openxmlformats.org/officeDocument/2006/relationships/notesSlide" Target="/ppt/notesSlides/notesSlide432.xml" Id="Rb853cd7991e64a6a" /><Relationship Type="http://schemas.openxmlformats.org/officeDocument/2006/relationships/slideLayout" Target="/ppt/slideLayouts/slideLayout58.xml" Id="R6e37cc40546441fb" /></Relationships>
</file>

<file path=ppt/slides/_rels/slide574.xml.rels>&#65279;<?xml version="1.0" encoding="utf-8"?><Relationships xmlns="http://schemas.openxmlformats.org/package/2006/relationships"><Relationship Type="http://schemas.openxmlformats.org/officeDocument/2006/relationships/notesSlide" Target="/ppt/notesSlides/notesSlide433.xml" Id="Re7609825846347bc" /><Relationship Type="http://schemas.openxmlformats.org/officeDocument/2006/relationships/slideLayout" Target="/ppt/slideLayouts/slideLayout58.xml" Id="Raaccc1c0b3e54baa" /></Relationships>
</file>

<file path=ppt/slides/_rels/slide575.xml.rels>&#65279;<?xml version="1.0" encoding="utf-8"?><Relationships xmlns="http://schemas.openxmlformats.org/package/2006/relationships"><Relationship Type="http://schemas.openxmlformats.org/officeDocument/2006/relationships/notesSlide" Target="/ppt/notesSlides/notesSlide434.xml" Id="Re6fd40a590b94943" /><Relationship Type="http://schemas.openxmlformats.org/officeDocument/2006/relationships/slideLayout" Target="/ppt/slideLayouts/slideLayout58.xml" Id="R875be583208c4fe4" /></Relationships>
</file>

<file path=ppt/slides/_rels/slide576.xml.rels>&#65279;<?xml version="1.0" encoding="utf-8"?><Relationships xmlns="http://schemas.openxmlformats.org/package/2006/relationships"><Relationship Type="http://schemas.openxmlformats.org/officeDocument/2006/relationships/notesSlide" Target="/ppt/notesSlides/notesSlide435.xml" Id="R55f742305fc84591" /><Relationship Type="http://schemas.openxmlformats.org/officeDocument/2006/relationships/slideLayout" Target="/ppt/slideLayouts/slideLayout58.xml" Id="Ra49a4727c48149b2" /></Relationships>
</file>

<file path=ppt/slides/_rels/slide577.xml.rels>&#65279;<?xml version="1.0" encoding="utf-8"?><Relationships xmlns="http://schemas.openxmlformats.org/package/2006/relationships"><Relationship Type="http://schemas.openxmlformats.org/officeDocument/2006/relationships/notesSlide" Target="/ppt/notesSlides/notesSlide436.xml" Id="R2035b416f8584a55" /><Relationship Type="http://schemas.openxmlformats.org/officeDocument/2006/relationships/slideLayout" Target="/ppt/slideLayouts/slideLayout58.xml" Id="R1cf6a4f613f04e58" /></Relationships>
</file>

<file path=ppt/slides/_rels/slide578.xml.rels>&#65279;<?xml version="1.0" encoding="utf-8"?><Relationships xmlns="http://schemas.openxmlformats.org/package/2006/relationships"><Relationship Type="http://schemas.openxmlformats.org/officeDocument/2006/relationships/notesSlide" Target="/ppt/notesSlides/notesSlide437.xml" Id="R34aefdbe7b774173" /><Relationship Type="http://schemas.openxmlformats.org/officeDocument/2006/relationships/slideLayout" Target="/ppt/slideLayouts/slideLayout58.xml" Id="R7315e7021bd94c47" /></Relationships>
</file>

<file path=ppt/slides/_rels/slide579.xml.rels>&#65279;<?xml version="1.0" encoding="utf-8"?><Relationships xmlns="http://schemas.openxmlformats.org/package/2006/relationships"><Relationship Type="http://schemas.openxmlformats.org/officeDocument/2006/relationships/notesSlide" Target="/ppt/notesSlides/notesSlide438.xml" Id="R1d41984a2f6745ce" /><Relationship Type="http://schemas.openxmlformats.org/officeDocument/2006/relationships/slideLayout" Target="/ppt/slideLayouts/slideLayout58.xml" Id="Rc271bb0380164e2b" /></Relationships>
</file>

<file path=ppt/slides/_rels/slide58.xml.rels>&#65279;<?xml version="1.0" encoding="utf-8"?><Relationships xmlns="http://schemas.openxmlformats.org/package/2006/relationships"><Relationship Type="http://schemas.openxmlformats.org/officeDocument/2006/relationships/image" Target="/ppt/media/image22.jpg" Id="R7f5f5fa73a9644e9" /><Relationship Type="http://schemas.openxmlformats.org/officeDocument/2006/relationships/notesSlide" Target="/ppt/notesSlides/notesSlide31.xml" Id="R2d89cb54948149a2" /><Relationship Type="http://schemas.openxmlformats.org/officeDocument/2006/relationships/slideLayout" Target="/ppt/slideLayouts/slideLayout7.xml" Id="R3f9560ff4e5343e9" /></Relationships>
</file>

<file path=ppt/slides/_rels/slide580.xml.rels>&#65279;<?xml version="1.0" encoding="utf-8"?><Relationships xmlns="http://schemas.openxmlformats.org/package/2006/relationships"><Relationship Type="http://schemas.openxmlformats.org/officeDocument/2006/relationships/notesSlide" Target="/ppt/notesSlides/notesSlide439.xml" Id="Rfc4d0c4b47ba479d" /><Relationship Type="http://schemas.openxmlformats.org/officeDocument/2006/relationships/slideLayout" Target="/ppt/slideLayouts/slideLayout58.xml" Id="R7ef10754e8a44beb" /></Relationships>
</file>

<file path=ppt/slides/_rels/slide581.xml.rels>&#65279;<?xml version="1.0" encoding="utf-8"?><Relationships xmlns="http://schemas.openxmlformats.org/package/2006/relationships"><Relationship Type="http://schemas.openxmlformats.org/officeDocument/2006/relationships/notesSlide" Target="/ppt/notesSlides/notesSlide440.xml" Id="Rd8b59dcdf1904a60" /><Relationship Type="http://schemas.openxmlformats.org/officeDocument/2006/relationships/slideLayout" Target="/ppt/slideLayouts/slideLayout5.xml" Id="Rf91e900f84cd425c" /></Relationships>
</file>

<file path=ppt/slides/_rels/slide582.xml.rels>&#65279;<?xml version="1.0" encoding="utf-8"?><Relationships xmlns="http://schemas.openxmlformats.org/package/2006/relationships"><Relationship Type="http://schemas.openxmlformats.org/officeDocument/2006/relationships/slideLayout" Target="/ppt/slideLayouts/slideLayout4.xml" Id="Rf5e3202b53644801" /></Relationships>
</file>

<file path=ppt/slides/_rels/slide583.xml.rels>&#65279;<?xml version="1.0" encoding="utf-8"?><Relationships xmlns="http://schemas.openxmlformats.org/package/2006/relationships"><Relationship Type="http://schemas.openxmlformats.org/officeDocument/2006/relationships/slideLayout" Target="/ppt/slideLayouts/slideLayout4.xml" Id="R26668c2643384a5a" /></Relationships>
</file>

<file path=ppt/slides/_rels/slide584.xml.rels>&#65279;<?xml version="1.0" encoding="utf-8"?><Relationships xmlns="http://schemas.openxmlformats.org/package/2006/relationships"><Relationship Type="http://schemas.openxmlformats.org/officeDocument/2006/relationships/slideLayout" Target="/ppt/slideLayouts/slideLayout4.xml" Id="R4af5cd06398b4800" /></Relationships>
</file>

<file path=ppt/slides/_rels/slide585.xml.rels>&#65279;<?xml version="1.0" encoding="utf-8"?><Relationships xmlns="http://schemas.openxmlformats.org/package/2006/relationships"><Relationship Type="http://schemas.openxmlformats.org/officeDocument/2006/relationships/image" Target="/ppt/media/image118.jpg" Id="R5f00960102bb41b7" /><Relationship Type="http://schemas.openxmlformats.org/officeDocument/2006/relationships/slideLayout" Target="/ppt/slideLayouts/slideLayout4.xml" Id="Ra284955c7efa4655" /></Relationships>
</file>

<file path=ppt/slides/_rels/slide586.xml.rels>&#65279;<?xml version="1.0" encoding="utf-8"?><Relationships xmlns="http://schemas.openxmlformats.org/package/2006/relationships"><Relationship Type="http://schemas.openxmlformats.org/officeDocument/2006/relationships/slideLayout" Target="/ppt/slideLayouts/slideLayout4.xml" Id="R8a5db66519fb43b4" /></Relationships>
</file>

<file path=ppt/slides/_rels/slide587.xml.rels>&#65279;<?xml version="1.0" encoding="utf-8"?><Relationships xmlns="http://schemas.openxmlformats.org/package/2006/relationships"><Relationship Type="http://schemas.openxmlformats.org/officeDocument/2006/relationships/slideLayout" Target="/ppt/slideLayouts/slideLayout4.xml" Id="Rd152b927eb1841e5" /></Relationships>
</file>

<file path=ppt/slides/_rels/slide588.xml.rels>&#65279;<?xml version="1.0" encoding="utf-8"?><Relationships xmlns="http://schemas.openxmlformats.org/package/2006/relationships"><Relationship Type="http://schemas.openxmlformats.org/officeDocument/2006/relationships/image" Target="/ppt/media/image119.jpg" Id="R52f0654d85f840ef" /><Relationship Type="http://schemas.openxmlformats.org/officeDocument/2006/relationships/slideLayout" Target="/ppt/slideLayouts/slideLayout4.xml" Id="Rdca1981f6ebe4adf" /></Relationships>
</file>

<file path=ppt/slides/_rels/slide589.xml.rels>&#65279;<?xml version="1.0" encoding="utf-8"?><Relationships xmlns="http://schemas.openxmlformats.org/package/2006/relationships"><Relationship Type="http://schemas.openxmlformats.org/officeDocument/2006/relationships/slideLayout" Target="/ppt/slideLayouts/slideLayout4.xml" Id="R6ee3b54f38fd41e0" /></Relationships>
</file>

<file path=ppt/slides/_rels/slide59.xml.rels>&#65279;<?xml version="1.0" encoding="utf-8"?><Relationships xmlns="http://schemas.openxmlformats.org/package/2006/relationships"><Relationship Type="http://schemas.openxmlformats.org/officeDocument/2006/relationships/notesSlide" Target="/ppt/notesSlides/notesSlide32.xml" Id="R66df90c057834da2" /><Relationship Type="http://schemas.openxmlformats.org/officeDocument/2006/relationships/slideLayout" Target="/ppt/slideLayouts/slideLayout4.xml" Id="R2da16c5e49524e5c" /></Relationships>
</file>

<file path=ppt/slides/_rels/slide590.xml.rels>&#65279;<?xml version="1.0" encoding="utf-8"?><Relationships xmlns="http://schemas.openxmlformats.org/package/2006/relationships"><Relationship Type="http://schemas.openxmlformats.org/officeDocument/2006/relationships/slideLayout" Target="/ppt/slideLayouts/slideLayout4.xml" Id="R4e3b5d2afca14cd9" /></Relationships>
</file>

<file path=ppt/slides/_rels/slide591.xml.rels>&#65279;<?xml version="1.0" encoding="utf-8"?><Relationships xmlns="http://schemas.openxmlformats.org/package/2006/relationships"><Relationship Type="http://schemas.openxmlformats.org/officeDocument/2006/relationships/slideLayout" Target="/ppt/slideLayouts/slideLayout4.xml" Id="Rf818407718104b28" /></Relationships>
</file>

<file path=ppt/slides/_rels/slide592.xml.rels>&#65279;<?xml version="1.0" encoding="utf-8"?><Relationships xmlns="http://schemas.openxmlformats.org/package/2006/relationships"><Relationship Type="http://schemas.openxmlformats.org/officeDocument/2006/relationships/slideLayout" Target="/ppt/slideLayouts/slideLayout4.xml" Id="R2572d45609b84647" /></Relationships>
</file>

<file path=ppt/slides/_rels/slide593.xml.rels>&#65279;<?xml version="1.0" encoding="utf-8"?><Relationships xmlns="http://schemas.openxmlformats.org/package/2006/relationships"><Relationship Type="http://schemas.openxmlformats.org/officeDocument/2006/relationships/slideLayout" Target="/ppt/slideLayouts/slideLayout4.xml" Id="Rc30af5f5bad9459e" /></Relationships>
</file>

<file path=ppt/slides/_rels/slide594.xml.rels>&#65279;<?xml version="1.0" encoding="utf-8"?><Relationships xmlns="http://schemas.openxmlformats.org/package/2006/relationships"><Relationship Type="http://schemas.openxmlformats.org/officeDocument/2006/relationships/slideLayout" Target="/ppt/slideLayouts/slideLayout4.xml" Id="R54c43af054f743d8" /></Relationships>
</file>

<file path=ppt/slides/_rels/slide595.xml.rels>&#65279;<?xml version="1.0" encoding="utf-8"?><Relationships xmlns="http://schemas.openxmlformats.org/package/2006/relationships"><Relationship Type="http://schemas.openxmlformats.org/officeDocument/2006/relationships/image" Target="/ppt/media/image120.jpg" Id="R90812b129a954e39" /><Relationship Type="http://schemas.openxmlformats.org/officeDocument/2006/relationships/slideLayout" Target="/ppt/slideLayouts/slideLayout4.xml" Id="Rba7770b554704ef9" /></Relationships>
</file>

<file path=ppt/slides/_rels/slide596.xml.rels>&#65279;<?xml version="1.0" encoding="utf-8"?><Relationships xmlns="http://schemas.openxmlformats.org/package/2006/relationships"><Relationship Type="http://schemas.openxmlformats.org/officeDocument/2006/relationships/image" Target="/ppt/media/image121.jpg" Id="R32b0a9d2f8e248c9" /><Relationship Type="http://schemas.openxmlformats.org/officeDocument/2006/relationships/slideLayout" Target="/ppt/slideLayouts/slideLayout4.xml" Id="R7d79d09b03194965" /></Relationships>
</file>

<file path=ppt/slides/_rels/slide597.xml.rels>&#65279;<?xml version="1.0" encoding="utf-8"?><Relationships xmlns="http://schemas.openxmlformats.org/package/2006/relationships"><Relationship Type="http://schemas.openxmlformats.org/officeDocument/2006/relationships/image" Target="/ppt/media/image122.jpg" Id="R8861a0fe784d4d36" /><Relationship Type="http://schemas.openxmlformats.org/officeDocument/2006/relationships/slideLayout" Target="/ppt/slideLayouts/slideLayout4.xml" Id="R78ff29e3d31b4570" /></Relationships>
</file>

<file path=ppt/slides/_rels/slide598.xml.rels>&#65279;<?xml version="1.0" encoding="utf-8"?><Relationships xmlns="http://schemas.openxmlformats.org/package/2006/relationships"><Relationship Type="http://schemas.openxmlformats.org/officeDocument/2006/relationships/image" Target="/ppt/media/image68.emf" Id="R95f64a8b9e6c4544" /><Relationship Type="http://schemas.openxmlformats.org/officeDocument/2006/relationships/slideLayout" Target="/ppt/slideLayouts/slideLayout4.xml" Id="R8dde18c5992f48af" /></Relationships>
</file>

<file path=ppt/slides/_rels/slide599.xml.rels>&#65279;<?xml version="1.0" encoding="utf-8"?><Relationships xmlns="http://schemas.openxmlformats.org/package/2006/relationships"><Relationship Type="http://schemas.openxmlformats.org/officeDocument/2006/relationships/image" Target="/ppt/media/image123.jpg" Id="R0f391e70c4864fdb" /><Relationship Type="http://schemas.openxmlformats.org/officeDocument/2006/relationships/slideLayout" Target="/ppt/slideLayouts/slideLayout2.xml" Id="R9a9ac61966db4ab6" /></Relationships>
</file>

<file path=ppt/slides/_rels/slide6.xml.rels>&#65279;<?xml version="1.0" encoding="utf-8"?><Relationships xmlns="http://schemas.openxmlformats.org/package/2006/relationships"><Relationship Type="http://schemas.openxmlformats.org/officeDocument/2006/relationships/notesSlide" Target="/ppt/notesSlides/notesSlide3.xml" Id="Rccf2b328461749e4" /><Relationship Type="http://schemas.openxmlformats.org/officeDocument/2006/relationships/slideLayout" Target="/ppt/slideLayouts/slideLayout4.xml" Id="Ra2b5150d87704d34" /></Relationships>
</file>

<file path=ppt/slides/_rels/slide60.xml.rels>&#65279;<?xml version="1.0" encoding="utf-8"?><Relationships xmlns="http://schemas.openxmlformats.org/package/2006/relationships"><Relationship Type="http://schemas.openxmlformats.org/officeDocument/2006/relationships/image" Target="/ppt/media/image23.jpg" Id="R9637b4e28c3e4552" /><Relationship Type="http://schemas.openxmlformats.org/officeDocument/2006/relationships/notesSlide" Target="/ppt/notesSlides/notesSlide33.xml" Id="Rcf111465d27f4b1c" /><Relationship Type="http://schemas.openxmlformats.org/officeDocument/2006/relationships/slideLayout" Target="/ppt/slideLayouts/slideLayout7.xml" Id="R9031654fa0964172" /></Relationships>
</file>

<file path=ppt/slides/_rels/slide600.xml.rels>&#65279;<?xml version="1.0" encoding="utf-8"?><Relationships xmlns="http://schemas.openxmlformats.org/package/2006/relationships"><Relationship Type="http://schemas.openxmlformats.org/officeDocument/2006/relationships/image" Target="/ppt/media/image124.jpg" Id="Rc2f0f210711f4bd8" /><Relationship Type="http://schemas.openxmlformats.org/officeDocument/2006/relationships/slideLayout" Target="/ppt/slideLayouts/slideLayout4.xml" Id="R724d2287a13e4a3b" /></Relationships>
</file>

<file path=ppt/slides/_rels/slide601.xml.rels>&#65279;<?xml version="1.0" encoding="utf-8"?><Relationships xmlns="http://schemas.openxmlformats.org/package/2006/relationships"><Relationship Type="http://schemas.openxmlformats.org/officeDocument/2006/relationships/image" Target="/ppt/media/image125.jpg" Id="R20c03e17c4864178" /><Relationship Type="http://schemas.openxmlformats.org/officeDocument/2006/relationships/slideLayout" Target="/ppt/slideLayouts/slideLayout4.xml" Id="Ra53f768c5a574247" /></Relationships>
</file>

<file path=ppt/slides/_rels/slide602.xml.rels>&#65279;<?xml version="1.0" encoding="utf-8"?><Relationships xmlns="http://schemas.openxmlformats.org/package/2006/relationships"><Relationship Type="http://schemas.openxmlformats.org/officeDocument/2006/relationships/slideLayout" Target="/ppt/slideLayouts/slideLayout4.xml" Id="Rb0f62124d67a44f3" /></Relationships>
</file>

<file path=ppt/slides/_rels/slide603.xml.rels>&#65279;<?xml version="1.0" encoding="utf-8"?><Relationships xmlns="http://schemas.openxmlformats.org/package/2006/relationships"><Relationship Type="http://schemas.openxmlformats.org/officeDocument/2006/relationships/image" Target="/ppt/media/image126.jpg" Id="R46611c902d5d4d23" /><Relationship Type="http://schemas.openxmlformats.org/officeDocument/2006/relationships/slideLayout" Target="/ppt/slideLayouts/slideLayout4.xml" Id="R9e591ef742d249a2" /></Relationships>
</file>

<file path=ppt/slides/_rels/slide604.xml.rels>&#65279;<?xml version="1.0" encoding="utf-8"?><Relationships xmlns="http://schemas.openxmlformats.org/package/2006/relationships"><Relationship Type="http://schemas.openxmlformats.org/officeDocument/2006/relationships/image" Target="/ppt/media/image127.jpg" Id="Rdc4c0df689464e91" /><Relationship Type="http://schemas.openxmlformats.org/officeDocument/2006/relationships/slideLayout" Target="/ppt/slideLayouts/slideLayout4.xml" Id="R14c4c90b698945f6" /></Relationships>
</file>

<file path=ppt/slides/_rels/slide605.xml.rels>&#65279;<?xml version="1.0" encoding="utf-8"?><Relationships xmlns="http://schemas.openxmlformats.org/package/2006/relationships"><Relationship Type="http://schemas.openxmlformats.org/officeDocument/2006/relationships/image" Target="/ppt/media/image128.jpg" Id="R1bb33f979d784c01" /><Relationship Type="http://schemas.openxmlformats.org/officeDocument/2006/relationships/slideLayout" Target="/ppt/slideLayouts/slideLayout4.xml" Id="R5657c136d7b74f89" /></Relationships>
</file>

<file path=ppt/slides/_rels/slide606.xml.rels>&#65279;<?xml version="1.0" encoding="utf-8"?><Relationships xmlns="http://schemas.openxmlformats.org/package/2006/relationships"><Relationship Type="http://schemas.openxmlformats.org/officeDocument/2006/relationships/slideLayout" Target="/ppt/slideLayouts/slideLayout4.xml" Id="Rf8bf9f93325e4a5f" /></Relationships>
</file>

<file path=ppt/slides/_rels/slide607.xml.rels>&#65279;<?xml version="1.0" encoding="utf-8"?><Relationships xmlns="http://schemas.openxmlformats.org/package/2006/relationships"><Relationship Type="http://schemas.openxmlformats.org/officeDocument/2006/relationships/slideLayout" Target="/ppt/slideLayouts/slideLayout4.xml" Id="Reac22fcae04f4a50" /></Relationships>
</file>

<file path=ppt/slides/_rels/slide608.xml.rels>&#65279;<?xml version="1.0" encoding="utf-8"?><Relationships xmlns="http://schemas.openxmlformats.org/package/2006/relationships"><Relationship Type="http://schemas.openxmlformats.org/officeDocument/2006/relationships/image" Target="/ppt/media/image69.emf" Id="Rcf022f4ba7b54538" /><Relationship Type="http://schemas.openxmlformats.org/officeDocument/2006/relationships/image" Target="/ppt/media/image70.emf" Id="R466b573873ab4de2" /><Relationship Type="http://schemas.openxmlformats.org/officeDocument/2006/relationships/image" Target="/ppt/media/image71.emf" Id="Rbef12e55e0a54d0c" /><Relationship Type="http://schemas.openxmlformats.org/officeDocument/2006/relationships/slideLayout" Target="/ppt/slideLayouts/slideLayout4.xml" Id="R8abd164ab8d04a24" /></Relationships>
</file>

<file path=ppt/slides/_rels/slide609.xml.rels>&#65279;<?xml version="1.0" encoding="utf-8"?><Relationships xmlns="http://schemas.openxmlformats.org/package/2006/relationships"><Relationship Type="http://schemas.openxmlformats.org/officeDocument/2006/relationships/slideLayout" Target="/ppt/slideLayouts/slideLayout4.xml" Id="R7a0c06625324492c" /></Relationships>
</file>

<file path=ppt/slides/_rels/slide61.xml.rels>&#65279;<?xml version="1.0" encoding="utf-8"?><Relationships xmlns="http://schemas.openxmlformats.org/package/2006/relationships"><Relationship Type="http://schemas.openxmlformats.org/officeDocument/2006/relationships/notesSlide" Target="/ppt/notesSlides/notesSlide34.xml" Id="Ref52f406abab4530" /><Relationship Type="http://schemas.openxmlformats.org/officeDocument/2006/relationships/slideLayout" Target="/ppt/slideLayouts/slideLayout4.xml" Id="Rdc007274d58144c6" /></Relationships>
</file>

<file path=ppt/slides/_rels/slide610.xml.rels>&#65279;<?xml version="1.0" encoding="utf-8"?><Relationships xmlns="http://schemas.openxmlformats.org/package/2006/relationships"><Relationship Type="http://schemas.openxmlformats.org/officeDocument/2006/relationships/image" Target="/ppt/media/image72.emf" Id="R3456749436bd429a" /><Relationship Type="http://schemas.openxmlformats.org/officeDocument/2006/relationships/image" Target="/ppt/media/image73.emf" Id="R8f9ee7afda444735" /><Relationship Type="http://schemas.openxmlformats.org/officeDocument/2006/relationships/slideLayout" Target="/ppt/slideLayouts/slideLayout2.xml" Id="R2820224fab634ed5" /></Relationships>
</file>

<file path=ppt/slides/_rels/slide611.xml.rels>&#65279;<?xml version="1.0" encoding="utf-8"?><Relationships xmlns="http://schemas.openxmlformats.org/package/2006/relationships"><Relationship Type="http://schemas.openxmlformats.org/officeDocument/2006/relationships/slideLayout" Target="/ppt/slideLayouts/slideLayout4.xml" Id="R161cff8620c4497f" /></Relationships>
</file>

<file path=ppt/slides/_rels/slide612.xml.rels>&#65279;<?xml version="1.0" encoding="utf-8"?><Relationships xmlns="http://schemas.openxmlformats.org/package/2006/relationships"><Relationship Type="http://schemas.openxmlformats.org/officeDocument/2006/relationships/image" Target="/ppt/media/image129.jpg" Id="R2a848a9041654212" /><Relationship Type="http://schemas.openxmlformats.org/officeDocument/2006/relationships/slideLayout" Target="/ppt/slideLayouts/slideLayout7.xml" Id="R47f8b89b94fb4e86" /></Relationships>
</file>

<file path=ppt/slides/_rels/slide613.xml.rels>&#65279;<?xml version="1.0" encoding="utf-8"?><Relationships xmlns="http://schemas.openxmlformats.org/package/2006/relationships"><Relationship Type="http://schemas.openxmlformats.org/officeDocument/2006/relationships/slideLayout" Target="/ppt/slideLayouts/slideLayout4.xml" Id="Raf2dfcf15dc84a9e" /></Relationships>
</file>

<file path=ppt/slides/_rels/slide614.xml.rels>&#65279;<?xml version="1.0" encoding="utf-8"?><Relationships xmlns="http://schemas.openxmlformats.org/package/2006/relationships"><Relationship Type="http://schemas.openxmlformats.org/officeDocument/2006/relationships/slideLayout" Target="/ppt/slideLayouts/slideLayout4.xml" Id="R73c27cdc8ca4434a" /></Relationships>
</file>

<file path=ppt/slides/_rels/slide615.xml.rels>&#65279;<?xml version="1.0" encoding="utf-8"?><Relationships xmlns="http://schemas.openxmlformats.org/package/2006/relationships"><Relationship Type="http://schemas.openxmlformats.org/officeDocument/2006/relationships/slideLayout" Target="/ppt/slideLayouts/slideLayout4.xml" Id="R9500ffb5006d4596" /></Relationships>
</file>

<file path=ppt/slides/_rels/slide616.xml.rels>&#65279;<?xml version="1.0" encoding="utf-8"?><Relationships xmlns="http://schemas.openxmlformats.org/package/2006/relationships"><Relationship Type="http://schemas.openxmlformats.org/officeDocument/2006/relationships/slideLayout" Target="/ppt/slideLayouts/slideLayout4.xml" Id="R44604e20cd79474d" /></Relationships>
</file>

<file path=ppt/slides/_rels/slide617.xml.rels>&#65279;<?xml version="1.0" encoding="utf-8"?><Relationships xmlns="http://schemas.openxmlformats.org/package/2006/relationships"><Relationship Type="http://schemas.openxmlformats.org/officeDocument/2006/relationships/slideLayout" Target="/ppt/slideLayouts/slideLayout4.xml" Id="R218cf82fde0d459a" /></Relationships>
</file>

<file path=ppt/slides/_rels/slide618.xml.rels>&#65279;<?xml version="1.0" encoding="utf-8"?><Relationships xmlns="http://schemas.openxmlformats.org/package/2006/relationships"><Relationship Type="http://schemas.openxmlformats.org/officeDocument/2006/relationships/image" Target="/ppt/media/image130.jpg" Id="R0ff4f86daac24b8a" /><Relationship Type="http://schemas.openxmlformats.org/officeDocument/2006/relationships/slideLayout" Target="/ppt/slideLayouts/slideLayout2.xml" Id="R452d6e4952394250" /></Relationships>
</file>

<file path=ppt/slides/_rels/slide619.xml.rels>&#65279;<?xml version="1.0" encoding="utf-8"?><Relationships xmlns="http://schemas.openxmlformats.org/package/2006/relationships"><Relationship Type="http://schemas.openxmlformats.org/officeDocument/2006/relationships/image" Target="/ppt/media/image131.jpg" Id="R0b5486aeda31466a" /><Relationship Type="http://schemas.openxmlformats.org/officeDocument/2006/relationships/slideLayout" Target="/ppt/slideLayouts/slideLayout4.xml" Id="R1c50790bd8fa456d" /></Relationships>
</file>

<file path=ppt/slides/_rels/slide62.xml.rels>&#65279;<?xml version="1.0" encoding="utf-8"?><Relationships xmlns="http://schemas.openxmlformats.org/package/2006/relationships"><Relationship Type="http://schemas.openxmlformats.org/officeDocument/2006/relationships/notesSlide" Target="/ppt/notesSlides/notesSlide35.xml" Id="R078599f0e17b4b57" /><Relationship Type="http://schemas.openxmlformats.org/officeDocument/2006/relationships/slideLayout" Target="/ppt/slideLayouts/slideLayout4.xml" Id="R58e431e31ed745e9" /></Relationships>
</file>

<file path=ppt/slides/_rels/slide620.xml.rels>&#65279;<?xml version="1.0" encoding="utf-8"?><Relationships xmlns="http://schemas.openxmlformats.org/package/2006/relationships"><Relationship Type="http://schemas.openxmlformats.org/officeDocument/2006/relationships/slideLayout" Target="/ppt/slideLayouts/slideLayout4.xml" Id="R0be88fe7909e4a24" /></Relationships>
</file>

<file path=ppt/slides/_rels/slide621.xml.rels>&#65279;<?xml version="1.0" encoding="utf-8"?><Relationships xmlns="http://schemas.openxmlformats.org/package/2006/relationships"><Relationship Type="http://schemas.openxmlformats.org/officeDocument/2006/relationships/slideLayout" Target="/ppt/slideLayouts/slideLayout4.xml" Id="Rcd193424c1494bb7" /></Relationships>
</file>

<file path=ppt/slides/_rels/slide622.xml.rels>&#65279;<?xml version="1.0" encoding="utf-8"?><Relationships xmlns="http://schemas.openxmlformats.org/package/2006/relationships"><Relationship Type="http://schemas.openxmlformats.org/officeDocument/2006/relationships/slideLayout" Target="/ppt/slideLayouts/slideLayout4.xml" Id="R77723b144e9c402a" /></Relationships>
</file>

<file path=ppt/slides/_rels/slide623.xml.rels>&#65279;<?xml version="1.0" encoding="utf-8"?><Relationships xmlns="http://schemas.openxmlformats.org/package/2006/relationships"><Relationship Type="http://schemas.openxmlformats.org/officeDocument/2006/relationships/slideLayout" Target="/ppt/slideLayouts/slideLayout4.xml" Id="Ree4942f1348143af" /></Relationships>
</file>

<file path=ppt/slides/_rels/slide624.xml.rels>&#65279;<?xml version="1.0" encoding="utf-8"?><Relationships xmlns="http://schemas.openxmlformats.org/package/2006/relationships"><Relationship Type="http://schemas.openxmlformats.org/officeDocument/2006/relationships/image" Target="/ppt/media/image132.jpg" Id="R88dd5447a4794c03" /><Relationship Type="http://schemas.openxmlformats.org/officeDocument/2006/relationships/slideLayout" Target="/ppt/slideLayouts/slideLayout4.xml" Id="Rfa9cdb6e83784841" /></Relationships>
</file>

<file path=ppt/slides/_rels/slide625.xml.rels>&#65279;<?xml version="1.0" encoding="utf-8"?><Relationships xmlns="http://schemas.openxmlformats.org/package/2006/relationships"><Relationship Type="http://schemas.openxmlformats.org/officeDocument/2006/relationships/slideLayout" Target="/ppt/slideLayouts/slideLayout4.xml" Id="R60e40a9d25e24d93" /></Relationships>
</file>

<file path=ppt/slides/_rels/slide626.xml.rels>&#65279;<?xml version="1.0" encoding="utf-8"?><Relationships xmlns="http://schemas.openxmlformats.org/package/2006/relationships"><Relationship Type="http://schemas.openxmlformats.org/officeDocument/2006/relationships/image" Target="/ppt/media/image133.jpg" Id="R093f1d259a604181" /><Relationship Type="http://schemas.openxmlformats.org/officeDocument/2006/relationships/image" Target="/ppt/media/image134.jpg" Id="Rb4a807c4bca742c3" /><Relationship Type="http://schemas.openxmlformats.org/officeDocument/2006/relationships/slideLayout" Target="/ppt/slideLayouts/slideLayout4.xml" Id="R9b2ff23b56d64035" /></Relationships>
</file>

<file path=ppt/slides/_rels/slide627.xml.rels>&#65279;<?xml version="1.0" encoding="utf-8"?><Relationships xmlns="http://schemas.openxmlformats.org/package/2006/relationships"><Relationship Type="http://schemas.openxmlformats.org/officeDocument/2006/relationships/image" Target="/ppt/media/image135.jpg" Id="R3dee7e911254401c" /><Relationship Type="http://schemas.openxmlformats.org/officeDocument/2006/relationships/slideLayout" Target="/ppt/slideLayouts/slideLayout4.xml" Id="R4f72f441207e4b25" /></Relationships>
</file>

<file path=ppt/slides/_rels/slide628.xml.rels>&#65279;<?xml version="1.0" encoding="utf-8"?><Relationships xmlns="http://schemas.openxmlformats.org/package/2006/relationships"><Relationship Type="http://schemas.openxmlformats.org/officeDocument/2006/relationships/slideLayout" Target="/ppt/slideLayouts/slideLayout4.xml" Id="Rabae2d00bfe74f26" /></Relationships>
</file>

<file path=ppt/slides/_rels/slide629.xml.rels>&#65279;<?xml version="1.0" encoding="utf-8"?><Relationships xmlns="http://schemas.openxmlformats.org/package/2006/relationships"><Relationship Type="http://schemas.openxmlformats.org/officeDocument/2006/relationships/slideLayout" Target="/ppt/slideLayouts/slideLayout4.xml" Id="R323f8617ca994cae" /></Relationships>
</file>

<file path=ppt/slides/_rels/slide63.xml.rels>&#65279;<?xml version="1.0" encoding="utf-8"?><Relationships xmlns="http://schemas.openxmlformats.org/package/2006/relationships"><Relationship Type="http://schemas.openxmlformats.org/officeDocument/2006/relationships/notesSlide" Target="/ppt/notesSlides/notesSlide36.xml" Id="R6f19b71fa89342ec" /><Relationship Type="http://schemas.openxmlformats.org/officeDocument/2006/relationships/slideLayout" Target="/ppt/slideLayouts/slideLayout4.xml" Id="Rebaa6d0020814afb" /></Relationships>
</file>

<file path=ppt/slides/_rels/slide630.xml.rels>&#65279;<?xml version="1.0" encoding="utf-8"?><Relationships xmlns="http://schemas.openxmlformats.org/package/2006/relationships"><Relationship Type="http://schemas.openxmlformats.org/officeDocument/2006/relationships/slideLayout" Target="/ppt/slideLayouts/slideLayout9.xml" Id="Re9a570cab15343fa" /></Relationships>
</file>

<file path=ppt/slides/_rels/slide631.xml.rels>&#65279;<?xml version="1.0" encoding="utf-8"?><Relationships xmlns="http://schemas.openxmlformats.org/package/2006/relationships"><Relationship Type="http://schemas.openxmlformats.org/officeDocument/2006/relationships/image" Target="/ppt/media/image21.png" Id="R8389cee26a294282" /><Relationship Type="http://schemas.openxmlformats.org/officeDocument/2006/relationships/image" Target="/ppt/media/image136.jpg" Id="Rbf78684026ff4ef6" /><Relationship Type="http://schemas.openxmlformats.org/officeDocument/2006/relationships/slideLayout" Target="/ppt/slideLayouts/slideLayout2.xml" Id="R7ac7986d5d4b4cd0" /></Relationships>
</file>

<file path=ppt/slides/_rels/slide632.xml.rels>&#65279;<?xml version="1.0" encoding="utf-8"?><Relationships xmlns="http://schemas.openxmlformats.org/package/2006/relationships"><Relationship Type="http://schemas.openxmlformats.org/officeDocument/2006/relationships/slideLayout" Target="/ppt/slideLayouts/slideLayout4.xml" Id="R2679bc5c5b03487d" /></Relationships>
</file>

<file path=ppt/slides/_rels/slide633.xml.rels>&#65279;<?xml version="1.0" encoding="utf-8"?><Relationships xmlns="http://schemas.openxmlformats.org/package/2006/relationships"><Relationship Type="http://schemas.openxmlformats.org/officeDocument/2006/relationships/image" Target="/ppt/media/image22.png" Id="R4e95c62be56c4cc4" /><Relationship Type="http://schemas.openxmlformats.org/officeDocument/2006/relationships/image" Target="/ppt/media/image23.png" Id="Rf3bc9a56b4854a18" /><Relationship Type="http://schemas.openxmlformats.org/officeDocument/2006/relationships/slideLayout" Target="/ppt/slideLayouts/slideLayout4.xml" Id="Rbc37e886b8644045" /></Relationships>
</file>

<file path=ppt/slides/_rels/slide634.xml.rels>&#65279;<?xml version="1.0" encoding="utf-8"?><Relationships xmlns="http://schemas.openxmlformats.org/package/2006/relationships"><Relationship Type="http://schemas.openxmlformats.org/officeDocument/2006/relationships/image" Target="/ppt/media/image24.png" Id="Rf78ea35ffc5745b1" /><Relationship Type="http://schemas.openxmlformats.org/officeDocument/2006/relationships/image" Target="/ppt/media/image25.png" Id="R9a87333192234cdc" /><Relationship Type="http://schemas.openxmlformats.org/officeDocument/2006/relationships/slideLayout" Target="/ppt/slideLayouts/slideLayout4.xml" Id="Rc02fc1f55c0e4326" /></Relationships>
</file>

<file path=ppt/slides/_rels/slide635.xml.rels>&#65279;<?xml version="1.0" encoding="utf-8"?><Relationships xmlns="http://schemas.openxmlformats.org/package/2006/relationships"><Relationship Type="http://schemas.openxmlformats.org/officeDocument/2006/relationships/slideLayout" Target="/ppt/slideLayouts/slideLayout4.xml" Id="R6412e4e7e9664ffa" /></Relationships>
</file>

<file path=ppt/slides/_rels/slide636.xml.rels>&#65279;<?xml version="1.0" encoding="utf-8"?><Relationships xmlns="http://schemas.openxmlformats.org/package/2006/relationships"><Relationship Type="http://schemas.openxmlformats.org/officeDocument/2006/relationships/image" Target="/ppt/media/image137.jpg" Id="R2ed9509e61e04759" /><Relationship Type="http://schemas.openxmlformats.org/officeDocument/2006/relationships/image" Target="/ppt/media/image138.jpg" Id="Rae45a4826c174c3b" /><Relationship Type="http://schemas.openxmlformats.org/officeDocument/2006/relationships/slideLayout" Target="/ppt/slideLayouts/slideLayout2.xml" Id="Raefa7f763f984d4a" /></Relationships>
</file>

<file path=ppt/slides/_rels/slide637.xml.rels>&#65279;<?xml version="1.0" encoding="utf-8"?><Relationships xmlns="http://schemas.openxmlformats.org/package/2006/relationships"><Relationship Type="http://schemas.openxmlformats.org/officeDocument/2006/relationships/image" Target="/ppt/media/image26.png" Id="R498d3b701d2a4bfd" /><Relationship Type="http://schemas.openxmlformats.org/officeDocument/2006/relationships/image" Target="/ppt/media/image27.png" Id="R2f273dbf32f2488c" /><Relationship Type="http://schemas.openxmlformats.org/officeDocument/2006/relationships/slideLayout" Target="/ppt/slideLayouts/slideLayout4.xml" Id="R9f479ca8f3fc4913" /></Relationships>
</file>

<file path=ppt/slides/_rels/slide638.xml.rels>&#65279;<?xml version="1.0" encoding="utf-8"?><Relationships xmlns="http://schemas.openxmlformats.org/package/2006/relationships"><Relationship Type="http://schemas.openxmlformats.org/officeDocument/2006/relationships/slideLayout" Target="/ppt/slideLayouts/slideLayout4.xml" Id="Rb3501e7369c642df" /></Relationships>
</file>

<file path=ppt/slides/_rels/slide639.xml.rels>&#65279;<?xml version="1.0" encoding="utf-8"?><Relationships xmlns="http://schemas.openxmlformats.org/package/2006/relationships"><Relationship Type="http://schemas.openxmlformats.org/officeDocument/2006/relationships/image" Target="/ppt/media/image137.jpg" Id="R95933a1a2f7e4ab3" /><Relationship Type="http://schemas.openxmlformats.org/officeDocument/2006/relationships/image" Target="/ppt/media/image139.jpg" Id="R20249d284e4e44a1" /><Relationship Type="http://schemas.openxmlformats.org/officeDocument/2006/relationships/slideLayout" Target="/ppt/slideLayouts/slideLayout2.xml" Id="Raae94aa3bb7f48ae" /></Relationships>
</file>

<file path=ppt/slides/_rels/slide64.xml.rels>&#65279;<?xml version="1.0" encoding="utf-8"?><Relationships xmlns="http://schemas.openxmlformats.org/package/2006/relationships"><Relationship Type="http://schemas.openxmlformats.org/officeDocument/2006/relationships/notesSlide" Target="/ppt/notesSlides/notesSlide37.xml" Id="R04511adca9b2493e" /><Relationship Type="http://schemas.openxmlformats.org/officeDocument/2006/relationships/slideLayout" Target="/ppt/slideLayouts/slideLayout4.xml" Id="R7820fbc037f5443e" /></Relationships>
</file>

<file path=ppt/slides/_rels/slide640.xml.rels>&#65279;<?xml version="1.0" encoding="utf-8"?><Relationships xmlns="http://schemas.openxmlformats.org/package/2006/relationships"><Relationship Type="http://schemas.openxmlformats.org/officeDocument/2006/relationships/slideLayout" Target="/ppt/slideLayouts/slideLayout4.xml" Id="R6ff9ee60e3f340ce" /></Relationships>
</file>

<file path=ppt/slides/_rels/slide641.xml.rels>&#65279;<?xml version="1.0" encoding="utf-8"?><Relationships xmlns="http://schemas.openxmlformats.org/package/2006/relationships"><Relationship Type="http://schemas.openxmlformats.org/officeDocument/2006/relationships/image" Target="/ppt/media/image140.jpg" Id="R7f8ca5efe80c4b4b" /><Relationship Type="http://schemas.openxmlformats.org/officeDocument/2006/relationships/slideLayout" Target="/ppt/slideLayouts/slideLayout4.xml" Id="Rc3097c5a26904507" /></Relationships>
</file>

<file path=ppt/slides/_rels/slide642.xml.rels>&#65279;<?xml version="1.0" encoding="utf-8"?><Relationships xmlns="http://schemas.openxmlformats.org/package/2006/relationships"><Relationship Type="http://schemas.openxmlformats.org/officeDocument/2006/relationships/image" Target="/ppt/media/image74.emf" Id="Raf3086772ee84b5b" /><Relationship Type="http://schemas.openxmlformats.org/officeDocument/2006/relationships/slideLayout" Target="/ppt/slideLayouts/slideLayout2.xml" Id="Rdff22a0dcbfc428b" /></Relationships>
</file>

<file path=ppt/slides/_rels/slide643.xml.rels>&#65279;<?xml version="1.0" encoding="utf-8"?><Relationships xmlns="http://schemas.openxmlformats.org/package/2006/relationships"><Relationship Type="http://schemas.openxmlformats.org/officeDocument/2006/relationships/image" Target="/ppt/media/image75.emf" Id="R9e486beddd9e4b24" /><Relationship Type="http://schemas.openxmlformats.org/officeDocument/2006/relationships/slideLayout" Target="/ppt/slideLayouts/slideLayout2.xml" Id="R72a5d6b2ecb04358" /></Relationships>
</file>

<file path=ppt/slides/_rels/slide644.xml.rels>&#65279;<?xml version="1.0" encoding="utf-8"?><Relationships xmlns="http://schemas.openxmlformats.org/package/2006/relationships"><Relationship Type="http://schemas.openxmlformats.org/officeDocument/2006/relationships/image" Target="/ppt/media/image76.emf" Id="R9e5b942c30c54bf8" /><Relationship Type="http://schemas.openxmlformats.org/officeDocument/2006/relationships/slideLayout" Target="/ppt/slideLayouts/slideLayout2.xml" Id="Rfccb93d16b594217" /></Relationships>
</file>

<file path=ppt/slides/_rels/slide645.xml.rels>&#65279;<?xml version="1.0" encoding="utf-8"?><Relationships xmlns="http://schemas.openxmlformats.org/package/2006/relationships"><Relationship Type="http://schemas.openxmlformats.org/officeDocument/2006/relationships/image" Target="/ppt/media/image141.jpg" Id="Rc4350966f11948c4" /><Relationship Type="http://schemas.openxmlformats.org/officeDocument/2006/relationships/slideLayout" Target="/ppt/slideLayouts/slideLayout4.xml" Id="R3a22258702b248b3" /></Relationships>
</file>

<file path=ppt/slides/_rels/slide646.xml.rels>&#65279;<?xml version="1.0" encoding="utf-8"?><Relationships xmlns="http://schemas.openxmlformats.org/package/2006/relationships"><Relationship Type="http://schemas.openxmlformats.org/officeDocument/2006/relationships/image" Target="/ppt/media/image77.emf" Id="R6ba19a1620214104" /><Relationship Type="http://schemas.openxmlformats.org/officeDocument/2006/relationships/image" Target="/ppt/media/image78.emf" Id="R370c6208f8884e3b" /><Relationship Type="http://schemas.openxmlformats.org/officeDocument/2006/relationships/image" Target="/ppt/media/image79.emf" Id="R9b70b11072884b51" /><Relationship Type="http://schemas.openxmlformats.org/officeDocument/2006/relationships/image" Target="/ppt/media/image80.emf" Id="R7cdfdecdd0f9401b" /><Relationship Type="http://schemas.openxmlformats.org/officeDocument/2006/relationships/image" Target="/ppt/media/image81.emf" Id="Re13e778d36264274" /><Relationship Type="http://schemas.openxmlformats.org/officeDocument/2006/relationships/slideLayout" Target="/ppt/slideLayouts/slideLayout2.xml" Id="R65362e7f6c0b4b04" /></Relationships>
</file>

<file path=ppt/slides/_rels/slide647.xml.rels>&#65279;<?xml version="1.0" encoding="utf-8"?><Relationships xmlns="http://schemas.openxmlformats.org/package/2006/relationships"><Relationship Type="http://schemas.openxmlformats.org/officeDocument/2006/relationships/slideLayout" Target="/ppt/slideLayouts/slideLayout4.xml" Id="R7e1faf82c91b460d" /></Relationships>
</file>

<file path=ppt/slides/_rels/slide648.xml.rels>&#65279;<?xml version="1.0" encoding="utf-8"?><Relationships xmlns="http://schemas.openxmlformats.org/package/2006/relationships"><Relationship Type="http://schemas.openxmlformats.org/officeDocument/2006/relationships/image" Target="/ppt/media/image82.emf" Id="R9e64a59421ab4162" /><Relationship Type="http://schemas.openxmlformats.org/officeDocument/2006/relationships/image" Target="/ppt/media/image141.jpg" Id="R3293017b41354260" /><Relationship Type="http://schemas.openxmlformats.org/officeDocument/2006/relationships/image" Target="/ppt/media/image142.jpg" Id="Red3d69dbbab24f3f" /><Relationship Type="http://schemas.openxmlformats.org/officeDocument/2006/relationships/slideLayout" Target="/ppt/slideLayouts/slideLayout2.xml" Id="R92489326c74d4022" /></Relationships>
</file>

<file path=ppt/slides/_rels/slide649.xml.rels>&#65279;<?xml version="1.0" encoding="utf-8"?><Relationships xmlns="http://schemas.openxmlformats.org/package/2006/relationships"><Relationship Type="http://schemas.openxmlformats.org/officeDocument/2006/relationships/image" Target="/ppt/media/image143.jpg" Id="R20127ae5ff8f4846" /><Relationship Type="http://schemas.openxmlformats.org/officeDocument/2006/relationships/image" Target="/ppt/media/image144.jpg" Id="Rddc0a6cbe0f64201" /><Relationship Type="http://schemas.openxmlformats.org/officeDocument/2006/relationships/slideLayout" Target="/ppt/slideLayouts/slideLayout2.xml" Id="R21672118b5c146f4" /></Relationships>
</file>

<file path=ppt/slides/_rels/slide65.xml.rels>&#65279;<?xml version="1.0" encoding="utf-8"?><Relationships xmlns="http://schemas.openxmlformats.org/package/2006/relationships"><Relationship Type="http://schemas.openxmlformats.org/officeDocument/2006/relationships/notesSlide" Target="/ppt/notesSlides/notesSlide38.xml" Id="R33b1a3c5a89b4e4b" /><Relationship Type="http://schemas.openxmlformats.org/officeDocument/2006/relationships/slideLayout" Target="/ppt/slideLayouts/slideLayout4.xml" Id="Raec4cbee6a8e435d" /></Relationships>
</file>

<file path=ppt/slides/_rels/slide650.xml.rels>&#65279;<?xml version="1.0" encoding="utf-8"?><Relationships xmlns="http://schemas.openxmlformats.org/package/2006/relationships"><Relationship Type="http://schemas.openxmlformats.org/officeDocument/2006/relationships/image" Target="/ppt/media/image82.emf" Id="Radb29cf2ce0d44dc" /><Relationship Type="http://schemas.openxmlformats.org/officeDocument/2006/relationships/image" Target="/ppt/media/image83.emf" Id="R951ed36961614135" /><Relationship Type="http://schemas.openxmlformats.org/officeDocument/2006/relationships/image" Target="/ppt/media/image84.emf" Id="Rd800d28e542344dd" /><Relationship Type="http://schemas.openxmlformats.org/officeDocument/2006/relationships/slideLayout" Target="/ppt/slideLayouts/slideLayout2.xml" Id="Rcf0544fe626b4557" /></Relationships>
</file>

<file path=ppt/slides/_rels/slide651.xml.rels>&#65279;<?xml version="1.0" encoding="utf-8"?><Relationships xmlns="http://schemas.openxmlformats.org/package/2006/relationships"><Relationship Type="http://schemas.openxmlformats.org/officeDocument/2006/relationships/image" Target="/ppt/media/image143.jpg" Id="Re9131feef55846fd" /><Relationship Type="http://schemas.openxmlformats.org/officeDocument/2006/relationships/image" Target="/ppt/media/image145.jpg" Id="Reffe40e1f4cb4320" /><Relationship Type="http://schemas.openxmlformats.org/officeDocument/2006/relationships/slideLayout" Target="/ppt/slideLayouts/slideLayout2.xml" Id="Ra69662ef39da455f" /></Relationships>
</file>

<file path=ppt/slides/_rels/slide652.xml.rels>&#65279;<?xml version="1.0" encoding="utf-8"?><Relationships xmlns="http://schemas.openxmlformats.org/package/2006/relationships"><Relationship Type="http://schemas.openxmlformats.org/officeDocument/2006/relationships/image" Target="/ppt/media/image146.jpg" Id="R6e5724d4802f4a4a" /><Relationship Type="http://schemas.openxmlformats.org/officeDocument/2006/relationships/slideLayout" Target="/ppt/slideLayouts/slideLayout4.xml" Id="R8034e89a5e284275" /></Relationships>
</file>

<file path=ppt/slides/_rels/slide653.xml.rels>&#65279;<?xml version="1.0" encoding="utf-8"?><Relationships xmlns="http://schemas.openxmlformats.org/package/2006/relationships"><Relationship Type="http://schemas.openxmlformats.org/officeDocument/2006/relationships/image" Target="/ppt/media/image85.emf" Id="R5781d46bccbb44ce" /><Relationship Type="http://schemas.openxmlformats.org/officeDocument/2006/relationships/slideLayout" Target="/ppt/slideLayouts/slideLayout2.xml" Id="R2e60d4bd52af41b0" /></Relationships>
</file>

<file path=ppt/slides/_rels/slide654.xml.rels>&#65279;<?xml version="1.0" encoding="utf-8"?><Relationships xmlns="http://schemas.openxmlformats.org/package/2006/relationships"><Relationship Type="http://schemas.openxmlformats.org/officeDocument/2006/relationships/image" Target="/ppt/media/image143.jpg" Id="Rdb56591a3b814d9d" /><Relationship Type="http://schemas.openxmlformats.org/officeDocument/2006/relationships/image" Target="/ppt/media/image147.jpg" Id="R37fb68a086eb45c9" /><Relationship Type="http://schemas.openxmlformats.org/officeDocument/2006/relationships/slideLayout" Target="/ppt/slideLayouts/slideLayout2.xml" Id="R1dc5c1b9175a4e4e" /></Relationships>
</file>

<file path=ppt/slides/_rels/slide655.xml.rels>&#65279;<?xml version="1.0" encoding="utf-8"?><Relationships xmlns="http://schemas.openxmlformats.org/package/2006/relationships"><Relationship Type="http://schemas.openxmlformats.org/officeDocument/2006/relationships/image" Target="/ppt/media/image76.emf" Id="R144a83b3b64d4cbd" /><Relationship Type="http://schemas.openxmlformats.org/officeDocument/2006/relationships/image" Target="/ppt/media/image141.jpg" Id="Rf9bd5fc1cc734f93" /><Relationship Type="http://schemas.openxmlformats.org/officeDocument/2006/relationships/slideLayout" Target="/ppt/slideLayouts/slideLayout2.xml" Id="Ra0cd355d2aaf4108" /></Relationships>
</file>

<file path=ppt/slides/_rels/slide656.xml.rels>&#65279;<?xml version="1.0" encoding="utf-8"?><Relationships xmlns="http://schemas.openxmlformats.org/package/2006/relationships"><Relationship Type="http://schemas.openxmlformats.org/officeDocument/2006/relationships/slideLayout" Target="/ppt/slideLayouts/slideLayout4.xml" Id="Rdbe5d30ecd804be2" /></Relationships>
</file>

<file path=ppt/slides/_rels/slide657.xml.rels>&#65279;<?xml version="1.0" encoding="utf-8"?><Relationships xmlns="http://schemas.openxmlformats.org/package/2006/relationships"><Relationship Type="http://schemas.openxmlformats.org/officeDocument/2006/relationships/slideLayout" Target="/ppt/slideLayouts/slideLayout4.xml" Id="R0cee70efae9d4479" /></Relationships>
</file>

<file path=ppt/slides/_rels/slide658.xml.rels>&#65279;<?xml version="1.0" encoding="utf-8"?><Relationships xmlns="http://schemas.openxmlformats.org/package/2006/relationships"><Relationship Type="http://schemas.openxmlformats.org/officeDocument/2006/relationships/slideLayout" Target="/ppt/slideLayouts/slideLayout4.xml" Id="R23f8f715c99d428b" /></Relationships>
</file>

<file path=ppt/slides/_rels/slide659.xml.rels>&#65279;<?xml version="1.0" encoding="utf-8"?><Relationships xmlns="http://schemas.openxmlformats.org/package/2006/relationships"><Relationship Type="http://schemas.openxmlformats.org/officeDocument/2006/relationships/slideLayout" Target="/ppt/slideLayouts/slideLayout4.xml" Id="Rf4a588a24a4d401b" /></Relationships>
</file>

<file path=ppt/slides/_rels/slide66.xml.rels>&#65279;<?xml version="1.0" encoding="utf-8"?><Relationships xmlns="http://schemas.openxmlformats.org/package/2006/relationships"><Relationship Type="http://schemas.openxmlformats.org/officeDocument/2006/relationships/notesSlide" Target="/ppt/notesSlides/notesSlide39.xml" Id="Reeead7b947d5499e" /><Relationship Type="http://schemas.openxmlformats.org/officeDocument/2006/relationships/slideLayout" Target="/ppt/slideLayouts/slideLayout4.xml" Id="Ra8da3eadfa204035" /></Relationships>
</file>

<file path=ppt/slides/_rels/slide660.xml.rels>&#65279;<?xml version="1.0" encoding="utf-8"?><Relationships xmlns="http://schemas.openxmlformats.org/package/2006/relationships"><Relationship Type="http://schemas.openxmlformats.org/officeDocument/2006/relationships/image" Target="/ppt/media/image148.jpg" Id="R07a3933f674741a4" /><Relationship Type="http://schemas.openxmlformats.org/officeDocument/2006/relationships/slideLayout" Target="/ppt/slideLayouts/slideLayout4.xml" Id="R161f5bb68ac84420" /></Relationships>
</file>

<file path=ppt/slides/_rels/slide661.xml.rels>&#65279;<?xml version="1.0" encoding="utf-8"?><Relationships xmlns="http://schemas.openxmlformats.org/package/2006/relationships"><Relationship Type="http://schemas.openxmlformats.org/officeDocument/2006/relationships/slideLayout" Target="/ppt/slideLayouts/slideLayout9.xml" Id="Rf221474bcf4246c5" /></Relationships>
</file>

<file path=ppt/slides/_rels/slide662.xml.rels>&#65279;<?xml version="1.0" encoding="utf-8"?><Relationships xmlns="http://schemas.openxmlformats.org/package/2006/relationships"><Relationship Type="http://schemas.openxmlformats.org/officeDocument/2006/relationships/notesSlide" Target="/ppt/notesSlides/notesSlide441.xml" Id="Re258583267474a49" /><Relationship Type="http://schemas.openxmlformats.org/officeDocument/2006/relationships/slideLayout" Target="/ppt/slideLayouts/slideLayout69.xml" Id="Rde552a185ad44eac" /></Relationships>
</file>

<file path=ppt/slides/_rels/slide663.xml.rels>&#65279;<?xml version="1.0" encoding="utf-8"?><Relationships xmlns="http://schemas.openxmlformats.org/package/2006/relationships"><Relationship Type="http://schemas.openxmlformats.org/officeDocument/2006/relationships/notesSlide" Target="/ppt/notesSlides/notesSlide442.xml" Id="R477b237884bb4b4c" /><Relationship Type="http://schemas.openxmlformats.org/officeDocument/2006/relationships/slideLayout" Target="/ppt/slideLayouts/slideLayout68.xml" Id="R1ca0134953b04adb" /></Relationships>
</file>

<file path=ppt/slides/_rels/slide664.xml.rels>&#65279;<?xml version="1.0" encoding="utf-8"?><Relationships xmlns="http://schemas.openxmlformats.org/package/2006/relationships"><Relationship Type="http://schemas.openxmlformats.org/officeDocument/2006/relationships/notesSlide" Target="/ppt/notesSlides/notesSlide443.xml" Id="Rf535210939644012" /><Relationship Type="http://schemas.openxmlformats.org/officeDocument/2006/relationships/slideLayout" Target="/ppt/slideLayouts/slideLayout68.xml" Id="R9df22c25f69146f7" /></Relationships>
</file>

<file path=ppt/slides/_rels/slide665.xml.rels>&#65279;<?xml version="1.0" encoding="utf-8"?><Relationships xmlns="http://schemas.openxmlformats.org/package/2006/relationships"><Relationship Type="http://schemas.openxmlformats.org/officeDocument/2006/relationships/notesSlide" Target="/ppt/notesSlides/notesSlide444.xml" Id="R8576d5e2fc3d4b2b" /><Relationship Type="http://schemas.openxmlformats.org/officeDocument/2006/relationships/slideLayout" Target="/ppt/slideLayouts/slideLayout68.xml" Id="Ra46860a2a5054667" /></Relationships>
</file>

<file path=ppt/slides/_rels/slide666.xml.rels>&#65279;<?xml version="1.0" encoding="utf-8"?><Relationships xmlns="http://schemas.openxmlformats.org/package/2006/relationships"><Relationship Type="http://schemas.openxmlformats.org/officeDocument/2006/relationships/slideLayout" Target="/ppt/slideLayouts/slideLayout68.xml" Id="R8c7476b80ce9453f" /></Relationships>
</file>

<file path=ppt/slides/_rels/slide667.xml.rels>&#65279;<?xml version="1.0" encoding="utf-8"?><Relationships xmlns="http://schemas.openxmlformats.org/package/2006/relationships"><Relationship Type="http://schemas.openxmlformats.org/officeDocument/2006/relationships/notesSlide" Target="/ppt/notesSlides/notesSlide445.xml" Id="R0649b5fb46e144e0" /><Relationship Type="http://schemas.openxmlformats.org/officeDocument/2006/relationships/slideLayout" Target="/ppt/slideLayouts/slideLayout68.xml" Id="R7c46d649c6dc4b11" /></Relationships>
</file>

<file path=ppt/slides/_rels/slide668.xml.rels>&#65279;<?xml version="1.0" encoding="utf-8"?><Relationships xmlns="http://schemas.openxmlformats.org/package/2006/relationships"><Relationship Type="http://schemas.openxmlformats.org/officeDocument/2006/relationships/notesSlide" Target="/ppt/notesSlides/notesSlide446.xml" Id="R208314d27424493d" /><Relationship Type="http://schemas.openxmlformats.org/officeDocument/2006/relationships/slideLayout" Target="/ppt/slideLayouts/slideLayout68.xml" Id="R2963a6dea24949aa" /></Relationships>
</file>

<file path=ppt/slides/_rels/slide669.xml.rels>&#65279;<?xml version="1.0" encoding="utf-8"?><Relationships xmlns="http://schemas.openxmlformats.org/package/2006/relationships"><Relationship Type="http://schemas.openxmlformats.org/officeDocument/2006/relationships/image" Target="/ppt/media/image28.png" Id="R9fc7204975a24471" /><Relationship Type="http://schemas.openxmlformats.org/officeDocument/2006/relationships/notesSlide" Target="/ppt/notesSlides/notesSlide447.xml" Id="R14dad360c6f844e2" /><Relationship Type="http://schemas.openxmlformats.org/officeDocument/2006/relationships/slideLayout" Target="/ppt/slideLayouts/slideLayout68.xml" Id="R32ced9c0847e496c" /></Relationships>
</file>

<file path=ppt/slides/_rels/slide67.xml.rels>&#65279;<?xml version="1.0" encoding="utf-8"?><Relationships xmlns="http://schemas.openxmlformats.org/package/2006/relationships"><Relationship Type="http://schemas.openxmlformats.org/officeDocument/2006/relationships/notesSlide" Target="/ppt/notesSlides/notesSlide40.xml" Id="R7c6561c2de574c6d" /><Relationship Type="http://schemas.openxmlformats.org/officeDocument/2006/relationships/slideLayout" Target="/ppt/slideLayouts/slideLayout4.xml" Id="R881d6a295f394724" /></Relationships>
</file>

<file path=ppt/slides/_rels/slide670.xml.rels>&#65279;<?xml version="1.0" encoding="utf-8"?><Relationships xmlns="http://schemas.openxmlformats.org/package/2006/relationships"><Relationship Type="http://schemas.openxmlformats.org/officeDocument/2006/relationships/notesSlide" Target="/ppt/notesSlides/notesSlide448.xml" Id="R1aa86640e4754d9b" /><Relationship Type="http://schemas.openxmlformats.org/officeDocument/2006/relationships/slideLayout" Target="/ppt/slideLayouts/slideLayout68.xml" Id="R62bbeb5f17774b53" /></Relationships>
</file>

<file path=ppt/slides/_rels/slide671.xml.rels>&#65279;<?xml version="1.0" encoding="utf-8"?><Relationships xmlns="http://schemas.openxmlformats.org/package/2006/relationships"><Relationship Type="http://schemas.openxmlformats.org/officeDocument/2006/relationships/slideLayout" Target="/ppt/slideLayouts/slideLayout68.xml" Id="Rd466e6082c7d4c27" /></Relationships>
</file>

<file path=ppt/slides/_rels/slide672.xml.rels>&#65279;<?xml version="1.0" encoding="utf-8"?><Relationships xmlns="http://schemas.openxmlformats.org/package/2006/relationships"><Relationship Type="http://schemas.openxmlformats.org/officeDocument/2006/relationships/slideLayout" Target="/ppt/slideLayouts/slideLayout68.xml" Id="R9f83784ca4d54dda" /></Relationships>
</file>

<file path=ppt/slides/_rels/slide673.xml.rels>&#65279;<?xml version="1.0" encoding="utf-8"?><Relationships xmlns="http://schemas.openxmlformats.org/package/2006/relationships"><Relationship Type="http://schemas.openxmlformats.org/officeDocument/2006/relationships/slideLayout" Target="/ppt/slideLayouts/slideLayout68.xml" Id="R46f5f4b2ea7d43e4" /></Relationships>
</file>

<file path=ppt/slides/_rels/slide674.xml.rels>&#65279;<?xml version="1.0" encoding="utf-8"?><Relationships xmlns="http://schemas.openxmlformats.org/package/2006/relationships"><Relationship Type="http://schemas.openxmlformats.org/officeDocument/2006/relationships/image" Target="/ppt/media/image149.jpg" Id="R99575a8c0aeb47d5" /><Relationship Type="http://schemas.openxmlformats.org/officeDocument/2006/relationships/notesSlide" Target="/ppt/notesSlides/notesSlide449.xml" Id="R04e7162bd0694afb" /><Relationship Type="http://schemas.openxmlformats.org/officeDocument/2006/relationships/slideLayout" Target="/ppt/slideLayouts/slideLayout68.xml" Id="Rb422329bad754c3d" /></Relationships>
</file>

<file path=ppt/slides/_rels/slide675.xml.rels>&#65279;<?xml version="1.0" encoding="utf-8"?><Relationships xmlns="http://schemas.openxmlformats.org/package/2006/relationships"><Relationship Type="http://schemas.openxmlformats.org/officeDocument/2006/relationships/image" Target="/ppt/media/image150.jpg" Id="R6d48bb516fb7468a" /><Relationship Type="http://schemas.openxmlformats.org/officeDocument/2006/relationships/image" Target="/ppt/media/image149.jpg" Id="Rde779be5a08c42c2" /><Relationship Type="http://schemas.openxmlformats.org/officeDocument/2006/relationships/notesSlide" Target="/ppt/notesSlides/notesSlide450.xml" Id="R6cbdf75e540b4b02" /><Relationship Type="http://schemas.openxmlformats.org/officeDocument/2006/relationships/slideLayout" Target="/ppt/slideLayouts/slideLayout68.xml" Id="R0251e06fb4534f36" /></Relationships>
</file>

<file path=ppt/slides/_rels/slide676.xml.rels>&#65279;<?xml version="1.0" encoding="utf-8"?><Relationships xmlns="http://schemas.openxmlformats.org/package/2006/relationships"><Relationship Type="http://schemas.openxmlformats.org/officeDocument/2006/relationships/image" Target="/ppt/media/image151.jpg" Id="Rb710fc4787694145" /><Relationship Type="http://schemas.openxmlformats.org/officeDocument/2006/relationships/image" Target="/ppt/media/image149.jpg" Id="Rf23e9f809df54bd4" /><Relationship Type="http://schemas.openxmlformats.org/officeDocument/2006/relationships/slideLayout" Target="/ppt/slideLayouts/slideLayout68.xml" Id="R3d6b1b58e2a94d37" /></Relationships>
</file>

<file path=ppt/slides/_rels/slide677.xml.rels>&#65279;<?xml version="1.0" encoding="utf-8"?><Relationships xmlns="http://schemas.openxmlformats.org/package/2006/relationships"><Relationship Type="http://schemas.openxmlformats.org/officeDocument/2006/relationships/slideLayout" Target="/ppt/slideLayouts/slideLayout68.xml" Id="R8d03b0dd8af94186" /></Relationships>
</file>

<file path=ppt/slides/_rels/slide678.xml.rels>&#65279;<?xml version="1.0" encoding="utf-8"?><Relationships xmlns="http://schemas.openxmlformats.org/package/2006/relationships"><Relationship Type="http://schemas.openxmlformats.org/officeDocument/2006/relationships/slideLayout" Target="/ppt/slideLayouts/slideLayout68.xml" Id="Rd3ef0eb361ae4960" /></Relationships>
</file>

<file path=ppt/slides/_rels/slide679.xml.rels>&#65279;<?xml version="1.0" encoding="utf-8"?><Relationships xmlns="http://schemas.openxmlformats.org/package/2006/relationships"><Relationship Type="http://schemas.openxmlformats.org/officeDocument/2006/relationships/image" Target="/ppt/media/image152.jpg" Id="Rdfed5bf5bcba4af5" /><Relationship Type="http://schemas.openxmlformats.org/officeDocument/2006/relationships/slideLayout" Target="/ppt/slideLayouts/slideLayout68.xml" Id="R4ba248c260d44a83" /></Relationships>
</file>

<file path=ppt/slides/_rels/slide68.xml.rels>&#65279;<?xml version="1.0" encoding="utf-8"?><Relationships xmlns="http://schemas.openxmlformats.org/package/2006/relationships"><Relationship Type="http://schemas.openxmlformats.org/officeDocument/2006/relationships/image" Target="/ppt/media/image4.emf" Id="R5b7dcd105cc84c21" /><Relationship Type="http://schemas.openxmlformats.org/officeDocument/2006/relationships/oleObject" Target="/ppt/slides/embeddings/embeddedObject3.bin" Id="Rd25e31bdb58e476f" /><Relationship Type="http://schemas.openxmlformats.org/officeDocument/2006/relationships/oleObject" Target="/ppt/slides/embeddings/embeddedObject4.bin" Id="R95e254b9b05c40e1" /><Relationship Type="http://schemas.openxmlformats.org/officeDocument/2006/relationships/vmlDrawing" Target="/ppt/drawings/vmldrawing2.vml" Id="Rf88fae2645444ded" /><Relationship Type="http://schemas.openxmlformats.org/officeDocument/2006/relationships/notesSlide" Target="/ppt/notesSlides/notesSlide41.xml" Id="R2c13756fbcdd40c4" /><Relationship Type="http://schemas.openxmlformats.org/officeDocument/2006/relationships/slideLayout" Target="/ppt/slideLayouts/slideLayout4.xml" Id="R8601ceaa405248a1" /></Relationships>
</file>

<file path=ppt/slides/_rels/slide680.xml.rels>&#65279;<?xml version="1.0" encoding="utf-8"?><Relationships xmlns="http://schemas.openxmlformats.org/package/2006/relationships"><Relationship Type="http://schemas.openxmlformats.org/officeDocument/2006/relationships/image" Target="/ppt/media/image153.jpg" Id="R107a4f7840ac4669" /><Relationship Type="http://schemas.openxmlformats.org/officeDocument/2006/relationships/image" Target="/ppt/media/image152.jpg" Id="Rebfc7e6ca0174c51" /><Relationship Type="http://schemas.openxmlformats.org/officeDocument/2006/relationships/slideLayout" Target="/ppt/slideLayouts/slideLayout68.xml" Id="R2a5e95dbaf364b19" /></Relationships>
</file>

<file path=ppt/slides/_rels/slide681.xml.rels>&#65279;<?xml version="1.0" encoding="utf-8"?><Relationships xmlns="http://schemas.openxmlformats.org/package/2006/relationships"><Relationship Type="http://schemas.openxmlformats.org/officeDocument/2006/relationships/image" Target="/ppt/media/image152.jpg" Id="Ref747b82649e4e9c" /><Relationship Type="http://schemas.openxmlformats.org/officeDocument/2006/relationships/slideLayout" Target="/ppt/slideLayouts/slideLayout68.xml" Id="Rfb63535df2fc4f62" /></Relationships>
</file>

<file path=ppt/slides/_rels/slide682.xml.rels>&#65279;<?xml version="1.0" encoding="utf-8"?><Relationships xmlns="http://schemas.openxmlformats.org/package/2006/relationships"><Relationship Type="http://schemas.openxmlformats.org/officeDocument/2006/relationships/image" Target="/ppt/media/image152.jpg" Id="Reccd3cb4077143e4" /><Relationship Type="http://schemas.openxmlformats.org/officeDocument/2006/relationships/image" Target="/ppt/media/image86.emf" Id="R62952d473e3f49de" /><Relationship Type="http://schemas.openxmlformats.org/officeDocument/2006/relationships/slideLayout" Target="/ppt/slideLayouts/slideLayout68.xml" Id="R5c2f70cfb334415c" /></Relationships>
</file>

<file path=ppt/slides/_rels/slide683.xml.rels>&#65279;<?xml version="1.0" encoding="utf-8"?><Relationships xmlns="http://schemas.openxmlformats.org/package/2006/relationships"><Relationship Type="http://schemas.openxmlformats.org/officeDocument/2006/relationships/slideLayout" Target="/ppt/slideLayouts/slideLayout68.xml" Id="Ra6df07e577a94ded" /></Relationships>
</file>

<file path=ppt/slides/_rels/slide684.xml.rels>&#65279;<?xml version="1.0" encoding="utf-8"?><Relationships xmlns="http://schemas.openxmlformats.org/package/2006/relationships"><Relationship Type="http://schemas.openxmlformats.org/officeDocument/2006/relationships/image" Target="/ppt/media/image154.jpg" Id="R4f954a623a964890" /><Relationship Type="http://schemas.openxmlformats.org/officeDocument/2006/relationships/notesSlide" Target="/ppt/notesSlides/notesSlide451.xml" Id="R4e206f186ecf4922" /><Relationship Type="http://schemas.openxmlformats.org/officeDocument/2006/relationships/slideLayout" Target="/ppt/slideLayouts/slideLayout68.xml" Id="R07dc9ce75bd44a2d" /></Relationships>
</file>

<file path=ppt/slides/_rels/slide685.xml.rels>&#65279;<?xml version="1.0" encoding="utf-8"?><Relationships xmlns="http://schemas.openxmlformats.org/package/2006/relationships"><Relationship Type="http://schemas.openxmlformats.org/officeDocument/2006/relationships/image" Target="/ppt/media/image155.jpg" Id="R8d546c9d41394755" /><Relationship Type="http://schemas.openxmlformats.org/officeDocument/2006/relationships/image" Target="/ppt/media/image154.jpg" Id="Rb7c81d534f2e4b14" /><Relationship Type="http://schemas.openxmlformats.org/officeDocument/2006/relationships/notesSlide" Target="/ppt/notesSlides/notesSlide452.xml" Id="Rb1d3f3ed493f4686" /><Relationship Type="http://schemas.openxmlformats.org/officeDocument/2006/relationships/slideLayout" Target="/ppt/slideLayouts/slideLayout68.xml" Id="Rd33c58e38a6f4d0a" /></Relationships>
</file>

<file path=ppt/slides/_rels/slide686.xml.rels>&#65279;<?xml version="1.0" encoding="utf-8"?><Relationships xmlns="http://schemas.openxmlformats.org/package/2006/relationships"><Relationship Type="http://schemas.openxmlformats.org/officeDocument/2006/relationships/image" Target="/ppt/media/image154.jpg" Id="R0e1d5e77a8ad4be3" /><Relationship Type="http://schemas.openxmlformats.org/officeDocument/2006/relationships/notesSlide" Target="/ppt/notesSlides/notesSlide453.xml" Id="R7106e328ee1c4938" /><Relationship Type="http://schemas.openxmlformats.org/officeDocument/2006/relationships/slideLayout" Target="/ppt/slideLayouts/slideLayout68.xml" Id="R73c764d27d874545" /></Relationships>
</file>

<file path=ppt/slides/_rels/slide687.xml.rels>&#65279;<?xml version="1.0" encoding="utf-8"?><Relationships xmlns="http://schemas.openxmlformats.org/package/2006/relationships"><Relationship Type="http://schemas.openxmlformats.org/officeDocument/2006/relationships/image" Target="/ppt/media/image154.jpg" Id="R7a483ac129b84b3a" /><Relationship Type="http://schemas.openxmlformats.org/officeDocument/2006/relationships/notesSlide" Target="/ppt/notesSlides/notesSlide454.xml" Id="R0e6e9648a1844bb9" /><Relationship Type="http://schemas.openxmlformats.org/officeDocument/2006/relationships/slideLayout" Target="/ppt/slideLayouts/slideLayout68.xml" Id="Rbc78a7d5efa64300" /></Relationships>
</file>

<file path=ppt/slides/_rels/slide688.xml.rels>&#65279;<?xml version="1.0" encoding="utf-8"?><Relationships xmlns="http://schemas.openxmlformats.org/package/2006/relationships"><Relationship Type="http://schemas.openxmlformats.org/officeDocument/2006/relationships/image" Target="/ppt/media/image156.jpg" Id="R40a6a9d4fc11438c" /><Relationship Type="http://schemas.openxmlformats.org/officeDocument/2006/relationships/notesSlide" Target="/ppt/notesSlides/notesSlide455.xml" Id="R0fc6ad87b6294e86" /><Relationship Type="http://schemas.openxmlformats.org/officeDocument/2006/relationships/slideLayout" Target="/ppt/slideLayouts/slideLayout68.xml" Id="Re187667ecf844088" /></Relationships>
</file>

<file path=ppt/slides/_rels/slide689.xml.rels>&#65279;<?xml version="1.0" encoding="utf-8"?><Relationships xmlns="http://schemas.openxmlformats.org/package/2006/relationships"><Relationship Type="http://schemas.openxmlformats.org/officeDocument/2006/relationships/notesSlide" Target="/ppt/notesSlides/notesSlide456.xml" Id="Rce595d49dc134879" /><Relationship Type="http://schemas.openxmlformats.org/officeDocument/2006/relationships/slideLayout" Target="/ppt/slideLayouts/slideLayout68.xml" Id="R4d97554ab0c74e3e" /></Relationships>
</file>

<file path=ppt/slides/_rels/slide69.xml.rels>&#65279;<?xml version="1.0" encoding="utf-8"?><Relationships xmlns="http://schemas.openxmlformats.org/package/2006/relationships"><Relationship Type="http://schemas.openxmlformats.org/officeDocument/2006/relationships/notesSlide" Target="/ppt/notesSlides/notesSlide42.xml" Id="R7180fc0dde23462e" /><Relationship Type="http://schemas.openxmlformats.org/officeDocument/2006/relationships/slideLayout" Target="/ppt/slideLayouts/slideLayout4.xml" Id="R972ea91c23604ff0" /></Relationships>
</file>

<file path=ppt/slides/_rels/slide690.xml.rels>&#65279;<?xml version="1.0" encoding="utf-8"?><Relationships xmlns="http://schemas.openxmlformats.org/package/2006/relationships"><Relationship Type="http://schemas.openxmlformats.org/officeDocument/2006/relationships/image" Target="/ppt/media/image29.png" Id="R302ed96bd3a54d2d" /><Relationship Type="http://schemas.openxmlformats.org/officeDocument/2006/relationships/notesSlide" Target="/ppt/notesSlides/notesSlide457.xml" Id="R3b3298c471ba4533" /><Relationship Type="http://schemas.openxmlformats.org/officeDocument/2006/relationships/slideLayout" Target="/ppt/slideLayouts/slideLayout68.xml" Id="R4b3ee55d321c464b" /></Relationships>
</file>

<file path=ppt/slides/_rels/slide691.xml.rels>&#65279;<?xml version="1.0" encoding="utf-8"?><Relationships xmlns="http://schemas.openxmlformats.org/package/2006/relationships"><Relationship Type="http://schemas.openxmlformats.org/officeDocument/2006/relationships/image" Target="/ppt/media/image157.jpg" Id="R08096997fa634152" /><Relationship Type="http://schemas.openxmlformats.org/officeDocument/2006/relationships/image" Target="/ppt/media/image29.png" Id="R15b36df841e044b6" /><Relationship Type="http://schemas.openxmlformats.org/officeDocument/2006/relationships/slideLayout" Target="/ppt/slideLayouts/slideLayout68.xml" Id="R08fdf183094040dd" /></Relationships>
</file>

<file path=ppt/slides/_rels/slide692.xml.rels>&#65279;<?xml version="1.0" encoding="utf-8"?><Relationships xmlns="http://schemas.openxmlformats.org/package/2006/relationships"><Relationship Type="http://schemas.openxmlformats.org/officeDocument/2006/relationships/image" Target="/ppt/media/image29.png" Id="R56452ccbafda448f" /><Relationship Type="http://schemas.openxmlformats.org/officeDocument/2006/relationships/slideLayout" Target="/ppt/slideLayouts/slideLayout68.xml" Id="R17c709c803ff4a75" /></Relationships>
</file>

<file path=ppt/slides/_rels/slide693.xml.rels>&#65279;<?xml version="1.0" encoding="utf-8"?><Relationships xmlns="http://schemas.openxmlformats.org/package/2006/relationships"><Relationship Type="http://schemas.openxmlformats.org/officeDocument/2006/relationships/image" Target="/ppt/media/image158.jpg" Id="Re6be285d048c46eb" /><Relationship Type="http://schemas.openxmlformats.org/officeDocument/2006/relationships/image" Target="/ppt/media/image29.png" Id="Re224084008d24785" /><Relationship Type="http://schemas.openxmlformats.org/officeDocument/2006/relationships/slideLayout" Target="/ppt/slideLayouts/slideLayout68.xml" Id="R6d4f46c355bd4c55" /></Relationships>
</file>

<file path=ppt/slides/_rels/slide694.xml.rels>&#65279;<?xml version="1.0" encoding="utf-8"?><Relationships xmlns="http://schemas.openxmlformats.org/package/2006/relationships"><Relationship Type="http://schemas.openxmlformats.org/officeDocument/2006/relationships/image" Target="/ppt/media/image30.png" Id="Rfaf24ddb60a44b96" /><Relationship Type="http://schemas.openxmlformats.org/officeDocument/2006/relationships/notesSlide" Target="/ppt/notesSlides/notesSlide458.xml" Id="R25dadef6d08944c4" /><Relationship Type="http://schemas.openxmlformats.org/officeDocument/2006/relationships/slideLayout" Target="/ppt/slideLayouts/slideLayout68.xml" Id="Rc0c8086754af447e" /></Relationships>
</file>

<file path=ppt/slides/_rels/slide695.xml.rels>&#65279;<?xml version="1.0" encoding="utf-8"?><Relationships xmlns="http://schemas.openxmlformats.org/package/2006/relationships"><Relationship Type="http://schemas.openxmlformats.org/officeDocument/2006/relationships/notesSlide" Target="/ppt/notesSlides/notesSlide459.xml" Id="Ra38e16206ef04e9a" /><Relationship Type="http://schemas.openxmlformats.org/officeDocument/2006/relationships/slideLayout" Target="/ppt/slideLayouts/slideLayout68.xml" Id="R150d29f966e74aee" /></Relationships>
</file>

<file path=ppt/slides/_rels/slide696.xml.rels>&#65279;<?xml version="1.0" encoding="utf-8"?><Relationships xmlns="http://schemas.openxmlformats.org/package/2006/relationships"><Relationship Type="http://schemas.openxmlformats.org/officeDocument/2006/relationships/notesSlide" Target="/ppt/notesSlides/notesSlide460.xml" Id="R56649ae3addf4f9a" /><Relationship Type="http://schemas.openxmlformats.org/officeDocument/2006/relationships/slideLayout" Target="/ppt/slideLayouts/slideLayout68.xml" Id="R5c528e070e2740b1" /></Relationships>
</file>

<file path=ppt/slides/_rels/slide697.xml.rels>&#65279;<?xml version="1.0" encoding="utf-8"?><Relationships xmlns="http://schemas.openxmlformats.org/package/2006/relationships"><Relationship Type="http://schemas.openxmlformats.org/officeDocument/2006/relationships/slideLayout" Target="/ppt/slideLayouts/slideLayout68.xml" Id="Rac1dc0a4f5914f89" /></Relationships>
</file>

<file path=ppt/slides/_rels/slide698.xml.rels>&#65279;<?xml version="1.0" encoding="utf-8"?><Relationships xmlns="http://schemas.openxmlformats.org/package/2006/relationships"><Relationship Type="http://schemas.openxmlformats.org/officeDocument/2006/relationships/image" Target="/ppt/media/image31.png" Id="R231c278725de4701" /><Relationship Type="http://schemas.openxmlformats.org/officeDocument/2006/relationships/notesSlide" Target="/ppt/notesSlides/notesSlide461.xml" Id="Ra5e62f1d50fa476e" /><Relationship Type="http://schemas.openxmlformats.org/officeDocument/2006/relationships/slideLayout" Target="/ppt/slideLayouts/slideLayout68.xml" Id="Re395d972f50d49a0" /></Relationships>
</file>

<file path=ppt/slides/_rels/slide699.xml.rels>&#65279;<?xml version="1.0" encoding="utf-8"?><Relationships xmlns="http://schemas.openxmlformats.org/package/2006/relationships"><Relationship Type="http://schemas.openxmlformats.org/officeDocument/2006/relationships/image" Target="/ppt/media/image31.png" Id="R888cd5e6e9664769" /><Relationship Type="http://schemas.openxmlformats.org/officeDocument/2006/relationships/slideLayout" Target="/ppt/slideLayouts/slideLayout68.xml" Id="R45675af707ba43b8" /></Relationships>
</file>

<file path=ppt/slides/_rels/slide7.xml.rels>&#65279;<?xml version="1.0" encoding="utf-8"?><Relationships xmlns="http://schemas.openxmlformats.org/package/2006/relationships"><Relationship Type="http://schemas.openxmlformats.org/officeDocument/2006/relationships/notesSlide" Target="/ppt/notesSlides/notesSlide4.xml" Id="R739384ca353d44a2" /><Relationship Type="http://schemas.openxmlformats.org/officeDocument/2006/relationships/slideLayout" Target="/ppt/slideLayouts/slideLayout4.xml" Id="R291b8e34e2904f0f" /></Relationships>
</file>

<file path=ppt/slides/_rels/slide70.xml.rels>&#65279;<?xml version="1.0" encoding="utf-8"?><Relationships xmlns="http://schemas.openxmlformats.org/package/2006/relationships"><Relationship Type="http://schemas.openxmlformats.org/officeDocument/2006/relationships/notesSlide" Target="/ppt/notesSlides/notesSlide43.xml" Id="R357d7d4adade42c4" /><Relationship Type="http://schemas.openxmlformats.org/officeDocument/2006/relationships/slideLayout" Target="/ppt/slideLayouts/slideLayout4.xml" Id="Re352d8c7e5f74d4b" /></Relationships>
</file>

<file path=ppt/slides/_rels/slide700.xml.rels>&#65279;<?xml version="1.0" encoding="utf-8"?><Relationships xmlns="http://schemas.openxmlformats.org/package/2006/relationships"><Relationship Type="http://schemas.openxmlformats.org/officeDocument/2006/relationships/image" Target="/ppt/media/image32.png" Id="R197133fa0e6c4e47" /><Relationship Type="http://schemas.openxmlformats.org/officeDocument/2006/relationships/slideLayout" Target="/ppt/slideLayouts/slideLayout68.xml" Id="R023afa05e301474f" /></Relationships>
</file>

<file path=ppt/slides/_rels/slide701.xml.rels>&#65279;<?xml version="1.0" encoding="utf-8"?><Relationships xmlns="http://schemas.openxmlformats.org/package/2006/relationships"><Relationship Type="http://schemas.openxmlformats.org/officeDocument/2006/relationships/image" Target="/ppt/media/image87.emf" Id="Rb768db4348b54030" /><Relationship Type="http://schemas.openxmlformats.org/officeDocument/2006/relationships/image" Target="/ppt/media/image32.png" Id="Rc38dcd29ff3e43ba" /><Relationship Type="http://schemas.openxmlformats.org/officeDocument/2006/relationships/notesSlide" Target="/ppt/notesSlides/notesSlide462.xml" Id="R0738be801b65450d" /><Relationship Type="http://schemas.openxmlformats.org/officeDocument/2006/relationships/slideLayout" Target="/ppt/slideLayouts/slideLayout68.xml" Id="Rcf9e9374ceae4765" /></Relationships>
</file>

<file path=ppt/slides/_rels/slide702.xml.rels>&#65279;<?xml version="1.0" encoding="utf-8"?><Relationships xmlns="http://schemas.openxmlformats.org/package/2006/relationships"><Relationship Type="http://schemas.openxmlformats.org/officeDocument/2006/relationships/image" Target="/ppt/media/image33.png" Id="Re027d0a8592e4a77" /><Relationship Type="http://schemas.openxmlformats.org/officeDocument/2006/relationships/image" Target="/ppt/media/image34.png" Id="Rcda4ee4055724340" /><Relationship Type="http://schemas.openxmlformats.org/officeDocument/2006/relationships/image" Target="/ppt/media/image159.jpg" Id="R2b7cbcf4a3f84522" /><Relationship Type="http://schemas.openxmlformats.org/officeDocument/2006/relationships/image" Target="/ppt/media/image160.jpg" Id="R65cfada37b75410d" /><Relationship Type="http://schemas.openxmlformats.org/officeDocument/2006/relationships/image" Target="/ppt/media/image32.png" Id="R6e627522ec884762" /><Relationship Type="http://schemas.openxmlformats.org/officeDocument/2006/relationships/notesSlide" Target="/ppt/notesSlides/notesSlide463.xml" Id="Rccb03a99ad624f7d" /><Relationship Type="http://schemas.openxmlformats.org/officeDocument/2006/relationships/slideLayout" Target="/ppt/slideLayouts/slideLayout70.xml" Id="Rcc1530cfddc546f3" /></Relationships>
</file>

<file path=ppt/slides/_rels/slide703.xml.rels>&#65279;<?xml version="1.0" encoding="utf-8"?><Relationships xmlns="http://schemas.openxmlformats.org/package/2006/relationships"><Relationship Type="http://schemas.openxmlformats.org/officeDocument/2006/relationships/notesSlide" Target="/ppt/notesSlides/notesSlide464.xml" Id="R222e1c8d88a74cb6" /><Relationship Type="http://schemas.openxmlformats.org/officeDocument/2006/relationships/slideLayout" Target="/ppt/slideLayouts/slideLayout68.xml" Id="R593053a0c9004d51" /></Relationships>
</file>

<file path=ppt/slides/_rels/slide704.xml.rels>&#65279;<?xml version="1.0" encoding="utf-8"?><Relationships xmlns="http://schemas.openxmlformats.org/package/2006/relationships"><Relationship Type="http://schemas.openxmlformats.org/officeDocument/2006/relationships/notesSlide" Target="/ppt/notesSlides/notesSlide465.xml" Id="R076ed1a61d61438e" /><Relationship Type="http://schemas.openxmlformats.org/officeDocument/2006/relationships/slideLayout" Target="/ppt/slideLayouts/slideLayout68.xml" Id="R1529e00d38474aaf" /></Relationships>
</file>

<file path=ppt/slides/_rels/slide705.xml.rels>&#65279;<?xml version="1.0" encoding="utf-8"?><Relationships xmlns="http://schemas.openxmlformats.org/package/2006/relationships"><Relationship Type="http://schemas.openxmlformats.org/officeDocument/2006/relationships/notesSlide" Target="/ppt/notesSlides/notesSlide466.xml" Id="R13f22e6440ba42c1" /><Relationship Type="http://schemas.openxmlformats.org/officeDocument/2006/relationships/slideLayout" Target="/ppt/slideLayouts/slideLayout68.xml" Id="Re3e8b93fcbf243d0" /></Relationships>
</file>

<file path=ppt/slides/_rels/slide706.xml.rels>&#65279;<?xml version="1.0" encoding="utf-8"?><Relationships xmlns="http://schemas.openxmlformats.org/package/2006/relationships"><Relationship Type="http://schemas.openxmlformats.org/officeDocument/2006/relationships/notesSlide" Target="/ppt/notesSlides/notesSlide467.xml" Id="Re40b79434d924714" /><Relationship Type="http://schemas.openxmlformats.org/officeDocument/2006/relationships/slideLayout" Target="/ppt/slideLayouts/slideLayout68.xml" Id="Rdeb65ff1a5d94c7b" /></Relationships>
</file>

<file path=ppt/slides/_rels/slide707.xml.rels>&#65279;<?xml version="1.0" encoding="utf-8"?><Relationships xmlns="http://schemas.openxmlformats.org/package/2006/relationships"><Relationship Type="http://schemas.openxmlformats.org/officeDocument/2006/relationships/notesSlide" Target="/ppt/notesSlides/notesSlide468.xml" Id="R83fff495728e4b8e" /><Relationship Type="http://schemas.openxmlformats.org/officeDocument/2006/relationships/slideLayout" Target="/ppt/slideLayouts/slideLayout68.xml" Id="Re6dc8a64f3ce439c" /></Relationships>
</file>

<file path=ppt/slides/_rels/slide708.xml.rels>&#65279;<?xml version="1.0" encoding="utf-8"?><Relationships xmlns="http://schemas.openxmlformats.org/package/2006/relationships"><Relationship Type="http://schemas.openxmlformats.org/officeDocument/2006/relationships/notesSlide" Target="/ppt/notesSlides/notesSlide469.xml" Id="R919f2ef8fb5a4736" /><Relationship Type="http://schemas.openxmlformats.org/officeDocument/2006/relationships/slideLayout" Target="/ppt/slideLayouts/slideLayout68.xml" Id="R3a84835df172431f" /></Relationships>
</file>

<file path=ppt/slides/_rels/slide709.xml.rels>&#65279;<?xml version="1.0" encoding="utf-8"?><Relationships xmlns="http://schemas.openxmlformats.org/package/2006/relationships"><Relationship Type="http://schemas.openxmlformats.org/officeDocument/2006/relationships/notesSlide" Target="/ppt/notesSlides/notesSlide470.xml" Id="R83219402cb034abb" /><Relationship Type="http://schemas.openxmlformats.org/officeDocument/2006/relationships/slideLayout" Target="/ppt/slideLayouts/slideLayout68.xml" Id="R64d17fa062da4954" /></Relationships>
</file>

<file path=ppt/slides/_rels/slide71.xml.rels>&#65279;<?xml version="1.0" encoding="utf-8"?><Relationships xmlns="http://schemas.openxmlformats.org/package/2006/relationships"><Relationship Type="http://schemas.openxmlformats.org/officeDocument/2006/relationships/notesSlide" Target="/ppt/notesSlides/notesSlide44.xml" Id="R1df540b6bb484035" /><Relationship Type="http://schemas.openxmlformats.org/officeDocument/2006/relationships/slideLayout" Target="/ppt/slideLayouts/slideLayout4.xml" Id="R93dc77009fe64d06" /></Relationships>
</file>

<file path=ppt/slides/_rels/slide710.xml.rels>&#65279;<?xml version="1.0" encoding="utf-8"?><Relationships xmlns="http://schemas.openxmlformats.org/package/2006/relationships"><Relationship Type="http://schemas.openxmlformats.org/officeDocument/2006/relationships/image" Target="/ppt/media/image161.jpg" Id="Rd74dc49c1e0d436d" /><Relationship Type="http://schemas.openxmlformats.org/officeDocument/2006/relationships/slideLayout" Target="/ppt/slideLayouts/slideLayout68.xml" Id="R041a2586e5f6440b" /></Relationships>
</file>

<file path=ppt/slides/_rels/slide711.xml.rels>&#65279;<?xml version="1.0" encoding="utf-8"?><Relationships xmlns="http://schemas.openxmlformats.org/package/2006/relationships"><Relationship Type="http://schemas.openxmlformats.org/officeDocument/2006/relationships/notesSlide" Target="/ppt/notesSlides/notesSlide471.xml" Id="R81b5ddf0c65f44e6" /><Relationship Type="http://schemas.openxmlformats.org/officeDocument/2006/relationships/slideLayout" Target="/ppt/slideLayouts/slideLayout68.xml" Id="Rf5aee83b7f224976" /></Relationships>
</file>

<file path=ppt/slides/_rels/slide712.xml.rels>&#65279;<?xml version="1.0" encoding="utf-8"?><Relationships xmlns="http://schemas.openxmlformats.org/package/2006/relationships"><Relationship Type="http://schemas.openxmlformats.org/officeDocument/2006/relationships/image" Target="/ppt/media/image162.jpg" Id="Rbdcb609398254298" /><Relationship Type="http://schemas.openxmlformats.org/officeDocument/2006/relationships/notesSlide" Target="/ppt/notesSlides/notesSlide472.xml" Id="R895295781ea04bd3" /><Relationship Type="http://schemas.openxmlformats.org/officeDocument/2006/relationships/slideLayout" Target="/ppt/slideLayouts/slideLayout72.xml" Id="R5623f12b8e954203" /></Relationships>
</file>

<file path=ppt/slides/_rels/slide713.xml.rels>&#65279;<?xml version="1.0" encoding="utf-8"?><Relationships xmlns="http://schemas.openxmlformats.org/package/2006/relationships"><Relationship Type="http://schemas.openxmlformats.org/officeDocument/2006/relationships/notesSlide" Target="/ppt/notesSlides/notesSlide473.xml" Id="R43afabb05ca047b0" /><Relationship Type="http://schemas.openxmlformats.org/officeDocument/2006/relationships/slideLayout" Target="/ppt/slideLayouts/slideLayout68.xml" Id="Rae4943e99c2c447f" /></Relationships>
</file>

<file path=ppt/slides/_rels/slide714.xml.rels>&#65279;<?xml version="1.0" encoding="utf-8"?><Relationships xmlns="http://schemas.openxmlformats.org/package/2006/relationships"><Relationship Type="http://schemas.openxmlformats.org/officeDocument/2006/relationships/notesSlide" Target="/ppt/notesSlides/notesSlide474.xml" Id="R173f28dccb1b4b3f" /><Relationship Type="http://schemas.openxmlformats.org/officeDocument/2006/relationships/slideLayout" Target="/ppt/slideLayouts/slideLayout68.xml" Id="Ra26132c28dc14153" /></Relationships>
</file>

<file path=ppt/slides/_rels/slide715.xml.rels>&#65279;<?xml version="1.0" encoding="utf-8"?><Relationships xmlns="http://schemas.openxmlformats.org/package/2006/relationships"><Relationship Type="http://schemas.openxmlformats.org/officeDocument/2006/relationships/slideLayout" Target="/ppt/slideLayouts/slideLayout68.xml" Id="R443af63cc6144617" /></Relationships>
</file>

<file path=ppt/slides/_rels/slide716.xml.rels>&#65279;<?xml version="1.0" encoding="utf-8"?><Relationships xmlns="http://schemas.openxmlformats.org/package/2006/relationships"><Relationship Type="http://schemas.openxmlformats.org/officeDocument/2006/relationships/image" Target="/ppt/media/image163.jpg" Id="R3f7c2ee481464c72" /><Relationship Type="http://schemas.openxmlformats.org/officeDocument/2006/relationships/slideLayout" Target="/ppt/slideLayouts/slideLayout68.xml" Id="R95e5b0a32e6e493b" /></Relationships>
</file>

<file path=ppt/slides/_rels/slide717.xml.rels>&#65279;<?xml version="1.0" encoding="utf-8"?><Relationships xmlns="http://schemas.openxmlformats.org/package/2006/relationships"><Relationship Type="http://schemas.openxmlformats.org/officeDocument/2006/relationships/notesSlide" Target="/ppt/notesSlides/notesSlide475.xml" Id="R671b0a62f83f4303" /><Relationship Type="http://schemas.openxmlformats.org/officeDocument/2006/relationships/slideLayout" Target="/ppt/slideLayouts/slideLayout68.xml" Id="R56fc1cdfc8cb4f7b" /></Relationships>
</file>

<file path=ppt/slides/_rels/slide718.xml.rels>&#65279;<?xml version="1.0" encoding="utf-8"?><Relationships xmlns="http://schemas.openxmlformats.org/package/2006/relationships"><Relationship Type="http://schemas.openxmlformats.org/officeDocument/2006/relationships/image" Target="/ppt/media/image164.jpg" Id="R667a3f786ff548b4" /><Relationship Type="http://schemas.openxmlformats.org/officeDocument/2006/relationships/slideLayout" Target="/ppt/slideLayouts/slideLayout71.xml" Id="R043d46aeace44989" /></Relationships>
</file>

<file path=ppt/slides/_rels/slide719.xml.rels>&#65279;<?xml version="1.0" encoding="utf-8"?><Relationships xmlns="http://schemas.openxmlformats.org/package/2006/relationships"><Relationship Type="http://schemas.openxmlformats.org/officeDocument/2006/relationships/slideLayout" Target="/ppt/slideLayouts/slideLayout68.xml" Id="R1fdda542d8c34b4c" /></Relationships>
</file>

<file path=ppt/slides/_rels/slide72.xml.rels>&#65279;<?xml version="1.0" encoding="utf-8"?><Relationships xmlns="http://schemas.openxmlformats.org/package/2006/relationships"><Relationship Type="http://schemas.openxmlformats.org/officeDocument/2006/relationships/notesSlide" Target="/ppt/notesSlides/notesSlide45.xml" Id="R18d9ee3510004085" /><Relationship Type="http://schemas.openxmlformats.org/officeDocument/2006/relationships/slideLayout" Target="/ppt/slideLayouts/slideLayout4.xml" Id="R1acafff1921b48ef" /></Relationships>
</file>

<file path=ppt/slides/_rels/slide720.xml.rels>&#65279;<?xml version="1.0" encoding="utf-8"?><Relationships xmlns="http://schemas.openxmlformats.org/package/2006/relationships"><Relationship Type="http://schemas.openxmlformats.org/officeDocument/2006/relationships/slideLayout" Target="/ppt/slideLayouts/slideLayout68.xml" Id="R4ac0d1df8d3a435e" /></Relationships>
</file>

<file path=ppt/slides/_rels/slide721.xml.rels>&#65279;<?xml version="1.0" encoding="utf-8"?><Relationships xmlns="http://schemas.openxmlformats.org/package/2006/relationships"><Relationship Type="http://schemas.openxmlformats.org/officeDocument/2006/relationships/slideLayout" Target="/ppt/slideLayouts/slideLayout68.xml" Id="R0a8656a2e4e34ab7" /></Relationships>
</file>

<file path=ppt/slides/_rels/slide722.xml.rels>&#65279;<?xml version="1.0" encoding="utf-8"?><Relationships xmlns="http://schemas.openxmlformats.org/package/2006/relationships"><Relationship Type="http://schemas.openxmlformats.org/officeDocument/2006/relationships/image" Target="/ppt/media/image165.jpg" Id="R47c17387678d4b7d" /><Relationship Type="http://schemas.openxmlformats.org/officeDocument/2006/relationships/slideLayout" Target="/ppt/slideLayouts/slideLayout68.xml" Id="R954dc577c35641c7" /></Relationships>
</file>

<file path=ppt/slides/_rels/slide723.xml.rels>&#65279;<?xml version="1.0" encoding="utf-8"?><Relationships xmlns="http://schemas.openxmlformats.org/package/2006/relationships"><Relationship Type="http://schemas.openxmlformats.org/officeDocument/2006/relationships/notesSlide" Target="/ppt/notesSlides/notesSlide476.xml" Id="Rf5481edf3bd547a8" /><Relationship Type="http://schemas.openxmlformats.org/officeDocument/2006/relationships/slideLayout" Target="/ppt/slideLayouts/slideLayout68.xml" Id="R12e24a953a03461d" /></Relationships>
</file>

<file path=ppt/slides/_rels/slide724.xml.rels>&#65279;<?xml version="1.0" encoding="utf-8"?><Relationships xmlns="http://schemas.openxmlformats.org/package/2006/relationships"><Relationship Type="http://schemas.openxmlformats.org/officeDocument/2006/relationships/image" Target="/ppt/media/image166.jpg" Id="R92bd1ca2731f410a" /><Relationship Type="http://schemas.openxmlformats.org/officeDocument/2006/relationships/notesSlide" Target="/ppt/notesSlides/notesSlide477.xml" Id="Ra70ffb714e2b4156" /><Relationship Type="http://schemas.openxmlformats.org/officeDocument/2006/relationships/slideLayout" Target="/ppt/slideLayouts/slideLayout68.xml" Id="R1c6fb5cdcecc4469" /></Relationships>
</file>

<file path=ppt/slides/_rels/slide725.xml.rels>&#65279;<?xml version="1.0" encoding="utf-8"?><Relationships xmlns="http://schemas.openxmlformats.org/package/2006/relationships"><Relationship Type="http://schemas.openxmlformats.org/officeDocument/2006/relationships/slideLayout" Target="/ppt/slideLayouts/slideLayout68.xml" Id="R391401c1695e4187" /></Relationships>
</file>

<file path=ppt/slides/_rels/slide726.xml.rels>&#65279;<?xml version="1.0" encoding="utf-8"?><Relationships xmlns="http://schemas.openxmlformats.org/package/2006/relationships"><Relationship Type="http://schemas.openxmlformats.org/officeDocument/2006/relationships/slideLayout" Target="/ppt/slideLayouts/slideLayout68.xml" Id="Rcb3403b9fbb54aa2" /></Relationships>
</file>

<file path=ppt/slides/_rels/slide727.xml.rels>&#65279;<?xml version="1.0" encoding="utf-8"?><Relationships xmlns="http://schemas.openxmlformats.org/package/2006/relationships"><Relationship Type="http://schemas.openxmlformats.org/officeDocument/2006/relationships/image" Target="/ppt/media/image35.png" Id="Redc1940c4e104bf4" /><Relationship Type="http://schemas.openxmlformats.org/officeDocument/2006/relationships/notesSlide" Target="/ppt/notesSlides/notesSlide478.xml" Id="R37dbe3c6031b4fc8" /><Relationship Type="http://schemas.openxmlformats.org/officeDocument/2006/relationships/slideLayout" Target="/ppt/slideLayouts/slideLayout68.xml" Id="R1571efa0ff2040ad" /></Relationships>
</file>

<file path=ppt/slides/_rels/slide728.xml.rels>&#65279;<?xml version="1.0" encoding="utf-8"?><Relationships xmlns="http://schemas.openxmlformats.org/package/2006/relationships"><Relationship Type="http://schemas.openxmlformats.org/officeDocument/2006/relationships/notesSlide" Target="/ppt/notesSlides/notesSlide479.xml" Id="R0849672b60f04bf8" /><Relationship Type="http://schemas.openxmlformats.org/officeDocument/2006/relationships/slideLayout" Target="/ppt/slideLayouts/slideLayout68.xml" Id="Redc2e909f3f14fef" /></Relationships>
</file>

<file path=ppt/slides/_rels/slide729.xml.rels>&#65279;<?xml version="1.0" encoding="utf-8"?><Relationships xmlns="http://schemas.openxmlformats.org/package/2006/relationships"><Relationship Type="http://schemas.openxmlformats.org/officeDocument/2006/relationships/notesSlide" Target="/ppt/notesSlides/notesSlide480.xml" Id="R0e76492626354104" /><Relationship Type="http://schemas.openxmlformats.org/officeDocument/2006/relationships/slideLayout" Target="/ppt/slideLayouts/slideLayout71.xml" Id="R8f199133960d453f" /></Relationships>
</file>

<file path=ppt/slides/_rels/slide73.xml.rels>&#65279;<?xml version="1.0" encoding="utf-8"?><Relationships xmlns="http://schemas.openxmlformats.org/package/2006/relationships"><Relationship Type="http://schemas.openxmlformats.org/officeDocument/2006/relationships/notesSlide" Target="/ppt/notesSlides/notesSlide46.xml" Id="R809e583f0231433d" /><Relationship Type="http://schemas.openxmlformats.org/officeDocument/2006/relationships/slideLayout" Target="/ppt/slideLayouts/slideLayout4.xml" Id="Rc37c7da9188349e2" /></Relationships>
</file>

<file path=ppt/slides/_rels/slide730.xml.rels>&#65279;<?xml version="1.0" encoding="utf-8"?><Relationships xmlns="http://schemas.openxmlformats.org/package/2006/relationships"><Relationship Type="http://schemas.openxmlformats.org/officeDocument/2006/relationships/notesSlide" Target="/ppt/notesSlides/notesSlide481.xml" Id="R7d7a6565e71d4106" /><Relationship Type="http://schemas.openxmlformats.org/officeDocument/2006/relationships/slideLayout" Target="/ppt/slideLayouts/slideLayout68.xml" Id="R22a469284f0f4d48" /></Relationships>
</file>

<file path=ppt/slides/_rels/slide731.xml.rels>&#65279;<?xml version="1.0" encoding="utf-8"?><Relationships xmlns="http://schemas.openxmlformats.org/package/2006/relationships"><Relationship Type="http://schemas.openxmlformats.org/officeDocument/2006/relationships/notesSlide" Target="/ppt/notesSlides/notesSlide482.xml" Id="R75daa353463f497b" /><Relationship Type="http://schemas.openxmlformats.org/officeDocument/2006/relationships/slideLayout" Target="/ppt/slideLayouts/slideLayout68.xml" Id="R4be4b4f4b8bc49b1" /></Relationships>
</file>

<file path=ppt/slides/_rels/slide732.xml.rels>&#65279;<?xml version="1.0" encoding="utf-8"?><Relationships xmlns="http://schemas.openxmlformats.org/package/2006/relationships"><Relationship Type="http://schemas.openxmlformats.org/officeDocument/2006/relationships/notesSlide" Target="/ppt/notesSlides/notesSlide483.xml" Id="Rc5956222157244de" /><Relationship Type="http://schemas.openxmlformats.org/officeDocument/2006/relationships/slideLayout" Target="/ppt/slideLayouts/slideLayout68.xml" Id="Rf602368a9b0e46d7" /></Relationships>
</file>

<file path=ppt/slides/_rels/slide733.xml.rels>&#65279;<?xml version="1.0" encoding="utf-8"?><Relationships xmlns="http://schemas.openxmlformats.org/package/2006/relationships"><Relationship Type="http://schemas.openxmlformats.org/officeDocument/2006/relationships/notesSlide" Target="/ppt/notesSlides/notesSlide484.xml" Id="R555eee6fc49a4297" /><Relationship Type="http://schemas.openxmlformats.org/officeDocument/2006/relationships/slideLayout" Target="/ppt/slideLayouts/slideLayout68.xml" Id="Rd1a9aab191684b38" /></Relationships>
</file>

<file path=ppt/slides/_rels/slide734.xml.rels>&#65279;<?xml version="1.0" encoding="utf-8"?><Relationships xmlns="http://schemas.openxmlformats.org/package/2006/relationships"><Relationship Type="http://schemas.openxmlformats.org/officeDocument/2006/relationships/notesSlide" Target="/ppt/notesSlides/notesSlide485.xml" Id="R4bbeb8b017814548" /><Relationship Type="http://schemas.openxmlformats.org/officeDocument/2006/relationships/slideLayout" Target="/ppt/slideLayouts/slideLayout5.xml" Id="R30fa59b59af94be5" /></Relationships>
</file>

<file path=ppt/slides/_rels/slide735.xml.rels>&#65279;<?xml version="1.0" encoding="utf-8"?><Relationships xmlns="http://schemas.openxmlformats.org/package/2006/relationships"><Relationship Type="http://schemas.openxmlformats.org/officeDocument/2006/relationships/slideLayout" Target="/ppt/slideLayouts/slideLayout4.xml" Id="R3d08fdc468804a49" /></Relationships>
</file>

<file path=ppt/slides/_rels/slide736.xml.rels>&#65279;<?xml version="1.0" encoding="utf-8"?><Relationships xmlns="http://schemas.openxmlformats.org/package/2006/relationships"><Relationship Type="http://schemas.openxmlformats.org/officeDocument/2006/relationships/slideLayout" Target="/ppt/slideLayouts/slideLayout4.xml" Id="Rb4e9d1380ba749ab" /></Relationships>
</file>

<file path=ppt/slides/_rels/slide737.xml.rels>&#65279;<?xml version="1.0" encoding="utf-8"?><Relationships xmlns="http://schemas.openxmlformats.org/package/2006/relationships"><Relationship Type="http://schemas.openxmlformats.org/officeDocument/2006/relationships/slideLayout" Target="/ppt/slideLayouts/slideLayout4.xml" Id="R6c6de9f46bf34a6b" /></Relationships>
</file>

<file path=ppt/slides/_rels/slide738.xml.rels>&#65279;<?xml version="1.0" encoding="utf-8"?><Relationships xmlns="http://schemas.openxmlformats.org/package/2006/relationships"><Relationship Type="http://schemas.openxmlformats.org/officeDocument/2006/relationships/slideLayout" Target="/ppt/slideLayouts/slideLayout4.xml" Id="Re603f35940474962" /></Relationships>
</file>

<file path=ppt/slides/_rels/slide739.xml.rels>&#65279;<?xml version="1.0" encoding="utf-8"?><Relationships xmlns="http://schemas.openxmlformats.org/package/2006/relationships"><Relationship Type="http://schemas.openxmlformats.org/officeDocument/2006/relationships/slideLayout" Target="/ppt/slideLayouts/slideLayout4.xml" Id="R40811980b5084e0b" /></Relationships>
</file>

<file path=ppt/slides/_rels/slide74.xml.rels>&#65279;<?xml version="1.0" encoding="utf-8"?><Relationships xmlns="http://schemas.openxmlformats.org/package/2006/relationships"><Relationship Type="http://schemas.openxmlformats.org/officeDocument/2006/relationships/image" Target="/ppt/media/image24.jpg" Id="R443d272ba2014a91" /><Relationship Type="http://schemas.openxmlformats.org/officeDocument/2006/relationships/notesSlide" Target="/ppt/notesSlides/notesSlide47.xml" Id="R1c584f546cb246c8" /><Relationship Type="http://schemas.openxmlformats.org/officeDocument/2006/relationships/slideLayout" Target="/ppt/slideLayouts/slideLayout4.xml" Id="R73aa64f1b38a4153" /></Relationships>
</file>

<file path=ppt/slides/_rels/slide740.xml.rels>&#65279;<?xml version="1.0" encoding="utf-8"?><Relationships xmlns="http://schemas.openxmlformats.org/package/2006/relationships"><Relationship Type="http://schemas.openxmlformats.org/officeDocument/2006/relationships/image" Target="/ppt/media/image88.emf" Id="Rf20f6c5c55cc4e48" /><Relationship Type="http://schemas.openxmlformats.org/officeDocument/2006/relationships/slideLayout" Target="/ppt/slideLayouts/slideLayout4.xml" Id="R7fdaffc8491e40d0" /></Relationships>
</file>

<file path=ppt/slides/_rels/slide741.xml.rels>&#65279;<?xml version="1.0" encoding="utf-8"?><Relationships xmlns="http://schemas.openxmlformats.org/package/2006/relationships"><Relationship Type="http://schemas.openxmlformats.org/officeDocument/2006/relationships/slideLayout" Target="/ppt/slideLayouts/slideLayout4.xml" Id="R63b0332c08624690" /></Relationships>
</file>

<file path=ppt/slides/_rels/slide742.xml.rels>&#65279;<?xml version="1.0" encoding="utf-8"?><Relationships xmlns="http://schemas.openxmlformats.org/package/2006/relationships"><Relationship Type="http://schemas.openxmlformats.org/officeDocument/2006/relationships/image" Target="/ppt/media/image89.emf" Id="Re8008c858dba4569" /><Relationship Type="http://schemas.openxmlformats.org/officeDocument/2006/relationships/slideLayout" Target="/ppt/slideLayouts/slideLayout7.xml" Id="Rde0488c2fd9e4523" /></Relationships>
</file>

<file path=ppt/slides/_rels/slide743.xml.rels>&#65279;<?xml version="1.0" encoding="utf-8"?><Relationships xmlns="http://schemas.openxmlformats.org/package/2006/relationships"><Relationship Type="http://schemas.openxmlformats.org/officeDocument/2006/relationships/slideLayout" Target="/ppt/slideLayouts/slideLayout4.xml" Id="Rfde3b70997534456" /></Relationships>
</file>

<file path=ppt/slides/_rels/slide744.xml.rels>&#65279;<?xml version="1.0" encoding="utf-8"?><Relationships xmlns="http://schemas.openxmlformats.org/package/2006/relationships"><Relationship Type="http://schemas.openxmlformats.org/officeDocument/2006/relationships/image" Target="/ppt/media/image36.png" Id="R4199108d4a4d4015" /><Relationship Type="http://schemas.openxmlformats.org/officeDocument/2006/relationships/image" Target="/ppt/media/image90.emf" Id="Ree410fe2ab6b4d09" /><Relationship Type="http://schemas.openxmlformats.org/officeDocument/2006/relationships/slideLayout" Target="/ppt/slideLayouts/slideLayout4.xml" Id="Rc4f2c039236b413a" /></Relationships>
</file>

<file path=ppt/slides/_rels/slide745.xml.rels>&#65279;<?xml version="1.0" encoding="utf-8"?><Relationships xmlns="http://schemas.openxmlformats.org/package/2006/relationships"><Relationship Type="http://schemas.openxmlformats.org/officeDocument/2006/relationships/image" Target="/ppt/media/image37.png" Id="Rd895d3206c794ec4" /><Relationship Type="http://schemas.openxmlformats.org/officeDocument/2006/relationships/image" Target="/ppt/media/image90.emf" Id="Ra3d5c36cc7a04d3a" /><Relationship Type="http://schemas.openxmlformats.org/officeDocument/2006/relationships/slideLayout" Target="/ppt/slideLayouts/slideLayout4.xml" Id="R37ba19e73af04440" /></Relationships>
</file>

<file path=ppt/slides/_rels/slide746.xml.rels>&#65279;<?xml version="1.0" encoding="utf-8"?><Relationships xmlns="http://schemas.openxmlformats.org/package/2006/relationships"><Relationship Type="http://schemas.openxmlformats.org/officeDocument/2006/relationships/slideLayout" Target="/ppt/slideLayouts/slideLayout4.xml" Id="Rfab4a2f95f5d4277" /></Relationships>
</file>

<file path=ppt/slides/_rels/slide747.xml.rels>&#65279;<?xml version="1.0" encoding="utf-8"?><Relationships xmlns="http://schemas.openxmlformats.org/package/2006/relationships"><Relationship Type="http://schemas.openxmlformats.org/officeDocument/2006/relationships/slideLayout" Target="/ppt/slideLayouts/slideLayout4.xml" Id="R016f5099092a47f6" /></Relationships>
</file>

<file path=ppt/slides/_rels/slide748.xml.rels>&#65279;<?xml version="1.0" encoding="utf-8"?><Relationships xmlns="http://schemas.openxmlformats.org/package/2006/relationships"><Relationship Type="http://schemas.openxmlformats.org/officeDocument/2006/relationships/slideLayout" Target="/ppt/slideLayouts/slideLayout4.xml" Id="R986555233b9d4965" /></Relationships>
</file>

<file path=ppt/slides/_rels/slide749.xml.rels>&#65279;<?xml version="1.0" encoding="utf-8"?><Relationships xmlns="http://schemas.openxmlformats.org/package/2006/relationships"><Relationship Type="http://schemas.openxmlformats.org/officeDocument/2006/relationships/slideLayout" Target="/ppt/slideLayouts/slideLayout4.xml" Id="R684e1fe3da004234" /></Relationships>
</file>

<file path=ppt/slides/_rels/slide75.xml.rels>&#65279;<?xml version="1.0" encoding="utf-8"?><Relationships xmlns="http://schemas.openxmlformats.org/package/2006/relationships"><Relationship Type="http://schemas.openxmlformats.org/officeDocument/2006/relationships/notesSlide" Target="/ppt/notesSlides/notesSlide48.xml" Id="R67e1748d16b441e0" /><Relationship Type="http://schemas.openxmlformats.org/officeDocument/2006/relationships/slideLayout" Target="/ppt/slideLayouts/slideLayout4.xml" Id="Re462c2675d4d4e8e" /></Relationships>
</file>

<file path=ppt/slides/_rels/slide750.xml.rels>&#65279;<?xml version="1.0" encoding="utf-8"?><Relationships xmlns="http://schemas.openxmlformats.org/package/2006/relationships"><Relationship Type="http://schemas.openxmlformats.org/officeDocument/2006/relationships/slideLayout" Target="/ppt/slideLayouts/slideLayout4.xml" Id="R1986ba040ec140fc" /></Relationships>
</file>

<file path=ppt/slides/_rels/slide751.xml.rels>&#65279;<?xml version="1.0" encoding="utf-8"?><Relationships xmlns="http://schemas.openxmlformats.org/package/2006/relationships"><Relationship Type="http://schemas.openxmlformats.org/officeDocument/2006/relationships/notesSlide" Target="/ppt/notesSlides/notesSlide486.xml" Id="Rb41bfad5ed844b23" /><Relationship Type="http://schemas.openxmlformats.org/officeDocument/2006/relationships/slideLayout" Target="/ppt/slideLayouts/slideLayout4.xml" Id="R33a3fe5583a14139" /></Relationships>
</file>

<file path=ppt/slides/_rels/slide752.xml.rels>&#65279;<?xml version="1.0" encoding="utf-8"?><Relationships xmlns="http://schemas.openxmlformats.org/package/2006/relationships"><Relationship Type="http://schemas.openxmlformats.org/officeDocument/2006/relationships/notesSlide" Target="/ppt/notesSlides/notesSlide487.xml" Id="R2945a52e6f544cb0" /><Relationship Type="http://schemas.openxmlformats.org/officeDocument/2006/relationships/slideLayout" Target="/ppt/slideLayouts/slideLayout4.xml" Id="Rc273bbdc2b8f4725" /></Relationships>
</file>

<file path=ppt/slides/_rels/slide753.xml.rels>&#65279;<?xml version="1.0" encoding="utf-8"?><Relationships xmlns="http://schemas.openxmlformats.org/package/2006/relationships"><Relationship Type="http://schemas.openxmlformats.org/officeDocument/2006/relationships/image" Target="/ppt/media/image91.emf" Id="Rb5e612b362394f40" /><Relationship Type="http://schemas.openxmlformats.org/officeDocument/2006/relationships/slideLayout" Target="/ppt/slideLayouts/slideLayout7.xml" Id="R5540307d460a4236" /></Relationships>
</file>

<file path=ppt/slides/_rels/slide754.xml.rels>&#65279;<?xml version="1.0" encoding="utf-8"?><Relationships xmlns="http://schemas.openxmlformats.org/package/2006/relationships"><Relationship Type="http://schemas.openxmlformats.org/officeDocument/2006/relationships/image" Target="/ppt/media/image91.emf" Id="R892df0851e4b49f6" /><Relationship Type="http://schemas.openxmlformats.org/officeDocument/2006/relationships/notesSlide" Target="/ppt/notesSlides/notesSlide488.xml" Id="R0b7f9b8699dc47aa" /><Relationship Type="http://schemas.openxmlformats.org/officeDocument/2006/relationships/slideLayout" Target="/ppt/slideLayouts/slideLayout4.xml" Id="R9fca3f2dfd1b48a0" /></Relationships>
</file>

<file path=ppt/slides/_rels/slide755.xml.rels>&#65279;<?xml version="1.0" encoding="utf-8"?><Relationships xmlns="http://schemas.openxmlformats.org/package/2006/relationships"><Relationship Type="http://schemas.openxmlformats.org/officeDocument/2006/relationships/notesSlide" Target="/ppt/notesSlides/notesSlide489.xml" Id="R886b67711f1b4f17" /><Relationship Type="http://schemas.openxmlformats.org/officeDocument/2006/relationships/slideLayout" Target="/ppt/slideLayouts/slideLayout4.xml" Id="R5328fa48f86c4215" /></Relationships>
</file>

<file path=ppt/slides/_rels/slide756.xml.rels>&#65279;<?xml version="1.0" encoding="utf-8"?><Relationships xmlns="http://schemas.openxmlformats.org/package/2006/relationships"><Relationship Type="http://schemas.openxmlformats.org/officeDocument/2006/relationships/image" Target="/ppt/media/image92.emf" Id="R8cd49ff5b54344de" /><Relationship Type="http://schemas.openxmlformats.org/officeDocument/2006/relationships/slideLayout" Target="/ppt/slideLayouts/slideLayout4.xml" Id="R649ce8676a0f4ff2" /></Relationships>
</file>

<file path=ppt/slides/_rels/slide757.xml.rels>&#65279;<?xml version="1.0" encoding="utf-8"?><Relationships xmlns="http://schemas.openxmlformats.org/package/2006/relationships"><Relationship Type="http://schemas.openxmlformats.org/officeDocument/2006/relationships/notesSlide" Target="/ppt/notesSlides/notesSlide490.xml" Id="R19bab3b838934e9d" /><Relationship Type="http://schemas.openxmlformats.org/officeDocument/2006/relationships/slideLayout" Target="/ppt/slideLayouts/slideLayout4.xml" Id="R551542607a5e44cc" /></Relationships>
</file>

<file path=ppt/slides/_rels/slide758.xml.rels>&#65279;<?xml version="1.0" encoding="utf-8"?><Relationships xmlns="http://schemas.openxmlformats.org/package/2006/relationships"><Relationship Type="http://schemas.openxmlformats.org/officeDocument/2006/relationships/notesSlide" Target="/ppt/notesSlides/notesSlide491.xml" Id="R83a12e9b040a4e04" /><Relationship Type="http://schemas.openxmlformats.org/officeDocument/2006/relationships/slideLayout" Target="/ppt/slideLayouts/slideLayout4.xml" Id="Ra5cd5555ecdd4566" /></Relationships>
</file>

<file path=ppt/slides/_rels/slide759.xml.rels>&#65279;<?xml version="1.0" encoding="utf-8"?><Relationships xmlns="http://schemas.openxmlformats.org/package/2006/relationships"><Relationship Type="http://schemas.openxmlformats.org/officeDocument/2006/relationships/notesSlide" Target="/ppt/notesSlides/notesSlide492.xml" Id="R9ef912a8a60b4272" /><Relationship Type="http://schemas.openxmlformats.org/officeDocument/2006/relationships/slideLayout" Target="/ppt/slideLayouts/slideLayout4.xml" Id="R7174370a56764ce1" /></Relationships>
</file>

<file path=ppt/slides/_rels/slide76.xml.rels>&#65279;<?xml version="1.0" encoding="utf-8"?><Relationships xmlns="http://schemas.openxmlformats.org/package/2006/relationships"><Relationship Type="http://schemas.openxmlformats.org/officeDocument/2006/relationships/notesSlide" Target="/ppt/notesSlides/notesSlide49.xml" Id="R93351ef20f354e8d" /><Relationship Type="http://schemas.openxmlformats.org/officeDocument/2006/relationships/slideLayout" Target="/ppt/slideLayouts/slideLayout4.xml" Id="Rb5f7a78f171f4f6b" /></Relationships>
</file>

<file path=ppt/slides/_rels/slide760.xml.rels>&#65279;<?xml version="1.0" encoding="utf-8"?><Relationships xmlns="http://schemas.openxmlformats.org/package/2006/relationships"><Relationship Type="http://schemas.openxmlformats.org/officeDocument/2006/relationships/notesSlide" Target="/ppt/notesSlides/notesSlide493.xml" Id="Rbed62a941b314544" /><Relationship Type="http://schemas.openxmlformats.org/officeDocument/2006/relationships/slideLayout" Target="/ppt/slideLayouts/slideLayout4.xml" Id="Raafbe34ef2654257" /></Relationships>
</file>

<file path=ppt/slides/_rels/slide761.xml.rels>&#65279;<?xml version="1.0" encoding="utf-8"?><Relationships xmlns="http://schemas.openxmlformats.org/package/2006/relationships"><Relationship Type="http://schemas.openxmlformats.org/officeDocument/2006/relationships/image" Target="/ppt/media/image93.emf" Id="R9622dfebbeda428e" /><Relationship Type="http://schemas.openxmlformats.org/officeDocument/2006/relationships/slideLayout" Target="/ppt/slideLayouts/slideLayout4.xml" Id="R4787426e83ca4a01" /></Relationships>
</file>

<file path=ppt/slides/_rels/slide762.xml.rels>&#65279;<?xml version="1.0" encoding="utf-8"?><Relationships xmlns="http://schemas.openxmlformats.org/package/2006/relationships"><Relationship Type="http://schemas.openxmlformats.org/officeDocument/2006/relationships/image" Target="/ppt/media/image93.emf" Id="Rbfe59b78f78a4456" /><Relationship Type="http://schemas.openxmlformats.org/officeDocument/2006/relationships/slideLayout" Target="/ppt/slideLayouts/slideLayout7.xml" Id="Rebf0a4e87023467a" /></Relationships>
</file>

<file path=ppt/slides/_rels/slide763.xml.rels>&#65279;<?xml version="1.0" encoding="utf-8"?><Relationships xmlns="http://schemas.openxmlformats.org/package/2006/relationships"><Relationship Type="http://schemas.openxmlformats.org/officeDocument/2006/relationships/notesSlide" Target="/ppt/notesSlides/notesSlide494.xml" Id="R7c74f2d8d35445cd" /><Relationship Type="http://schemas.openxmlformats.org/officeDocument/2006/relationships/slideLayout" Target="/ppt/slideLayouts/slideLayout4.xml" Id="R955e3ef1968443db" /></Relationships>
</file>

<file path=ppt/slides/_rels/slide764.xml.rels>&#65279;<?xml version="1.0" encoding="utf-8"?><Relationships xmlns="http://schemas.openxmlformats.org/package/2006/relationships"><Relationship Type="http://schemas.openxmlformats.org/officeDocument/2006/relationships/notesSlide" Target="/ppt/notesSlides/notesSlide495.xml" Id="R7d03ba92cd264552" /><Relationship Type="http://schemas.openxmlformats.org/officeDocument/2006/relationships/slideLayout" Target="/ppt/slideLayouts/slideLayout4.xml" Id="R7534fe9bdd184e85" /></Relationships>
</file>

<file path=ppt/slides/_rels/slide765.xml.rels>&#65279;<?xml version="1.0" encoding="utf-8"?><Relationships xmlns="http://schemas.openxmlformats.org/package/2006/relationships"><Relationship Type="http://schemas.openxmlformats.org/officeDocument/2006/relationships/slideLayout" Target="/ppt/slideLayouts/slideLayout4.xml" Id="Rfc3e2853cb2d4a03" /></Relationships>
</file>

<file path=ppt/slides/_rels/slide766.xml.rels>&#65279;<?xml version="1.0" encoding="utf-8"?><Relationships xmlns="http://schemas.openxmlformats.org/package/2006/relationships"><Relationship Type="http://schemas.openxmlformats.org/officeDocument/2006/relationships/image" Target="/ppt/media/image94.emf" Id="R8f3f314dc63a4ea3" /><Relationship Type="http://schemas.openxmlformats.org/officeDocument/2006/relationships/slideLayout" Target="/ppt/slideLayouts/slideLayout4.xml" Id="Rfb7ab79490df45ec" /></Relationships>
</file>

<file path=ppt/slides/_rels/slide767.xml.rels>&#65279;<?xml version="1.0" encoding="utf-8"?><Relationships xmlns="http://schemas.openxmlformats.org/package/2006/relationships"><Relationship Type="http://schemas.openxmlformats.org/officeDocument/2006/relationships/slideLayout" Target="/ppt/slideLayouts/slideLayout4.xml" Id="R7c3e197ae3704f51" /></Relationships>
</file>

<file path=ppt/slides/_rels/slide768.xml.rels>&#65279;<?xml version="1.0" encoding="utf-8"?><Relationships xmlns="http://schemas.openxmlformats.org/package/2006/relationships"><Relationship Type="http://schemas.openxmlformats.org/officeDocument/2006/relationships/slideLayout" Target="/ppt/slideLayouts/slideLayout4.xml" Id="R0416ed6e7a71498a" /></Relationships>
</file>

<file path=ppt/slides/_rels/slide769.xml.rels>&#65279;<?xml version="1.0" encoding="utf-8"?><Relationships xmlns="http://schemas.openxmlformats.org/package/2006/relationships"><Relationship Type="http://schemas.openxmlformats.org/officeDocument/2006/relationships/slideLayout" Target="/ppt/slideLayouts/slideLayout4.xml" Id="R163cea0492464793" /></Relationships>
</file>

<file path=ppt/slides/_rels/slide77.xml.rels>&#65279;<?xml version="1.0" encoding="utf-8"?><Relationships xmlns="http://schemas.openxmlformats.org/package/2006/relationships"><Relationship Type="http://schemas.openxmlformats.org/officeDocument/2006/relationships/image" Target="/ppt/media/image25.jpg" Id="R35a63be6e78e40a5" /><Relationship Type="http://schemas.openxmlformats.org/officeDocument/2006/relationships/notesSlide" Target="/ppt/notesSlides/notesSlide50.xml" Id="R52a962bf139f4366" /><Relationship Type="http://schemas.openxmlformats.org/officeDocument/2006/relationships/slideLayout" Target="/ppt/slideLayouts/slideLayout4.xml" Id="R31104a5f6524497f" /></Relationships>
</file>

<file path=ppt/slides/_rels/slide770.xml.rels>&#65279;<?xml version="1.0" encoding="utf-8"?><Relationships xmlns="http://schemas.openxmlformats.org/package/2006/relationships"><Relationship Type="http://schemas.openxmlformats.org/officeDocument/2006/relationships/slideLayout" Target="/ppt/slideLayouts/slideLayout4.xml" Id="R8ded42c913fe4a2c" /></Relationships>
</file>

<file path=ppt/slides/_rels/slide771.xml.rels>&#65279;<?xml version="1.0" encoding="utf-8"?><Relationships xmlns="http://schemas.openxmlformats.org/package/2006/relationships"><Relationship Type="http://schemas.openxmlformats.org/officeDocument/2006/relationships/slideLayout" Target="/ppt/slideLayouts/slideLayout4.xml" Id="R23cb1164e6244ae9" /></Relationships>
</file>

<file path=ppt/slides/_rels/slide772.xml.rels>&#65279;<?xml version="1.0" encoding="utf-8"?><Relationships xmlns="http://schemas.openxmlformats.org/package/2006/relationships"><Relationship Type="http://schemas.openxmlformats.org/officeDocument/2006/relationships/slideLayout" Target="/ppt/slideLayouts/slideLayout4.xml" Id="R3a02ac848aaa4ddc" /></Relationships>
</file>

<file path=ppt/slides/_rels/slide773.xml.rels>&#65279;<?xml version="1.0" encoding="utf-8"?><Relationships xmlns="http://schemas.openxmlformats.org/package/2006/relationships"><Relationship Type="http://schemas.openxmlformats.org/officeDocument/2006/relationships/image" Target="/ppt/media/image95.emf" Id="R4b1bf0f195594ac7" /><Relationship Type="http://schemas.openxmlformats.org/officeDocument/2006/relationships/slideLayout" Target="/ppt/slideLayouts/slideLayout4.xml" Id="R218cb1d07f014a03" /></Relationships>
</file>

<file path=ppt/slides/_rels/slide774.xml.rels>&#65279;<?xml version="1.0" encoding="utf-8"?><Relationships xmlns="http://schemas.openxmlformats.org/package/2006/relationships"><Relationship Type="http://schemas.openxmlformats.org/officeDocument/2006/relationships/slideLayout" Target="/ppt/slideLayouts/slideLayout4.xml" Id="Rb5449e9505e140ce" /></Relationships>
</file>

<file path=ppt/slides/_rels/slide775.xml.rels>&#65279;<?xml version="1.0" encoding="utf-8"?><Relationships xmlns="http://schemas.openxmlformats.org/package/2006/relationships"><Relationship Type="http://schemas.openxmlformats.org/officeDocument/2006/relationships/slideLayout" Target="/ppt/slideLayouts/slideLayout4.xml" Id="Rdebcaf6cc9da4c5e" /></Relationships>
</file>

<file path=ppt/slides/_rels/slide776.xml.rels>&#65279;<?xml version="1.0" encoding="utf-8"?><Relationships xmlns="http://schemas.openxmlformats.org/package/2006/relationships"><Relationship Type="http://schemas.openxmlformats.org/officeDocument/2006/relationships/image" Target="/ppt/media/image167.jpg" Id="R1ecc6d8d2e754c1a" /><Relationship Type="http://schemas.openxmlformats.org/officeDocument/2006/relationships/slideLayout" Target="/ppt/slideLayouts/slideLayout4.xml" Id="R165078f7dac9409a" /></Relationships>
</file>

<file path=ppt/slides/_rels/slide777.xml.rels>&#65279;<?xml version="1.0" encoding="utf-8"?><Relationships xmlns="http://schemas.openxmlformats.org/package/2006/relationships"><Relationship Type="http://schemas.openxmlformats.org/officeDocument/2006/relationships/image" Target="/ppt/media/image168.jpg" Id="R6affbe0e6cca4c68" /><Relationship Type="http://schemas.openxmlformats.org/officeDocument/2006/relationships/slideLayout" Target="/ppt/slideLayouts/slideLayout4.xml" Id="Rf86fe11d475b4d0e" /></Relationships>
</file>

<file path=ppt/slides/_rels/slide778.xml.rels>&#65279;<?xml version="1.0" encoding="utf-8"?><Relationships xmlns="http://schemas.openxmlformats.org/package/2006/relationships"><Relationship Type="http://schemas.openxmlformats.org/officeDocument/2006/relationships/slideLayout" Target="/ppt/slideLayouts/slideLayout4.xml" Id="Rcb4f8dd85bf14b20" /></Relationships>
</file>

<file path=ppt/slides/_rels/slide779.xml.rels>&#65279;<?xml version="1.0" encoding="utf-8"?><Relationships xmlns="http://schemas.openxmlformats.org/package/2006/relationships"><Relationship Type="http://schemas.openxmlformats.org/officeDocument/2006/relationships/slideLayout" Target="/ppt/slideLayouts/slideLayout4.xml" Id="Rf58fd81fc3064920" /></Relationships>
</file>

<file path=ppt/slides/_rels/slide78.xml.rels>&#65279;<?xml version="1.0" encoding="utf-8"?><Relationships xmlns="http://schemas.openxmlformats.org/package/2006/relationships"><Relationship Type="http://schemas.openxmlformats.org/officeDocument/2006/relationships/notesSlide" Target="/ppt/notesSlides/notesSlide51.xml" Id="Rd8d53aa811ba4d5a" /><Relationship Type="http://schemas.openxmlformats.org/officeDocument/2006/relationships/slideLayout" Target="/ppt/slideLayouts/slideLayout4.xml" Id="Rf8a8d7cbddd44c12" /></Relationships>
</file>

<file path=ppt/slides/_rels/slide780.xml.rels>&#65279;<?xml version="1.0" encoding="utf-8"?><Relationships xmlns="http://schemas.openxmlformats.org/package/2006/relationships"><Relationship Type="http://schemas.openxmlformats.org/officeDocument/2006/relationships/image" Target="/ppt/media/image169.jpg" Id="R3b28e593fdc64208" /><Relationship Type="http://schemas.openxmlformats.org/officeDocument/2006/relationships/slideLayout" Target="/ppt/slideLayouts/slideLayout7.xml" Id="R4ac2851ebab94cfc" /></Relationships>
</file>

<file path=ppt/slides/_rels/slide781.xml.rels>&#65279;<?xml version="1.0" encoding="utf-8"?><Relationships xmlns="http://schemas.openxmlformats.org/package/2006/relationships"><Relationship Type="http://schemas.openxmlformats.org/officeDocument/2006/relationships/slideLayout" Target="/ppt/slideLayouts/slideLayout4.xml" Id="R0b63c5e49f894177" /></Relationships>
</file>

<file path=ppt/slides/_rels/slide782.xml.rels>&#65279;<?xml version="1.0" encoding="utf-8"?><Relationships xmlns="http://schemas.openxmlformats.org/package/2006/relationships"><Relationship Type="http://schemas.openxmlformats.org/officeDocument/2006/relationships/image" Target="/ppt/media/image170.jpg" Id="R087e579c0e784c82" /><Relationship Type="http://schemas.openxmlformats.org/officeDocument/2006/relationships/slideLayout" Target="/ppt/slideLayouts/slideLayout4.xml" Id="Rf755c760f30d4480" /></Relationships>
</file>

<file path=ppt/slides/_rels/slide783.xml.rels>&#65279;<?xml version="1.0" encoding="utf-8"?><Relationships xmlns="http://schemas.openxmlformats.org/package/2006/relationships"><Relationship Type="http://schemas.openxmlformats.org/officeDocument/2006/relationships/slideLayout" Target="/ppt/slideLayouts/slideLayout4.xml" Id="Rd2cdf685a1da4600" /></Relationships>
</file>

<file path=ppt/slides/_rels/slide784.xml.rels>&#65279;<?xml version="1.0" encoding="utf-8"?><Relationships xmlns="http://schemas.openxmlformats.org/package/2006/relationships"><Relationship Type="http://schemas.openxmlformats.org/officeDocument/2006/relationships/image" Target="/ppt/media/image38.png" Id="Re860d3b49f7f4fae" /><Relationship Type="http://schemas.openxmlformats.org/officeDocument/2006/relationships/slideLayout" Target="/ppt/slideLayouts/slideLayout4.xml" Id="R151f4e585bac4d66" /></Relationships>
</file>

<file path=ppt/slides/_rels/slide785.xml.rels>&#65279;<?xml version="1.0" encoding="utf-8"?><Relationships xmlns="http://schemas.openxmlformats.org/package/2006/relationships"><Relationship Type="http://schemas.openxmlformats.org/officeDocument/2006/relationships/image" Target="/ppt/media/image96.emf" Id="R2dad37e4c794417d" /><Relationship Type="http://schemas.openxmlformats.org/officeDocument/2006/relationships/slideLayout" Target="/ppt/slideLayouts/slideLayout4.xml" Id="R0dc2f792880a4400" /></Relationships>
</file>

<file path=ppt/slides/_rels/slide786.xml.rels>&#65279;<?xml version="1.0" encoding="utf-8"?><Relationships xmlns="http://schemas.openxmlformats.org/package/2006/relationships"><Relationship Type="http://schemas.openxmlformats.org/officeDocument/2006/relationships/slideLayout" Target="/ppt/slideLayouts/slideLayout4.xml" Id="R26beccdb4bcc4228" /></Relationships>
</file>

<file path=ppt/slides/_rels/slide787.xml.rels>&#65279;<?xml version="1.0" encoding="utf-8"?><Relationships xmlns="http://schemas.openxmlformats.org/package/2006/relationships"><Relationship Type="http://schemas.openxmlformats.org/officeDocument/2006/relationships/image" Target="/ppt/media/image171.jpg" Id="Ra35bcb146a1a4791" /><Relationship Type="http://schemas.openxmlformats.org/officeDocument/2006/relationships/slideLayout" Target="/ppt/slideLayouts/slideLayout4.xml" Id="R584eff6764934ae3" /></Relationships>
</file>

<file path=ppt/slides/_rels/slide788.xml.rels>&#65279;<?xml version="1.0" encoding="utf-8"?><Relationships xmlns="http://schemas.openxmlformats.org/package/2006/relationships"><Relationship Type="http://schemas.openxmlformats.org/officeDocument/2006/relationships/image" Target="/ppt/media/image39.png" Id="R0b334a3673894fca" /><Relationship Type="http://schemas.openxmlformats.org/officeDocument/2006/relationships/slideLayout" Target="/ppt/slideLayouts/slideLayout4.xml" Id="R4873cc437a7c4fbb" /></Relationships>
</file>

<file path=ppt/slides/_rels/slide789.xml.rels>&#65279;<?xml version="1.0" encoding="utf-8"?><Relationships xmlns="http://schemas.openxmlformats.org/package/2006/relationships"><Relationship Type="http://schemas.openxmlformats.org/officeDocument/2006/relationships/image" Target="/ppt/media/image171.jpg" Id="R1841c227b11048ce" /><Relationship Type="http://schemas.openxmlformats.org/officeDocument/2006/relationships/slideLayout" Target="/ppt/slideLayouts/slideLayout4.xml" Id="R218b3f6a56ab4bdf" /></Relationships>
</file>

<file path=ppt/slides/_rels/slide79.xml.rels>&#65279;<?xml version="1.0" encoding="utf-8"?><Relationships xmlns="http://schemas.openxmlformats.org/package/2006/relationships"><Relationship Type="http://schemas.openxmlformats.org/officeDocument/2006/relationships/image" Target="/ppt/media/image23.jpg" Id="R91f641f6bf1546cc" /><Relationship Type="http://schemas.openxmlformats.org/officeDocument/2006/relationships/notesSlide" Target="/ppt/notesSlides/notesSlide52.xml" Id="R34525c4d3bc54ee7" /><Relationship Type="http://schemas.openxmlformats.org/officeDocument/2006/relationships/slideLayout" Target="/ppt/slideLayouts/slideLayout4.xml" Id="Rb5b9597aad934854" /></Relationships>
</file>

<file path=ppt/slides/_rels/slide790.xml.rels>&#65279;<?xml version="1.0" encoding="utf-8"?><Relationships xmlns="http://schemas.openxmlformats.org/package/2006/relationships"><Relationship Type="http://schemas.openxmlformats.org/officeDocument/2006/relationships/image" Target="/ppt/media/image172.jpg" Id="Rcca932c5f2a843ac" /><Relationship Type="http://schemas.openxmlformats.org/officeDocument/2006/relationships/slideLayout" Target="/ppt/slideLayouts/slideLayout4.xml" Id="R62c9a6e6ab6d495d" /></Relationships>
</file>

<file path=ppt/slides/_rels/slide791.xml.rels>&#65279;<?xml version="1.0" encoding="utf-8"?><Relationships xmlns="http://schemas.openxmlformats.org/package/2006/relationships"><Relationship Type="http://schemas.openxmlformats.org/officeDocument/2006/relationships/image" Target="/ppt/media/image173.jpg" Id="Rded7e5b1386e4c86" /><Relationship Type="http://schemas.openxmlformats.org/officeDocument/2006/relationships/image" Target="/ppt/media/image174.jpg" Id="Rffeae0106e34427b" /><Relationship Type="http://schemas.openxmlformats.org/officeDocument/2006/relationships/image" Target="/ppt/media/image175.jpg" Id="R389d689f1eb945f3" /><Relationship Type="http://schemas.openxmlformats.org/officeDocument/2006/relationships/slideLayout" Target="/ppt/slideLayouts/slideLayout4.xml" Id="R2c6675138c5e4b56" /></Relationships>
</file>

<file path=ppt/slides/_rels/slide792.xml.rels>&#65279;<?xml version="1.0" encoding="utf-8"?><Relationships xmlns="http://schemas.openxmlformats.org/package/2006/relationships"><Relationship Type="http://schemas.openxmlformats.org/officeDocument/2006/relationships/slideLayout" Target="/ppt/slideLayouts/slideLayout4.xml" Id="R72af033575bc4018" /></Relationships>
</file>

<file path=ppt/slides/_rels/slide793.xml.rels>&#65279;<?xml version="1.0" encoding="utf-8"?><Relationships xmlns="http://schemas.openxmlformats.org/package/2006/relationships"><Relationship Type="http://schemas.openxmlformats.org/officeDocument/2006/relationships/image" Target="/ppt/media/image97.emf" Id="R380f4cf44ddf431c" /><Relationship Type="http://schemas.openxmlformats.org/officeDocument/2006/relationships/slideLayout" Target="/ppt/slideLayouts/slideLayout2.xml" Id="Rd78e782674774487" /></Relationships>
</file>

<file path=ppt/slides/_rels/slide794.xml.rels>&#65279;<?xml version="1.0" encoding="utf-8"?><Relationships xmlns="http://schemas.openxmlformats.org/package/2006/relationships"><Relationship Type="http://schemas.openxmlformats.org/officeDocument/2006/relationships/slideLayout" Target="/ppt/slideLayouts/slideLayout4.xml" Id="R4c65d3200ffc4ab1" /></Relationships>
</file>

<file path=ppt/slides/_rels/slide795.xml.rels>&#65279;<?xml version="1.0" encoding="utf-8"?><Relationships xmlns="http://schemas.openxmlformats.org/package/2006/relationships"><Relationship Type="http://schemas.openxmlformats.org/officeDocument/2006/relationships/image" Target="/ppt/media/image98.emf" Id="R09050b2d28454f7c" /><Relationship Type="http://schemas.openxmlformats.org/officeDocument/2006/relationships/image" Target="/ppt/media/image176.jpg" Id="R6acc37a524954f97" /><Relationship Type="http://schemas.openxmlformats.org/officeDocument/2006/relationships/image" Target="/ppt/media/image177.jpg" Id="R742c5ca4d79c4ead" /><Relationship Type="http://schemas.openxmlformats.org/officeDocument/2006/relationships/slideLayout" Target="/ppt/slideLayouts/slideLayout4.xml" Id="Rc899d86cd0c04a1c" /></Relationships>
</file>

<file path=ppt/slides/_rels/slide796.xml.rels>&#65279;<?xml version="1.0" encoding="utf-8"?><Relationships xmlns="http://schemas.openxmlformats.org/package/2006/relationships"><Relationship Type="http://schemas.openxmlformats.org/officeDocument/2006/relationships/image" Target="/ppt/media/image178.jpg" Id="R87e8c730cb2447b1" /><Relationship Type="http://schemas.openxmlformats.org/officeDocument/2006/relationships/image" Target="/ppt/media/image179.jpg" Id="Rb5a30506d9214bf6" /><Relationship Type="http://schemas.openxmlformats.org/officeDocument/2006/relationships/slideLayout" Target="/ppt/slideLayouts/slideLayout4.xml" Id="Rd1debed3490d4cd6" /></Relationships>
</file>

<file path=ppt/slides/_rels/slide797.xml.rels>&#65279;<?xml version="1.0" encoding="utf-8"?><Relationships xmlns="http://schemas.openxmlformats.org/package/2006/relationships"><Relationship Type="http://schemas.openxmlformats.org/officeDocument/2006/relationships/slideLayout" Target="/ppt/slideLayouts/slideLayout4.xml" Id="Ra281e351bf4d47c4" /></Relationships>
</file>

<file path=ppt/slides/_rels/slide798.xml.rels>&#65279;<?xml version="1.0" encoding="utf-8"?><Relationships xmlns="http://schemas.openxmlformats.org/package/2006/relationships"><Relationship Type="http://schemas.openxmlformats.org/officeDocument/2006/relationships/image" Target="/ppt/media/image99.emf" Id="R551f1a46098448ee" /><Relationship Type="http://schemas.openxmlformats.org/officeDocument/2006/relationships/slideLayout" Target="/ppt/slideLayouts/slideLayout4.xml" Id="R8bce9484504a4624" /></Relationships>
</file>

<file path=ppt/slides/_rels/slide799.xml.rels>&#65279;<?xml version="1.0" encoding="utf-8"?><Relationships xmlns="http://schemas.openxmlformats.org/package/2006/relationships"><Relationship Type="http://schemas.openxmlformats.org/officeDocument/2006/relationships/slideLayout" Target="/ppt/slideLayouts/slideLayout4.xml" Id="R0c6fac0e70cc471a" /></Relationships>
</file>

<file path=ppt/slides/_rels/slide8.xml.rels>&#65279;<?xml version="1.0" encoding="utf-8"?><Relationships xmlns="http://schemas.openxmlformats.org/package/2006/relationships"><Relationship Type="http://schemas.openxmlformats.org/officeDocument/2006/relationships/image" Target="/ppt/media/image2.jpg" Id="Rbe1f176310a84ec5" /><Relationship Type="http://schemas.openxmlformats.org/officeDocument/2006/relationships/notesSlide" Target="/ppt/notesSlides/notesSlide5.xml" Id="Re0d1c2aa98ef4b02" /><Relationship Type="http://schemas.openxmlformats.org/officeDocument/2006/relationships/slideLayout" Target="/ppt/slideLayouts/slideLayout7.xml" Id="Rf9a3ce29647d4744" /></Relationships>
</file>

<file path=ppt/slides/_rels/slide80.xml.rels>&#65279;<?xml version="1.0" encoding="utf-8"?><Relationships xmlns="http://schemas.openxmlformats.org/package/2006/relationships"><Relationship Type="http://schemas.openxmlformats.org/officeDocument/2006/relationships/notesSlide" Target="/ppt/notesSlides/notesSlide53.xml" Id="Rca7c0aa87dbd42d4" /><Relationship Type="http://schemas.openxmlformats.org/officeDocument/2006/relationships/slideLayout" Target="/ppt/slideLayouts/slideLayout4.xml" Id="R64528df7eb474952" /></Relationships>
</file>

<file path=ppt/slides/_rels/slide800.xml.rels>&#65279;<?xml version="1.0" encoding="utf-8"?><Relationships xmlns="http://schemas.openxmlformats.org/package/2006/relationships"><Relationship Type="http://schemas.openxmlformats.org/officeDocument/2006/relationships/image" Target="/ppt/media/image40.png" Id="Rbac042d54b4b41ef" /><Relationship Type="http://schemas.openxmlformats.org/officeDocument/2006/relationships/image" Target="/ppt/media/image100.emf" Id="R74ce7bb764bf4867" /><Relationship Type="http://schemas.openxmlformats.org/officeDocument/2006/relationships/slideLayout" Target="/ppt/slideLayouts/slideLayout4.xml" Id="Rfa38a0f1ef3549b7" /></Relationships>
</file>

<file path=ppt/slides/_rels/slide801.xml.rels>&#65279;<?xml version="1.0" encoding="utf-8"?><Relationships xmlns="http://schemas.openxmlformats.org/package/2006/relationships"><Relationship Type="http://schemas.openxmlformats.org/officeDocument/2006/relationships/slideLayout" Target="/ppt/slideLayouts/slideLayout4.xml" Id="R67627847642f4464" /></Relationships>
</file>

<file path=ppt/slides/_rels/slide802.xml.rels>&#65279;<?xml version="1.0" encoding="utf-8"?><Relationships xmlns="http://schemas.openxmlformats.org/package/2006/relationships"><Relationship Type="http://schemas.openxmlformats.org/officeDocument/2006/relationships/image" Target="/ppt/media/image41.png" Id="R190479bbac1b4873" /><Relationship Type="http://schemas.openxmlformats.org/officeDocument/2006/relationships/slideLayout" Target="/ppt/slideLayouts/slideLayout4.xml" Id="R99232e2b62744759" /></Relationships>
</file>

<file path=ppt/slides/_rels/slide803.xml.rels>&#65279;<?xml version="1.0" encoding="utf-8"?><Relationships xmlns="http://schemas.openxmlformats.org/package/2006/relationships"><Relationship Type="http://schemas.openxmlformats.org/officeDocument/2006/relationships/slideLayout" Target="/ppt/slideLayouts/slideLayout4.xml" Id="R53c05d9927854bec" /></Relationships>
</file>

<file path=ppt/slides/_rels/slide804.xml.rels>&#65279;<?xml version="1.0" encoding="utf-8"?><Relationships xmlns="http://schemas.openxmlformats.org/package/2006/relationships"><Relationship Type="http://schemas.openxmlformats.org/officeDocument/2006/relationships/image" Target="/ppt/media/image101.emf" Id="Rbf30a73d786b4153" /><Relationship Type="http://schemas.openxmlformats.org/officeDocument/2006/relationships/slideLayout" Target="/ppt/slideLayouts/slideLayout4.xml" Id="R4c05f84d485348e9" /></Relationships>
</file>

<file path=ppt/slides/_rels/slide805.xml.rels>&#65279;<?xml version="1.0" encoding="utf-8"?><Relationships xmlns="http://schemas.openxmlformats.org/package/2006/relationships"><Relationship Type="http://schemas.openxmlformats.org/officeDocument/2006/relationships/image" Target="/ppt/media/image102.emf" Id="R1a7462b820c140c1" /><Relationship Type="http://schemas.openxmlformats.org/officeDocument/2006/relationships/image" Target="/ppt/media/image103.emf" Id="Re12f508a09fe4c18" /><Relationship Type="http://schemas.openxmlformats.org/officeDocument/2006/relationships/slideLayout" Target="/ppt/slideLayouts/slideLayout2.xml" Id="Re7c3d83026fb431c" /></Relationships>
</file>

<file path=ppt/slides/_rels/slide806.xml.rels>&#65279;<?xml version="1.0" encoding="utf-8"?><Relationships xmlns="http://schemas.openxmlformats.org/package/2006/relationships"><Relationship Type="http://schemas.openxmlformats.org/officeDocument/2006/relationships/slideLayout" Target="/ppt/slideLayouts/slideLayout4.xml" Id="Rb6188ed4fea44afd" /></Relationships>
</file>

<file path=ppt/slides/_rels/slide807.xml.rels>&#65279;<?xml version="1.0" encoding="utf-8"?><Relationships xmlns="http://schemas.openxmlformats.org/package/2006/relationships"><Relationship Type="http://schemas.openxmlformats.org/officeDocument/2006/relationships/image" Target="/ppt/media/image180.jpg" Id="R0bbf595d9ff24fba" /><Relationship Type="http://schemas.openxmlformats.org/officeDocument/2006/relationships/slideLayout" Target="/ppt/slideLayouts/slideLayout4.xml" Id="R3a5df74d033b4ac9" /></Relationships>
</file>

<file path=ppt/slides/_rels/slide808.xml.rels>&#65279;<?xml version="1.0" encoding="utf-8"?><Relationships xmlns="http://schemas.openxmlformats.org/package/2006/relationships"><Relationship Type="http://schemas.openxmlformats.org/officeDocument/2006/relationships/image" Target="/ppt/media/image181.jpg" Id="R5be15c0dad274759" /><Relationship Type="http://schemas.openxmlformats.org/officeDocument/2006/relationships/image" Target="/ppt/media/image182.jpg" Id="R8c09443ff17a4896" /><Relationship Type="http://schemas.openxmlformats.org/officeDocument/2006/relationships/image" Target="/ppt/media/image183.jpg" Id="R6e1e7661b3bc4d23" /><Relationship Type="http://schemas.openxmlformats.org/officeDocument/2006/relationships/image" Target="/ppt/media/image184.jpg" Id="Rd59b689efe6747f3" /><Relationship Type="http://schemas.openxmlformats.org/officeDocument/2006/relationships/slideLayout" Target="/ppt/slideLayouts/slideLayout4.xml" Id="Rd7303919a888415a" /></Relationships>
</file>

<file path=ppt/slides/_rels/slide809.xml.rels>&#65279;<?xml version="1.0" encoding="utf-8"?><Relationships xmlns="http://schemas.openxmlformats.org/package/2006/relationships"><Relationship Type="http://schemas.openxmlformats.org/officeDocument/2006/relationships/slideLayout" Target="/ppt/slideLayouts/slideLayout4.xml" Id="R2325a179b4494ae8" /></Relationships>
</file>

<file path=ppt/slides/_rels/slide81.xml.rels>&#65279;<?xml version="1.0" encoding="utf-8"?><Relationships xmlns="http://schemas.openxmlformats.org/package/2006/relationships"><Relationship Type="http://schemas.openxmlformats.org/officeDocument/2006/relationships/image" Target="/ppt/media/image26.jpg" Id="R19681efbfb5b4352" /><Relationship Type="http://schemas.openxmlformats.org/officeDocument/2006/relationships/notesSlide" Target="/ppt/notesSlides/notesSlide54.xml" Id="R1f90da6bc9aa4192" /><Relationship Type="http://schemas.openxmlformats.org/officeDocument/2006/relationships/slideLayout" Target="/ppt/slideLayouts/slideLayout4.xml" Id="Rc995160a965d4269" /></Relationships>
</file>

<file path=ppt/slides/_rels/slide810.xml.rels>&#65279;<?xml version="1.0" encoding="utf-8"?><Relationships xmlns="http://schemas.openxmlformats.org/package/2006/relationships"><Relationship Type="http://schemas.openxmlformats.org/officeDocument/2006/relationships/image" Target="/ppt/media/image104.emf" Id="R29e606f456ab41cb" /><Relationship Type="http://schemas.openxmlformats.org/officeDocument/2006/relationships/slideLayout" Target="/ppt/slideLayouts/slideLayout4.xml" Id="R8d85b62e37e844e3" /></Relationships>
</file>

<file path=ppt/slides/_rels/slide811.xml.rels>&#65279;<?xml version="1.0" encoding="utf-8"?><Relationships xmlns="http://schemas.openxmlformats.org/package/2006/relationships"><Relationship Type="http://schemas.openxmlformats.org/officeDocument/2006/relationships/slideLayout" Target="/ppt/slideLayouts/slideLayout4.xml" Id="Rc4637618943247cd" /></Relationships>
</file>

<file path=ppt/slides/_rels/slide82.xml.rels>&#65279;<?xml version="1.0" encoding="utf-8"?><Relationships xmlns="http://schemas.openxmlformats.org/package/2006/relationships"><Relationship Type="http://schemas.openxmlformats.org/officeDocument/2006/relationships/slideLayout" Target="/ppt/slideLayouts/slideLayout4.xml" Id="Ra6252ac1aff3445e" /></Relationships>
</file>

<file path=ppt/slides/_rels/slide83.xml.rels>&#65279;<?xml version="1.0" encoding="utf-8"?><Relationships xmlns="http://schemas.openxmlformats.org/package/2006/relationships"><Relationship Type="http://schemas.openxmlformats.org/officeDocument/2006/relationships/slideLayout" Target="/ppt/slideLayouts/slideLayout4.xml" Id="R5f06276f90634b76" /></Relationships>
</file>

<file path=ppt/slides/_rels/slide84.xml.rels>&#65279;<?xml version="1.0" encoding="utf-8"?><Relationships xmlns="http://schemas.openxmlformats.org/package/2006/relationships"><Relationship Type="http://schemas.openxmlformats.org/officeDocument/2006/relationships/slideLayout" Target="/ppt/slideLayouts/slideLayout4.xml" Id="Rd4632ed7346c4d29" /></Relationships>
</file>

<file path=ppt/slides/_rels/slide85.xml.rels>&#65279;<?xml version="1.0" encoding="utf-8"?><Relationships xmlns="http://schemas.openxmlformats.org/package/2006/relationships"><Relationship Type="http://schemas.openxmlformats.org/officeDocument/2006/relationships/slideLayout" Target="/ppt/slideLayouts/slideLayout4.xml" Id="R9c7278febba34982" /></Relationships>
</file>

<file path=ppt/slides/_rels/slide86.xml.rels>&#65279;<?xml version="1.0" encoding="utf-8"?><Relationships xmlns="http://schemas.openxmlformats.org/package/2006/relationships"><Relationship Type="http://schemas.openxmlformats.org/officeDocument/2006/relationships/image" Target="/ppt/media/image27.jpg" Id="R45134c94d1b140fa" /><Relationship Type="http://schemas.openxmlformats.org/officeDocument/2006/relationships/slideLayout" Target="/ppt/slideLayouts/slideLayout4.xml" Id="R05c7a4eb71d147b6" /></Relationships>
</file>

<file path=ppt/slides/_rels/slide87.xml.rels>&#65279;<?xml version="1.0" encoding="utf-8"?><Relationships xmlns="http://schemas.openxmlformats.org/package/2006/relationships"><Relationship Type="http://schemas.openxmlformats.org/officeDocument/2006/relationships/slideLayout" Target="/ppt/slideLayouts/slideLayout4.xml" Id="Ra45c7c93f2574bf9" /></Relationships>
</file>

<file path=ppt/slides/_rels/slide88.xml.rels>&#65279;<?xml version="1.0" encoding="utf-8"?><Relationships xmlns="http://schemas.openxmlformats.org/package/2006/relationships"><Relationship Type="http://schemas.openxmlformats.org/officeDocument/2006/relationships/image" Target="/ppt/media/image28.jpg" Id="Rd2de2597a5ad4e49" /><Relationship Type="http://schemas.openxmlformats.org/officeDocument/2006/relationships/slideLayout" Target="/ppt/slideLayouts/slideLayout4.xml" Id="Rc1f375d44f144eee" /></Relationships>
</file>

<file path=ppt/slides/_rels/slide89.xml.rels>&#65279;<?xml version="1.0" encoding="utf-8"?><Relationships xmlns="http://schemas.openxmlformats.org/package/2006/relationships"><Relationship Type="http://schemas.openxmlformats.org/officeDocument/2006/relationships/slideLayout" Target="/ppt/slideLayouts/slideLayout4.xml" Id="R2607d9a14c584f3e" /></Relationships>
</file>

<file path=ppt/slides/_rels/slide9.xml.rels>&#65279;<?xml version="1.0" encoding="utf-8"?><Relationships xmlns="http://schemas.openxmlformats.org/package/2006/relationships"><Relationship Type="http://schemas.openxmlformats.org/officeDocument/2006/relationships/notesSlide" Target="/ppt/notesSlides/notesSlide6.xml" Id="R0eb95ff48f4b4afd" /><Relationship Type="http://schemas.openxmlformats.org/officeDocument/2006/relationships/slideLayout" Target="/ppt/slideLayouts/slideLayout4.xml" Id="R359b27046cd1462e" /></Relationships>
</file>

<file path=ppt/slides/_rels/slide90.xml.rels>&#65279;<?xml version="1.0" encoding="utf-8"?><Relationships xmlns="http://schemas.openxmlformats.org/package/2006/relationships"><Relationship Type="http://schemas.openxmlformats.org/officeDocument/2006/relationships/slideLayout" Target="/ppt/slideLayouts/slideLayout4.xml" Id="Reada8e8feb3d4fb2" /></Relationships>
</file>

<file path=ppt/slides/_rels/slide91.xml.rels>&#65279;<?xml version="1.0" encoding="utf-8"?><Relationships xmlns="http://schemas.openxmlformats.org/package/2006/relationships"><Relationship Type="http://schemas.openxmlformats.org/officeDocument/2006/relationships/slideLayout" Target="/ppt/slideLayouts/slideLayout4.xml" Id="R7f5467c33e264ded" /></Relationships>
</file>

<file path=ppt/slides/_rels/slide92.xml.rels>&#65279;<?xml version="1.0" encoding="utf-8"?><Relationships xmlns="http://schemas.openxmlformats.org/package/2006/relationships"><Relationship Type="http://schemas.openxmlformats.org/officeDocument/2006/relationships/image" Target="/ppt/media/image28.jpg" Id="R4d17653758ab46d5" /><Relationship Type="http://schemas.openxmlformats.org/officeDocument/2006/relationships/image" Target="/ppt/media/image29.jpg" Id="R4e56aacbd0d0401f" /><Relationship Type="http://schemas.openxmlformats.org/officeDocument/2006/relationships/slideLayout" Target="/ppt/slideLayouts/slideLayout4.xml" Id="R0007f8d1743c4bc8" /></Relationships>
</file>

<file path=ppt/slides/_rels/slide93.xml.rels>&#65279;<?xml version="1.0" encoding="utf-8"?><Relationships xmlns="http://schemas.openxmlformats.org/package/2006/relationships"><Relationship Type="http://schemas.openxmlformats.org/officeDocument/2006/relationships/image" Target="/ppt/media/image30.jpg" Id="R39d96bb7ba3f4ce3" /><Relationship Type="http://schemas.openxmlformats.org/officeDocument/2006/relationships/image" Target="/ppt/media/image31.jpg" Id="Rfa5512c257ee4e8a" /><Relationship Type="http://schemas.openxmlformats.org/officeDocument/2006/relationships/slideLayout" Target="/ppt/slideLayouts/slideLayout4.xml" Id="Rbbe99b49989844ba" /></Relationships>
</file>

<file path=ppt/slides/_rels/slide94.xml.rels>&#65279;<?xml version="1.0" encoding="utf-8"?><Relationships xmlns="http://schemas.openxmlformats.org/package/2006/relationships"><Relationship Type="http://schemas.openxmlformats.org/officeDocument/2006/relationships/image" Target="/ppt/media/image32.jpg" Id="R8ed6c702f2c14f2a" /><Relationship Type="http://schemas.openxmlformats.org/officeDocument/2006/relationships/slideLayout" Target="/ppt/slideLayouts/slideLayout4.xml" Id="R6937cf8ebc8d4750" /></Relationships>
</file>

<file path=ppt/slides/_rels/slide95.xml.rels>&#65279;<?xml version="1.0" encoding="utf-8"?><Relationships xmlns="http://schemas.openxmlformats.org/package/2006/relationships"><Relationship Type="http://schemas.openxmlformats.org/officeDocument/2006/relationships/slideLayout" Target="/ppt/slideLayouts/slideLayout4.xml" Id="R3e0aa88fc87d4328" /></Relationships>
</file>

<file path=ppt/slides/_rels/slide96.xml.rels>&#65279;<?xml version="1.0" encoding="utf-8"?><Relationships xmlns="http://schemas.openxmlformats.org/package/2006/relationships"><Relationship Type="http://schemas.openxmlformats.org/officeDocument/2006/relationships/slideLayout" Target="/ppt/slideLayouts/slideLayout4.xml" Id="R73039fffe7dd4180" /></Relationships>
</file>

<file path=ppt/slides/_rels/slide97.xml.rels>&#65279;<?xml version="1.0" encoding="utf-8"?><Relationships xmlns="http://schemas.openxmlformats.org/package/2006/relationships"><Relationship Type="http://schemas.openxmlformats.org/officeDocument/2006/relationships/slideLayout" Target="/ppt/slideLayouts/slideLayout4.xml" Id="R7beb6d9b54bc40a1" /></Relationships>
</file>

<file path=ppt/slides/_rels/slide98.xml.rels>&#65279;<?xml version="1.0" encoding="utf-8"?><Relationships xmlns="http://schemas.openxmlformats.org/package/2006/relationships"><Relationship Type="http://schemas.openxmlformats.org/officeDocument/2006/relationships/image" Target="/ppt/media/image33.jpg" Id="R1aa3c83535244a9e" /><Relationship Type="http://schemas.openxmlformats.org/officeDocument/2006/relationships/notesSlide" Target="/ppt/notesSlides/notesSlide55.xml" Id="R009897c397f3470a" /><Relationship Type="http://schemas.openxmlformats.org/officeDocument/2006/relationships/slideLayout" Target="/ppt/slideLayouts/slideLayout4.xml" Id="R025462475cc74d6a" /></Relationships>
</file>

<file path=ppt/slides/_rels/slide99.xml.rels>&#65279;<?xml version="1.0" encoding="utf-8"?><Relationships xmlns="http://schemas.openxmlformats.org/package/2006/relationships"><Relationship Type="http://schemas.openxmlformats.org/officeDocument/2006/relationships/image" Target="/ppt/media/image34.jpg" Id="Rdcf4808e917246af" /><Relationship Type="http://schemas.openxmlformats.org/officeDocument/2006/relationships/slideLayout" Target="/ppt/slideLayouts/slideLayout4.xml" Id="R72699506c2cd4db5"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a:t>
            </a:r>
            <a:r>
              <a:rPr lang="en-US" dirty="0" err="1"/>
              <a:t>Özsu</a:t>
            </a:r>
            <a:endParaRPr lang="en-US" dirty="0"/>
          </a:p>
          <a:p>
            <a:r>
              <a:rPr lang="en-US" dirty="0"/>
              <a:t>Patrick </a:t>
            </a:r>
            <a:r>
              <a:rPr lang="en-US" dirty="0" err="1"/>
              <a:t>Valduriez</a:t>
            </a:r>
            <a:endParaRPr lang="en-US" dirty="0"/>
          </a:p>
        </p:txBody>
      </p:sp>
      <p:sp>
        <p:nvSpPr>
          <p:cNvPr id="2" name="Footer Placeholder 1">
            <a:extLst>
              <a:ext uri="{FF2B5EF4-FFF2-40B4-BE49-F238E27FC236}">
                <a16:creationId xmlns:a16="http://schemas.microsoft.com/office/drawing/2014/main" id="{43F55C07-B623-DB43-9943-7F15C469C2DD}"/>
              </a:ext>
            </a:extLst>
          </p:cNvPr>
          <p:cNvSpPr>
            <a:spLocks noGrp="1"/>
          </p:cNvSpPr>
          <p:nvPr>
            <p:ph type="ftr" sz="quarter" idx="10"/>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6392-2366-F446-8443-6625AC594E7C}"/>
              </a:ext>
            </a:extLst>
          </p:cNvPr>
          <p:cNvSpPr>
            <a:spLocks noGrp="1"/>
          </p:cNvSpPr>
          <p:nvPr>
            <p:ph type="title"/>
          </p:nvPr>
        </p:nvSpPr>
        <p:spPr/>
        <p:txBody>
          <a:bodyPr/>
          <a:lstStyle/>
          <a:p>
            <a:r>
              <a:rPr lang="en-US" dirty="0"/>
              <a:t>Important Point</a:t>
            </a:r>
          </a:p>
        </p:txBody>
      </p:sp>
      <p:sp>
        <p:nvSpPr>
          <p:cNvPr id="3" name="Content Placeholder 2">
            <a:extLst>
              <a:ext uri="{FF2B5EF4-FFF2-40B4-BE49-F238E27FC236}">
                <a16:creationId xmlns:a16="http://schemas.microsoft.com/office/drawing/2014/main" id="{C0529793-71D2-CD4A-8CF3-D5BBAED56AA3}"/>
              </a:ext>
            </a:extLst>
          </p:cNvPr>
          <p:cNvSpPr>
            <a:spLocks noGrp="1"/>
          </p:cNvSpPr>
          <p:nvPr>
            <p:ph idx="1"/>
          </p:nvPr>
        </p:nvSpPr>
        <p:spPr>
          <a:xfrm>
            <a:off x="444679" y="2492896"/>
            <a:ext cx="8229600" cy="1612776"/>
          </a:xfrm>
        </p:spPr>
        <p:txBody>
          <a:bodyPr/>
          <a:lstStyle/>
          <a:p>
            <a:pPr marL="0" indent="0" algn="ctr">
              <a:buNone/>
            </a:pPr>
            <a:r>
              <a:rPr lang="en-US" dirty="0">
                <a:solidFill>
                  <a:srgbClr val="0432FF"/>
                </a:solidFill>
              </a:rPr>
              <a:t>Logically integrated</a:t>
            </a:r>
          </a:p>
          <a:p>
            <a:pPr marL="0" indent="0" algn="ctr">
              <a:buNone/>
            </a:pPr>
            <a:r>
              <a:rPr lang="en-US" dirty="0"/>
              <a:t>but</a:t>
            </a:r>
          </a:p>
          <a:p>
            <a:pPr marL="0" indent="0" algn="ctr">
              <a:buNone/>
            </a:pPr>
            <a:r>
              <a:rPr lang="en-US" dirty="0">
                <a:solidFill>
                  <a:srgbClr val="0432FF"/>
                </a:solidFill>
              </a:rPr>
              <a:t>Physically distributed</a:t>
            </a:r>
          </a:p>
        </p:txBody>
      </p:sp>
      <p:sp>
        <p:nvSpPr>
          <p:cNvPr id="4" name="Footer Placeholder 3">
            <a:extLst>
              <a:ext uri="{FF2B5EF4-FFF2-40B4-BE49-F238E27FC236}">
                <a16:creationId xmlns:a16="http://schemas.microsoft.com/office/drawing/2014/main" id="{195B9C14-BFB5-4047-A565-ED76FFC7BE5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5C81615-23EA-4D4C-8DAE-5A836890C193}"/>
              </a:ext>
            </a:extLst>
          </p:cNvPr>
          <p:cNvSpPr>
            <a:spLocks noGrp="1"/>
          </p:cNvSpPr>
          <p:nvPr>
            <p:ph type="sldNum" sz="quarter" idx="4"/>
          </p:nvPr>
        </p:nvSpPr>
        <p:spPr/>
        <p:txBody>
          <a:bodyPr/>
          <a:lstStyle/>
          <a:p>
            <a:fld id="{FD96158B-4539-3C43-9DE5-94C547866200}" type="slidenum">
              <a:rPr lang="en-US"/>
              <a:t>10</a:t>
            </a:fld>
            <a:endParaRPr lang="en-US"/>
          </a:p>
        </p:txBody>
      </p:sp>
    </p:spTree>
    <p:extLst>
      <p:ext uri="{BB962C8B-B14F-4D97-AF65-F5344CB8AC3E}">
        <p14:creationId xmlns:p14="http://schemas.microsoft.com/office/powerpoint/2010/main" val="30865430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0070C0"/>
                </a:solidFill>
                <a:cs typeface="Book Antiqua"/>
              </a:rPr>
              <a:t>Distributed and Parallel Database Design</a:t>
            </a:r>
          </a:p>
          <a:p>
            <a:pPr lvl="1"/>
            <a:r>
              <a:rPr lang="en-US" dirty="0">
                <a:solidFill>
                  <a:srgbClr val="0070C0">
                    <a:alpha val="25000"/>
                  </a:srgbClr>
                </a:solidFill>
                <a:cs typeface="Book Antiqua"/>
              </a:rPr>
              <a:t>Fragmentation</a:t>
            </a:r>
          </a:p>
          <a:p>
            <a:pPr lvl="1"/>
            <a:r>
              <a:rPr lang="en-US" dirty="0">
                <a:solidFill>
                  <a:srgbClr val="0070C0"/>
                </a:solidFill>
                <a:cs typeface="Book Antiqua"/>
              </a:rPr>
              <a:t>Data distribution</a:t>
            </a:r>
          </a:p>
          <a:p>
            <a:pPr lvl="1"/>
            <a:r>
              <a:rPr lang="en-US" dirty="0">
                <a:solidFill>
                  <a:srgbClr val="0070C0">
                    <a:alpha val="25000"/>
                  </a:srgbClr>
                </a:solidFill>
                <a:cs typeface="Book Antiqua"/>
              </a:rPr>
              <a:t>Combined approaches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54</a:t>
            </a:fld>
            <a:endParaRPr lang="en-US"/>
          </a:p>
        </p:txBody>
      </p:sp>
    </p:spTree>
    <p:extLst>
      <p:ext uri="{BB962C8B-B14F-4D97-AF65-F5344CB8AC3E}">
        <p14:creationId xmlns:p14="http://schemas.microsoft.com/office/powerpoint/2010/main" val="28846834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noFill/>
          <a:ln/>
        </p:spPr>
        <p:txBody>
          <a:bodyPr/>
          <a:lstStyle/>
          <a:p>
            <a:r>
              <a:rPr lang="en-US" dirty="0"/>
              <a:t>Fragment Allocation</a:t>
            </a:r>
          </a:p>
        </p:txBody>
      </p:sp>
      <p:sp>
        <p:nvSpPr>
          <p:cNvPr id="98307" name="Rectangle 3"/>
          <p:cNvSpPr>
            <a:spLocks noGrp="1" noChangeArrowheads="1"/>
          </p:cNvSpPr>
          <p:nvPr>
            <p:ph idx="1"/>
          </p:nvPr>
        </p:nvSpPr>
        <p:spPr>
          <a:xfrm>
            <a:off x="457200" y="1412776"/>
            <a:ext cx="8229600" cy="4530725"/>
          </a:xfrm>
          <a:noFill/>
          <a:ln/>
        </p:spPr>
        <p:txBody>
          <a:bodyPr/>
          <a:lstStyle/>
          <a:p>
            <a:pPr>
              <a:lnSpc>
                <a:spcPct val="80000"/>
              </a:lnSpc>
            </a:pPr>
            <a:r>
              <a:rPr lang="en-US" dirty="0"/>
              <a:t>Problem Statement</a:t>
            </a:r>
          </a:p>
          <a:p>
            <a:pPr lvl="1">
              <a:buFont typeface="Monotype Sorts" charset="0"/>
              <a:buNone/>
            </a:pPr>
            <a:r>
              <a:rPr lang="en-US" dirty="0"/>
              <a:t>Given </a:t>
            </a:r>
          </a:p>
          <a:p>
            <a:pPr lvl="3">
              <a:buFont typeface="Monotype Sorts" charset="0"/>
              <a:buNone/>
            </a:pPr>
            <a:r>
              <a:rPr lang="en-US" sz="1617" i="1" dirty="0"/>
              <a:t>F</a:t>
            </a:r>
            <a:r>
              <a:rPr lang="en-US" sz="1617" dirty="0"/>
              <a:t> = {</a:t>
            </a:r>
            <a:r>
              <a:rPr lang="en-US" sz="1617" i="1" dirty="0"/>
              <a:t>F</a:t>
            </a:r>
            <a:r>
              <a:rPr lang="en-US" sz="1617" baseline="-25000" dirty="0"/>
              <a:t>1</a:t>
            </a:r>
            <a:r>
              <a:rPr lang="en-US" sz="1617" dirty="0"/>
              <a:t>, </a:t>
            </a:r>
            <a:r>
              <a:rPr lang="en-US" sz="1617" i="1" dirty="0"/>
              <a:t>F</a:t>
            </a:r>
            <a:r>
              <a:rPr lang="en-US" sz="1617" baseline="-25000" dirty="0"/>
              <a:t>2</a:t>
            </a:r>
            <a:r>
              <a:rPr lang="en-US" sz="1617" dirty="0"/>
              <a:t>, …, </a:t>
            </a:r>
            <a:r>
              <a:rPr lang="en-US" sz="1617" i="1" dirty="0" err="1"/>
              <a:t>F</a:t>
            </a:r>
            <a:r>
              <a:rPr lang="en-US" sz="1617" i="1" baseline="-25000" dirty="0" err="1"/>
              <a:t>n</a:t>
            </a:r>
            <a:r>
              <a:rPr lang="en-US" sz="1617" dirty="0"/>
              <a:t>} 	fragments</a:t>
            </a:r>
          </a:p>
          <a:p>
            <a:pPr lvl="3">
              <a:buFont typeface="Monotype Sorts" charset="0"/>
              <a:buNone/>
            </a:pPr>
            <a:r>
              <a:rPr lang="en-US" sz="1617" i="1" dirty="0"/>
              <a:t>S</a:t>
            </a:r>
            <a:r>
              <a:rPr lang="en-US" sz="1617" dirty="0"/>
              <a:t> ={</a:t>
            </a:r>
            <a:r>
              <a:rPr lang="en-US" sz="1617" i="1" dirty="0"/>
              <a:t>S</a:t>
            </a:r>
            <a:r>
              <a:rPr lang="en-US" sz="1617" baseline="-25000" dirty="0"/>
              <a:t>1</a:t>
            </a:r>
            <a:r>
              <a:rPr lang="en-US" sz="1617" dirty="0"/>
              <a:t>, </a:t>
            </a:r>
            <a:r>
              <a:rPr lang="en-US" sz="1617" i="1" dirty="0"/>
              <a:t>S</a:t>
            </a:r>
            <a:r>
              <a:rPr lang="en-US" sz="1617" baseline="-25000" dirty="0"/>
              <a:t>2</a:t>
            </a:r>
            <a:r>
              <a:rPr lang="en-US" sz="1617" dirty="0"/>
              <a:t>, …, </a:t>
            </a:r>
            <a:r>
              <a:rPr lang="en-US" sz="1617" i="1" dirty="0" err="1"/>
              <a:t>S</a:t>
            </a:r>
            <a:r>
              <a:rPr lang="en-US" sz="1617" i="1" baseline="-25000" dirty="0" err="1"/>
              <a:t>m</a:t>
            </a:r>
            <a:r>
              <a:rPr lang="en-US" sz="1617" dirty="0"/>
              <a:t>} 	network sites </a:t>
            </a:r>
          </a:p>
          <a:p>
            <a:pPr lvl="3">
              <a:buFont typeface="Monotype Sorts" charset="0"/>
              <a:buNone/>
            </a:pPr>
            <a:r>
              <a:rPr lang="en-US" sz="1617" i="1" dirty="0"/>
              <a:t>Q</a:t>
            </a:r>
            <a:r>
              <a:rPr lang="en-US" sz="1617" dirty="0"/>
              <a:t> = {</a:t>
            </a:r>
            <a:r>
              <a:rPr lang="en-US" sz="1617" i="1" dirty="0"/>
              <a:t>q</a:t>
            </a:r>
            <a:r>
              <a:rPr lang="en-US" sz="1617" baseline="-25000" dirty="0"/>
              <a:t>1</a:t>
            </a:r>
            <a:r>
              <a:rPr lang="en-US" sz="1617" dirty="0"/>
              <a:t>, </a:t>
            </a:r>
            <a:r>
              <a:rPr lang="en-US" sz="1617" i="1" dirty="0"/>
              <a:t>q</a:t>
            </a:r>
            <a:r>
              <a:rPr lang="en-US" sz="1617" baseline="-25000" dirty="0"/>
              <a:t>2</a:t>
            </a:r>
            <a:r>
              <a:rPr lang="en-US" sz="1617" dirty="0"/>
              <a:t>,…, </a:t>
            </a:r>
            <a:r>
              <a:rPr lang="en-US" sz="1617" i="1" dirty="0" err="1"/>
              <a:t>q</a:t>
            </a:r>
            <a:r>
              <a:rPr lang="en-US" sz="1617" i="1" baseline="-25000" dirty="0" err="1"/>
              <a:t>q</a:t>
            </a:r>
            <a:r>
              <a:rPr lang="en-US" sz="1617" dirty="0"/>
              <a:t>}	applications </a:t>
            </a:r>
          </a:p>
          <a:p>
            <a:pPr lvl="1">
              <a:buFont typeface="Monotype Sorts" charset="0"/>
              <a:buNone/>
            </a:pPr>
            <a:r>
              <a:rPr lang="en-US" dirty="0"/>
              <a:t>Find the "optimal" distribution of </a:t>
            </a:r>
            <a:r>
              <a:rPr lang="en-US" i="1" dirty="0"/>
              <a:t>F</a:t>
            </a:r>
            <a:r>
              <a:rPr lang="en-US" dirty="0"/>
              <a:t> to </a:t>
            </a:r>
            <a:r>
              <a:rPr lang="en-US" i="1" dirty="0"/>
              <a:t>S</a:t>
            </a:r>
            <a:r>
              <a:rPr lang="en-US" dirty="0"/>
              <a:t>.</a:t>
            </a:r>
          </a:p>
          <a:p>
            <a:r>
              <a:rPr lang="en-US" dirty="0"/>
              <a:t>Optimality</a:t>
            </a:r>
          </a:p>
          <a:p>
            <a:pPr lvl="1"/>
            <a:r>
              <a:rPr lang="en-US" dirty="0"/>
              <a:t>Minimal cost</a:t>
            </a:r>
          </a:p>
          <a:p>
            <a:pPr lvl="2"/>
            <a:r>
              <a:rPr lang="en-US" sz="1617" dirty="0"/>
              <a:t>Communication + storage + processing (read &amp; update)</a:t>
            </a:r>
          </a:p>
          <a:p>
            <a:pPr lvl="2"/>
            <a:r>
              <a:rPr lang="en-US" sz="1617" dirty="0"/>
              <a:t>Cost in terms of time (usually)</a:t>
            </a:r>
          </a:p>
          <a:p>
            <a:pPr lvl="1"/>
            <a:r>
              <a:rPr lang="en-US" dirty="0"/>
              <a:t>Performance</a:t>
            </a:r>
          </a:p>
          <a:p>
            <a:pPr lvl="2">
              <a:buFont typeface="Monotype Sorts" charset="0"/>
              <a:buNone/>
            </a:pPr>
            <a:r>
              <a:rPr lang="en-US" sz="1617" dirty="0"/>
              <a:t>Response time and/or throughput</a:t>
            </a:r>
          </a:p>
          <a:p>
            <a:pPr lvl="1"/>
            <a:r>
              <a:rPr lang="en-US" dirty="0"/>
              <a:t>Constraints</a:t>
            </a:r>
          </a:p>
          <a:p>
            <a:pPr lvl="2"/>
            <a:r>
              <a:rPr lang="en-US" sz="1617" dirty="0"/>
              <a:t>Per site constraints (storage &amp; processing)</a:t>
            </a:r>
          </a:p>
        </p:txBody>
      </p:sp>
      <p:sp>
        <p:nvSpPr>
          <p:cNvPr id="2" name="Footer Placeholder 1">
            <a:extLst>
              <a:ext uri="{FF2B5EF4-FFF2-40B4-BE49-F238E27FC236}">
                <a16:creationId xmlns:a16="http://schemas.microsoft.com/office/drawing/2014/main" id="{9C31433A-CE33-6442-84FF-6AA978628AC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B341D49-C486-7340-83AE-862E3446048C}"/>
              </a:ext>
            </a:extLst>
          </p:cNvPr>
          <p:cNvSpPr>
            <a:spLocks noGrp="1"/>
          </p:cNvSpPr>
          <p:nvPr>
            <p:ph type="sldNum" sz="quarter" idx="4"/>
          </p:nvPr>
        </p:nvSpPr>
        <p:spPr/>
        <p:txBody>
          <a:bodyPr/>
          <a:lstStyle/>
          <a:p>
            <a:fld id="{FD96158B-4539-3C43-9DE5-94C547866200}" type="slidenum">
              <a:rPr lang="en-US"/>
              <a:t>55</a:t>
            </a:fld>
            <a:endParaRPr lang="en-US"/>
          </a:p>
        </p:txBody>
      </p:sp>
    </p:spTree>
    <p:extLst>
      <p:ext uri="{BB962C8B-B14F-4D97-AF65-F5344CB8AC3E}">
        <p14:creationId xmlns:p14="http://schemas.microsoft.com/office/powerpoint/2010/main" val="2953406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noFill/>
          <a:ln/>
        </p:spPr>
        <p:txBody>
          <a:bodyPr/>
          <a:lstStyle/>
          <a:p>
            <a:r>
              <a:rPr lang="en-US"/>
              <a:t>Information Requirements</a:t>
            </a:r>
          </a:p>
        </p:txBody>
      </p:sp>
      <p:sp>
        <p:nvSpPr>
          <p:cNvPr id="100355" name="Rectangle 3"/>
          <p:cNvSpPr>
            <a:spLocks noGrp="1" noChangeArrowheads="1"/>
          </p:cNvSpPr>
          <p:nvPr>
            <p:ph idx="1"/>
          </p:nvPr>
        </p:nvSpPr>
        <p:spPr>
          <a:xfrm>
            <a:off x="457200" y="1340768"/>
            <a:ext cx="8229600" cy="4824536"/>
          </a:xfrm>
          <a:noFill/>
          <a:ln/>
        </p:spPr>
        <p:txBody>
          <a:bodyPr/>
          <a:lstStyle/>
          <a:p>
            <a:r>
              <a:rPr lang="en-US" dirty="0"/>
              <a:t>Database information</a:t>
            </a:r>
          </a:p>
          <a:p>
            <a:pPr lvl="1">
              <a:spcBef>
                <a:spcPts val="300"/>
              </a:spcBef>
            </a:pPr>
            <a:r>
              <a:rPr lang="en-US" dirty="0"/>
              <a:t>selectivity of fragments </a:t>
            </a:r>
          </a:p>
          <a:p>
            <a:pPr lvl="1">
              <a:spcBef>
                <a:spcPts val="300"/>
              </a:spcBef>
            </a:pPr>
            <a:r>
              <a:rPr lang="en-US" dirty="0"/>
              <a:t>size of a fragment </a:t>
            </a:r>
          </a:p>
          <a:p>
            <a:r>
              <a:rPr lang="en-US" dirty="0"/>
              <a:t>Application information</a:t>
            </a:r>
          </a:p>
          <a:p>
            <a:pPr lvl="1">
              <a:spcBef>
                <a:spcPts val="300"/>
              </a:spcBef>
            </a:pPr>
            <a:r>
              <a:rPr lang="en-US" dirty="0"/>
              <a:t>access types and numbers </a:t>
            </a:r>
          </a:p>
          <a:p>
            <a:pPr lvl="1">
              <a:spcBef>
                <a:spcPts val="300"/>
              </a:spcBef>
            </a:pPr>
            <a:r>
              <a:rPr lang="en-US" dirty="0"/>
              <a:t>access localities </a:t>
            </a:r>
          </a:p>
          <a:p>
            <a:r>
              <a:rPr lang="en-US" dirty="0"/>
              <a:t>Communication network information </a:t>
            </a:r>
          </a:p>
          <a:p>
            <a:pPr lvl="1">
              <a:spcBef>
                <a:spcPts val="300"/>
              </a:spcBef>
            </a:pPr>
            <a:r>
              <a:rPr lang="en-US" dirty="0"/>
              <a:t>unit cost of storing data at a site </a:t>
            </a:r>
          </a:p>
          <a:p>
            <a:pPr lvl="1">
              <a:spcBef>
                <a:spcPts val="300"/>
              </a:spcBef>
            </a:pPr>
            <a:r>
              <a:rPr lang="en-US" dirty="0"/>
              <a:t>unit cost of processing at a site </a:t>
            </a:r>
          </a:p>
          <a:p>
            <a:r>
              <a:rPr lang="en-US" dirty="0"/>
              <a:t>Computer system information </a:t>
            </a:r>
          </a:p>
          <a:p>
            <a:pPr lvl="1">
              <a:spcBef>
                <a:spcPts val="300"/>
              </a:spcBef>
            </a:pPr>
            <a:r>
              <a:rPr lang="en-US" dirty="0"/>
              <a:t>bandwidth </a:t>
            </a:r>
          </a:p>
          <a:p>
            <a:pPr lvl="1">
              <a:spcBef>
                <a:spcPts val="300"/>
              </a:spcBef>
            </a:pPr>
            <a:r>
              <a:rPr lang="en-US" dirty="0"/>
              <a:t>latency </a:t>
            </a:r>
          </a:p>
          <a:p>
            <a:pPr lvl="1">
              <a:spcBef>
                <a:spcPts val="300"/>
              </a:spcBef>
            </a:pPr>
            <a:r>
              <a:rPr lang="en-US" dirty="0"/>
              <a:t>communication overhead </a:t>
            </a:r>
          </a:p>
        </p:txBody>
      </p:sp>
      <p:sp>
        <p:nvSpPr>
          <p:cNvPr id="2" name="Footer Placeholder 1">
            <a:extLst>
              <a:ext uri="{FF2B5EF4-FFF2-40B4-BE49-F238E27FC236}">
                <a16:creationId xmlns:a16="http://schemas.microsoft.com/office/drawing/2014/main" id="{60340448-47A8-D547-A249-E131F786FE9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DD29203-A58D-B448-B6ED-C4E8CA84685C}"/>
              </a:ext>
            </a:extLst>
          </p:cNvPr>
          <p:cNvSpPr>
            <a:spLocks noGrp="1"/>
          </p:cNvSpPr>
          <p:nvPr>
            <p:ph type="sldNum" sz="quarter" idx="4"/>
          </p:nvPr>
        </p:nvSpPr>
        <p:spPr/>
        <p:txBody>
          <a:bodyPr/>
          <a:lstStyle/>
          <a:p>
            <a:fld id="{FD96158B-4539-3C43-9DE5-94C547866200}" type="slidenum">
              <a:rPr lang="en-US"/>
              <a:t>56</a:t>
            </a:fld>
            <a:endParaRPr lang="en-US"/>
          </a:p>
        </p:txBody>
      </p:sp>
    </p:spTree>
    <p:extLst>
      <p:ext uri="{BB962C8B-B14F-4D97-AF65-F5344CB8AC3E}">
        <p14:creationId xmlns:p14="http://schemas.microsoft.com/office/powerpoint/2010/main" val="22608760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title"/>
          </p:nvPr>
        </p:nvSpPr>
        <p:spPr>
          <a:noFill/>
          <a:ln/>
        </p:spPr>
        <p:txBody>
          <a:bodyPr/>
          <a:lstStyle/>
          <a:p>
            <a:r>
              <a:rPr lang="en-US"/>
              <a:t>Allocation</a:t>
            </a:r>
          </a:p>
        </p:txBody>
      </p:sp>
      <p:sp>
        <p:nvSpPr>
          <p:cNvPr id="102402" name="Rectangle 2"/>
          <p:cNvSpPr>
            <a:spLocks noGrp="1" noChangeArrowheads="1"/>
          </p:cNvSpPr>
          <p:nvPr>
            <p:ph idx="1"/>
          </p:nvPr>
        </p:nvSpPr>
        <p:spPr>
          <a:noFill/>
          <a:ln/>
        </p:spPr>
        <p:txBody>
          <a:bodyPr/>
          <a:lstStyle/>
          <a:p>
            <a:pPr>
              <a:lnSpc>
                <a:spcPct val="100000"/>
              </a:lnSpc>
              <a:spcBef>
                <a:spcPct val="60000"/>
              </a:spcBef>
              <a:buFont typeface="Monotype Sorts" charset="0"/>
              <a:buNone/>
            </a:pPr>
            <a:r>
              <a:rPr lang="en-US"/>
              <a:t>File Allocation (FAP) vs Database Allocation (DAP):</a:t>
            </a:r>
          </a:p>
          <a:p>
            <a:pPr lvl="1">
              <a:lnSpc>
                <a:spcPct val="100000"/>
              </a:lnSpc>
              <a:spcBef>
                <a:spcPct val="60000"/>
              </a:spcBef>
            </a:pPr>
            <a:r>
              <a:rPr lang="en-US"/>
              <a:t>Fragments are not individual files</a:t>
            </a:r>
          </a:p>
          <a:p>
            <a:pPr lvl="2">
              <a:lnSpc>
                <a:spcPct val="100000"/>
              </a:lnSpc>
              <a:spcBef>
                <a:spcPct val="60000"/>
              </a:spcBef>
            </a:pPr>
            <a:r>
              <a:rPr lang="en-US"/>
              <a:t>relationships have to be maintained</a:t>
            </a:r>
          </a:p>
          <a:p>
            <a:pPr lvl="1">
              <a:lnSpc>
                <a:spcPct val="100000"/>
              </a:lnSpc>
              <a:spcBef>
                <a:spcPct val="60000"/>
              </a:spcBef>
            </a:pPr>
            <a:r>
              <a:rPr lang="en-US"/>
              <a:t>Access to databases is more complicated</a:t>
            </a:r>
          </a:p>
          <a:p>
            <a:pPr lvl="2">
              <a:lnSpc>
                <a:spcPct val="100000"/>
              </a:lnSpc>
              <a:spcBef>
                <a:spcPct val="60000"/>
              </a:spcBef>
            </a:pPr>
            <a:r>
              <a:rPr lang="en-US"/>
              <a:t>remote file access model not applicable</a:t>
            </a:r>
          </a:p>
          <a:p>
            <a:pPr lvl="2">
              <a:lnSpc>
                <a:spcPct val="100000"/>
              </a:lnSpc>
              <a:spcBef>
                <a:spcPct val="60000"/>
              </a:spcBef>
            </a:pPr>
            <a:r>
              <a:rPr lang="en-US"/>
              <a:t>relationship between allocation and query processing</a:t>
            </a:r>
          </a:p>
          <a:p>
            <a:pPr lvl="1">
              <a:lnSpc>
                <a:spcPct val="100000"/>
              </a:lnSpc>
              <a:spcBef>
                <a:spcPct val="60000"/>
              </a:spcBef>
            </a:pPr>
            <a:r>
              <a:rPr lang="en-US"/>
              <a:t>Cost of integrity enforcement should be considered</a:t>
            </a:r>
          </a:p>
          <a:p>
            <a:pPr lvl="1">
              <a:lnSpc>
                <a:spcPct val="100000"/>
              </a:lnSpc>
              <a:spcBef>
                <a:spcPct val="60000"/>
              </a:spcBef>
            </a:pPr>
            <a:r>
              <a:rPr lang="en-US"/>
              <a:t>Cost of concurrency control should be considered</a:t>
            </a:r>
          </a:p>
        </p:txBody>
      </p:sp>
      <p:sp>
        <p:nvSpPr>
          <p:cNvPr id="2" name="Footer Placeholder 1">
            <a:extLst>
              <a:ext uri="{FF2B5EF4-FFF2-40B4-BE49-F238E27FC236}">
                <a16:creationId xmlns:a16="http://schemas.microsoft.com/office/drawing/2014/main" id="{B8E8699C-DE70-1643-806A-BF82AF90D5E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038C0E1-3E12-0549-B5A6-8238DE6416D6}"/>
              </a:ext>
            </a:extLst>
          </p:cNvPr>
          <p:cNvSpPr>
            <a:spLocks noGrp="1"/>
          </p:cNvSpPr>
          <p:nvPr>
            <p:ph type="sldNum" sz="quarter" idx="4"/>
          </p:nvPr>
        </p:nvSpPr>
        <p:spPr/>
        <p:txBody>
          <a:bodyPr/>
          <a:lstStyle/>
          <a:p>
            <a:fld id="{FD96158B-4539-3C43-9DE5-94C547866200}" type="slidenum">
              <a:rPr lang="en-US"/>
              <a:t>57</a:t>
            </a:fld>
            <a:endParaRPr lang="en-US"/>
          </a:p>
        </p:txBody>
      </p:sp>
    </p:spTree>
    <p:extLst>
      <p:ext uri="{BB962C8B-B14F-4D97-AF65-F5344CB8AC3E}">
        <p14:creationId xmlns:p14="http://schemas.microsoft.com/office/powerpoint/2010/main" val="5471971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body" idx="1"/>
          </p:nvPr>
        </p:nvSpPr>
        <p:spPr>
          <a:xfrm>
            <a:off x="457200" y="1600201"/>
            <a:ext cx="8229600" cy="3591873"/>
          </a:xfrm>
          <a:noFill/>
          <a:ln/>
        </p:spPr>
        <p:txBody>
          <a:bodyPr/>
          <a:lstStyle/>
          <a:p>
            <a:pPr>
              <a:buFont typeface="Monotype Sorts" charset="0"/>
              <a:buNone/>
            </a:pPr>
            <a:r>
              <a:rPr lang="en-US" b="1" dirty="0">
                <a:solidFill>
                  <a:schemeClr val="hlink"/>
                </a:solidFill>
              </a:rPr>
              <a:t>General Form</a:t>
            </a:r>
            <a:r>
              <a:rPr lang="en-US" dirty="0"/>
              <a:t>		</a:t>
            </a:r>
          </a:p>
          <a:p>
            <a:pPr>
              <a:buFont typeface="Monotype Sorts" charset="0"/>
              <a:buNone/>
            </a:pPr>
            <a:r>
              <a:rPr lang="en-US" dirty="0"/>
              <a:t>			min(Total Cost)</a:t>
            </a:r>
          </a:p>
          <a:p>
            <a:pPr>
              <a:buFont typeface="Monotype Sorts" charset="0"/>
              <a:buNone/>
            </a:pPr>
            <a:r>
              <a:rPr lang="en-US" dirty="0"/>
              <a:t>		subject to</a:t>
            </a:r>
          </a:p>
          <a:p>
            <a:pPr>
              <a:buFont typeface="Monotype Sorts" charset="0"/>
              <a:buNone/>
            </a:pPr>
            <a:r>
              <a:rPr lang="en-US" dirty="0"/>
              <a:t>			response time constraint</a:t>
            </a:r>
          </a:p>
          <a:p>
            <a:pPr>
              <a:buFont typeface="Monotype Sorts" charset="0"/>
              <a:buNone/>
            </a:pPr>
            <a:r>
              <a:rPr lang="en-US" dirty="0"/>
              <a:t>			storage constraint</a:t>
            </a:r>
          </a:p>
          <a:p>
            <a:pPr>
              <a:buFont typeface="Monotype Sorts" charset="0"/>
              <a:buNone/>
            </a:pPr>
            <a:r>
              <a:rPr lang="en-US" dirty="0"/>
              <a:t>			processing constraint</a:t>
            </a:r>
          </a:p>
          <a:p>
            <a:pPr>
              <a:buFont typeface="Monotype Sorts" charset="0"/>
              <a:buNone/>
            </a:pPr>
            <a:endParaRPr lang="en-US" dirty="0"/>
          </a:p>
          <a:p>
            <a:pPr>
              <a:buFont typeface="Monotype Sorts" charset="0"/>
              <a:buNone/>
            </a:pPr>
            <a:r>
              <a:rPr lang="en-US" dirty="0">
                <a:solidFill>
                  <a:schemeClr val="hlink"/>
                </a:solidFill>
              </a:rPr>
              <a:t>Decision Variable</a:t>
            </a:r>
          </a:p>
        </p:txBody>
      </p:sp>
      <p:sp>
        <p:nvSpPr>
          <p:cNvPr id="105475" name="Rectangle 3"/>
          <p:cNvSpPr>
            <a:spLocks noGrp="1" noChangeArrowheads="1"/>
          </p:cNvSpPr>
          <p:nvPr>
            <p:ph type="title"/>
          </p:nvPr>
        </p:nvSpPr>
        <p:spPr>
          <a:noFill/>
          <a:ln/>
        </p:spPr>
        <p:txBody>
          <a:bodyPr/>
          <a:lstStyle/>
          <a:p>
            <a:r>
              <a:rPr lang="en-US"/>
              <a:t>Allocation Model</a:t>
            </a:r>
          </a:p>
        </p:txBody>
      </p:sp>
      <p:sp>
        <p:nvSpPr>
          <p:cNvPr id="105476" name="Rectangle 4"/>
          <p:cNvSpPr>
            <a:spLocks noChangeArrowheads="1"/>
          </p:cNvSpPr>
          <p:nvPr/>
        </p:nvSpPr>
        <p:spPr bwMode="auto">
          <a:xfrm>
            <a:off x="1894905" y="5506754"/>
            <a:ext cx="581888" cy="392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969" i="1" dirty="0" err="1">
                <a:solidFill>
                  <a:srgbClr val="000000"/>
                </a:solidFill>
                <a:latin typeface="+mn-lt"/>
              </a:rPr>
              <a:t>x</a:t>
            </a:r>
            <a:r>
              <a:rPr lang="en-US" sz="1969" i="1" baseline="-25000" dirty="0" err="1">
                <a:solidFill>
                  <a:srgbClr val="000000"/>
                </a:solidFill>
                <a:latin typeface="+mn-lt"/>
              </a:rPr>
              <a:t>ij</a:t>
            </a:r>
            <a:r>
              <a:rPr lang="en-US" sz="1969" i="1" baseline="-25000" dirty="0">
                <a:solidFill>
                  <a:srgbClr val="000000"/>
                </a:solidFill>
                <a:latin typeface="+mn-lt"/>
              </a:rPr>
              <a:t> </a:t>
            </a:r>
            <a:r>
              <a:rPr lang="en-US" sz="1969" dirty="0">
                <a:solidFill>
                  <a:srgbClr val="000000"/>
                </a:solidFill>
                <a:latin typeface="+mn-lt"/>
                <a:sym typeface="Symbol"/>
              </a:rPr>
              <a:t></a:t>
            </a:r>
            <a:endParaRPr lang="en-US" sz="1969" dirty="0">
              <a:solidFill>
                <a:srgbClr val="000000"/>
              </a:solidFill>
              <a:latin typeface="+mn-lt"/>
            </a:endParaRPr>
          </a:p>
        </p:txBody>
      </p:sp>
      <p:sp>
        <p:nvSpPr>
          <p:cNvPr id="105477" name="Rectangle 5"/>
          <p:cNvSpPr>
            <a:spLocks noChangeArrowheads="1"/>
          </p:cNvSpPr>
          <p:nvPr/>
        </p:nvSpPr>
        <p:spPr bwMode="auto">
          <a:xfrm>
            <a:off x="2730379" y="5301208"/>
            <a:ext cx="3972238" cy="392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969" dirty="0">
                <a:solidFill>
                  <a:srgbClr val="000000"/>
                </a:solidFill>
                <a:latin typeface="+mn-lt"/>
              </a:rPr>
              <a:t>1 if fragment </a:t>
            </a:r>
            <a:r>
              <a:rPr lang="en-US" sz="1969" i="1" dirty="0">
                <a:solidFill>
                  <a:srgbClr val="000000"/>
                </a:solidFill>
                <a:latin typeface="+mn-lt"/>
              </a:rPr>
              <a:t>F</a:t>
            </a:r>
            <a:r>
              <a:rPr lang="en-US" sz="1969" i="1" baseline="-25000" dirty="0">
                <a:solidFill>
                  <a:srgbClr val="000000"/>
                </a:solidFill>
                <a:latin typeface="+mn-lt"/>
              </a:rPr>
              <a:t>i</a:t>
            </a:r>
            <a:r>
              <a:rPr lang="en-US" sz="1969" i="1" dirty="0">
                <a:solidFill>
                  <a:srgbClr val="000000"/>
                </a:solidFill>
                <a:latin typeface="+mn-lt"/>
              </a:rPr>
              <a:t> </a:t>
            </a:r>
            <a:r>
              <a:rPr lang="en-US" sz="1969" dirty="0">
                <a:solidFill>
                  <a:srgbClr val="000000"/>
                </a:solidFill>
                <a:latin typeface="+mn-lt"/>
              </a:rPr>
              <a:t>is stored at site </a:t>
            </a:r>
            <a:r>
              <a:rPr lang="en-US" sz="1969" i="1" dirty="0" err="1">
                <a:solidFill>
                  <a:srgbClr val="000000"/>
                </a:solidFill>
                <a:latin typeface="+mn-lt"/>
              </a:rPr>
              <a:t>S</a:t>
            </a:r>
            <a:r>
              <a:rPr lang="en-US" sz="1969" i="1" baseline="-25000" dirty="0" err="1">
                <a:solidFill>
                  <a:srgbClr val="000000"/>
                </a:solidFill>
                <a:latin typeface="+mn-lt"/>
              </a:rPr>
              <a:t>j</a:t>
            </a:r>
            <a:r>
              <a:rPr lang="en-US" sz="1969" dirty="0">
                <a:solidFill>
                  <a:srgbClr val="000000"/>
                </a:solidFill>
                <a:latin typeface="+mn-lt"/>
              </a:rPr>
              <a:t> </a:t>
            </a:r>
          </a:p>
        </p:txBody>
      </p:sp>
      <p:sp>
        <p:nvSpPr>
          <p:cNvPr id="105478" name="Rectangle 6"/>
          <p:cNvSpPr>
            <a:spLocks noChangeArrowheads="1"/>
          </p:cNvSpPr>
          <p:nvPr/>
        </p:nvSpPr>
        <p:spPr bwMode="auto">
          <a:xfrm>
            <a:off x="2730379" y="5686970"/>
            <a:ext cx="1469951" cy="392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969" dirty="0">
                <a:solidFill>
                  <a:srgbClr val="000000"/>
                </a:solidFill>
                <a:latin typeface="+mn-lt"/>
              </a:rPr>
              <a:t>0 otherwise</a:t>
            </a:r>
          </a:p>
        </p:txBody>
      </p:sp>
      <p:sp>
        <p:nvSpPr>
          <p:cNvPr id="2" name="Left Brace 1"/>
          <p:cNvSpPr/>
          <p:nvPr/>
        </p:nvSpPr>
        <p:spPr bwMode="auto">
          <a:xfrm>
            <a:off x="2496145" y="5324426"/>
            <a:ext cx="354414" cy="759459"/>
          </a:xfrm>
          <a:prstGeom prst="leftBrace">
            <a:avLst/>
          </a:prstGeom>
          <a:noFill/>
          <a:ln>
            <a:solidFill>
              <a:schemeClr val="tx2"/>
            </a:solidFill>
          </a:ln>
          <a:effectLst/>
        </p:spPr>
        <p:txBody>
          <a:bodyPr vert="horz" wrap="square" lIns="64294" tIns="32147" rIns="64294" bIns="32147" numCol="1" rtlCol="0" anchor="t" anchorCtr="0" compatLnSpc="1">
            <a:prstTxWarp prst="textNoShape">
              <a:avLst/>
            </a:prstTxWarp>
          </a:bodyPr>
          <a:lstStyle/>
          <a:p>
            <a:pPr algn="ctr" defTabSz="642915" eaLnBrk="1" hangingPunct="1"/>
            <a:endParaRPr lang="en-US" sz="2109" dirty="0">
              <a:solidFill>
                <a:srgbClr val="263750"/>
              </a:solidFill>
              <a:latin typeface="+mn-lt"/>
              <a:ea typeface="ヒラギノ明朝 ProN W3" charset="0"/>
              <a:cs typeface="ヒラギノ明朝 ProN W3" charset="0"/>
              <a:sym typeface="Palatino" charset="0"/>
            </a:endParaRPr>
          </a:p>
        </p:txBody>
      </p:sp>
      <p:sp>
        <p:nvSpPr>
          <p:cNvPr id="3" name="Footer Placeholder 2">
            <a:extLst>
              <a:ext uri="{FF2B5EF4-FFF2-40B4-BE49-F238E27FC236}">
                <a16:creationId xmlns:a16="http://schemas.microsoft.com/office/drawing/2014/main" id="{E739BDFC-CCB0-7441-B3F2-89D0F568362A}"/>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8A33EE08-DADC-AC40-A0EE-8EE598B77CA4}"/>
              </a:ext>
            </a:extLst>
          </p:cNvPr>
          <p:cNvSpPr>
            <a:spLocks noGrp="1"/>
          </p:cNvSpPr>
          <p:nvPr>
            <p:ph type="sldNum" sz="quarter" idx="4"/>
          </p:nvPr>
        </p:nvSpPr>
        <p:spPr/>
        <p:txBody>
          <a:bodyPr/>
          <a:lstStyle/>
          <a:p>
            <a:fld id="{FD96158B-4539-3C43-9DE5-94C547866200}" type="slidenum">
              <a:rPr lang="en-US"/>
              <a:t>58</a:t>
            </a:fld>
            <a:endParaRPr lang="en-US" dirty="0"/>
          </a:p>
        </p:txBody>
      </p:sp>
    </p:spTree>
    <p:extLst>
      <p:ext uri="{BB962C8B-B14F-4D97-AF65-F5344CB8AC3E}">
        <p14:creationId xmlns:p14="http://schemas.microsoft.com/office/powerpoint/2010/main" val="25667216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body" idx="1"/>
          </p:nvPr>
        </p:nvSpPr>
        <p:spPr>
          <a:noFill/>
          <a:ln/>
        </p:spPr>
        <p:txBody>
          <a:bodyPr/>
          <a:lstStyle/>
          <a:p>
            <a:pPr>
              <a:lnSpc>
                <a:spcPct val="100000"/>
              </a:lnSpc>
              <a:spcBef>
                <a:spcPct val="60000"/>
              </a:spcBef>
            </a:pPr>
            <a:r>
              <a:rPr lang="en-US" dirty="0">
                <a:solidFill>
                  <a:schemeClr val="tx2"/>
                </a:solidFill>
              </a:rPr>
              <a:t>Total Cost</a:t>
            </a:r>
          </a:p>
          <a:p>
            <a:pPr lvl="1">
              <a:lnSpc>
                <a:spcPct val="100000"/>
              </a:lnSpc>
              <a:spcBef>
                <a:spcPct val="60000"/>
              </a:spcBef>
              <a:buFont typeface="Monotype Sorts" charset="0"/>
              <a:buNone/>
            </a:pPr>
            <a:endParaRPr lang="en-US" dirty="0"/>
          </a:p>
          <a:p>
            <a:pPr lvl="1">
              <a:lnSpc>
                <a:spcPct val="100000"/>
              </a:lnSpc>
              <a:spcBef>
                <a:spcPct val="60000"/>
              </a:spcBef>
              <a:buFont typeface="Monotype Sorts" charset="0"/>
              <a:buNone/>
            </a:pPr>
            <a:endParaRPr lang="en-US" dirty="0"/>
          </a:p>
          <a:p>
            <a:pPr lvl="1">
              <a:lnSpc>
                <a:spcPct val="100000"/>
              </a:lnSpc>
              <a:spcBef>
                <a:spcPct val="60000"/>
              </a:spcBef>
              <a:buFont typeface="Monotype Sorts" charset="0"/>
              <a:buNone/>
            </a:pPr>
            <a:endParaRPr lang="en-US" dirty="0"/>
          </a:p>
          <a:p>
            <a:pPr lvl="1">
              <a:lnSpc>
                <a:spcPct val="100000"/>
              </a:lnSpc>
              <a:spcBef>
                <a:spcPct val="60000"/>
              </a:spcBef>
              <a:buFont typeface="Monotype Sorts" charset="0"/>
              <a:buNone/>
            </a:pPr>
            <a:endParaRPr lang="en-US" dirty="0"/>
          </a:p>
          <a:p>
            <a:pPr>
              <a:lnSpc>
                <a:spcPct val="100000"/>
              </a:lnSpc>
              <a:spcBef>
                <a:spcPct val="60000"/>
              </a:spcBef>
            </a:pPr>
            <a:r>
              <a:rPr lang="en-US" dirty="0"/>
              <a:t>Storage Cost</a:t>
            </a:r>
            <a:r>
              <a:rPr lang="en-US" dirty="0">
                <a:solidFill>
                  <a:schemeClr val="bg2"/>
                </a:solidFill>
              </a:rPr>
              <a:t> </a:t>
            </a:r>
            <a:r>
              <a:rPr lang="en-US" dirty="0"/>
              <a:t>(of fragment </a:t>
            </a:r>
            <a:r>
              <a:rPr lang="en-US" i="1" dirty="0" err="1"/>
              <a:t>F</a:t>
            </a:r>
            <a:r>
              <a:rPr lang="en-US" i="1" baseline="-25000" dirty="0" err="1"/>
              <a:t>j</a:t>
            </a:r>
            <a:r>
              <a:rPr lang="en-US" i="1" dirty="0"/>
              <a:t> </a:t>
            </a:r>
            <a:r>
              <a:rPr lang="en-US" dirty="0"/>
              <a:t>at </a:t>
            </a:r>
            <a:r>
              <a:rPr lang="en-US" i="1" dirty="0" err="1"/>
              <a:t>S</a:t>
            </a:r>
            <a:r>
              <a:rPr lang="en-US" i="1" baseline="-25000" dirty="0" err="1"/>
              <a:t>k</a:t>
            </a:r>
            <a:r>
              <a:rPr lang="en-US" dirty="0"/>
              <a:t>)</a:t>
            </a:r>
          </a:p>
          <a:p>
            <a:pPr lvl="1">
              <a:lnSpc>
                <a:spcPct val="100000"/>
              </a:lnSpc>
              <a:spcBef>
                <a:spcPct val="60000"/>
              </a:spcBef>
              <a:buFont typeface="Monotype Sorts" charset="0"/>
              <a:buNone/>
            </a:pPr>
            <a:r>
              <a:rPr lang="en-US" dirty="0"/>
              <a:t>	</a:t>
            </a:r>
          </a:p>
          <a:p>
            <a:pPr>
              <a:lnSpc>
                <a:spcPct val="100000"/>
              </a:lnSpc>
              <a:spcBef>
                <a:spcPct val="60000"/>
              </a:spcBef>
            </a:pPr>
            <a:r>
              <a:rPr lang="en-US" dirty="0"/>
              <a:t>Query Processing Cost</a:t>
            </a:r>
            <a:r>
              <a:rPr lang="en-US" dirty="0">
                <a:solidFill>
                  <a:schemeClr val="bg2"/>
                </a:solidFill>
              </a:rPr>
              <a:t> </a:t>
            </a:r>
            <a:r>
              <a:rPr lang="en-US" dirty="0"/>
              <a:t>(for one query)</a:t>
            </a:r>
          </a:p>
          <a:p>
            <a:pPr lvl="1">
              <a:lnSpc>
                <a:spcPct val="100000"/>
              </a:lnSpc>
              <a:spcBef>
                <a:spcPct val="60000"/>
              </a:spcBef>
              <a:buFont typeface="Monotype Sorts" charset="0"/>
              <a:buNone/>
            </a:pPr>
            <a:r>
              <a:rPr lang="en-US" dirty="0"/>
              <a:t>	processing component + transmission component</a:t>
            </a:r>
          </a:p>
        </p:txBody>
      </p:sp>
      <p:sp>
        <p:nvSpPr>
          <p:cNvPr id="106499" name="Rectangle 3"/>
          <p:cNvSpPr>
            <a:spLocks noGrp="1" noChangeArrowheads="1"/>
          </p:cNvSpPr>
          <p:nvPr>
            <p:ph type="title"/>
          </p:nvPr>
        </p:nvSpPr>
        <p:spPr>
          <a:noFill/>
          <a:ln/>
        </p:spPr>
        <p:txBody>
          <a:bodyPr/>
          <a:lstStyle/>
          <a:p>
            <a:r>
              <a:rPr lang="en-US"/>
              <a:t>Allocation Model</a:t>
            </a:r>
          </a:p>
        </p:txBody>
      </p:sp>
      <p:sp>
        <p:nvSpPr>
          <p:cNvPr id="106500" name="Rectangle 4"/>
          <p:cNvSpPr>
            <a:spLocks noChangeArrowheads="1"/>
          </p:cNvSpPr>
          <p:nvPr/>
        </p:nvSpPr>
        <p:spPr bwMode="auto">
          <a:xfrm>
            <a:off x="1731082" y="491172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Book Antiqua"/>
              </a:rPr>
              <a:t>  </a:t>
            </a:r>
          </a:p>
        </p:txBody>
      </p:sp>
      <p:sp>
        <p:nvSpPr>
          <p:cNvPr id="106501" name="Rectangle 5"/>
          <p:cNvSpPr>
            <a:spLocks noChangeArrowheads="1"/>
          </p:cNvSpPr>
          <p:nvPr/>
        </p:nvSpPr>
        <p:spPr bwMode="auto">
          <a:xfrm>
            <a:off x="1731082" y="491172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i="1" dirty="0">
                <a:solidFill>
                  <a:srgbClr val="000000"/>
                </a:solidFill>
                <a:latin typeface="Book Antiqua"/>
              </a:rPr>
              <a:t>  </a:t>
            </a:r>
          </a:p>
        </p:txBody>
      </p:sp>
      <p:sp>
        <p:nvSpPr>
          <p:cNvPr id="106502" name="Rectangle 6"/>
          <p:cNvSpPr>
            <a:spLocks noChangeArrowheads="1"/>
          </p:cNvSpPr>
          <p:nvPr/>
        </p:nvSpPr>
        <p:spPr bwMode="auto">
          <a:xfrm>
            <a:off x="1666937" y="4642114"/>
            <a:ext cx="4425889"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mn-lt"/>
              </a:rPr>
              <a:t>(unit storage cost at </a:t>
            </a:r>
            <a:r>
              <a:rPr lang="en-US" sz="1828" i="1" dirty="0" err="1">
                <a:solidFill>
                  <a:srgbClr val="000000"/>
                </a:solidFill>
                <a:latin typeface="+mn-lt"/>
              </a:rPr>
              <a:t>S</a:t>
            </a:r>
            <a:r>
              <a:rPr lang="en-US" sz="1828" i="1" baseline="-25000" dirty="0" err="1">
                <a:solidFill>
                  <a:srgbClr val="000000"/>
                </a:solidFill>
                <a:latin typeface="+mn-lt"/>
              </a:rPr>
              <a:t>k</a:t>
            </a:r>
            <a:r>
              <a:rPr lang="en-US" sz="1828" dirty="0">
                <a:solidFill>
                  <a:srgbClr val="000000"/>
                </a:solidFill>
                <a:latin typeface="+mn-lt"/>
              </a:rPr>
              <a:t>) </a:t>
            </a:r>
            <a:r>
              <a:rPr lang="en-US" sz="1828" dirty="0">
                <a:solidFill>
                  <a:srgbClr val="000000"/>
                </a:solidFill>
                <a:latin typeface="+mn-lt"/>
                <a:sym typeface="Symbol"/>
              </a:rPr>
              <a:t></a:t>
            </a:r>
            <a:r>
              <a:rPr lang="en-US" sz="1828" dirty="0">
                <a:solidFill>
                  <a:srgbClr val="000000"/>
                </a:solidFill>
                <a:latin typeface="+mn-lt"/>
              </a:rPr>
              <a:t> (size of </a:t>
            </a:r>
            <a:r>
              <a:rPr lang="en-US" sz="1828" i="1" dirty="0" err="1">
                <a:solidFill>
                  <a:srgbClr val="000000"/>
                </a:solidFill>
                <a:latin typeface="+mn-lt"/>
              </a:rPr>
              <a:t>F</a:t>
            </a:r>
            <a:r>
              <a:rPr lang="en-US" sz="1828" i="1" baseline="-25000" dirty="0" err="1">
                <a:solidFill>
                  <a:srgbClr val="000000"/>
                </a:solidFill>
                <a:latin typeface="+mn-lt"/>
              </a:rPr>
              <a:t>j</a:t>
            </a:r>
            <a:r>
              <a:rPr lang="en-US" sz="1828" dirty="0">
                <a:solidFill>
                  <a:srgbClr val="000000"/>
                </a:solidFill>
                <a:latin typeface="+mn-lt"/>
              </a:rPr>
              <a:t>) </a:t>
            </a:r>
            <a:r>
              <a:rPr lang="en-US" sz="1828" dirty="0">
                <a:solidFill>
                  <a:srgbClr val="000000"/>
                </a:solidFill>
                <a:latin typeface="+mn-lt"/>
                <a:sym typeface="Symbol"/>
              </a:rPr>
              <a:t></a:t>
            </a:r>
            <a:r>
              <a:rPr lang="en-US" sz="1828" dirty="0">
                <a:solidFill>
                  <a:srgbClr val="000000"/>
                </a:solidFill>
                <a:latin typeface="+mn-lt"/>
              </a:rPr>
              <a:t> </a:t>
            </a:r>
            <a:r>
              <a:rPr lang="en-US" sz="1828" i="1" dirty="0" err="1">
                <a:solidFill>
                  <a:srgbClr val="000000"/>
                </a:solidFill>
                <a:latin typeface="+mn-lt"/>
              </a:rPr>
              <a:t>x</a:t>
            </a:r>
            <a:r>
              <a:rPr lang="en-US" sz="1828" i="1" baseline="-25000" dirty="0" err="1">
                <a:solidFill>
                  <a:srgbClr val="000000"/>
                </a:solidFill>
                <a:latin typeface="+mn-lt"/>
              </a:rPr>
              <a:t>jk</a:t>
            </a:r>
            <a:endParaRPr lang="en-US" sz="1828" i="1" baseline="-25000" dirty="0">
              <a:solidFill>
                <a:srgbClr val="000000"/>
              </a:solidFill>
              <a:latin typeface="+mn-lt"/>
            </a:endParaRPr>
          </a:p>
        </p:txBody>
      </p:sp>
      <p:sp>
        <p:nvSpPr>
          <p:cNvPr id="106503" name="Rectangle 7"/>
          <p:cNvSpPr>
            <a:spLocks noChangeArrowheads="1"/>
          </p:cNvSpPr>
          <p:nvPr/>
        </p:nvSpPr>
        <p:spPr bwMode="auto">
          <a:xfrm>
            <a:off x="5903032" y="4797425"/>
            <a:ext cx="242051"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Book Antiqua"/>
              </a:rPr>
              <a:t> </a:t>
            </a:r>
          </a:p>
        </p:txBody>
      </p:sp>
      <p:grpSp>
        <p:nvGrpSpPr>
          <p:cNvPr id="2" name="Group 1"/>
          <p:cNvGrpSpPr/>
          <p:nvPr/>
        </p:nvGrpSpPr>
        <p:grpSpPr>
          <a:xfrm>
            <a:off x="1312339" y="2264494"/>
            <a:ext cx="7152779" cy="1620116"/>
            <a:chOff x="1866438" y="3220616"/>
            <a:chExt cx="10172841" cy="2304166"/>
          </a:xfrm>
        </p:grpSpPr>
        <p:sp>
          <p:nvSpPr>
            <p:cNvPr id="106504" name="Rectangle 8"/>
            <p:cNvSpPr>
              <a:spLocks noChangeArrowheads="1"/>
            </p:cNvSpPr>
            <p:nvPr/>
          </p:nvSpPr>
          <p:spPr bwMode="auto">
            <a:xfrm>
              <a:off x="2308455" y="4809067"/>
              <a:ext cx="446842"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mn-lt"/>
                </a:rPr>
                <a:t>  </a:t>
              </a:r>
            </a:p>
          </p:txBody>
        </p:sp>
        <p:sp>
          <p:nvSpPr>
            <p:cNvPr id="106505" name="Rectangle 9"/>
            <p:cNvSpPr>
              <a:spLocks noChangeArrowheads="1"/>
            </p:cNvSpPr>
            <p:nvPr/>
          </p:nvSpPr>
          <p:spPr bwMode="auto">
            <a:xfrm>
              <a:off x="3262041" y="3412526"/>
              <a:ext cx="3695956" cy="489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mn-lt"/>
                </a:rPr>
                <a:t>query processing cost </a:t>
              </a:r>
              <a:r>
                <a:rPr lang="en-US" sz="1828" dirty="0">
                  <a:solidFill>
                    <a:srgbClr val="000000"/>
                  </a:solidFill>
                  <a:latin typeface="+mn-lt"/>
                  <a:sym typeface="Symbol"/>
                </a:rPr>
                <a:t></a:t>
              </a:r>
              <a:endParaRPr lang="en-US" sz="1828" dirty="0">
                <a:solidFill>
                  <a:srgbClr val="000000"/>
                </a:solidFill>
                <a:latin typeface="+mn-lt"/>
              </a:endParaRPr>
            </a:p>
          </p:txBody>
        </p:sp>
        <p:sp>
          <p:nvSpPr>
            <p:cNvPr id="106506" name="Rectangle 10"/>
            <p:cNvSpPr>
              <a:spLocks noChangeArrowheads="1"/>
            </p:cNvSpPr>
            <p:nvPr/>
          </p:nvSpPr>
          <p:spPr bwMode="auto">
            <a:xfrm>
              <a:off x="1866438" y="3940696"/>
              <a:ext cx="1584836" cy="4590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mn-lt"/>
                </a:rPr>
                <a:t>all queries</a:t>
              </a:r>
            </a:p>
          </p:txBody>
        </p:sp>
        <p:sp>
          <p:nvSpPr>
            <p:cNvPr id="106507" name="Rectangle 11"/>
            <p:cNvSpPr>
              <a:spLocks noChangeArrowheads="1"/>
            </p:cNvSpPr>
            <p:nvPr/>
          </p:nvSpPr>
          <p:spPr bwMode="auto">
            <a:xfrm>
              <a:off x="2131343" y="3220616"/>
              <a:ext cx="650108" cy="87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sp>
          <p:nvSpPr>
            <p:cNvPr id="106509" name="Rectangle 13"/>
            <p:cNvSpPr>
              <a:spLocks noChangeArrowheads="1"/>
            </p:cNvSpPr>
            <p:nvPr/>
          </p:nvSpPr>
          <p:spPr bwMode="auto">
            <a:xfrm>
              <a:off x="2615511" y="4483947"/>
              <a:ext cx="1007679"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mn-lt"/>
                </a:rPr>
                <a:t>        </a:t>
              </a:r>
            </a:p>
          </p:txBody>
        </p:sp>
        <p:sp>
          <p:nvSpPr>
            <p:cNvPr id="106510" name="Rectangle 14"/>
            <p:cNvSpPr>
              <a:spLocks noChangeArrowheads="1"/>
            </p:cNvSpPr>
            <p:nvPr/>
          </p:nvSpPr>
          <p:spPr bwMode="auto">
            <a:xfrm>
              <a:off x="5433211" y="4508782"/>
              <a:ext cx="5159604" cy="489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mn-lt"/>
                </a:rPr>
                <a:t>cost of storing a fragment at a site</a:t>
              </a:r>
            </a:p>
          </p:txBody>
        </p:sp>
        <p:sp>
          <p:nvSpPr>
            <p:cNvPr id="106511" name="Rectangle 15"/>
            <p:cNvSpPr>
              <a:spLocks noChangeArrowheads="1"/>
            </p:cNvSpPr>
            <p:nvPr/>
          </p:nvSpPr>
          <p:spPr bwMode="auto">
            <a:xfrm>
              <a:off x="4027197" y="5065771"/>
              <a:ext cx="1967846" cy="4590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mn-lt"/>
                </a:rPr>
                <a:t>all fragments</a:t>
              </a:r>
            </a:p>
          </p:txBody>
        </p:sp>
        <p:sp>
          <p:nvSpPr>
            <p:cNvPr id="106512" name="Rectangle 16"/>
            <p:cNvSpPr>
              <a:spLocks noChangeArrowheads="1"/>
            </p:cNvSpPr>
            <p:nvPr/>
          </p:nvSpPr>
          <p:spPr bwMode="auto">
            <a:xfrm>
              <a:off x="4280747" y="4316871"/>
              <a:ext cx="650108" cy="87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sp>
          <p:nvSpPr>
            <p:cNvPr id="106513" name="Rectangle 17"/>
            <p:cNvSpPr>
              <a:spLocks noChangeArrowheads="1"/>
            </p:cNvSpPr>
            <p:nvPr/>
          </p:nvSpPr>
          <p:spPr bwMode="auto">
            <a:xfrm>
              <a:off x="2662884" y="5065772"/>
              <a:ext cx="1204105" cy="4590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mn-lt"/>
                </a:rPr>
                <a:t>all sites</a:t>
              </a:r>
            </a:p>
          </p:txBody>
        </p:sp>
        <p:sp>
          <p:nvSpPr>
            <p:cNvPr id="106514" name="Rectangle 18"/>
            <p:cNvSpPr>
              <a:spLocks noChangeArrowheads="1"/>
            </p:cNvSpPr>
            <p:nvPr/>
          </p:nvSpPr>
          <p:spPr bwMode="auto">
            <a:xfrm>
              <a:off x="2871894" y="4316871"/>
              <a:ext cx="650108" cy="87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sp>
          <p:nvSpPr>
            <p:cNvPr id="106516" name="Rectangle 20"/>
            <p:cNvSpPr>
              <a:spLocks noChangeArrowheads="1"/>
            </p:cNvSpPr>
            <p:nvPr/>
          </p:nvSpPr>
          <p:spPr bwMode="auto">
            <a:xfrm>
              <a:off x="11592437" y="4483947"/>
              <a:ext cx="446842"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mn-lt"/>
                </a:rPr>
                <a:t>  </a:t>
              </a:r>
            </a:p>
          </p:txBody>
        </p:sp>
      </p:grpSp>
      <p:sp>
        <p:nvSpPr>
          <p:cNvPr id="3" name="Footer Placeholder 2">
            <a:extLst>
              <a:ext uri="{FF2B5EF4-FFF2-40B4-BE49-F238E27FC236}">
                <a16:creationId xmlns:a16="http://schemas.microsoft.com/office/drawing/2014/main" id="{ADB9E2CD-74A5-6B4E-B5FD-BC7EB5AFF562}"/>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59E3BB64-8CC3-ED45-A21C-1C9E3701B153}"/>
              </a:ext>
            </a:extLst>
          </p:cNvPr>
          <p:cNvSpPr>
            <a:spLocks noGrp="1"/>
          </p:cNvSpPr>
          <p:nvPr>
            <p:ph type="sldNum" sz="quarter" idx="4"/>
          </p:nvPr>
        </p:nvSpPr>
        <p:spPr/>
        <p:txBody>
          <a:bodyPr/>
          <a:lstStyle/>
          <a:p>
            <a:fld id="{FD96158B-4539-3C43-9DE5-94C547866200}" type="slidenum">
              <a:rPr lang="en-US"/>
              <a:t>59</a:t>
            </a:fld>
            <a:endParaRPr lang="en-US"/>
          </a:p>
        </p:txBody>
      </p:sp>
    </p:spTree>
    <p:extLst>
      <p:ext uri="{BB962C8B-B14F-4D97-AF65-F5344CB8AC3E}">
        <p14:creationId xmlns:p14="http://schemas.microsoft.com/office/powerpoint/2010/main" val="26938774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noFill/>
          <a:ln/>
        </p:spPr>
        <p:txBody>
          <a:bodyPr/>
          <a:lstStyle/>
          <a:p>
            <a:r>
              <a:rPr lang="en-US"/>
              <a:t>Allocation Model</a:t>
            </a:r>
          </a:p>
        </p:txBody>
      </p:sp>
      <p:sp>
        <p:nvSpPr>
          <p:cNvPr id="107522" name="Rectangle 2"/>
          <p:cNvSpPr>
            <a:spLocks noGrp="1" noChangeArrowheads="1"/>
          </p:cNvSpPr>
          <p:nvPr>
            <p:ph idx="1"/>
          </p:nvPr>
        </p:nvSpPr>
        <p:spPr>
          <a:noFill/>
          <a:ln/>
        </p:spPr>
        <p:txBody>
          <a:bodyPr/>
          <a:lstStyle/>
          <a:p>
            <a:r>
              <a:rPr lang="en-US" dirty="0">
                <a:solidFill>
                  <a:schemeClr val="tx2"/>
                </a:solidFill>
              </a:rPr>
              <a:t>Query Processing Cost</a:t>
            </a:r>
          </a:p>
          <a:p>
            <a:pPr lvl="1">
              <a:buFont typeface="Monotype Sorts" charset="0"/>
              <a:buNone/>
            </a:pPr>
            <a:endParaRPr lang="en-US" dirty="0">
              <a:solidFill>
                <a:schemeClr val="hlink"/>
              </a:solidFill>
            </a:endParaRPr>
          </a:p>
          <a:p>
            <a:pPr lvl="1">
              <a:buFont typeface="Monotype Sorts" charset="0"/>
              <a:buNone/>
            </a:pPr>
            <a:r>
              <a:rPr lang="en-US" dirty="0">
                <a:solidFill>
                  <a:schemeClr val="hlink"/>
                </a:solidFill>
              </a:rPr>
              <a:t>Processing component</a:t>
            </a:r>
            <a:endParaRPr lang="en-US" dirty="0"/>
          </a:p>
          <a:p>
            <a:pPr lvl="2">
              <a:buFont typeface="Monotype Sorts" charset="0"/>
              <a:buNone/>
            </a:pPr>
            <a:r>
              <a:rPr lang="en-US" dirty="0"/>
              <a:t>access cost + integrity enforcement cost + concurrency control cost</a:t>
            </a:r>
          </a:p>
          <a:p>
            <a:pPr lvl="1"/>
            <a:r>
              <a:rPr lang="en-US" dirty="0"/>
              <a:t>Access cost</a:t>
            </a:r>
          </a:p>
          <a:p>
            <a:pPr lvl="1">
              <a:buFont typeface="Monotype Sorts" charset="0"/>
              <a:buNone/>
            </a:pPr>
            <a:endParaRPr lang="en-US" dirty="0"/>
          </a:p>
          <a:p>
            <a:pPr lvl="1">
              <a:buFont typeface="Monotype Sorts" charset="0"/>
              <a:buNone/>
            </a:pPr>
            <a:endParaRPr lang="en-US" dirty="0"/>
          </a:p>
          <a:p>
            <a:pPr lvl="1">
              <a:buFont typeface="Monotype Sorts" charset="0"/>
              <a:buNone/>
            </a:pPr>
            <a:endParaRPr lang="en-US" dirty="0"/>
          </a:p>
          <a:p>
            <a:pPr lvl="1">
              <a:buFont typeface="Monotype Sorts" charset="0"/>
              <a:buNone/>
            </a:pPr>
            <a:endParaRPr lang="en-US" dirty="0"/>
          </a:p>
          <a:p>
            <a:pPr lvl="1"/>
            <a:r>
              <a:rPr lang="en-US" dirty="0"/>
              <a:t>Integrity enforcement and concurrency control costs</a:t>
            </a:r>
          </a:p>
          <a:p>
            <a:pPr lvl="2"/>
            <a:r>
              <a:rPr lang="en-US" dirty="0"/>
              <a:t>Can be similarly calculated</a:t>
            </a:r>
          </a:p>
        </p:txBody>
      </p:sp>
      <p:sp>
        <p:nvSpPr>
          <p:cNvPr id="107524" name="Rectangle 4"/>
          <p:cNvSpPr>
            <a:spLocks noChangeArrowheads="1"/>
          </p:cNvSpPr>
          <p:nvPr/>
        </p:nvSpPr>
        <p:spPr bwMode="auto">
          <a:xfrm>
            <a:off x="1540582" y="398462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Book Antiqua"/>
              </a:rPr>
              <a:t>  </a:t>
            </a:r>
          </a:p>
        </p:txBody>
      </p:sp>
      <p:sp>
        <p:nvSpPr>
          <p:cNvPr id="107525" name="Rectangle 5"/>
          <p:cNvSpPr>
            <a:spLocks noChangeArrowheads="1"/>
          </p:cNvSpPr>
          <p:nvPr/>
        </p:nvSpPr>
        <p:spPr bwMode="auto">
          <a:xfrm>
            <a:off x="1540582" y="398462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i="1" dirty="0">
                <a:solidFill>
                  <a:srgbClr val="000000"/>
                </a:solidFill>
                <a:latin typeface="Book Antiqua"/>
              </a:rPr>
              <a:t>  </a:t>
            </a:r>
          </a:p>
        </p:txBody>
      </p:sp>
      <p:sp>
        <p:nvSpPr>
          <p:cNvPr id="107533" name="Rectangle 13"/>
          <p:cNvSpPr>
            <a:spLocks noChangeArrowheads="1"/>
          </p:cNvSpPr>
          <p:nvPr/>
        </p:nvSpPr>
        <p:spPr bwMode="auto">
          <a:xfrm>
            <a:off x="8925632" y="3248025"/>
            <a:ext cx="242051"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Book Antiqua"/>
              </a:rPr>
              <a:t> </a:t>
            </a:r>
          </a:p>
        </p:txBody>
      </p:sp>
      <p:sp>
        <p:nvSpPr>
          <p:cNvPr id="107534" name="Rectangle 14"/>
          <p:cNvSpPr>
            <a:spLocks noChangeArrowheads="1"/>
          </p:cNvSpPr>
          <p:nvPr/>
        </p:nvSpPr>
        <p:spPr bwMode="auto">
          <a:xfrm>
            <a:off x="2804232" y="3857625"/>
            <a:ext cx="2614495"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Book Antiqua"/>
              </a:rPr>
              <a:t>                                         </a:t>
            </a:r>
          </a:p>
        </p:txBody>
      </p:sp>
      <p:grpSp>
        <p:nvGrpSpPr>
          <p:cNvPr id="5" name="Group 4"/>
          <p:cNvGrpSpPr/>
          <p:nvPr/>
        </p:nvGrpSpPr>
        <p:grpSpPr>
          <a:xfrm>
            <a:off x="1187624" y="3679618"/>
            <a:ext cx="7205188" cy="1098137"/>
            <a:chOff x="1726780" y="4452337"/>
            <a:chExt cx="10247378" cy="1561796"/>
          </a:xfrm>
        </p:grpSpPr>
        <p:grpSp>
          <p:nvGrpSpPr>
            <p:cNvPr id="4" name="Group 3"/>
            <p:cNvGrpSpPr/>
            <p:nvPr/>
          </p:nvGrpSpPr>
          <p:grpSpPr>
            <a:xfrm>
              <a:off x="1726780" y="4452337"/>
              <a:ext cx="10247378" cy="1216462"/>
              <a:chOff x="1726780" y="4452337"/>
              <a:chExt cx="10247378" cy="1216462"/>
            </a:xfrm>
          </p:grpSpPr>
          <p:sp>
            <p:nvSpPr>
              <p:cNvPr id="107527" name="Rectangle 7"/>
              <p:cNvSpPr>
                <a:spLocks noChangeArrowheads="1"/>
              </p:cNvSpPr>
              <p:nvPr/>
            </p:nvSpPr>
            <p:spPr bwMode="auto">
              <a:xfrm>
                <a:off x="4523330" y="4732784"/>
                <a:ext cx="7450828" cy="489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mn-lt"/>
                  </a:rPr>
                  <a:t>(no. of update accesses+ no. of read accesses) </a:t>
                </a:r>
                <a:r>
                  <a:rPr lang="en-US" sz="1828" dirty="0">
                    <a:solidFill>
                      <a:srgbClr val="000000"/>
                    </a:solidFill>
                    <a:latin typeface="+mn-lt"/>
                    <a:sym typeface="Symbol"/>
                  </a:rPr>
                  <a:t></a:t>
                </a:r>
                <a:endParaRPr lang="en-US" sz="1828" dirty="0">
                  <a:solidFill>
                    <a:srgbClr val="000000"/>
                  </a:solidFill>
                  <a:latin typeface="+mn-lt"/>
                </a:endParaRPr>
              </a:p>
            </p:txBody>
          </p:sp>
          <p:sp>
            <p:nvSpPr>
              <p:cNvPr id="107528" name="Rectangle 8"/>
              <p:cNvSpPr>
                <a:spLocks noChangeArrowheads="1"/>
              </p:cNvSpPr>
              <p:nvPr/>
            </p:nvSpPr>
            <p:spPr bwMode="auto">
              <a:xfrm>
                <a:off x="3109154" y="5209789"/>
                <a:ext cx="1967846" cy="4590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mn-lt"/>
                  </a:rPr>
                  <a:t>all fragments</a:t>
                </a:r>
              </a:p>
            </p:txBody>
          </p:sp>
          <p:sp>
            <p:nvSpPr>
              <p:cNvPr id="107529" name="Rectangle 9"/>
              <p:cNvSpPr>
                <a:spLocks noChangeArrowheads="1"/>
              </p:cNvSpPr>
              <p:nvPr/>
            </p:nvSpPr>
            <p:spPr bwMode="auto">
              <a:xfrm>
                <a:off x="3458917" y="4452337"/>
                <a:ext cx="650108" cy="87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sp>
            <p:nvSpPr>
              <p:cNvPr id="107530" name="Rectangle 10"/>
              <p:cNvSpPr>
                <a:spLocks noChangeArrowheads="1"/>
              </p:cNvSpPr>
              <p:nvPr/>
            </p:nvSpPr>
            <p:spPr bwMode="auto">
              <a:xfrm>
                <a:off x="1726780" y="5209788"/>
                <a:ext cx="1204104" cy="4590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mn-lt"/>
                  </a:rPr>
                  <a:t>all sites</a:t>
                </a:r>
              </a:p>
            </p:txBody>
          </p:sp>
          <p:sp>
            <p:nvSpPr>
              <p:cNvPr id="107531" name="Rectangle 11"/>
              <p:cNvSpPr>
                <a:spLocks noChangeArrowheads="1"/>
              </p:cNvSpPr>
              <p:nvPr/>
            </p:nvSpPr>
            <p:spPr bwMode="auto">
              <a:xfrm>
                <a:off x="2013939" y="4452337"/>
                <a:ext cx="650108" cy="87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grpSp>
        <p:sp>
          <p:nvSpPr>
            <p:cNvPr id="107535" name="Rectangle 15"/>
            <p:cNvSpPr>
              <a:spLocks noChangeArrowheads="1"/>
            </p:cNvSpPr>
            <p:nvPr/>
          </p:nvSpPr>
          <p:spPr bwMode="auto">
            <a:xfrm>
              <a:off x="5932014" y="5486400"/>
              <a:ext cx="5227638"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i="1" dirty="0" err="1">
                  <a:solidFill>
                    <a:srgbClr val="000000"/>
                  </a:solidFill>
                  <a:latin typeface="+mn-lt"/>
                </a:rPr>
                <a:t>x</a:t>
              </a:r>
              <a:r>
                <a:rPr lang="en-US" sz="1828" i="1" baseline="-25000" dirty="0" err="1">
                  <a:solidFill>
                    <a:srgbClr val="000000"/>
                  </a:solidFill>
                  <a:latin typeface="+mn-lt"/>
                </a:rPr>
                <a:t>ij</a:t>
              </a:r>
              <a:r>
                <a:rPr lang="en-US" sz="1828" i="1" dirty="0">
                  <a:solidFill>
                    <a:srgbClr val="000000"/>
                  </a:solidFill>
                  <a:latin typeface="+mn-lt"/>
                </a:rPr>
                <a:t> </a:t>
              </a:r>
              <a:r>
                <a:rPr lang="en-US" sz="1828" dirty="0">
                  <a:solidFill>
                    <a:srgbClr val="000000"/>
                  </a:solidFill>
                  <a:latin typeface="+mn-lt"/>
                  <a:sym typeface="Symbol"/>
                </a:rPr>
                <a:t></a:t>
              </a:r>
              <a:r>
                <a:rPr lang="en-US" sz="1828" dirty="0">
                  <a:solidFill>
                    <a:srgbClr val="000000"/>
                  </a:solidFill>
                  <a:latin typeface="+mn-lt"/>
                </a:rPr>
                <a:t> local processing cost at a site</a:t>
              </a:r>
            </a:p>
          </p:txBody>
        </p:sp>
      </p:grpSp>
      <p:sp>
        <p:nvSpPr>
          <p:cNvPr id="2" name="Footer Placeholder 1">
            <a:extLst>
              <a:ext uri="{FF2B5EF4-FFF2-40B4-BE49-F238E27FC236}">
                <a16:creationId xmlns:a16="http://schemas.microsoft.com/office/drawing/2014/main" id="{BFC56C35-634B-814A-84A0-BF18EC76503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421D41E-F470-5145-922D-92054C0763BB}"/>
              </a:ext>
            </a:extLst>
          </p:cNvPr>
          <p:cNvSpPr>
            <a:spLocks noGrp="1"/>
          </p:cNvSpPr>
          <p:nvPr>
            <p:ph type="sldNum" sz="quarter" idx="4"/>
          </p:nvPr>
        </p:nvSpPr>
        <p:spPr/>
        <p:txBody>
          <a:bodyPr/>
          <a:lstStyle/>
          <a:p>
            <a:fld id="{FD96158B-4539-3C43-9DE5-94C547866200}" type="slidenum">
              <a:rPr lang="en-US"/>
              <a:t>60</a:t>
            </a:fld>
            <a:endParaRPr lang="en-US"/>
          </a:p>
        </p:txBody>
      </p:sp>
    </p:spTree>
    <p:extLst>
      <p:ext uri="{BB962C8B-B14F-4D97-AF65-F5344CB8AC3E}">
        <p14:creationId xmlns:p14="http://schemas.microsoft.com/office/powerpoint/2010/main" val="40059662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noFill/>
          <a:ln/>
        </p:spPr>
        <p:txBody>
          <a:bodyPr/>
          <a:lstStyle/>
          <a:p>
            <a:r>
              <a:rPr lang="en-US" dirty="0">
                <a:solidFill>
                  <a:schemeClr val="tx2"/>
                </a:solidFill>
              </a:rPr>
              <a:t>Query Processing Cost</a:t>
            </a:r>
          </a:p>
          <a:p>
            <a:pPr lvl="1">
              <a:buFont typeface="Monotype Sorts" charset="0"/>
              <a:buNone/>
            </a:pPr>
            <a:r>
              <a:rPr lang="en-US" dirty="0">
                <a:solidFill>
                  <a:schemeClr val="hlink"/>
                </a:solidFill>
              </a:rPr>
              <a:t>Transmission component</a:t>
            </a:r>
            <a:endParaRPr lang="en-US" dirty="0"/>
          </a:p>
          <a:p>
            <a:pPr lvl="2">
              <a:buFont typeface="Monotype Sorts" charset="0"/>
              <a:buNone/>
            </a:pPr>
            <a:r>
              <a:rPr lang="en-US" dirty="0"/>
              <a:t>cost of processing updates + cost of processing retrievals</a:t>
            </a:r>
          </a:p>
          <a:p>
            <a:pPr lvl="1"/>
            <a:r>
              <a:rPr lang="en-US" dirty="0"/>
              <a:t>Cost of updates</a:t>
            </a:r>
          </a:p>
          <a:p>
            <a:pPr lvl="1">
              <a:buFont typeface="Monotype Sorts" charset="0"/>
              <a:buNone/>
            </a:pPr>
            <a:endParaRPr lang="en-US" dirty="0"/>
          </a:p>
          <a:p>
            <a:pPr lvl="1">
              <a:buFont typeface="Monotype Sorts" charset="0"/>
              <a:buNone/>
            </a:pPr>
            <a:endParaRPr lang="en-US" dirty="0"/>
          </a:p>
          <a:p>
            <a:pPr lvl="1">
              <a:buFont typeface="Monotype Sorts" charset="0"/>
              <a:buNone/>
            </a:pPr>
            <a:endParaRPr lang="en-US" dirty="0"/>
          </a:p>
          <a:p>
            <a:pPr lvl="1">
              <a:buFont typeface="Monotype Sorts" charset="0"/>
              <a:buNone/>
            </a:pPr>
            <a:endParaRPr lang="en-US" dirty="0"/>
          </a:p>
          <a:p>
            <a:pPr lvl="1"/>
            <a:r>
              <a:rPr lang="en-US" dirty="0"/>
              <a:t>Retrieval Cost</a:t>
            </a:r>
          </a:p>
          <a:p>
            <a:endParaRPr lang="en-US" dirty="0"/>
          </a:p>
        </p:txBody>
      </p:sp>
      <p:sp>
        <p:nvSpPr>
          <p:cNvPr id="108547" name="Rectangle 3"/>
          <p:cNvSpPr>
            <a:spLocks noGrp="1" noChangeArrowheads="1"/>
          </p:cNvSpPr>
          <p:nvPr>
            <p:ph type="title"/>
          </p:nvPr>
        </p:nvSpPr>
        <p:spPr>
          <a:noFill/>
          <a:ln/>
        </p:spPr>
        <p:txBody>
          <a:bodyPr/>
          <a:lstStyle/>
          <a:p>
            <a:r>
              <a:rPr lang="en-US"/>
              <a:t>Allocation Model</a:t>
            </a:r>
          </a:p>
        </p:txBody>
      </p:sp>
      <p:grpSp>
        <p:nvGrpSpPr>
          <p:cNvPr id="2" name="Group 1"/>
          <p:cNvGrpSpPr/>
          <p:nvPr/>
        </p:nvGrpSpPr>
        <p:grpSpPr>
          <a:xfrm>
            <a:off x="1568557" y="3200400"/>
            <a:ext cx="5263740" cy="1475212"/>
            <a:chOff x="2230836" y="4551680"/>
            <a:chExt cx="7486209" cy="2098079"/>
          </a:xfrm>
        </p:grpSpPr>
        <p:sp>
          <p:nvSpPr>
            <p:cNvPr id="108548" name="Rectangle 4"/>
            <p:cNvSpPr>
              <a:spLocks noChangeArrowheads="1"/>
            </p:cNvSpPr>
            <p:nvPr/>
          </p:nvSpPr>
          <p:spPr bwMode="auto">
            <a:xfrm>
              <a:off x="2696792" y="5946986"/>
              <a:ext cx="446842"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mn-lt"/>
                </a:rPr>
                <a:t>  </a:t>
              </a:r>
            </a:p>
          </p:txBody>
        </p:sp>
        <p:sp>
          <p:nvSpPr>
            <p:cNvPr id="108549" name="Rectangle 5"/>
            <p:cNvSpPr>
              <a:spLocks noChangeArrowheads="1"/>
            </p:cNvSpPr>
            <p:nvPr/>
          </p:nvSpPr>
          <p:spPr bwMode="auto">
            <a:xfrm>
              <a:off x="4486176" y="4718756"/>
              <a:ext cx="3716473" cy="489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mn-lt"/>
                </a:rPr>
                <a:t>update message cost  </a:t>
              </a:r>
              <a:r>
                <a:rPr lang="en-US" sz="1828" dirty="0">
                  <a:solidFill>
                    <a:srgbClr val="000000"/>
                  </a:solidFill>
                  <a:latin typeface="+mn-lt"/>
                  <a:sym typeface="Symbol"/>
                </a:rPr>
                <a:t></a:t>
              </a:r>
              <a:endParaRPr lang="en-US" sz="1828" dirty="0">
                <a:solidFill>
                  <a:srgbClr val="000000"/>
                </a:solidFill>
                <a:latin typeface="+mn-lt"/>
              </a:endParaRPr>
            </a:p>
          </p:txBody>
        </p:sp>
        <p:sp>
          <p:nvSpPr>
            <p:cNvPr id="108550" name="Rectangle 6"/>
            <p:cNvSpPr>
              <a:spLocks noChangeArrowheads="1"/>
            </p:cNvSpPr>
            <p:nvPr/>
          </p:nvSpPr>
          <p:spPr bwMode="auto">
            <a:xfrm>
              <a:off x="3595150" y="5287639"/>
              <a:ext cx="1967847" cy="4590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mn-lt"/>
                </a:rPr>
                <a:t>all fragments</a:t>
              </a:r>
            </a:p>
          </p:txBody>
        </p:sp>
        <p:sp>
          <p:nvSpPr>
            <p:cNvPr id="108551" name="Rectangle 7"/>
            <p:cNvSpPr>
              <a:spLocks noChangeArrowheads="1"/>
            </p:cNvSpPr>
            <p:nvPr/>
          </p:nvSpPr>
          <p:spPr bwMode="auto">
            <a:xfrm>
              <a:off x="3946598" y="4551680"/>
              <a:ext cx="650108" cy="87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sp>
          <p:nvSpPr>
            <p:cNvPr id="108552" name="Rectangle 8"/>
            <p:cNvSpPr>
              <a:spLocks noChangeArrowheads="1"/>
            </p:cNvSpPr>
            <p:nvPr/>
          </p:nvSpPr>
          <p:spPr bwMode="auto">
            <a:xfrm>
              <a:off x="2230836" y="5287639"/>
              <a:ext cx="1204105" cy="4590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mn-lt"/>
                </a:rPr>
                <a:t>all sites</a:t>
              </a:r>
            </a:p>
          </p:txBody>
        </p:sp>
        <p:sp>
          <p:nvSpPr>
            <p:cNvPr id="108553" name="Rectangle 9"/>
            <p:cNvSpPr>
              <a:spLocks noChangeArrowheads="1"/>
            </p:cNvSpPr>
            <p:nvPr/>
          </p:nvSpPr>
          <p:spPr bwMode="auto">
            <a:xfrm>
              <a:off x="2519682" y="4551680"/>
              <a:ext cx="650108" cy="87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sp>
          <p:nvSpPr>
            <p:cNvPr id="108555" name="Rectangle 11"/>
            <p:cNvSpPr>
              <a:spLocks noChangeArrowheads="1"/>
            </p:cNvSpPr>
            <p:nvPr/>
          </p:nvSpPr>
          <p:spPr bwMode="auto">
            <a:xfrm>
              <a:off x="3365093" y="5621867"/>
              <a:ext cx="1755462"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mn-lt"/>
                </a:rPr>
                <a:t>                </a:t>
              </a:r>
            </a:p>
          </p:txBody>
        </p:sp>
        <p:sp>
          <p:nvSpPr>
            <p:cNvPr id="108556" name="Rectangle 12"/>
            <p:cNvSpPr>
              <a:spLocks noChangeArrowheads="1"/>
            </p:cNvSpPr>
            <p:nvPr/>
          </p:nvSpPr>
          <p:spPr bwMode="auto">
            <a:xfrm>
              <a:off x="6059847" y="5621866"/>
              <a:ext cx="3657198" cy="489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mn-lt"/>
                </a:rPr>
                <a:t>acknowledgment cost   </a:t>
              </a:r>
            </a:p>
          </p:txBody>
        </p:sp>
        <p:sp>
          <p:nvSpPr>
            <p:cNvPr id="108557" name="Rectangle 13"/>
            <p:cNvSpPr>
              <a:spLocks noChangeArrowheads="1"/>
            </p:cNvSpPr>
            <p:nvPr/>
          </p:nvSpPr>
          <p:spPr bwMode="auto">
            <a:xfrm>
              <a:off x="4931753" y="6190749"/>
              <a:ext cx="1967847" cy="4590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mn-lt"/>
                </a:rPr>
                <a:t>all fragments</a:t>
              </a:r>
            </a:p>
          </p:txBody>
        </p:sp>
        <p:sp>
          <p:nvSpPr>
            <p:cNvPr id="108558" name="Rectangle 14"/>
            <p:cNvSpPr>
              <a:spLocks noChangeArrowheads="1"/>
            </p:cNvSpPr>
            <p:nvPr/>
          </p:nvSpPr>
          <p:spPr bwMode="auto">
            <a:xfrm>
              <a:off x="5301263" y="5454791"/>
              <a:ext cx="650108" cy="87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sp>
          <p:nvSpPr>
            <p:cNvPr id="108559" name="Rectangle 15"/>
            <p:cNvSpPr>
              <a:spLocks noChangeArrowheads="1"/>
            </p:cNvSpPr>
            <p:nvPr/>
          </p:nvSpPr>
          <p:spPr bwMode="auto">
            <a:xfrm>
              <a:off x="3567441" y="6190750"/>
              <a:ext cx="1204105" cy="4590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mn-lt"/>
                </a:rPr>
                <a:t>all sites</a:t>
              </a:r>
            </a:p>
          </p:txBody>
        </p:sp>
        <p:sp>
          <p:nvSpPr>
            <p:cNvPr id="108560" name="Rectangle 16"/>
            <p:cNvSpPr>
              <a:spLocks noChangeArrowheads="1"/>
            </p:cNvSpPr>
            <p:nvPr/>
          </p:nvSpPr>
          <p:spPr bwMode="auto">
            <a:xfrm>
              <a:off x="3856285" y="5454791"/>
              <a:ext cx="650108" cy="87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grpSp>
      <p:grpSp>
        <p:nvGrpSpPr>
          <p:cNvPr id="3" name="Group 2"/>
          <p:cNvGrpSpPr/>
          <p:nvPr/>
        </p:nvGrpSpPr>
        <p:grpSpPr>
          <a:xfrm>
            <a:off x="1474689" y="5111750"/>
            <a:ext cx="6318931" cy="1148935"/>
            <a:chOff x="2097336" y="7270046"/>
            <a:chExt cx="8986924" cy="1634042"/>
          </a:xfrm>
        </p:grpSpPr>
        <p:sp>
          <p:nvSpPr>
            <p:cNvPr id="108562" name="Rectangle 18"/>
            <p:cNvSpPr>
              <a:spLocks noChangeArrowheads="1"/>
            </p:cNvSpPr>
            <p:nvPr/>
          </p:nvSpPr>
          <p:spPr bwMode="auto">
            <a:xfrm>
              <a:off x="2805165" y="8376355"/>
              <a:ext cx="446842"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mn-lt"/>
                </a:rPr>
                <a:t>  </a:t>
              </a:r>
            </a:p>
          </p:txBody>
        </p:sp>
        <p:sp>
          <p:nvSpPr>
            <p:cNvPr id="108564" name="Rectangle 20"/>
            <p:cNvSpPr>
              <a:spLocks noChangeArrowheads="1"/>
            </p:cNvSpPr>
            <p:nvPr/>
          </p:nvSpPr>
          <p:spPr bwMode="auto">
            <a:xfrm>
              <a:off x="3484294" y="7469088"/>
              <a:ext cx="718502" cy="489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mn-lt"/>
                </a:rPr>
                <a:t>min</a:t>
              </a:r>
            </a:p>
          </p:txBody>
        </p:sp>
        <p:sp>
          <p:nvSpPr>
            <p:cNvPr id="108565" name="Rectangle 21"/>
            <p:cNvSpPr>
              <a:spLocks noChangeArrowheads="1"/>
            </p:cNvSpPr>
            <p:nvPr/>
          </p:nvSpPr>
          <p:spPr bwMode="auto">
            <a:xfrm>
              <a:off x="4102841" y="7679572"/>
              <a:ext cx="1037678" cy="3974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406" dirty="0">
                  <a:solidFill>
                    <a:srgbClr val="000000"/>
                  </a:solidFill>
                  <a:latin typeface="+mn-lt"/>
                </a:rPr>
                <a:t>all sites</a:t>
              </a:r>
            </a:p>
          </p:txBody>
        </p:sp>
        <p:sp>
          <p:nvSpPr>
            <p:cNvPr id="108566" name="Rectangle 22"/>
            <p:cNvSpPr>
              <a:spLocks noChangeArrowheads="1"/>
            </p:cNvSpPr>
            <p:nvPr/>
          </p:nvSpPr>
          <p:spPr bwMode="auto">
            <a:xfrm>
              <a:off x="2097336" y="8045152"/>
              <a:ext cx="1967846" cy="4590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mn-lt"/>
                </a:rPr>
                <a:t>all fragments</a:t>
              </a:r>
            </a:p>
          </p:txBody>
        </p:sp>
        <p:sp>
          <p:nvSpPr>
            <p:cNvPr id="108567" name="Rectangle 23"/>
            <p:cNvSpPr>
              <a:spLocks noChangeArrowheads="1"/>
            </p:cNvSpPr>
            <p:nvPr/>
          </p:nvSpPr>
          <p:spPr bwMode="auto">
            <a:xfrm>
              <a:off x="2628055" y="7270046"/>
              <a:ext cx="650108" cy="87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sp>
          <p:nvSpPr>
            <p:cNvPr id="108568" name="Rectangle 24"/>
            <p:cNvSpPr>
              <a:spLocks noChangeArrowheads="1"/>
            </p:cNvSpPr>
            <p:nvPr/>
          </p:nvSpPr>
          <p:spPr bwMode="auto">
            <a:xfrm>
              <a:off x="5037467" y="7469088"/>
              <a:ext cx="4585088" cy="489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mn-lt"/>
                </a:rPr>
                <a:t>(cost of retrieval command  </a:t>
              </a:r>
              <a:r>
                <a:rPr lang="en-US" sz="1828" dirty="0">
                  <a:solidFill>
                    <a:srgbClr val="000000"/>
                  </a:solidFill>
                  <a:latin typeface="+mn-lt"/>
                  <a:sym typeface="Symbol"/>
                </a:rPr>
                <a:t></a:t>
              </a:r>
              <a:r>
                <a:rPr lang="en-US" sz="1828" dirty="0">
                  <a:solidFill>
                    <a:srgbClr val="000000"/>
                  </a:solidFill>
                  <a:latin typeface="+mn-lt"/>
                </a:rPr>
                <a:t> </a:t>
              </a:r>
            </a:p>
          </p:txBody>
        </p:sp>
        <p:sp>
          <p:nvSpPr>
            <p:cNvPr id="108570" name="Rectangle 26"/>
            <p:cNvSpPr>
              <a:spLocks noChangeArrowheads="1"/>
            </p:cNvSpPr>
            <p:nvPr/>
          </p:nvSpPr>
          <p:spPr bwMode="auto">
            <a:xfrm>
              <a:off x="6253311" y="8117161"/>
              <a:ext cx="4830949"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mn-lt"/>
                </a:rPr>
                <a:t>cost of sending back the result)</a:t>
              </a:r>
            </a:p>
          </p:txBody>
        </p:sp>
      </p:grpSp>
      <p:sp>
        <p:nvSpPr>
          <p:cNvPr id="4" name="Footer Placeholder 3">
            <a:extLst>
              <a:ext uri="{FF2B5EF4-FFF2-40B4-BE49-F238E27FC236}">
                <a16:creationId xmlns:a16="http://schemas.microsoft.com/office/drawing/2014/main" id="{15023225-DB28-074B-B421-C716F171807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F9305E4-A76A-D74A-B02B-3FC72363BEAC}"/>
              </a:ext>
            </a:extLst>
          </p:cNvPr>
          <p:cNvSpPr>
            <a:spLocks noGrp="1"/>
          </p:cNvSpPr>
          <p:nvPr>
            <p:ph type="sldNum" sz="quarter" idx="4"/>
          </p:nvPr>
        </p:nvSpPr>
        <p:spPr/>
        <p:txBody>
          <a:bodyPr/>
          <a:lstStyle/>
          <a:p>
            <a:fld id="{FD96158B-4539-3C43-9DE5-94C547866200}" type="slidenum">
              <a:rPr lang="en-US"/>
              <a:t>61</a:t>
            </a:fld>
            <a:endParaRPr lang="en-US"/>
          </a:p>
        </p:txBody>
      </p:sp>
    </p:spTree>
    <p:extLst>
      <p:ext uri="{BB962C8B-B14F-4D97-AF65-F5344CB8AC3E}">
        <p14:creationId xmlns:p14="http://schemas.microsoft.com/office/powerpoint/2010/main" val="33688331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title"/>
          </p:nvPr>
        </p:nvSpPr>
        <p:spPr>
          <a:noFill/>
          <a:ln/>
        </p:spPr>
        <p:txBody>
          <a:bodyPr/>
          <a:lstStyle/>
          <a:p>
            <a:r>
              <a:rPr lang="en-US"/>
              <a:t>Allocation Model</a:t>
            </a:r>
          </a:p>
        </p:txBody>
      </p:sp>
      <p:sp>
        <p:nvSpPr>
          <p:cNvPr id="109570" name="Rectangle 2"/>
          <p:cNvSpPr>
            <a:spLocks noGrp="1" noChangeArrowheads="1"/>
          </p:cNvSpPr>
          <p:nvPr>
            <p:ph idx="1"/>
          </p:nvPr>
        </p:nvSpPr>
        <p:spPr>
          <a:xfrm>
            <a:off x="457200" y="1600200"/>
            <a:ext cx="8229600" cy="3436369"/>
          </a:xfrm>
          <a:noFill/>
          <a:ln/>
        </p:spPr>
        <p:txBody>
          <a:bodyPr/>
          <a:lstStyle/>
          <a:p>
            <a:pPr>
              <a:lnSpc>
                <a:spcPct val="100000"/>
              </a:lnSpc>
              <a:spcBef>
                <a:spcPct val="40000"/>
              </a:spcBef>
            </a:pPr>
            <a:r>
              <a:rPr lang="en-US" dirty="0">
                <a:solidFill>
                  <a:schemeClr val="tx2"/>
                </a:solidFill>
              </a:rPr>
              <a:t>Constraints</a:t>
            </a:r>
          </a:p>
          <a:p>
            <a:pPr lvl="1">
              <a:lnSpc>
                <a:spcPct val="100000"/>
              </a:lnSpc>
              <a:spcBef>
                <a:spcPct val="40000"/>
              </a:spcBef>
            </a:pPr>
            <a:r>
              <a:rPr lang="en-US" dirty="0"/>
              <a:t>Response Time</a:t>
            </a:r>
          </a:p>
          <a:p>
            <a:pPr lvl="2">
              <a:lnSpc>
                <a:spcPct val="100000"/>
              </a:lnSpc>
              <a:spcBef>
                <a:spcPct val="40000"/>
              </a:spcBef>
              <a:buFont typeface="Monotype Sorts" charset="0"/>
              <a:buNone/>
            </a:pPr>
            <a:r>
              <a:rPr lang="en-US" dirty="0"/>
              <a:t>execution time of query  ≤ max. allowable response time for that query		    </a:t>
            </a:r>
          </a:p>
          <a:p>
            <a:pPr lvl="1">
              <a:lnSpc>
                <a:spcPct val="100000"/>
              </a:lnSpc>
              <a:spcBef>
                <a:spcPct val="40000"/>
              </a:spcBef>
            </a:pPr>
            <a:r>
              <a:rPr lang="en-US" dirty="0"/>
              <a:t>Storage Constraint (for a site)</a:t>
            </a:r>
          </a:p>
          <a:p>
            <a:pPr lvl="1">
              <a:lnSpc>
                <a:spcPct val="100000"/>
              </a:lnSpc>
              <a:spcBef>
                <a:spcPct val="40000"/>
              </a:spcBef>
              <a:buFont typeface="Monotype Sorts" charset="0"/>
              <a:buNone/>
            </a:pPr>
            <a:endParaRPr lang="en-US" dirty="0"/>
          </a:p>
          <a:p>
            <a:pPr lvl="1">
              <a:lnSpc>
                <a:spcPct val="100000"/>
              </a:lnSpc>
              <a:spcBef>
                <a:spcPct val="40000"/>
              </a:spcBef>
              <a:buFont typeface="Monotype Sorts" charset="0"/>
              <a:buNone/>
            </a:pPr>
            <a:endParaRPr lang="en-US" dirty="0"/>
          </a:p>
          <a:p>
            <a:pPr lvl="1">
              <a:lnSpc>
                <a:spcPct val="100000"/>
              </a:lnSpc>
              <a:spcBef>
                <a:spcPct val="40000"/>
              </a:spcBef>
            </a:pPr>
            <a:r>
              <a:rPr lang="en-US" dirty="0"/>
              <a:t>Processing constraint (for a site)</a:t>
            </a:r>
          </a:p>
        </p:txBody>
      </p:sp>
      <p:sp>
        <p:nvSpPr>
          <p:cNvPr id="109572" name="Rectangle 4"/>
          <p:cNvSpPr>
            <a:spLocks noChangeArrowheads="1"/>
          </p:cNvSpPr>
          <p:nvPr/>
        </p:nvSpPr>
        <p:spPr bwMode="auto">
          <a:xfrm>
            <a:off x="2016832" y="447992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Book Antiqua"/>
              </a:rPr>
              <a:t>  </a:t>
            </a:r>
          </a:p>
        </p:txBody>
      </p:sp>
      <p:grpSp>
        <p:nvGrpSpPr>
          <p:cNvPr id="4" name="Group 3"/>
          <p:cNvGrpSpPr/>
          <p:nvPr/>
        </p:nvGrpSpPr>
        <p:grpSpPr>
          <a:xfrm>
            <a:off x="1475656" y="3541282"/>
            <a:ext cx="6420231" cy="891389"/>
            <a:chOff x="2167770" y="4732784"/>
            <a:chExt cx="9130995" cy="1267754"/>
          </a:xfrm>
        </p:grpSpPr>
        <p:sp>
          <p:nvSpPr>
            <p:cNvPr id="109573" name="Rectangle 5"/>
            <p:cNvSpPr>
              <a:spLocks noChangeArrowheads="1"/>
            </p:cNvSpPr>
            <p:nvPr/>
          </p:nvSpPr>
          <p:spPr bwMode="auto">
            <a:xfrm>
              <a:off x="3550072" y="4899860"/>
              <a:ext cx="7748693"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6" tIns="44449" rIns="90486" bIns="44449">
              <a:spAutoFit/>
            </a:bodyPr>
            <a:lstStyle/>
            <a:p>
              <a:r>
                <a:rPr lang="en-US" sz="1828" dirty="0">
                  <a:solidFill>
                    <a:srgbClr val="000000"/>
                  </a:solidFill>
                  <a:latin typeface="+mn-lt"/>
                </a:rPr>
                <a:t>storage requirement of a fragment at that site  </a:t>
              </a:r>
              <a:r>
                <a:rPr lang="en-US" sz="1828" dirty="0">
                  <a:solidFill>
                    <a:srgbClr val="000000"/>
                  </a:solidFill>
                  <a:latin typeface="+mn-lt"/>
                  <a:sym typeface="Symbol"/>
                </a:rPr>
                <a:t></a:t>
              </a:r>
              <a:r>
                <a:rPr lang="en-US" sz="1828" dirty="0">
                  <a:solidFill>
                    <a:srgbClr val="000000"/>
                  </a:solidFill>
                  <a:latin typeface="+mn-lt"/>
                </a:rPr>
                <a:t>     </a:t>
              </a:r>
            </a:p>
          </p:txBody>
        </p:sp>
        <p:sp>
          <p:nvSpPr>
            <p:cNvPr id="109574" name="Rectangle 6"/>
            <p:cNvSpPr>
              <a:spLocks noChangeArrowheads="1"/>
            </p:cNvSpPr>
            <p:nvPr/>
          </p:nvSpPr>
          <p:spPr bwMode="auto">
            <a:xfrm>
              <a:off x="2167770" y="5503629"/>
              <a:ext cx="2045000" cy="4969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687" dirty="0">
                  <a:solidFill>
                    <a:srgbClr val="000000"/>
                  </a:solidFill>
                  <a:latin typeface="+mn-lt"/>
                </a:rPr>
                <a:t>all fragments</a:t>
              </a:r>
            </a:p>
          </p:txBody>
        </p:sp>
        <p:sp>
          <p:nvSpPr>
            <p:cNvPr id="109575" name="Rectangle 7"/>
            <p:cNvSpPr>
              <a:spLocks noChangeArrowheads="1"/>
            </p:cNvSpPr>
            <p:nvPr/>
          </p:nvSpPr>
          <p:spPr bwMode="auto">
            <a:xfrm>
              <a:off x="2652321" y="4732784"/>
              <a:ext cx="727260" cy="9124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sp>
          <p:nvSpPr>
            <p:cNvPr id="109576" name="Rectangle 8"/>
            <p:cNvSpPr>
              <a:spLocks noChangeArrowheads="1"/>
            </p:cNvSpPr>
            <p:nvPr/>
          </p:nvSpPr>
          <p:spPr bwMode="auto">
            <a:xfrm>
              <a:off x="5125327" y="5308848"/>
              <a:ext cx="4315708"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mn-lt"/>
                </a:rPr>
                <a:t>storage capacity at that site</a:t>
              </a:r>
            </a:p>
          </p:txBody>
        </p:sp>
      </p:grpSp>
      <p:sp>
        <p:nvSpPr>
          <p:cNvPr id="109577" name="Rectangle 9"/>
          <p:cNvSpPr>
            <a:spLocks noChangeArrowheads="1"/>
          </p:cNvSpPr>
          <p:nvPr/>
        </p:nvSpPr>
        <p:spPr bwMode="auto">
          <a:xfrm>
            <a:off x="2029532" y="611822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Book Antiqua"/>
              </a:rPr>
              <a:t>  </a:t>
            </a:r>
          </a:p>
        </p:txBody>
      </p:sp>
      <p:grpSp>
        <p:nvGrpSpPr>
          <p:cNvPr id="3" name="Group 2"/>
          <p:cNvGrpSpPr/>
          <p:nvPr/>
        </p:nvGrpSpPr>
        <p:grpSpPr>
          <a:xfrm>
            <a:off x="1666754" y="5085184"/>
            <a:ext cx="5466526" cy="868308"/>
            <a:chOff x="2370494" y="7595165"/>
            <a:chExt cx="7774615" cy="1234927"/>
          </a:xfrm>
        </p:grpSpPr>
        <p:sp>
          <p:nvSpPr>
            <p:cNvPr id="109578" name="Rectangle 10"/>
            <p:cNvSpPr>
              <a:spLocks noChangeArrowheads="1"/>
            </p:cNvSpPr>
            <p:nvPr/>
          </p:nvSpPr>
          <p:spPr bwMode="auto">
            <a:xfrm>
              <a:off x="3564515" y="7829128"/>
              <a:ext cx="6538537"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mn-lt"/>
                </a:rPr>
                <a:t>processing load of a query at that site  </a:t>
              </a:r>
              <a:r>
                <a:rPr lang="en-US" sz="1828" dirty="0">
                  <a:solidFill>
                    <a:srgbClr val="000000"/>
                  </a:solidFill>
                  <a:latin typeface="+mn-lt"/>
                  <a:sym typeface="Symbol"/>
                </a:rPr>
                <a:t></a:t>
              </a:r>
              <a:r>
                <a:rPr lang="en-US" sz="1828" dirty="0">
                  <a:solidFill>
                    <a:srgbClr val="000000"/>
                  </a:solidFill>
                  <a:latin typeface="+mn-lt"/>
                </a:rPr>
                <a:t>    </a:t>
              </a:r>
            </a:p>
          </p:txBody>
        </p:sp>
        <p:sp>
          <p:nvSpPr>
            <p:cNvPr id="109579" name="Rectangle 11"/>
            <p:cNvSpPr>
              <a:spLocks noChangeArrowheads="1"/>
            </p:cNvSpPr>
            <p:nvPr/>
          </p:nvSpPr>
          <p:spPr bwMode="auto">
            <a:xfrm>
              <a:off x="2370494" y="8333183"/>
              <a:ext cx="1661990" cy="4969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687" dirty="0">
                  <a:solidFill>
                    <a:srgbClr val="000000"/>
                  </a:solidFill>
                  <a:latin typeface="+mn-lt"/>
                </a:rPr>
                <a:t>all queries</a:t>
              </a:r>
            </a:p>
          </p:txBody>
        </p:sp>
        <p:sp>
          <p:nvSpPr>
            <p:cNvPr id="109580" name="Rectangle 12"/>
            <p:cNvSpPr>
              <a:spLocks noChangeArrowheads="1"/>
            </p:cNvSpPr>
            <p:nvPr/>
          </p:nvSpPr>
          <p:spPr bwMode="auto">
            <a:xfrm>
              <a:off x="2670382" y="7595165"/>
              <a:ext cx="727260" cy="912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3586" dirty="0">
                  <a:solidFill>
                    <a:srgbClr val="000000"/>
                  </a:solidFill>
                  <a:latin typeface="+mn-lt"/>
                  <a:sym typeface="Symbol"/>
                </a:rPr>
                <a:t></a:t>
              </a:r>
              <a:endParaRPr lang="en-US" sz="3586" dirty="0">
                <a:solidFill>
                  <a:srgbClr val="000000"/>
                </a:solidFill>
                <a:latin typeface="+mn-lt"/>
              </a:endParaRPr>
            </a:p>
          </p:txBody>
        </p:sp>
        <p:sp>
          <p:nvSpPr>
            <p:cNvPr id="109581" name="Rectangle 13"/>
            <p:cNvSpPr>
              <a:spLocks noChangeArrowheads="1"/>
            </p:cNvSpPr>
            <p:nvPr/>
          </p:nvSpPr>
          <p:spPr bwMode="auto">
            <a:xfrm>
              <a:off x="5362038" y="8261176"/>
              <a:ext cx="4783071" cy="52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mn-lt"/>
                </a:rPr>
                <a:t>processing capacity of that site</a:t>
              </a:r>
            </a:p>
          </p:txBody>
        </p:sp>
      </p:grpSp>
      <p:sp>
        <p:nvSpPr>
          <p:cNvPr id="2" name="Footer Placeholder 1">
            <a:extLst>
              <a:ext uri="{FF2B5EF4-FFF2-40B4-BE49-F238E27FC236}">
                <a16:creationId xmlns:a16="http://schemas.microsoft.com/office/drawing/2014/main" id="{4272F855-97DE-AB47-80F4-2C4F5BCF300E}"/>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621F820-17FE-8946-99C5-802AB39DB7C9}"/>
              </a:ext>
            </a:extLst>
          </p:cNvPr>
          <p:cNvSpPr>
            <a:spLocks noGrp="1"/>
          </p:cNvSpPr>
          <p:nvPr>
            <p:ph type="sldNum" sz="quarter" idx="4"/>
          </p:nvPr>
        </p:nvSpPr>
        <p:spPr/>
        <p:txBody>
          <a:bodyPr/>
          <a:lstStyle/>
          <a:p>
            <a:fld id="{FD96158B-4539-3C43-9DE5-94C547866200}" type="slidenum">
              <a:rPr lang="en-US"/>
              <a:t>62</a:t>
            </a:fld>
            <a:endParaRPr lang="en-US"/>
          </a:p>
        </p:txBody>
      </p:sp>
    </p:spTree>
    <p:extLst>
      <p:ext uri="{BB962C8B-B14F-4D97-AF65-F5344CB8AC3E}">
        <p14:creationId xmlns:p14="http://schemas.microsoft.com/office/powerpoint/2010/main" val="3806621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type="title"/>
          </p:nvPr>
        </p:nvSpPr>
        <p:spPr>
          <a:noFill/>
          <a:ln/>
        </p:spPr>
        <p:txBody>
          <a:bodyPr/>
          <a:lstStyle/>
          <a:p>
            <a:r>
              <a:rPr lang="en-US"/>
              <a:t>Allocation Model</a:t>
            </a:r>
          </a:p>
        </p:txBody>
      </p:sp>
      <p:sp>
        <p:nvSpPr>
          <p:cNvPr id="110594" name="Rectangle 2"/>
          <p:cNvSpPr>
            <a:spLocks noGrp="1" noChangeArrowheads="1"/>
          </p:cNvSpPr>
          <p:nvPr>
            <p:ph idx="1"/>
          </p:nvPr>
        </p:nvSpPr>
        <p:spPr>
          <a:noFill/>
          <a:ln/>
        </p:spPr>
        <p:txBody>
          <a:bodyPr/>
          <a:lstStyle/>
          <a:p>
            <a:pPr>
              <a:lnSpc>
                <a:spcPct val="100000"/>
              </a:lnSpc>
              <a:spcBef>
                <a:spcPct val="55000"/>
              </a:spcBef>
            </a:pPr>
            <a:r>
              <a:rPr lang="en-US"/>
              <a:t>Solution Methods</a:t>
            </a:r>
          </a:p>
          <a:p>
            <a:pPr lvl="1">
              <a:lnSpc>
                <a:spcPct val="100000"/>
              </a:lnSpc>
              <a:spcBef>
                <a:spcPct val="55000"/>
              </a:spcBef>
            </a:pPr>
            <a:r>
              <a:rPr lang="en-US"/>
              <a:t>FAP is NP-complete</a:t>
            </a:r>
          </a:p>
          <a:p>
            <a:pPr lvl="1">
              <a:lnSpc>
                <a:spcPct val="100000"/>
              </a:lnSpc>
              <a:spcBef>
                <a:spcPct val="55000"/>
              </a:spcBef>
            </a:pPr>
            <a:r>
              <a:rPr lang="en-US"/>
              <a:t>DAP also NP-complete</a:t>
            </a:r>
          </a:p>
          <a:p>
            <a:pPr>
              <a:lnSpc>
                <a:spcPct val="100000"/>
              </a:lnSpc>
              <a:spcBef>
                <a:spcPct val="55000"/>
              </a:spcBef>
            </a:pPr>
            <a:r>
              <a:rPr lang="en-US"/>
              <a:t>Heuristics based on</a:t>
            </a:r>
          </a:p>
          <a:p>
            <a:pPr lvl="1">
              <a:lnSpc>
                <a:spcPct val="100000"/>
              </a:lnSpc>
              <a:spcBef>
                <a:spcPct val="55000"/>
              </a:spcBef>
            </a:pPr>
            <a:r>
              <a:rPr lang="en-US"/>
              <a:t>single commodity warehouse location (for FAP)</a:t>
            </a:r>
          </a:p>
          <a:p>
            <a:pPr lvl="1">
              <a:lnSpc>
                <a:spcPct val="100000"/>
              </a:lnSpc>
              <a:spcBef>
                <a:spcPct val="55000"/>
              </a:spcBef>
            </a:pPr>
            <a:r>
              <a:rPr lang="en-US"/>
              <a:t>knapsack problem</a:t>
            </a:r>
          </a:p>
          <a:p>
            <a:pPr lvl="1">
              <a:lnSpc>
                <a:spcPct val="100000"/>
              </a:lnSpc>
              <a:spcBef>
                <a:spcPct val="55000"/>
              </a:spcBef>
            </a:pPr>
            <a:r>
              <a:rPr lang="en-US"/>
              <a:t>branch and bound techniques</a:t>
            </a:r>
          </a:p>
          <a:p>
            <a:pPr lvl="1">
              <a:lnSpc>
                <a:spcPct val="100000"/>
              </a:lnSpc>
              <a:spcBef>
                <a:spcPct val="55000"/>
              </a:spcBef>
            </a:pPr>
            <a:r>
              <a:rPr lang="en-US"/>
              <a:t>network flow</a:t>
            </a:r>
          </a:p>
        </p:txBody>
      </p:sp>
      <p:sp>
        <p:nvSpPr>
          <p:cNvPr id="2" name="Footer Placeholder 1">
            <a:extLst>
              <a:ext uri="{FF2B5EF4-FFF2-40B4-BE49-F238E27FC236}">
                <a16:creationId xmlns:a16="http://schemas.microsoft.com/office/drawing/2014/main" id="{FE47DD5B-BF2E-7548-9AF0-E0A03C29BF8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5643DAA-55F0-E642-A860-3AECED2690EA}"/>
              </a:ext>
            </a:extLst>
          </p:cNvPr>
          <p:cNvSpPr>
            <a:spLocks noGrp="1"/>
          </p:cNvSpPr>
          <p:nvPr>
            <p:ph type="sldNum" sz="quarter" idx="4"/>
          </p:nvPr>
        </p:nvSpPr>
        <p:spPr/>
        <p:txBody>
          <a:bodyPr/>
          <a:lstStyle/>
          <a:p>
            <a:fld id="{FD96158B-4539-3C43-9DE5-94C547866200}" type="slidenum">
              <a:rPr lang="en-US"/>
              <a:t>63</a:t>
            </a:fld>
            <a:endParaRPr lang="en-US"/>
          </a:p>
        </p:txBody>
      </p:sp>
    </p:spTree>
    <p:extLst>
      <p:ext uri="{BB962C8B-B14F-4D97-AF65-F5344CB8AC3E}">
        <p14:creationId xmlns:p14="http://schemas.microsoft.com/office/powerpoint/2010/main" val="1666161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Book Antiqua"/>
              </a:rPr>
              <a:t>Introduction</a:t>
            </a:r>
          </a:p>
          <a:p>
            <a:pPr lvl="1"/>
            <a:r>
              <a:rPr lang="en-US" dirty="0">
                <a:solidFill>
                  <a:srgbClr val="1771A9">
                    <a:alpha val="25000"/>
                  </a:srgbClr>
                </a:solidFill>
                <a:cs typeface="Book Antiqua"/>
              </a:rPr>
              <a:t>What is a distributed DBMS</a:t>
            </a:r>
          </a:p>
          <a:p>
            <a:pPr lvl="1"/>
            <a:r>
              <a:rPr lang="en-US" dirty="0">
                <a:solidFill>
                  <a:srgbClr val="1771A9"/>
                </a:solidFill>
                <a:cs typeface="Book Antiqua"/>
              </a:rPr>
              <a:t>History</a:t>
            </a:r>
          </a:p>
          <a:p>
            <a:pPr lvl="1"/>
            <a:r>
              <a:rPr lang="en-US" dirty="0">
                <a:solidFill>
                  <a:srgbClr val="1771A9">
                    <a:alpha val="25000"/>
                  </a:srgbClr>
                </a:solidFill>
                <a:cs typeface="Book Antiqua"/>
              </a:rPr>
              <a:t>Distributed DBMS promises</a:t>
            </a:r>
          </a:p>
          <a:p>
            <a:pPr lvl="1"/>
            <a:r>
              <a:rPr lang="en-US" dirty="0">
                <a:solidFill>
                  <a:srgbClr val="1771A9">
                    <a:alpha val="25000"/>
                  </a:srgbClr>
                </a:solidFill>
                <a:cs typeface="Book Antiqua"/>
              </a:rPr>
              <a:t>Design issues</a:t>
            </a:r>
          </a:p>
          <a:p>
            <a:pPr lvl="1"/>
            <a:r>
              <a:rPr lang="en-US" dirty="0">
                <a:solidFill>
                  <a:srgbClr val="1771A9">
                    <a:alpha val="25000"/>
                  </a:srgbClr>
                </a:solidFill>
                <a:cs typeface="Book Antiqua"/>
              </a:rPr>
              <a:t>Distributed DBMS architecture</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11</a:t>
            </a:fld>
            <a:endParaRPr lang="en-US"/>
          </a:p>
        </p:txBody>
      </p:sp>
    </p:spTree>
    <p:extLst>
      <p:ext uri="{BB962C8B-B14F-4D97-AF65-F5344CB8AC3E}">
        <p14:creationId xmlns:p14="http://schemas.microsoft.com/office/powerpoint/2010/main" val="39258409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type="title"/>
          </p:nvPr>
        </p:nvSpPr>
        <p:spPr>
          <a:noFill/>
          <a:ln/>
        </p:spPr>
        <p:txBody>
          <a:bodyPr/>
          <a:lstStyle/>
          <a:p>
            <a:r>
              <a:rPr lang="en-US"/>
              <a:t>Allocation Model</a:t>
            </a:r>
          </a:p>
        </p:txBody>
      </p:sp>
      <p:sp>
        <p:nvSpPr>
          <p:cNvPr id="111618" name="Rectangle 2"/>
          <p:cNvSpPr>
            <a:spLocks noGrp="1" noChangeArrowheads="1"/>
          </p:cNvSpPr>
          <p:nvPr>
            <p:ph idx="1"/>
          </p:nvPr>
        </p:nvSpPr>
        <p:spPr>
          <a:noFill/>
          <a:ln/>
        </p:spPr>
        <p:txBody>
          <a:bodyPr/>
          <a:lstStyle/>
          <a:p>
            <a:pPr>
              <a:lnSpc>
                <a:spcPct val="110000"/>
              </a:lnSpc>
              <a:spcBef>
                <a:spcPct val="80000"/>
              </a:spcBef>
            </a:pPr>
            <a:r>
              <a:rPr lang="en-US"/>
              <a:t>Attempts to reduce the solution space</a:t>
            </a:r>
          </a:p>
          <a:p>
            <a:pPr lvl="1">
              <a:lnSpc>
                <a:spcPct val="110000"/>
              </a:lnSpc>
              <a:spcBef>
                <a:spcPct val="80000"/>
              </a:spcBef>
            </a:pPr>
            <a:r>
              <a:rPr lang="en-US"/>
              <a:t>assume all candidate partitionings known; select the “best” partitioning</a:t>
            </a:r>
          </a:p>
          <a:p>
            <a:pPr lvl="1">
              <a:lnSpc>
                <a:spcPct val="110000"/>
              </a:lnSpc>
              <a:spcBef>
                <a:spcPct val="80000"/>
              </a:spcBef>
            </a:pPr>
            <a:r>
              <a:rPr lang="en-US"/>
              <a:t>ignore replication at first</a:t>
            </a:r>
          </a:p>
          <a:p>
            <a:pPr lvl="1">
              <a:lnSpc>
                <a:spcPct val="110000"/>
              </a:lnSpc>
              <a:spcBef>
                <a:spcPct val="80000"/>
              </a:spcBef>
            </a:pPr>
            <a:r>
              <a:rPr lang="en-US"/>
              <a:t>sliding window on fragments</a:t>
            </a:r>
          </a:p>
        </p:txBody>
      </p:sp>
      <p:sp>
        <p:nvSpPr>
          <p:cNvPr id="2" name="Footer Placeholder 1">
            <a:extLst>
              <a:ext uri="{FF2B5EF4-FFF2-40B4-BE49-F238E27FC236}">
                <a16:creationId xmlns:a16="http://schemas.microsoft.com/office/drawing/2014/main" id="{096C2BBC-C98B-B44D-B705-C3733F7259F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AFE7034-6170-A54D-8E06-53AC1C22C11E}"/>
              </a:ext>
            </a:extLst>
          </p:cNvPr>
          <p:cNvSpPr>
            <a:spLocks noGrp="1"/>
          </p:cNvSpPr>
          <p:nvPr>
            <p:ph type="sldNum" sz="quarter" idx="4"/>
          </p:nvPr>
        </p:nvSpPr>
        <p:spPr/>
        <p:txBody>
          <a:bodyPr/>
          <a:lstStyle/>
          <a:p>
            <a:fld id="{FD96158B-4539-3C43-9DE5-94C547866200}" type="slidenum">
              <a:rPr lang="en-US"/>
              <a:t>64</a:t>
            </a:fld>
            <a:endParaRPr lang="en-US"/>
          </a:p>
        </p:txBody>
      </p:sp>
    </p:spTree>
    <p:extLst>
      <p:ext uri="{BB962C8B-B14F-4D97-AF65-F5344CB8AC3E}">
        <p14:creationId xmlns:p14="http://schemas.microsoft.com/office/powerpoint/2010/main" val="19466965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0070C0"/>
                </a:solidFill>
                <a:cs typeface="Book Antiqua"/>
              </a:rPr>
              <a:t>Distributed and Parallel Database Design</a:t>
            </a:r>
          </a:p>
          <a:p>
            <a:pPr lvl="1"/>
            <a:r>
              <a:rPr lang="en-US" dirty="0">
                <a:solidFill>
                  <a:srgbClr val="0070C0">
                    <a:alpha val="25000"/>
                  </a:srgbClr>
                </a:solidFill>
                <a:cs typeface="Book Antiqua"/>
              </a:rPr>
              <a:t>Fragmentation</a:t>
            </a:r>
          </a:p>
          <a:p>
            <a:pPr lvl="1"/>
            <a:r>
              <a:rPr lang="en-US" dirty="0">
                <a:solidFill>
                  <a:srgbClr val="0070C0">
                    <a:alpha val="25000"/>
                  </a:srgbClr>
                </a:solidFill>
                <a:cs typeface="Book Antiqua"/>
              </a:rPr>
              <a:t>Data distribution</a:t>
            </a:r>
          </a:p>
          <a:p>
            <a:pPr lvl="1"/>
            <a:r>
              <a:rPr lang="en-US" dirty="0">
                <a:solidFill>
                  <a:srgbClr val="0070C0"/>
                </a:solidFill>
                <a:cs typeface="Book Antiqua"/>
              </a:rPr>
              <a:t>Combined approaches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65</a:t>
            </a:fld>
            <a:endParaRPr lang="en-US"/>
          </a:p>
        </p:txBody>
      </p:sp>
    </p:spTree>
    <p:extLst>
      <p:ext uri="{BB962C8B-B14F-4D97-AF65-F5344CB8AC3E}">
        <p14:creationId xmlns:p14="http://schemas.microsoft.com/office/powerpoint/2010/main" val="4387116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05672-5B2A-0148-98F0-28611CC8330A}"/>
              </a:ext>
            </a:extLst>
          </p:cNvPr>
          <p:cNvSpPr>
            <a:spLocks noGrp="1"/>
          </p:cNvSpPr>
          <p:nvPr>
            <p:ph type="title"/>
          </p:nvPr>
        </p:nvSpPr>
        <p:spPr/>
        <p:txBody>
          <a:bodyPr/>
          <a:lstStyle/>
          <a:p>
            <a:r>
              <a:rPr lang="en-US" dirty="0"/>
              <a:t>Combining Fragmentation &amp; Allocation</a:t>
            </a:r>
          </a:p>
        </p:txBody>
      </p:sp>
      <p:sp>
        <p:nvSpPr>
          <p:cNvPr id="3" name="Content Placeholder 2">
            <a:extLst>
              <a:ext uri="{FF2B5EF4-FFF2-40B4-BE49-F238E27FC236}">
                <a16:creationId xmlns:a16="http://schemas.microsoft.com/office/drawing/2014/main" id="{7850D45B-186C-C047-81FB-C8EAF3129774}"/>
              </a:ext>
            </a:extLst>
          </p:cNvPr>
          <p:cNvSpPr>
            <a:spLocks noGrp="1"/>
          </p:cNvSpPr>
          <p:nvPr>
            <p:ph idx="1"/>
          </p:nvPr>
        </p:nvSpPr>
        <p:spPr/>
        <p:txBody>
          <a:bodyPr/>
          <a:lstStyle/>
          <a:p>
            <a:pPr marL="0" indent="0">
              <a:buNone/>
            </a:pPr>
            <a:r>
              <a:rPr lang="en-US" dirty="0"/>
              <a:t>Partition the data to dictate where it is located</a:t>
            </a:r>
          </a:p>
          <a:p>
            <a:r>
              <a:rPr lang="en-US" dirty="0"/>
              <a:t>Workload-agnostic techniques</a:t>
            </a:r>
          </a:p>
          <a:p>
            <a:pPr lvl="1"/>
            <a:r>
              <a:rPr lang="en-US" dirty="0"/>
              <a:t>Round-robin partitioning</a:t>
            </a:r>
          </a:p>
          <a:p>
            <a:pPr lvl="1"/>
            <a:r>
              <a:rPr lang="en-US" dirty="0"/>
              <a:t>Hash partitioning</a:t>
            </a:r>
          </a:p>
          <a:p>
            <a:pPr lvl="1"/>
            <a:r>
              <a:rPr lang="en-US" dirty="0"/>
              <a:t>Range partitioning</a:t>
            </a:r>
          </a:p>
          <a:p>
            <a:r>
              <a:rPr lang="en-US" dirty="0"/>
              <a:t>Workload-aware techniques</a:t>
            </a:r>
          </a:p>
          <a:p>
            <a:pPr lvl="1"/>
            <a:r>
              <a:rPr lang="en-US" dirty="0"/>
              <a:t>Graph-based approach</a:t>
            </a:r>
          </a:p>
        </p:txBody>
      </p:sp>
      <p:sp>
        <p:nvSpPr>
          <p:cNvPr id="4" name="Footer Placeholder 3">
            <a:extLst>
              <a:ext uri="{FF2B5EF4-FFF2-40B4-BE49-F238E27FC236}">
                <a16:creationId xmlns:a16="http://schemas.microsoft.com/office/drawing/2014/main" id="{4E78B49B-0181-F942-BE0A-29DFDECDE6EA}"/>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B3152616-C8DD-9C4A-879F-CBFCFE037D53}"/>
              </a:ext>
            </a:extLst>
          </p:cNvPr>
          <p:cNvSpPr>
            <a:spLocks noGrp="1"/>
          </p:cNvSpPr>
          <p:nvPr>
            <p:ph type="sldNum" sz="quarter" idx="4"/>
          </p:nvPr>
        </p:nvSpPr>
        <p:spPr/>
        <p:txBody>
          <a:bodyPr/>
          <a:lstStyle/>
          <a:p>
            <a:fld id="{FD96158B-4539-3C43-9DE5-94C547866200}" type="slidenum">
              <a:rPr lang="en-US"/>
              <a:t>66</a:t>
            </a:fld>
            <a:endParaRPr lang="en-US"/>
          </a:p>
        </p:txBody>
      </p:sp>
    </p:spTree>
    <p:extLst>
      <p:ext uri="{BB962C8B-B14F-4D97-AF65-F5344CB8AC3E}">
        <p14:creationId xmlns:p14="http://schemas.microsoft.com/office/powerpoint/2010/main" val="23761099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5615-27D0-8D43-A966-BCFEF01C1D63}"/>
              </a:ext>
            </a:extLst>
          </p:cNvPr>
          <p:cNvSpPr>
            <a:spLocks noGrp="1"/>
          </p:cNvSpPr>
          <p:nvPr>
            <p:ph type="title"/>
          </p:nvPr>
        </p:nvSpPr>
        <p:spPr/>
        <p:txBody>
          <a:bodyPr/>
          <a:lstStyle/>
          <a:p>
            <a:r>
              <a:rPr lang="en-US" dirty="0"/>
              <a:t>Round-robin Partitioning</a:t>
            </a:r>
          </a:p>
        </p:txBody>
      </p:sp>
      <p:sp>
        <p:nvSpPr>
          <p:cNvPr id="3" name="Footer Placeholder 2">
            <a:extLst>
              <a:ext uri="{FF2B5EF4-FFF2-40B4-BE49-F238E27FC236}">
                <a16:creationId xmlns:a16="http://schemas.microsoft.com/office/drawing/2014/main" id="{970B5F4B-A3D7-A74A-AE75-1F8F65F20C53}"/>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6BF4493E-E45A-B24B-907B-FF5C50F7719C}"/>
              </a:ext>
            </a:extLst>
          </p:cNvPr>
          <p:cNvSpPr>
            <a:spLocks noGrp="1"/>
          </p:cNvSpPr>
          <p:nvPr>
            <p:ph type="sldNum" sz="quarter" idx="4"/>
          </p:nvPr>
        </p:nvSpPr>
        <p:spPr/>
        <p:txBody>
          <a:bodyPr/>
          <a:lstStyle/>
          <a:p>
            <a:fld id="{FD96158B-4539-3C43-9DE5-94C547866200}" type="slidenum">
              <a:rPr lang="en-US"/>
              <a:t>67</a:t>
            </a:fld>
            <a:endParaRPr lang="en-US"/>
          </a:p>
        </p:txBody>
      </p:sp>
      <p:pic>
        <p:nvPicPr>
          <p:cNvPr id="6" name="Picture 5" descr="A picture containing photo, drawing, glass, table&#10;&#10;Description automatically generated">
            <a:extLst>
              <a:ext uri="{FF2B5EF4-FFF2-40B4-BE49-F238E27FC236}">
                <a16:creationId xmlns:a16="http://schemas.microsoft.com/office/drawing/2014/main" id="{2AA4C899-D1C7-0344-9A50-C5D5E73D82A3}"/>
              </a:ext>
            </a:extLst>
          </p:cNvPr>
          <p:cNvPicPr>
            <a:picLocks noChangeAspect="1"/>
          </p:cNvPicPr>
          <p:nvPr/>
        </p:nvPicPr>
        <p:blipFill>
          <a:blip r:embed="Rf5847beacd6b45bd"/>
          <a:stretch>
            <a:fillRect/>
          </a:stretch>
        </p:blipFill>
        <p:spPr>
          <a:xfrm>
            <a:off x="1639520" y="1988840"/>
            <a:ext cx="6018580" cy="2880320"/>
          </a:xfrm>
          <a:prstGeom prst="rect">
            <a:avLst/>
          </a:prstGeom>
        </p:spPr>
      </p:pic>
    </p:spTree>
    <p:extLst>
      <p:ext uri="{BB962C8B-B14F-4D97-AF65-F5344CB8AC3E}">
        <p14:creationId xmlns:p14="http://schemas.microsoft.com/office/powerpoint/2010/main" val="28651399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5615-27D0-8D43-A966-BCFEF01C1D63}"/>
              </a:ext>
            </a:extLst>
          </p:cNvPr>
          <p:cNvSpPr>
            <a:spLocks noGrp="1"/>
          </p:cNvSpPr>
          <p:nvPr>
            <p:ph type="title"/>
          </p:nvPr>
        </p:nvSpPr>
        <p:spPr/>
        <p:txBody>
          <a:bodyPr/>
          <a:lstStyle/>
          <a:p>
            <a:r>
              <a:rPr lang="en-US" dirty="0"/>
              <a:t>Hash Partitioning</a:t>
            </a:r>
          </a:p>
        </p:txBody>
      </p:sp>
      <p:sp>
        <p:nvSpPr>
          <p:cNvPr id="3" name="Footer Placeholder 2">
            <a:extLst>
              <a:ext uri="{FF2B5EF4-FFF2-40B4-BE49-F238E27FC236}">
                <a16:creationId xmlns:a16="http://schemas.microsoft.com/office/drawing/2014/main" id="{970B5F4B-A3D7-A74A-AE75-1F8F65F20C53}"/>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6BF4493E-E45A-B24B-907B-FF5C50F7719C}"/>
              </a:ext>
            </a:extLst>
          </p:cNvPr>
          <p:cNvSpPr>
            <a:spLocks noGrp="1"/>
          </p:cNvSpPr>
          <p:nvPr>
            <p:ph type="sldNum" sz="quarter" idx="4"/>
          </p:nvPr>
        </p:nvSpPr>
        <p:spPr/>
        <p:txBody>
          <a:bodyPr/>
          <a:lstStyle/>
          <a:p>
            <a:fld id="{FD96158B-4539-3C43-9DE5-94C547866200}" type="slidenum">
              <a:rPr lang="en-US"/>
              <a:t>68</a:t>
            </a:fld>
            <a:endParaRPr lang="en-US"/>
          </a:p>
        </p:txBody>
      </p:sp>
      <p:pic>
        <p:nvPicPr>
          <p:cNvPr id="7" name="Picture 6" descr="A picture containing photo, table, glass, drawing&#10;&#10;Description automatically generated">
            <a:extLst>
              <a:ext uri="{FF2B5EF4-FFF2-40B4-BE49-F238E27FC236}">
                <a16:creationId xmlns:a16="http://schemas.microsoft.com/office/drawing/2014/main" id="{CA0102DA-C3DC-AE48-AAFF-BF4760D67CBC}"/>
              </a:ext>
            </a:extLst>
          </p:cNvPr>
          <p:cNvPicPr>
            <a:picLocks noChangeAspect="1"/>
          </p:cNvPicPr>
          <p:nvPr/>
        </p:nvPicPr>
        <p:blipFill>
          <a:blip r:embed="R52b59b2bcebe4f21"/>
          <a:stretch>
            <a:fillRect/>
          </a:stretch>
        </p:blipFill>
        <p:spPr>
          <a:xfrm>
            <a:off x="1713175" y="2176318"/>
            <a:ext cx="5476370" cy="2620834"/>
          </a:xfrm>
          <a:prstGeom prst="rect">
            <a:avLst/>
          </a:prstGeom>
        </p:spPr>
      </p:pic>
    </p:spTree>
    <p:extLst>
      <p:ext uri="{BB962C8B-B14F-4D97-AF65-F5344CB8AC3E}">
        <p14:creationId xmlns:p14="http://schemas.microsoft.com/office/powerpoint/2010/main" val="3413187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5615-27D0-8D43-A966-BCFEF01C1D63}"/>
              </a:ext>
            </a:extLst>
          </p:cNvPr>
          <p:cNvSpPr>
            <a:spLocks noGrp="1"/>
          </p:cNvSpPr>
          <p:nvPr>
            <p:ph type="title"/>
          </p:nvPr>
        </p:nvSpPr>
        <p:spPr/>
        <p:txBody>
          <a:bodyPr/>
          <a:lstStyle/>
          <a:p>
            <a:r>
              <a:rPr lang="en-US" dirty="0"/>
              <a:t>Range Partitioning</a:t>
            </a:r>
          </a:p>
        </p:txBody>
      </p:sp>
      <p:sp>
        <p:nvSpPr>
          <p:cNvPr id="3" name="Footer Placeholder 2">
            <a:extLst>
              <a:ext uri="{FF2B5EF4-FFF2-40B4-BE49-F238E27FC236}">
                <a16:creationId xmlns:a16="http://schemas.microsoft.com/office/drawing/2014/main" id="{970B5F4B-A3D7-A74A-AE75-1F8F65F20C53}"/>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6BF4493E-E45A-B24B-907B-FF5C50F7719C}"/>
              </a:ext>
            </a:extLst>
          </p:cNvPr>
          <p:cNvSpPr>
            <a:spLocks noGrp="1"/>
          </p:cNvSpPr>
          <p:nvPr>
            <p:ph type="sldNum" sz="quarter" idx="4"/>
          </p:nvPr>
        </p:nvSpPr>
        <p:spPr/>
        <p:txBody>
          <a:bodyPr/>
          <a:lstStyle/>
          <a:p>
            <a:fld id="{FD96158B-4539-3C43-9DE5-94C547866200}" type="slidenum">
              <a:rPr lang="en-US"/>
              <a:t>69</a:t>
            </a:fld>
            <a:endParaRPr lang="en-US"/>
          </a:p>
        </p:txBody>
      </p:sp>
      <p:pic>
        <p:nvPicPr>
          <p:cNvPr id="6" name="Picture 5" descr="A picture containing glass, cup, drawing, mug&#10;&#10;Description automatically generated">
            <a:extLst>
              <a:ext uri="{FF2B5EF4-FFF2-40B4-BE49-F238E27FC236}">
                <a16:creationId xmlns:a16="http://schemas.microsoft.com/office/drawing/2014/main" id="{C484E15F-6B45-8C45-8003-FB25A3B8B6EE}"/>
              </a:ext>
            </a:extLst>
          </p:cNvPr>
          <p:cNvPicPr>
            <a:picLocks noChangeAspect="1"/>
          </p:cNvPicPr>
          <p:nvPr/>
        </p:nvPicPr>
        <p:blipFill>
          <a:blip r:embed="R16088830015f472c"/>
          <a:stretch>
            <a:fillRect/>
          </a:stretch>
        </p:blipFill>
        <p:spPr>
          <a:xfrm>
            <a:off x="1763688" y="2256222"/>
            <a:ext cx="5302095" cy="2670398"/>
          </a:xfrm>
          <a:prstGeom prst="rect">
            <a:avLst/>
          </a:prstGeom>
        </p:spPr>
      </p:pic>
    </p:spTree>
    <p:extLst>
      <p:ext uri="{BB962C8B-B14F-4D97-AF65-F5344CB8AC3E}">
        <p14:creationId xmlns:p14="http://schemas.microsoft.com/office/powerpoint/2010/main" val="4160960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BEF8CF-371D-9241-A439-DEDA9E267D55}"/>
              </a:ext>
            </a:extLst>
          </p:cNvPr>
          <p:cNvSpPr>
            <a:spLocks noGrp="1"/>
          </p:cNvSpPr>
          <p:nvPr>
            <p:ph type="title"/>
          </p:nvPr>
        </p:nvSpPr>
        <p:spPr/>
        <p:txBody>
          <a:bodyPr/>
          <a:lstStyle/>
          <a:p>
            <a:r>
              <a:rPr lang="en-US" dirty="0"/>
              <a:t>Workload-Aware Partitioning</a:t>
            </a:r>
          </a:p>
        </p:txBody>
      </p:sp>
      <p:sp>
        <p:nvSpPr>
          <p:cNvPr id="6" name="Content Placeholder 5">
            <a:extLst>
              <a:ext uri="{FF2B5EF4-FFF2-40B4-BE49-F238E27FC236}">
                <a16:creationId xmlns:a16="http://schemas.microsoft.com/office/drawing/2014/main" id="{6CE2A7EA-52B5-5A49-9F04-0ADC0D5BABDB}"/>
              </a:ext>
            </a:extLst>
          </p:cNvPr>
          <p:cNvSpPr>
            <a:spLocks noGrp="1"/>
          </p:cNvSpPr>
          <p:nvPr>
            <p:ph idx="1"/>
          </p:nvPr>
        </p:nvSpPr>
        <p:spPr>
          <a:xfrm>
            <a:off x="457200" y="1484784"/>
            <a:ext cx="8229600" cy="2620888"/>
          </a:xfrm>
        </p:spPr>
        <p:txBody>
          <a:bodyPr/>
          <a:lstStyle/>
          <a:p>
            <a:r>
              <a:rPr lang="en-US" dirty="0" err="1"/>
              <a:t>Examplar</a:t>
            </a:r>
            <a:r>
              <a:rPr lang="en-US" dirty="0"/>
              <a:t>: </a:t>
            </a:r>
            <a:r>
              <a:rPr lang="en-US" dirty="0">
                <a:solidFill>
                  <a:srgbClr val="C00000"/>
                </a:solidFill>
              </a:rPr>
              <a:t>Schism</a:t>
            </a:r>
          </a:p>
          <a:p>
            <a:pPr lvl="1"/>
            <a:r>
              <a:rPr lang="en-US" dirty="0"/>
              <a:t>Graph </a:t>
            </a:r>
            <a:r>
              <a:rPr lang="en-US" i="1" dirty="0"/>
              <a:t>G</a:t>
            </a:r>
            <a:r>
              <a:rPr lang="en-US" dirty="0"/>
              <a:t>=(</a:t>
            </a:r>
            <a:r>
              <a:rPr lang="en-US" i="1" dirty="0"/>
              <a:t>V</a:t>
            </a:r>
            <a:r>
              <a:rPr lang="en-US" dirty="0"/>
              <a:t>,</a:t>
            </a:r>
            <a:r>
              <a:rPr lang="en-US" i="1" dirty="0"/>
              <a:t>E</a:t>
            </a:r>
            <a:r>
              <a:rPr lang="en-US" dirty="0"/>
              <a:t>)</a:t>
            </a:r>
            <a:r>
              <a:rPr lang="en-US" i="1" dirty="0"/>
              <a:t> </a:t>
            </a:r>
            <a:r>
              <a:rPr lang="en-US" dirty="0"/>
              <a:t>where </a:t>
            </a:r>
          </a:p>
          <a:p>
            <a:pPr lvl="2"/>
            <a:r>
              <a:rPr lang="en-US" dirty="0"/>
              <a:t>vertex </a:t>
            </a:r>
            <a:r>
              <a:rPr lang="en-US" i="1" dirty="0"/>
              <a:t>v</a:t>
            </a:r>
            <a:r>
              <a:rPr lang="en-US" i="1" baseline="-25000" dirty="0"/>
              <a:t>i</a:t>
            </a:r>
            <a:r>
              <a:rPr lang="en-US" baseline="-25000" dirty="0"/>
              <a:t> </a:t>
            </a:r>
            <a:r>
              <a:rPr lang="en-US" dirty="0"/>
              <a:t>∈ </a:t>
            </a:r>
            <a:r>
              <a:rPr lang="en-US" i="1" dirty="0"/>
              <a:t>V</a:t>
            </a:r>
            <a:r>
              <a:rPr lang="en-US" dirty="0"/>
              <a:t> represents a tuple in database, </a:t>
            </a:r>
          </a:p>
          <a:p>
            <a:pPr lvl="2"/>
            <a:r>
              <a:rPr lang="en-US" dirty="0"/>
              <a:t>edge </a:t>
            </a:r>
            <a:r>
              <a:rPr lang="en-US" i="1" dirty="0"/>
              <a:t>e</a:t>
            </a:r>
            <a:r>
              <a:rPr lang="en-US" dirty="0"/>
              <a:t>=(</a:t>
            </a:r>
            <a:r>
              <a:rPr lang="en-US" i="1" dirty="0" err="1"/>
              <a:t>v</a:t>
            </a:r>
            <a:r>
              <a:rPr lang="en-US" i="1" baseline="-25000" dirty="0" err="1"/>
              <a:t>i</a:t>
            </a:r>
            <a:r>
              <a:rPr lang="en-US" dirty="0" err="1"/>
              <a:t>,</a:t>
            </a:r>
            <a:r>
              <a:rPr lang="en-US" i="1" dirty="0" err="1"/>
              <a:t>v</a:t>
            </a:r>
            <a:r>
              <a:rPr lang="en-US" i="1" baseline="-25000" dirty="0" err="1"/>
              <a:t>j</a:t>
            </a:r>
            <a:r>
              <a:rPr lang="en-US" dirty="0"/>
              <a:t>) ∈ </a:t>
            </a:r>
            <a:r>
              <a:rPr lang="en-US" i="1" dirty="0"/>
              <a:t>E</a:t>
            </a:r>
            <a:r>
              <a:rPr lang="en-US" dirty="0"/>
              <a:t> represents a query that accesses both  tuples </a:t>
            </a:r>
            <a:r>
              <a:rPr lang="en-US" i="1" dirty="0"/>
              <a:t>v</a:t>
            </a:r>
            <a:r>
              <a:rPr lang="en-US" i="1" baseline="-25000" dirty="0"/>
              <a:t>i</a:t>
            </a:r>
            <a:r>
              <a:rPr lang="en-US" dirty="0"/>
              <a:t> and </a:t>
            </a:r>
            <a:r>
              <a:rPr lang="en-US" i="1" dirty="0" err="1"/>
              <a:t>v</a:t>
            </a:r>
            <a:r>
              <a:rPr lang="en-US" i="1" baseline="-25000" dirty="0" err="1"/>
              <a:t>j</a:t>
            </a:r>
            <a:r>
              <a:rPr lang="en-US" dirty="0"/>
              <a:t>; </a:t>
            </a:r>
          </a:p>
          <a:p>
            <a:pPr lvl="2"/>
            <a:r>
              <a:rPr lang="en-US" dirty="0"/>
              <a:t>each edge has weight counting the no. of queries that access both tuples</a:t>
            </a:r>
          </a:p>
          <a:p>
            <a:pPr lvl="1"/>
            <a:r>
              <a:rPr lang="en-US" dirty="0"/>
              <a:t>Perform vertex disjoint graph partitioning</a:t>
            </a:r>
          </a:p>
          <a:p>
            <a:pPr lvl="2"/>
            <a:r>
              <a:rPr lang="en-US" dirty="0"/>
              <a:t>Each vertex is assigned to a separate partition</a:t>
            </a:r>
          </a:p>
        </p:txBody>
      </p:sp>
      <p:sp>
        <p:nvSpPr>
          <p:cNvPr id="3" name="Footer Placeholder 2">
            <a:extLst>
              <a:ext uri="{FF2B5EF4-FFF2-40B4-BE49-F238E27FC236}">
                <a16:creationId xmlns:a16="http://schemas.microsoft.com/office/drawing/2014/main" id="{AD952EA1-B856-1447-9266-A3C0574BC17E}"/>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3FF9AF40-028B-9F44-B897-A29AD9E5DE51}"/>
              </a:ext>
            </a:extLst>
          </p:cNvPr>
          <p:cNvSpPr>
            <a:spLocks noGrp="1"/>
          </p:cNvSpPr>
          <p:nvPr>
            <p:ph type="sldNum" sz="quarter" idx="4"/>
          </p:nvPr>
        </p:nvSpPr>
        <p:spPr/>
        <p:txBody>
          <a:bodyPr/>
          <a:lstStyle/>
          <a:p>
            <a:fld id="{FD96158B-4539-3C43-9DE5-94C547866200}" type="slidenum">
              <a:rPr lang="en-US"/>
              <a:t>70</a:t>
            </a:fld>
            <a:endParaRPr lang="en-US"/>
          </a:p>
        </p:txBody>
      </p:sp>
      <p:pic>
        <p:nvPicPr>
          <p:cNvPr id="8" name="Picture 7" descr="A close up of a logo&#10;&#10;Description automatically generated">
            <a:extLst>
              <a:ext uri="{FF2B5EF4-FFF2-40B4-BE49-F238E27FC236}">
                <a16:creationId xmlns:a16="http://schemas.microsoft.com/office/drawing/2014/main" id="{FAF36F11-2F16-AC4B-80CC-AAA4DD28B2F0}"/>
              </a:ext>
            </a:extLst>
          </p:cNvPr>
          <p:cNvPicPr>
            <a:picLocks noChangeAspect="1"/>
          </p:cNvPicPr>
          <p:nvPr/>
        </p:nvPicPr>
        <p:blipFill>
          <a:blip r:embed="R1028dfb887004f8c"/>
          <a:stretch>
            <a:fillRect/>
          </a:stretch>
        </p:blipFill>
        <p:spPr>
          <a:xfrm>
            <a:off x="3635896" y="4608506"/>
            <a:ext cx="4293468" cy="2215351"/>
          </a:xfrm>
          <a:prstGeom prst="rect">
            <a:avLst/>
          </a:prstGeom>
        </p:spPr>
      </p:pic>
    </p:spTree>
    <p:extLst>
      <p:ext uri="{BB962C8B-B14F-4D97-AF65-F5344CB8AC3E}">
        <p14:creationId xmlns:p14="http://schemas.microsoft.com/office/powerpoint/2010/main" val="14328749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EDE7-A783-084B-A17D-97B7AF9BCC74}"/>
              </a:ext>
            </a:extLst>
          </p:cNvPr>
          <p:cNvSpPr>
            <a:spLocks noGrp="1"/>
          </p:cNvSpPr>
          <p:nvPr>
            <p:ph type="title"/>
          </p:nvPr>
        </p:nvSpPr>
        <p:spPr/>
        <p:txBody>
          <a:bodyPr/>
          <a:lstStyle/>
          <a:p>
            <a:r>
              <a:rPr lang="en-US" dirty="0"/>
              <a:t>Incorporating Replication</a:t>
            </a:r>
          </a:p>
        </p:txBody>
      </p:sp>
      <p:sp>
        <p:nvSpPr>
          <p:cNvPr id="3" name="Content Placeholder 2">
            <a:extLst>
              <a:ext uri="{FF2B5EF4-FFF2-40B4-BE49-F238E27FC236}">
                <a16:creationId xmlns:a16="http://schemas.microsoft.com/office/drawing/2014/main" id="{4048030F-EE1B-EC43-9238-0D62C4DA40E0}"/>
              </a:ext>
            </a:extLst>
          </p:cNvPr>
          <p:cNvSpPr>
            <a:spLocks noGrp="1"/>
          </p:cNvSpPr>
          <p:nvPr>
            <p:ph idx="1"/>
          </p:nvPr>
        </p:nvSpPr>
        <p:spPr>
          <a:xfrm>
            <a:off x="457200" y="1600201"/>
            <a:ext cx="8229600" cy="1324744"/>
          </a:xfrm>
        </p:spPr>
        <p:txBody>
          <a:bodyPr/>
          <a:lstStyle/>
          <a:p>
            <a:r>
              <a:rPr lang="en-US" dirty="0"/>
              <a:t>Replicate each vertex based on the no. of transactions accessing that tuple </a:t>
            </a:r>
            <a:r>
              <a:rPr lang="en-US" dirty="0">
                <a:latin typeface="Wingdings"/>
                <a:ea typeface="Wingdings"/>
                <a:cs typeface="Wingdings"/>
                <a:sym typeface="Wingdings"/>
              </a:rPr>
              <a:t></a:t>
            </a:r>
            <a:r>
              <a:rPr lang="en-US" dirty="0">
                <a:ea typeface="Wingdings"/>
                <a:cs typeface="Wingdings"/>
                <a:sym typeface="Wingdings"/>
              </a:rPr>
              <a:t> </a:t>
            </a:r>
            <a:r>
              <a:rPr lang="en-US" dirty="0"/>
              <a:t>each transaction accesses a separate copy </a:t>
            </a:r>
          </a:p>
        </p:txBody>
      </p:sp>
      <p:sp>
        <p:nvSpPr>
          <p:cNvPr id="4" name="Footer Placeholder 3">
            <a:extLst>
              <a:ext uri="{FF2B5EF4-FFF2-40B4-BE49-F238E27FC236}">
                <a16:creationId xmlns:a16="http://schemas.microsoft.com/office/drawing/2014/main" id="{ACF7864C-BD0F-4E4E-868C-1C61D24BA91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191638F-9EBB-4D42-886B-956150112CBD}"/>
              </a:ext>
            </a:extLst>
          </p:cNvPr>
          <p:cNvSpPr>
            <a:spLocks noGrp="1"/>
          </p:cNvSpPr>
          <p:nvPr>
            <p:ph type="sldNum" sz="quarter" idx="4"/>
          </p:nvPr>
        </p:nvSpPr>
        <p:spPr/>
        <p:txBody>
          <a:bodyPr/>
          <a:lstStyle/>
          <a:p>
            <a:fld id="{FD96158B-4539-3C43-9DE5-94C547866200}" type="slidenum">
              <a:rPr lang="en-US"/>
              <a:t>71</a:t>
            </a:fld>
            <a:endParaRPr lang="en-US"/>
          </a:p>
        </p:txBody>
      </p:sp>
      <p:pic>
        <p:nvPicPr>
          <p:cNvPr id="7" name="Picture 6" descr="A close up of a map&#10;&#10;Description automatically generated">
            <a:extLst>
              <a:ext uri="{FF2B5EF4-FFF2-40B4-BE49-F238E27FC236}">
                <a16:creationId xmlns:a16="http://schemas.microsoft.com/office/drawing/2014/main" id="{9F10FE2F-7143-BF48-8C1C-1696DD54F175}"/>
              </a:ext>
            </a:extLst>
          </p:cNvPr>
          <p:cNvPicPr>
            <a:picLocks noChangeAspect="1"/>
          </p:cNvPicPr>
          <p:nvPr/>
        </p:nvPicPr>
        <p:blipFill>
          <a:blip r:embed="R66617891ea704e61"/>
          <a:stretch>
            <a:fillRect/>
          </a:stretch>
        </p:blipFill>
        <p:spPr>
          <a:xfrm>
            <a:off x="2483768" y="2924945"/>
            <a:ext cx="4525506" cy="2883185"/>
          </a:xfrm>
          <a:prstGeom prst="rect">
            <a:avLst/>
          </a:prstGeom>
        </p:spPr>
      </p:pic>
    </p:spTree>
    <p:extLst>
      <p:ext uri="{BB962C8B-B14F-4D97-AF65-F5344CB8AC3E}">
        <p14:creationId xmlns:p14="http://schemas.microsoft.com/office/powerpoint/2010/main" val="21246508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A615-87E1-F245-A3B1-5828CE10FCBC}"/>
              </a:ext>
            </a:extLst>
          </p:cNvPr>
          <p:cNvSpPr>
            <a:spLocks noGrp="1"/>
          </p:cNvSpPr>
          <p:nvPr>
            <p:ph type="title"/>
          </p:nvPr>
        </p:nvSpPr>
        <p:spPr/>
        <p:txBody>
          <a:bodyPr/>
          <a:lstStyle/>
          <a:p>
            <a:r>
              <a:rPr lang="en-US" dirty="0"/>
              <a:t>Dealing with graph size</a:t>
            </a:r>
          </a:p>
        </p:txBody>
      </p:sp>
      <p:sp>
        <p:nvSpPr>
          <p:cNvPr id="3" name="Content Placeholder 2">
            <a:extLst>
              <a:ext uri="{FF2B5EF4-FFF2-40B4-BE49-F238E27FC236}">
                <a16:creationId xmlns:a16="http://schemas.microsoft.com/office/drawing/2014/main" id="{67076889-98F1-BD4F-BD65-2C918396E684}"/>
              </a:ext>
            </a:extLst>
          </p:cNvPr>
          <p:cNvSpPr>
            <a:spLocks noGrp="1"/>
          </p:cNvSpPr>
          <p:nvPr>
            <p:ph idx="1"/>
          </p:nvPr>
        </p:nvSpPr>
        <p:spPr>
          <a:xfrm>
            <a:off x="457200" y="1600201"/>
            <a:ext cx="8229600" cy="1756792"/>
          </a:xfrm>
        </p:spPr>
        <p:txBody>
          <a:bodyPr/>
          <a:lstStyle/>
          <a:p>
            <a:r>
              <a:rPr lang="en-US" dirty="0"/>
              <a:t>Each tuple a vertex </a:t>
            </a:r>
            <a:r>
              <a:rPr lang="en-US" dirty="0">
                <a:latin typeface="Wingdings"/>
                <a:ea typeface="Wingdings"/>
                <a:cs typeface="Wingdings"/>
                <a:sym typeface="Wingdings"/>
              </a:rPr>
              <a:t></a:t>
            </a:r>
            <a:r>
              <a:rPr lang="en-US" dirty="0">
                <a:ea typeface="Wingdings"/>
                <a:cs typeface="Wingdings"/>
                <a:sym typeface="Wingdings"/>
              </a:rPr>
              <a:t> </a:t>
            </a:r>
            <a:r>
              <a:rPr lang="en-US" dirty="0"/>
              <a:t>graph too big </a:t>
            </a:r>
            <a:r>
              <a:rPr lang="en-US" dirty="0">
                <a:latin typeface="Wingdings"/>
                <a:ea typeface="Wingdings"/>
                <a:cs typeface="Wingdings"/>
                <a:sym typeface="Wingdings"/>
              </a:rPr>
              <a:t></a:t>
            </a:r>
            <a:r>
              <a:rPr lang="en-US" dirty="0">
                <a:ea typeface="Wingdings"/>
                <a:cs typeface="Wingdings"/>
                <a:sym typeface="Wingdings"/>
              </a:rPr>
              <a:t> </a:t>
            </a:r>
            <a:r>
              <a:rPr lang="en-US" dirty="0"/>
              <a:t>directory too big</a:t>
            </a:r>
          </a:p>
          <a:p>
            <a:r>
              <a:rPr lang="en-US" dirty="0">
                <a:solidFill>
                  <a:srgbClr val="C00000"/>
                </a:solidFill>
              </a:rPr>
              <a:t>SWORD</a:t>
            </a:r>
          </a:p>
          <a:p>
            <a:pPr lvl="1"/>
            <a:r>
              <a:rPr lang="en-US" dirty="0"/>
              <a:t>Use hypergraph model </a:t>
            </a:r>
          </a:p>
          <a:p>
            <a:pPr lvl="1"/>
            <a:r>
              <a:rPr lang="en-US" dirty="0"/>
              <a:t>Compress the directory</a:t>
            </a:r>
          </a:p>
        </p:txBody>
      </p:sp>
      <p:sp>
        <p:nvSpPr>
          <p:cNvPr id="4" name="Footer Placeholder 3">
            <a:extLst>
              <a:ext uri="{FF2B5EF4-FFF2-40B4-BE49-F238E27FC236}">
                <a16:creationId xmlns:a16="http://schemas.microsoft.com/office/drawing/2014/main" id="{664D5081-CE3D-9849-9DFB-775461BBA78A}"/>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C1FAD90-BBF4-BB4F-A44C-C238E201D239}"/>
              </a:ext>
            </a:extLst>
          </p:cNvPr>
          <p:cNvSpPr>
            <a:spLocks noGrp="1"/>
          </p:cNvSpPr>
          <p:nvPr>
            <p:ph type="sldNum" sz="quarter" idx="4"/>
          </p:nvPr>
        </p:nvSpPr>
        <p:spPr/>
        <p:txBody>
          <a:bodyPr/>
          <a:lstStyle/>
          <a:p>
            <a:fld id="{FD96158B-4539-3C43-9DE5-94C547866200}" type="slidenum">
              <a:rPr lang="en-US"/>
              <a:t>72</a:t>
            </a:fld>
            <a:endParaRPr lang="en-US"/>
          </a:p>
        </p:txBody>
      </p:sp>
      <p:pic>
        <p:nvPicPr>
          <p:cNvPr id="7" name="Picture 6" descr="A picture containing drawing, clock&#10;&#10;Description automatically generated">
            <a:extLst>
              <a:ext uri="{FF2B5EF4-FFF2-40B4-BE49-F238E27FC236}">
                <a16:creationId xmlns:a16="http://schemas.microsoft.com/office/drawing/2014/main" id="{C5D61610-7FDE-D74D-BE5B-2F70A950D78E}"/>
              </a:ext>
            </a:extLst>
          </p:cNvPr>
          <p:cNvPicPr>
            <a:picLocks noChangeAspect="1"/>
          </p:cNvPicPr>
          <p:nvPr/>
        </p:nvPicPr>
        <p:blipFill>
          <a:blip r:embed="R8b5027efebf94e73"/>
          <a:stretch>
            <a:fillRect/>
          </a:stretch>
        </p:blipFill>
        <p:spPr>
          <a:xfrm>
            <a:off x="2466955" y="3284984"/>
            <a:ext cx="4210090" cy="2828317"/>
          </a:xfrm>
          <a:prstGeom prst="rect">
            <a:avLst/>
          </a:prstGeom>
        </p:spPr>
      </p:pic>
    </p:spTree>
    <p:extLst>
      <p:ext uri="{BB962C8B-B14F-4D97-AF65-F5344CB8AC3E}">
        <p14:creationId xmlns:p14="http://schemas.microsoft.com/office/powerpoint/2010/main" val="30178230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D85F4-FD90-D24B-AB1A-A15207F95C94}"/>
              </a:ext>
            </a:extLst>
          </p:cNvPr>
          <p:cNvSpPr>
            <a:spLocks noGrp="1"/>
          </p:cNvSpPr>
          <p:nvPr>
            <p:ph type="title"/>
          </p:nvPr>
        </p:nvSpPr>
        <p:spPr/>
        <p:txBody>
          <a:bodyPr/>
          <a:lstStyle/>
          <a:p>
            <a:r>
              <a:rPr lang="en-US" dirty="0"/>
              <a:t>Adaptive approaches</a:t>
            </a:r>
          </a:p>
        </p:txBody>
      </p:sp>
      <p:sp>
        <p:nvSpPr>
          <p:cNvPr id="3" name="Content Placeholder 2">
            <a:extLst>
              <a:ext uri="{FF2B5EF4-FFF2-40B4-BE49-F238E27FC236}">
                <a16:creationId xmlns:a16="http://schemas.microsoft.com/office/drawing/2014/main" id="{96A890D0-F0A2-BC41-9ECC-2520BE9302FA}"/>
              </a:ext>
            </a:extLst>
          </p:cNvPr>
          <p:cNvSpPr>
            <a:spLocks noGrp="1"/>
          </p:cNvSpPr>
          <p:nvPr>
            <p:ph idx="1"/>
          </p:nvPr>
        </p:nvSpPr>
        <p:spPr/>
        <p:txBody>
          <a:bodyPr/>
          <a:lstStyle/>
          <a:p>
            <a:r>
              <a:rPr lang="en-US" dirty="0"/>
              <a:t>Redesign as </a:t>
            </a:r>
            <a:r>
              <a:rPr lang="en-US" dirty="0">
                <a:solidFill>
                  <a:srgbClr val="C00000"/>
                </a:solidFill>
              </a:rPr>
              <a:t>physical</a:t>
            </a:r>
            <a:r>
              <a:rPr lang="en-US" dirty="0"/>
              <a:t> (network characteristics, available storage) and </a:t>
            </a:r>
            <a:r>
              <a:rPr lang="en-US" dirty="0">
                <a:solidFill>
                  <a:srgbClr val="C00000"/>
                </a:solidFill>
              </a:rPr>
              <a:t>logical</a:t>
            </a:r>
            <a:r>
              <a:rPr lang="en-US" dirty="0"/>
              <a:t> (workload) changes occur.</a:t>
            </a:r>
          </a:p>
          <a:p>
            <a:r>
              <a:rPr lang="en-US" dirty="0"/>
              <a:t>Most focus on logical</a:t>
            </a:r>
          </a:p>
          <a:p>
            <a:r>
              <a:rPr lang="en-US" dirty="0"/>
              <a:t>Most follow combined approach</a:t>
            </a:r>
          </a:p>
          <a:p>
            <a:r>
              <a:rPr lang="en-US" dirty="0"/>
              <a:t>Three issues:</a:t>
            </a:r>
          </a:p>
          <a:p>
            <a:pPr marL="714810" lvl="1" indent="-314760">
              <a:buSzPct val="95000"/>
              <a:buFont typeface="Wingdings" pitchFamily="2" charset="2"/>
              <a:buChar char=""/>
              <a:tabLst>
                <a:tab pos="457177" algn="l"/>
              </a:tabLst>
            </a:pPr>
            <a:r>
              <a:rPr lang="en-US" dirty="0"/>
              <a:t>How to detect workload changes?</a:t>
            </a:r>
          </a:p>
          <a:p>
            <a:pPr marL="714810" lvl="1" indent="-314760">
              <a:buSzPct val="95000"/>
              <a:buFont typeface="Wingdings" pitchFamily="2" charset="2"/>
              <a:buChar char=""/>
              <a:tabLst>
                <a:tab pos="457177" algn="l"/>
              </a:tabLst>
            </a:pPr>
            <a:r>
              <a:rPr lang="en-US" dirty="0"/>
              <a:t>How to determine impacted data items?</a:t>
            </a:r>
          </a:p>
          <a:p>
            <a:pPr marL="714810" lvl="1" indent="-314760">
              <a:buSzPct val="95000"/>
              <a:buFont typeface="Wingdings" pitchFamily="2" charset="2"/>
              <a:buChar char=""/>
              <a:tabLst>
                <a:tab pos="457177" algn="l"/>
              </a:tabLst>
            </a:pPr>
            <a:r>
              <a:rPr lang="en-US" dirty="0"/>
              <a:t>How to perform changes efficiently?</a:t>
            </a:r>
            <a:endParaRPr lang="en-US" i="1" dirty="0"/>
          </a:p>
          <a:p>
            <a:endParaRPr lang="en-US" dirty="0"/>
          </a:p>
        </p:txBody>
      </p:sp>
      <p:sp>
        <p:nvSpPr>
          <p:cNvPr id="4" name="Footer Placeholder 3">
            <a:extLst>
              <a:ext uri="{FF2B5EF4-FFF2-40B4-BE49-F238E27FC236}">
                <a16:creationId xmlns:a16="http://schemas.microsoft.com/office/drawing/2014/main" id="{6BDED5B6-1ABC-6443-8B02-786B70043444}"/>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5CC49DA0-EA18-144F-96BB-FF086130D6FB}"/>
              </a:ext>
            </a:extLst>
          </p:cNvPr>
          <p:cNvSpPr>
            <a:spLocks noGrp="1"/>
          </p:cNvSpPr>
          <p:nvPr>
            <p:ph type="sldNum" sz="quarter" idx="4"/>
          </p:nvPr>
        </p:nvSpPr>
        <p:spPr/>
        <p:txBody>
          <a:bodyPr/>
          <a:lstStyle/>
          <a:p>
            <a:fld id="{FD96158B-4539-3C43-9DE5-94C547866200}" type="slidenum">
              <a:rPr lang="en-US"/>
              <a:t>73</a:t>
            </a:fld>
            <a:endParaRPr lang="en-US"/>
          </a:p>
        </p:txBody>
      </p:sp>
    </p:spTree>
    <p:extLst>
      <p:ext uri="{BB962C8B-B14F-4D97-AF65-F5344CB8AC3E}">
        <p14:creationId xmlns:p14="http://schemas.microsoft.com/office/powerpoint/2010/main" val="43838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noFill/>
          <a:ln/>
        </p:spPr>
        <p:txBody>
          <a:bodyPr/>
          <a:lstStyle/>
          <a:p>
            <a:r>
              <a:rPr lang="en-US" dirty="0"/>
              <a:t>History – File Systems</a:t>
            </a:r>
          </a:p>
        </p:txBody>
      </p:sp>
      <p:sp>
        <p:nvSpPr>
          <p:cNvPr id="2" name="Footer Placeholder 1">
            <a:extLst>
              <a:ext uri="{FF2B5EF4-FFF2-40B4-BE49-F238E27FC236}">
                <a16:creationId xmlns:a16="http://schemas.microsoft.com/office/drawing/2014/main" id="{65DC6C84-02AC-3842-A953-C20C2C7FE40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050991C-173F-9947-B7B2-797C88A5DDB2}"/>
              </a:ext>
            </a:extLst>
          </p:cNvPr>
          <p:cNvSpPr>
            <a:spLocks noGrp="1"/>
          </p:cNvSpPr>
          <p:nvPr>
            <p:ph type="sldNum" sz="quarter" idx="4"/>
          </p:nvPr>
        </p:nvSpPr>
        <p:spPr/>
        <p:txBody>
          <a:bodyPr/>
          <a:lstStyle/>
          <a:p>
            <a:fld id="{FD96158B-4539-3C43-9DE5-94C547866200}" type="slidenum">
              <a:rPr lang="en-US"/>
              <a:t>12</a:t>
            </a:fld>
            <a:endParaRPr lang="en-US"/>
          </a:p>
        </p:txBody>
      </p:sp>
      <p:pic>
        <p:nvPicPr>
          <p:cNvPr id="7" name="Picture 6" descr="A screenshot of a cell phone&#10;&#10;Description automatically generated">
            <a:extLst>
              <a:ext uri="{FF2B5EF4-FFF2-40B4-BE49-F238E27FC236}">
                <a16:creationId xmlns:a16="http://schemas.microsoft.com/office/drawing/2014/main" id="{574BED94-1701-1545-A7CB-1AB2175D3C1C}"/>
              </a:ext>
            </a:extLst>
          </p:cNvPr>
          <p:cNvPicPr>
            <a:picLocks noChangeAspect="1"/>
          </p:cNvPicPr>
          <p:nvPr/>
        </p:nvPicPr>
        <p:blipFill>
          <a:blip r:embed="R6d9e6cc929284992"/>
          <a:stretch>
            <a:fillRect/>
          </a:stretch>
        </p:blipFill>
        <p:spPr>
          <a:xfrm>
            <a:off x="1248158" y="1204458"/>
            <a:ext cx="6636210" cy="4456790"/>
          </a:xfrm>
          <a:prstGeom prst="rect">
            <a:avLst/>
          </a:prstGeom>
        </p:spPr>
      </p:pic>
    </p:spTree>
    <p:extLst>
      <p:ext uri="{BB962C8B-B14F-4D97-AF65-F5344CB8AC3E}">
        <p14:creationId xmlns:p14="http://schemas.microsoft.com/office/powerpoint/2010/main" val="42683519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FE65-AB9C-B947-A8FB-3310E1715015}"/>
              </a:ext>
            </a:extLst>
          </p:cNvPr>
          <p:cNvSpPr>
            <a:spLocks noGrp="1"/>
          </p:cNvSpPr>
          <p:nvPr>
            <p:ph type="title"/>
          </p:nvPr>
        </p:nvSpPr>
        <p:spPr/>
        <p:txBody>
          <a:bodyPr/>
          <a:lstStyle/>
          <a:p>
            <a:r>
              <a:rPr lang="en-US" dirty="0"/>
              <a:t>Detecting workload changes</a:t>
            </a:r>
          </a:p>
        </p:txBody>
      </p:sp>
      <p:sp>
        <p:nvSpPr>
          <p:cNvPr id="3" name="Content Placeholder 2">
            <a:extLst>
              <a:ext uri="{FF2B5EF4-FFF2-40B4-BE49-F238E27FC236}">
                <a16:creationId xmlns:a16="http://schemas.microsoft.com/office/drawing/2014/main" id="{28695514-60E4-F54F-BA7F-E0E8E3863333}"/>
              </a:ext>
            </a:extLst>
          </p:cNvPr>
          <p:cNvSpPr>
            <a:spLocks noGrp="1"/>
          </p:cNvSpPr>
          <p:nvPr>
            <p:ph idx="1"/>
          </p:nvPr>
        </p:nvSpPr>
        <p:spPr/>
        <p:txBody>
          <a:bodyPr/>
          <a:lstStyle/>
          <a:p>
            <a:r>
              <a:rPr lang="en-US" dirty="0"/>
              <a:t>Not much work</a:t>
            </a:r>
          </a:p>
          <a:p>
            <a:r>
              <a:rPr lang="en-US" dirty="0"/>
              <a:t>Periodically analyze system logs</a:t>
            </a:r>
          </a:p>
          <a:p>
            <a:r>
              <a:rPr lang="en-US" dirty="0"/>
              <a:t>Continuously monitor workload within DBMS</a:t>
            </a:r>
          </a:p>
          <a:p>
            <a:pPr lvl="1"/>
            <a:r>
              <a:rPr lang="en-US" dirty="0"/>
              <a:t>SWORD: no. of distributed queries</a:t>
            </a:r>
          </a:p>
          <a:p>
            <a:pPr lvl="1"/>
            <a:r>
              <a:rPr lang="en-US" dirty="0"/>
              <a:t>E-Store: monitor system-level metrics (e.g., CPU utilization) and tuple-level access</a:t>
            </a:r>
          </a:p>
        </p:txBody>
      </p:sp>
      <p:sp>
        <p:nvSpPr>
          <p:cNvPr id="4" name="Footer Placeholder 3">
            <a:extLst>
              <a:ext uri="{FF2B5EF4-FFF2-40B4-BE49-F238E27FC236}">
                <a16:creationId xmlns:a16="http://schemas.microsoft.com/office/drawing/2014/main" id="{B247B96D-198F-644E-9A1B-D39F802C6A4E}"/>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75ADF77A-6FA9-0748-B9DC-9C7BCDF19893}"/>
              </a:ext>
            </a:extLst>
          </p:cNvPr>
          <p:cNvSpPr>
            <a:spLocks noGrp="1"/>
          </p:cNvSpPr>
          <p:nvPr>
            <p:ph type="sldNum" sz="quarter" idx="4"/>
          </p:nvPr>
        </p:nvSpPr>
        <p:spPr/>
        <p:txBody>
          <a:bodyPr/>
          <a:lstStyle/>
          <a:p>
            <a:fld id="{FD96158B-4539-3C43-9DE5-94C547866200}" type="slidenum">
              <a:rPr lang="en-US"/>
              <a:t>74</a:t>
            </a:fld>
            <a:endParaRPr lang="en-US"/>
          </a:p>
        </p:txBody>
      </p:sp>
    </p:spTree>
    <p:extLst>
      <p:ext uri="{BB962C8B-B14F-4D97-AF65-F5344CB8AC3E}">
        <p14:creationId xmlns:p14="http://schemas.microsoft.com/office/powerpoint/2010/main" val="41856739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B9A0F-C397-DC43-9B3C-9DBE632B4E91}"/>
              </a:ext>
            </a:extLst>
          </p:cNvPr>
          <p:cNvSpPr>
            <a:spLocks noGrp="1"/>
          </p:cNvSpPr>
          <p:nvPr>
            <p:ph type="title"/>
          </p:nvPr>
        </p:nvSpPr>
        <p:spPr/>
        <p:txBody>
          <a:bodyPr/>
          <a:lstStyle/>
          <a:p>
            <a:r>
              <a:rPr lang="en-US" dirty="0"/>
              <a:t>Detecting affected data items</a:t>
            </a:r>
          </a:p>
        </p:txBody>
      </p:sp>
      <p:sp>
        <p:nvSpPr>
          <p:cNvPr id="3" name="Content Placeholder 2">
            <a:extLst>
              <a:ext uri="{FF2B5EF4-FFF2-40B4-BE49-F238E27FC236}">
                <a16:creationId xmlns:a16="http://schemas.microsoft.com/office/drawing/2014/main" id="{AFECB755-6A31-3E4A-8ED6-3320738D364E}"/>
              </a:ext>
            </a:extLst>
          </p:cNvPr>
          <p:cNvSpPr>
            <a:spLocks noGrp="1"/>
          </p:cNvSpPr>
          <p:nvPr>
            <p:ph idx="1"/>
          </p:nvPr>
        </p:nvSpPr>
        <p:spPr>
          <a:xfrm>
            <a:off x="457200" y="1600201"/>
            <a:ext cx="8229600" cy="3629000"/>
          </a:xfrm>
        </p:spPr>
        <p:txBody>
          <a:bodyPr/>
          <a:lstStyle/>
          <a:p>
            <a:r>
              <a:rPr lang="en-US" dirty="0"/>
              <a:t>Depends on the workload change detection method</a:t>
            </a:r>
          </a:p>
          <a:p>
            <a:r>
              <a:rPr lang="en-US" dirty="0"/>
              <a:t>If monitoring queries </a:t>
            </a:r>
            <a:r>
              <a:rPr lang="en-US" dirty="0">
                <a:latin typeface="Wingdings"/>
                <a:ea typeface="Wingdings"/>
                <a:cs typeface="Wingdings"/>
                <a:sym typeface="Wingdings"/>
              </a:rPr>
              <a:t></a:t>
            </a:r>
            <a:r>
              <a:rPr lang="en-US" dirty="0">
                <a:ea typeface="Wingdings"/>
                <a:cs typeface="Wingdings"/>
                <a:sym typeface="Wingdings"/>
              </a:rPr>
              <a:t> </a:t>
            </a:r>
            <a:r>
              <a:rPr lang="en-US" dirty="0"/>
              <a:t>queries will identify data items</a:t>
            </a:r>
          </a:p>
          <a:p>
            <a:pPr lvl="1"/>
            <a:r>
              <a:rPr lang="en-US" dirty="0"/>
              <a:t> Apollo: generalize from “similar” queries</a:t>
            </a:r>
          </a:p>
          <a:p>
            <a:pPr marL="857250" lvl="2" indent="0">
              <a:buNone/>
            </a:pPr>
            <a:r>
              <a:rPr lang="en-US" b="1" dirty="0">
                <a:latin typeface="Courier" pitchFamily="2" charset="0"/>
              </a:rPr>
              <a:t>SELECT</a:t>
            </a:r>
            <a:r>
              <a:rPr lang="en-US" dirty="0">
                <a:latin typeface="Courier" pitchFamily="2" charset="0"/>
              </a:rPr>
              <a:t> PNAME </a:t>
            </a:r>
            <a:r>
              <a:rPr lang="en-US" b="1" dirty="0">
                <a:latin typeface="Courier" pitchFamily="2" charset="0"/>
              </a:rPr>
              <a:t>FROM</a:t>
            </a:r>
            <a:r>
              <a:rPr lang="en-US" dirty="0">
                <a:latin typeface="Courier" pitchFamily="2" charset="0"/>
              </a:rPr>
              <a:t> PROJ </a:t>
            </a:r>
            <a:r>
              <a:rPr lang="en-US" b="1" dirty="0">
                <a:latin typeface="Courier" pitchFamily="2" charset="0"/>
              </a:rPr>
              <a:t>WHERE</a:t>
            </a:r>
            <a:r>
              <a:rPr lang="en-US" dirty="0">
                <a:latin typeface="Courier" pitchFamily="2" charset="0"/>
              </a:rPr>
              <a:t> BUDGET&gt;20000 </a:t>
            </a:r>
            <a:r>
              <a:rPr lang="en-US" b="1" dirty="0">
                <a:latin typeface="Courier" pitchFamily="2" charset="0"/>
              </a:rPr>
              <a:t>AND</a:t>
            </a:r>
            <a:r>
              <a:rPr lang="en-US" dirty="0">
                <a:latin typeface="Courier" pitchFamily="2" charset="0"/>
              </a:rPr>
              <a:t> LOC=‘LONDON’</a:t>
            </a:r>
          </a:p>
          <a:p>
            <a:pPr marL="857250" lvl="2" indent="0">
              <a:spcBef>
                <a:spcPts val="0"/>
              </a:spcBef>
              <a:buNone/>
            </a:pPr>
            <a:r>
              <a:rPr lang="en-US" dirty="0">
                <a:latin typeface="Wingdings" pitchFamily="2" charset="2"/>
              </a:rPr>
              <a:t>				</a:t>
            </a:r>
            <a:r>
              <a:rPr lang="en-US" sz="3600" dirty="0">
                <a:latin typeface="Wingdings" pitchFamily="2" charset="2"/>
              </a:rPr>
              <a:t>⇩</a:t>
            </a:r>
            <a:endParaRPr lang="en-US" dirty="0">
              <a:latin typeface="Wingdings" pitchFamily="2" charset="2"/>
            </a:endParaRPr>
          </a:p>
          <a:p>
            <a:pPr marL="857250" lvl="2" indent="0">
              <a:buNone/>
            </a:pPr>
            <a:r>
              <a:rPr lang="en-US" b="1" dirty="0">
                <a:latin typeface="Courier" pitchFamily="2" charset="0"/>
              </a:rPr>
              <a:t>SELECT</a:t>
            </a:r>
            <a:r>
              <a:rPr lang="en-US" dirty="0">
                <a:latin typeface="Courier" pitchFamily="2" charset="0"/>
              </a:rPr>
              <a:t> PNAME </a:t>
            </a:r>
            <a:r>
              <a:rPr lang="en-US" b="1" dirty="0">
                <a:latin typeface="Courier" pitchFamily="2" charset="0"/>
              </a:rPr>
              <a:t>FROM</a:t>
            </a:r>
            <a:r>
              <a:rPr lang="en-US" dirty="0">
                <a:latin typeface="Courier" pitchFamily="2" charset="0"/>
              </a:rPr>
              <a:t> PROJ </a:t>
            </a:r>
            <a:r>
              <a:rPr lang="en-US" b="1" dirty="0">
                <a:latin typeface="Courier" pitchFamily="2" charset="0"/>
              </a:rPr>
              <a:t>WHERE</a:t>
            </a:r>
            <a:r>
              <a:rPr lang="en-US" dirty="0">
                <a:latin typeface="Courier" pitchFamily="2" charset="0"/>
              </a:rPr>
              <a:t> BUDGET&gt;? </a:t>
            </a:r>
            <a:r>
              <a:rPr lang="en-US" b="1" dirty="0">
                <a:latin typeface="Courier" pitchFamily="2" charset="0"/>
              </a:rPr>
              <a:t>AND</a:t>
            </a:r>
            <a:r>
              <a:rPr lang="en-US" dirty="0">
                <a:latin typeface="Courier" pitchFamily="2" charset="0"/>
              </a:rPr>
              <a:t> LOC=‘?’</a:t>
            </a:r>
          </a:p>
          <a:p>
            <a:pPr marL="400050"/>
            <a:r>
              <a:rPr lang="en-US" dirty="0"/>
              <a:t>If monitoring tuple-level access (E-Store), this will tell you</a:t>
            </a:r>
          </a:p>
          <a:p>
            <a:pPr marL="857250" lvl="2" indent="0">
              <a:buNone/>
            </a:pPr>
            <a:endParaRPr lang="en-US" dirty="0">
              <a:latin typeface="Courier" pitchFamily="2" charset="0"/>
            </a:endParaRPr>
          </a:p>
        </p:txBody>
      </p:sp>
      <p:sp>
        <p:nvSpPr>
          <p:cNvPr id="4" name="Footer Placeholder 3">
            <a:extLst>
              <a:ext uri="{FF2B5EF4-FFF2-40B4-BE49-F238E27FC236}">
                <a16:creationId xmlns:a16="http://schemas.microsoft.com/office/drawing/2014/main" id="{964AF1CC-DE79-7744-A613-46406BC116A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686203A-504F-044A-8A2C-0E2DA378C134}"/>
              </a:ext>
            </a:extLst>
          </p:cNvPr>
          <p:cNvSpPr>
            <a:spLocks noGrp="1"/>
          </p:cNvSpPr>
          <p:nvPr>
            <p:ph type="sldNum" sz="quarter" idx="4"/>
          </p:nvPr>
        </p:nvSpPr>
        <p:spPr/>
        <p:txBody>
          <a:bodyPr/>
          <a:lstStyle/>
          <a:p>
            <a:fld id="{FD96158B-4539-3C43-9DE5-94C547866200}" type="slidenum">
              <a:rPr lang="en-US"/>
              <a:t>75</a:t>
            </a:fld>
            <a:endParaRPr lang="en-US"/>
          </a:p>
        </p:txBody>
      </p:sp>
    </p:spTree>
    <p:extLst>
      <p:ext uri="{BB962C8B-B14F-4D97-AF65-F5344CB8AC3E}">
        <p14:creationId xmlns:p14="http://schemas.microsoft.com/office/powerpoint/2010/main" val="31107171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DDDA-9B82-8F4C-B2A7-5EC42DA3C235}"/>
              </a:ext>
            </a:extLst>
          </p:cNvPr>
          <p:cNvSpPr>
            <a:spLocks noGrp="1"/>
          </p:cNvSpPr>
          <p:nvPr>
            <p:ph type="title"/>
          </p:nvPr>
        </p:nvSpPr>
        <p:spPr/>
        <p:txBody>
          <a:bodyPr/>
          <a:lstStyle/>
          <a:p>
            <a:r>
              <a:rPr lang="en-US" dirty="0"/>
              <a:t>Performing changes</a:t>
            </a:r>
          </a:p>
        </p:txBody>
      </p:sp>
      <p:sp>
        <p:nvSpPr>
          <p:cNvPr id="3" name="Content Placeholder 2">
            <a:extLst>
              <a:ext uri="{FF2B5EF4-FFF2-40B4-BE49-F238E27FC236}">
                <a16:creationId xmlns:a16="http://schemas.microsoft.com/office/drawing/2014/main" id="{33F6FA78-7005-B949-A2D9-D7A3BA3099B9}"/>
              </a:ext>
            </a:extLst>
          </p:cNvPr>
          <p:cNvSpPr>
            <a:spLocks noGrp="1"/>
          </p:cNvSpPr>
          <p:nvPr>
            <p:ph idx="1"/>
          </p:nvPr>
        </p:nvSpPr>
        <p:spPr/>
        <p:txBody>
          <a:bodyPr/>
          <a:lstStyle/>
          <a:p>
            <a:pPr>
              <a:spcBef>
                <a:spcPts val="300"/>
              </a:spcBef>
            </a:pPr>
            <a:r>
              <a:rPr lang="en-US" dirty="0"/>
              <a:t>Periodically compute redistribution</a:t>
            </a:r>
          </a:p>
          <a:p>
            <a:pPr lvl="1">
              <a:spcBef>
                <a:spcPts val="300"/>
              </a:spcBef>
            </a:pPr>
            <a:r>
              <a:rPr lang="en-US" dirty="0"/>
              <a:t>Not efficient</a:t>
            </a:r>
          </a:p>
          <a:p>
            <a:pPr>
              <a:spcBef>
                <a:spcPts val="300"/>
              </a:spcBef>
            </a:pPr>
            <a:r>
              <a:rPr lang="en-US" dirty="0"/>
              <a:t>Incremental computation and migration</a:t>
            </a:r>
          </a:p>
          <a:p>
            <a:pPr lvl="1">
              <a:spcBef>
                <a:spcPts val="300"/>
              </a:spcBef>
            </a:pPr>
            <a:r>
              <a:rPr lang="en-US" dirty="0"/>
              <a:t>Graph representation </a:t>
            </a:r>
            <a:r>
              <a:rPr lang="en-US" dirty="0">
                <a:latin typeface="Wingdings"/>
                <a:ea typeface="Wingdings"/>
                <a:cs typeface="Wingdings"/>
                <a:sym typeface="Wingdings"/>
              </a:rPr>
              <a:t></a:t>
            </a:r>
            <a:r>
              <a:rPr lang="en-US" dirty="0"/>
              <a:t> look at changes in graph</a:t>
            </a:r>
          </a:p>
          <a:p>
            <a:pPr lvl="2">
              <a:spcBef>
                <a:spcPts val="300"/>
              </a:spcBef>
            </a:pPr>
            <a:r>
              <a:rPr lang="en-US" dirty="0"/>
              <a:t>SWORD and </a:t>
            </a:r>
            <a:r>
              <a:rPr lang="en-US" dirty="0" err="1"/>
              <a:t>AdaptCache</a:t>
            </a:r>
            <a:r>
              <a:rPr lang="en-US" dirty="0"/>
              <a:t>: Incremental graph partitioning initiates data migration for reconfiguration</a:t>
            </a:r>
          </a:p>
          <a:p>
            <a:pPr lvl="1">
              <a:spcBef>
                <a:spcPts val="300"/>
              </a:spcBef>
            </a:pPr>
            <a:r>
              <a:rPr lang="en-US" dirty="0"/>
              <a:t>E-Store: determine hot tuples for which a migration plan is prepared determine; cold tuple reallocation as well</a:t>
            </a:r>
          </a:p>
          <a:p>
            <a:pPr lvl="2">
              <a:spcBef>
                <a:spcPts val="300"/>
              </a:spcBef>
            </a:pPr>
            <a:r>
              <a:rPr lang="en-US" dirty="0"/>
              <a:t>Optimization problem; real-time heuristic solutions</a:t>
            </a:r>
          </a:p>
          <a:p>
            <a:pPr lvl="1">
              <a:spcBef>
                <a:spcPts val="300"/>
              </a:spcBef>
            </a:pPr>
            <a:r>
              <a:rPr lang="en-US" dirty="0"/>
              <a:t>Database cracking: continuously reorganize data to match query workload</a:t>
            </a:r>
          </a:p>
          <a:p>
            <a:pPr lvl="2">
              <a:spcBef>
                <a:spcPts val="300"/>
              </a:spcBef>
            </a:pPr>
            <a:r>
              <a:rPr lang="en-US" dirty="0"/>
              <a:t>Incoming queries are used as advice</a:t>
            </a:r>
          </a:p>
          <a:p>
            <a:pPr lvl="2">
              <a:spcBef>
                <a:spcPts val="300"/>
              </a:spcBef>
            </a:pPr>
            <a:r>
              <a:rPr lang="en-US" dirty="0"/>
              <a:t>When a node needs data for a local query, this is hint that data may need to be moved</a:t>
            </a:r>
          </a:p>
        </p:txBody>
      </p:sp>
      <p:sp>
        <p:nvSpPr>
          <p:cNvPr id="4" name="Footer Placeholder 3">
            <a:extLst>
              <a:ext uri="{FF2B5EF4-FFF2-40B4-BE49-F238E27FC236}">
                <a16:creationId xmlns:a16="http://schemas.microsoft.com/office/drawing/2014/main" id="{BC37AB52-BCFE-6947-929F-C4EA49BD542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8E22A50-5167-C949-909A-A2480D1B4F86}"/>
              </a:ext>
            </a:extLst>
          </p:cNvPr>
          <p:cNvSpPr>
            <a:spLocks noGrp="1"/>
          </p:cNvSpPr>
          <p:nvPr>
            <p:ph type="sldNum" sz="quarter" idx="4"/>
          </p:nvPr>
        </p:nvSpPr>
        <p:spPr/>
        <p:txBody>
          <a:bodyPr/>
          <a:lstStyle/>
          <a:p>
            <a:fld id="{FD96158B-4539-3C43-9DE5-94C547866200}" type="slidenum">
              <a:rPr lang="en-US"/>
              <a:t>76</a:t>
            </a:fld>
            <a:endParaRPr lang="en-US"/>
          </a:p>
        </p:txBody>
      </p:sp>
    </p:spTree>
    <p:extLst>
      <p:ext uri="{BB962C8B-B14F-4D97-AF65-F5344CB8AC3E}">
        <p14:creationId xmlns:p14="http://schemas.microsoft.com/office/powerpoint/2010/main" val="7494423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Özsu</a:t>
            </a:r>
          </a:p>
          <a:p>
            <a:r>
              <a:rPr lang="en-US" dirty="0"/>
              <a:t>Patrick Valduriez</a:t>
            </a:r>
          </a:p>
        </p:txBody>
      </p:sp>
      <p:sp>
        <p:nvSpPr>
          <p:cNvPr id="2" name="Footer Placeholder 1">
            <a:extLst>
              <a:ext uri="{FF2B5EF4-FFF2-40B4-BE49-F238E27FC236}">
                <a16:creationId xmlns:a16="http://schemas.microsoft.com/office/drawing/2014/main" id="{43F55C07-B623-DB43-9943-7F15C469C2DD}"/>
              </a:ext>
            </a:extLst>
          </p:cNvPr>
          <p:cNvSpPr>
            <a:spLocks noGrp="1"/>
          </p:cNvSpPr>
          <p:nvPr>
            <p:ph type="ftr" sz="quarter" idx="10"/>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lnSpcReduction="10000"/>
          </a:bodyPr>
          <a:lstStyle/>
          <a:p>
            <a:r>
              <a:rPr lang="en-US" dirty="0">
                <a:cs typeface="Book Antiqua"/>
              </a:rPr>
              <a:t>Introduction</a:t>
            </a:r>
          </a:p>
          <a:p>
            <a:r>
              <a:rPr lang="en-US" dirty="0">
                <a:cs typeface="Book Antiqua"/>
              </a:rPr>
              <a:t>Distributed and Parallel Database Design</a:t>
            </a:r>
          </a:p>
          <a:p>
            <a:r>
              <a:rPr lang="en-US" dirty="0">
                <a:solidFill>
                  <a:srgbClr val="1771A9"/>
                </a:solidFill>
                <a:cs typeface="Book Antiqua"/>
              </a:rPr>
              <a:t>Distributed Data Control</a:t>
            </a:r>
          </a:p>
          <a:p>
            <a:r>
              <a:rPr lang="en-US" dirty="0">
                <a:cs typeface="Book Antiqua"/>
              </a:rPr>
              <a:t>Distributed Query Processing</a:t>
            </a:r>
          </a:p>
          <a:p>
            <a:r>
              <a:rPr lang="en-US" dirty="0">
                <a:cs typeface="Book Antiqua"/>
              </a:rPr>
              <a:t>Distributed Transaction Processing</a:t>
            </a:r>
          </a:p>
          <a:p>
            <a:r>
              <a:rPr lang="en-US" dirty="0">
                <a:cs typeface="Book Antiqua"/>
              </a:rPr>
              <a:t>Data Replication</a:t>
            </a:r>
          </a:p>
          <a:p>
            <a:r>
              <a:rPr lang="en-US" dirty="0">
                <a:cs typeface="Book Antiqua"/>
              </a:rPr>
              <a:t>Database Integration – </a:t>
            </a:r>
            <a:r>
              <a:rPr lang="en-US" dirty="0" err="1">
                <a:cs typeface="Book Antiqua"/>
              </a:rPr>
              <a:t>Multidatabase</a:t>
            </a:r>
            <a:r>
              <a:rPr lang="en-US" dirty="0">
                <a:cs typeface="Book Antiqua"/>
              </a:rPr>
              <a:t> Systems</a:t>
            </a:r>
          </a:p>
          <a:p>
            <a:r>
              <a:rPr lang="en-US" dirty="0">
                <a:cs typeface="Book Antiqua"/>
              </a:rPr>
              <a:t>Parallel Database Systems</a:t>
            </a:r>
          </a:p>
          <a:p>
            <a:r>
              <a:rPr lang="en-US" dirty="0">
                <a:cs typeface="Book Antiqua"/>
              </a:rPr>
              <a:t>Peer-to-Peer Data Management</a:t>
            </a:r>
          </a:p>
          <a:p>
            <a:r>
              <a:rPr lang="en-US" dirty="0">
                <a:cs typeface="Book Antiqua"/>
              </a:rPr>
              <a:t>Big Data Processing</a:t>
            </a:r>
          </a:p>
          <a:p>
            <a:r>
              <a:rPr lang="en-US" dirty="0">
                <a:cs typeface="Book Antiqua"/>
              </a:rPr>
              <a:t>NoSQL, NewSQL and </a:t>
            </a:r>
            <a:r>
              <a:rPr lang="en-US" dirty="0" err="1">
                <a:cs typeface="Book Antiqua"/>
              </a:rPr>
              <a:t>Polystores</a:t>
            </a:r>
            <a:endParaRPr lang="en-US" dirty="0">
              <a:cs typeface="Book Antiqua"/>
            </a:endParaRPr>
          </a:p>
          <a:p>
            <a:r>
              <a:rPr lang="en-US" dirty="0">
                <a:cs typeface="Book Antiqua"/>
              </a:rPr>
              <a:t>Web Data Management </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Tree>
    <p:extLst>
      <p:ext uri="{BB962C8B-B14F-4D97-AF65-F5344CB8AC3E}">
        <p14:creationId xmlns:p14="http://schemas.microsoft.com/office/powerpoint/2010/main" val="12013247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Book Antiqua"/>
              </a:rPr>
              <a:t>Distributed Data Control</a:t>
            </a:r>
          </a:p>
          <a:p>
            <a:pPr lvl="1"/>
            <a:r>
              <a:rPr lang="en-US" dirty="0">
                <a:solidFill>
                  <a:srgbClr val="1771A9"/>
                </a:solidFill>
                <a:cs typeface="Book Antiqua"/>
              </a:rPr>
              <a:t>View management</a:t>
            </a:r>
          </a:p>
          <a:p>
            <a:pPr lvl="1">
              <a:buClr>
                <a:srgbClr val="E78A5C">
                  <a:lumMod val="50000"/>
                </a:srgbClr>
              </a:buClr>
            </a:pPr>
            <a:r>
              <a:rPr lang="en-US" dirty="0">
                <a:solidFill>
                  <a:srgbClr val="1771A9"/>
                </a:solidFill>
                <a:cs typeface="Arial" panose="020B0604020202020204" pitchFamily="34" charset="0"/>
              </a:rPr>
              <a:t>Data security</a:t>
            </a:r>
          </a:p>
          <a:p>
            <a:pPr lvl="1">
              <a:buClr>
                <a:srgbClr val="E78A5C">
                  <a:lumMod val="50000"/>
                </a:srgbClr>
              </a:buClr>
            </a:pPr>
            <a:r>
              <a:rPr lang="en-US" dirty="0">
                <a:solidFill>
                  <a:srgbClr val="1771A9"/>
                </a:solidFill>
                <a:cs typeface="Arial" panose="020B0604020202020204" pitchFamily="34" charset="0"/>
              </a:rPr>
              <a:t>Semantic integrity control</a:t>
            </a:r>
          </a:p>
          <a:p>
            <a:pPr lvl="1">
              <a:buClr>
                <a:srgbClr val="E78A5C">
                  <a:lumMod val="50000"/>
                </a:srgbClr>
              </a:buClr>
            </a:pPr>
            <a:endParaRPr lang="en-US" dirty="0">
              <a:solidFill>
                <a:srgbClr val="1771A9">
                  <a:alpha val="25000"/>
                </a:srgbClr>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Tree>
    <p:extLst>
      <p:ext uri="{BB962C8B-B14F-4D97-AF65-F5344CB8AC3E}">
        <p14:creationId xmlns:p14="http://schemas.microsoft.com/office/powerpoint/2010/main" val="27449015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noFill/>
          <a:ln/>
        </p:spPr>
        <p:txBody>
          <a:bodyPr/>
          <a:lstStyle/>
          <a:p>
            <a:pPr>
              <a:lnSpc>
                <a:spcPct val="100000"/>
              </a:lnSpc>
              <a:spcBef>
                <a:spcPct val="60000"/>
              </a:spcBef>
            </a:pPr>
            <a:r>
              <a:rPr lang="en-US" dirty="0"/>
              <a:t>Involves:</a:t>
            </a:r>
          </a:p>
          <a:p>
            <a:pPr lvl="1">
              <a:lnSpc>
                <a:spcPct val="100000"/>
              </a:lnSpc>
              <a:spcBef>
                <a:spcPct val="60000"/>
              </a:spcBef>
            </a:pPr>
            <a:r>
              <a:rPr lang="en-US" dirty="0"/>
              <a:t>View management</a:t>
            </a:r>
          </a:p>
          <a:p>
            <a:pPr lvl="1">
              <a:lnSpc>
                <a:spcPct val="100000"/>
              </a:lnSpc>
              <a:spcBef>
                <a:spcPct val="60000"/>
              </a:spcBef>
            </a:pPr>
            <a:r>
              <a:rPr lang="en-US" dirty="0"/>
              <a:t>Security control</a:t>
            </a:r>
          </a:p>
          <a:p>
            <a:pPr lvl="1">
              <a:lnSpc>
                <a:spcPct val="100000"/>
              </a:lnSpc>
              <a:spcBef>
                <a:spcPct val="60000"/>
              </a:spcBef>
            </a:pPr>
            <a:r>
              <a:rPr lang="en-US" dirty="0"/>
              <a:t>Integrity </a:t>
            </a:r>
            <a:r>
              <a:rPr lang="en-US" dirty="0">
                <a:solidFill>
                  <a:schemeClr val="tx2"/>
                </a:solidFill>
              </a:rPr>
              <a:t>control</a:t>
            </a:r>
          </a:p>
          <a:p>
            <a:pPr>
              <a:lnSpc>
                <a:spcPct val="100000"/>
              </a:lnSpc>
              <a:spcBef>
                <a:spcPct val="60000"/>
              </a:spcBef>
            </a:pPr>
            <a:r>
              <a:rPr lang="en-US" dirty="0"/>
              <a:t>Objective :</a:t>
            </a:r>
          </a:p>
          <a:p>
            <a:pPr lvl="1">
              <a:lnSpc>
                <a:spcPct val="100000"/>
              </a:lnSpc>
              <a:spcBef>
                <a:spcPct val="60000"/>
              </a:spcBef>
            </a:pPr>
            <a:r>
              <a:rPr lang="en-US" dirty="0"/>
              <a:t>Ensure that </a:t>
            </a:r>
            <a:r>
              <a:rPr lang="en-US" dirty="0">
                <a:solidFill>
                  <a:srgbClr val="FF0000"/>
                </a:solidFill>
              </a:rPr>
              <a:t>authorized</a:t>
            </a:r>
            <a:r>
              <a:rPr lang="en-US" dirty="0"/>
              <a:t> users perform </a:t>
            </a:r>
            <a:r>
              <a:rPr lang="en-US" dirty="0">
                <a:solidFill>
                  <a:srgbClr val="FF0000"/>
                </a:solidFill>
              </a:rPr>
              <a:t>correct</a:t>
            </a:r>
            <a:r>
              <a:rPr lang="en-US" dirty="0"/>
              <a:t> operations on the database, contributing to the maintenance of the database integrity.</a:t>
            </a:r>
          </a:p>
        </p:txBody>
      </p:sp>
      <p:sp>
        <p:nvSpPr>
          <p:cNvPr id="6147" name="Rectangle 3"/>
          <p:cNvSpPr>
            <a:spLocks noGrp="1" noChangeArrowheads="1"/>
          </p:cNvSpPr>
          <p:nvPr>
            <p:ph type="title"/>
          </p:nvPr>
        </p:nvSpPr>
        <p:spPr>
          <a:noFill/>
          <a:ln/>
        </p:spPr>
        <p:txBody>
          <a:bodyPr/>
          <a:lstStyle/>
          <a:p>
            <a:r>
              <a:rPr lang="en-US" dirty="0"/>
              <a:t>Semantic Data Control</a:t>
            </a:r>
          </a:p>
        </p:txBody>
      </p:sp>
      <p:sp>
        <p:nvSpPr>
          <p:cNvPr id="2" name="Footer Placeholder 1">
            <a:extLst>
              <a:ext uri="{FF2B5EF4-FFF2-40B4-BE49-F238E27FC236}">
                <a16:creationId xmlns:a16="http://schemas.microsoft.com/office/drawing/2014/main" id="{4A6A6F39-960C-6E4E-83D0-9898C0E9CFC9}"/>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F84AF35F-4D0B-DD4B-99F7-A288BABC2082}"/>
              </a:ext>
            </a:extLst>
          </p:cNvPr>
          <p:cNvSpPr>
            <a:spLocks noGrp="1"/>
          </p:cNvSpPr>
          <p:nvPr>
            <p:ph type="sldNum" sz="quarter" idx="4"/>
          </p:nvPr>
        </p:nvSpPr>
        <p:spPr/>
        <p:txBody>
          <a:bodyPr/>
          <a:lstStyle/>
          <a:p>
            <a:fld id="{FD96158B-4539-3C43-9DE5-94C547866200}" type="slidenum">
              <a:rPr lang="en-US"/>
              <a:t>4</a:t>
            </a:fld>
            <a:endParaRPr lang="en-US"/>
          </a:p>
        </p:txBody>
      </p:sp>
    </p:spTree>
    <p:extLst>
      <p:ext uri="{BB962C8B-B14F-4D97-AF65-F5344CB8AC3E}">
        <p14:creationId xmlns:p14="http://schemas.microsoft.com/office/powerpoint/2010/main" val="31409028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Book Antiqua"/>
              </a:rPr>
              <a:t>Distributed Data Control</a:t>
            </a:r>
          </a:p>
          <a:p>
            <a:pPr lvl="1"/>
            <a:r>
              <a:rPr lang="en-US" dirty="0">
                <a:solidFill>
                  <a:srgbClr val="1771A9"/>
                </a:solidFill>
                <a:cs typeface="Book Antiqua"/>
              </a:rPr>
              <a:t>View management</a:t>
            </a:r>
          </a:p>
          <a:p>
            <a:pPr lvl="1">
              <a:buClr>
                <a:srgbClr val="E78A5C">
                  <a:lumMod val="50000"/>
                </a:srgbClr>
              </a:buClr>
            </a:pPr>
            <a:r>
              <a:rPr lang="en-US" dirty="0">
                <a:solidFill>
                  <a:srgbClr val="1771A9">
                    <a:alpha val="25000"/>
                  </a:srgbClr>
                </a:solidFill>
                <a:cs typeface="Arial" panose="020B0604020202020204" pitchFamily="34" charset="0"/>
              </a:rPr>
              <a:t>Data security</a:t>
            </a:r>
          </a:p>
          <a:p>
            <a:pPr lvl="1">
              <a:buClr>
                <a:srgbClr val="E78A5C">
                  <a:lumMod val="50000"/>
                </a:srgbClr>
              </a:buClr>
            </a:pPr>
            <a:r>
              <a:rPr lang="en-US" dirty="0">
                <a:solidFill>
                  <a:srgbClr val="1771A9">
                    <a:alpha val="25000"/>
                  </a:srgbClr>
                </a:solidFill>
                <a:cs typeface="Arial" panose="020B0604020202020204" pitchFamily="34" charset="0"/>
              </a:rPr>
              <a:t>Semantic integrity control</a:t>
            </a:r>
          </a:p>
          <a:p>
            <a:pPr lvl="1">
              <a:buClr>
                <a:srgbClr val="E78A5C">
                  <a:lumMod val="50000"/>
                </a:srgbClr>
              </a:buClr>
            </a:pPr>
            <a:endParaRPr lang="en-US" dirty="0">
              <a:solidFill>
                <a:srgbClr val="1771A9">
                  <a:alpha val="25000"/>
                </a:srgbClr>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5</a:t>
            </a:fld>
            <a:endParaRPr lang="en-US"/>
          </a:p>
        </p:txBody>
      </p:sp>
    </p:spTree>
    <p:extLst>
      <p:ext uri="{BB962C8B-B14F-4D97-AF65-F5344CB8AC3E}">
        <p14:creationId xmlns:p14="http://schemas.microsoft.com/office/powerpoint/2010/main" val="4130623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xfrm>
            <a:off x="169973" y="1417638"/>
            <a:ext cx="5718799" cy="4114800"/>
          </a:xfrm>
          <a:noFill/>
          <a:ln/>
        </p:spPr>
        <p:txBody>
          <a:bodyPr/>
          <a:lstStyle/>
          <a:p>
            <a:pPr>
              <a:buNone/>
              <a:tabLst>
                <a:tab pos="1428677" algn="l"/>
                <a:tab pos="2400177" algn="l"/>
              </a:tabLst>
            </a:pPr>
            <a:r>
              <a:rPr lang="en-US" dirty="0"/>
              <a:t>View – virtual relation</a:t>
            </a:r>
          </a:p>
          <a:p>
            <a:pPr lvl="1" indent="-400029">
              <a:tabLst>
                <a:tab pos="1428677" algn="l"/>
                <a:tab pos="2400177" algn="l"/>
              </a:tabLst>
            </a:pPr>
            <a:r>
              <a:rPr lang="en-US" dirty="0"/>
              <a:t>generated from base relation(s) by a query</a:t>
            </a:r>
          </a:p>
          <a:p>
            <a:pPr lvl="1" indent="-400029">
              <a:tabLst>
                <a:tab pos="1428677" algn="l"/>
                <a:tab pos="2400177" algn="l"/>
              </a:tabLst>
            </a:pPr>
            <a:r>
              <a:rPr lang="en-US" dirty="0"/>
              <a:t>not stored as base relations</a:t>
            </a:r>
          </a:p>
          <a:p>
            <a:pPr>
              <a:buNone/>
              <a:tabLst>
                <a:tab pos="1428677" algn="l"/>
                <a:tab pos="2400177" algn="l"/>
              </a:tabLst>
            </a:pPr>
            <a:r>
              <a:rPr lang="en-US" dirty="0"/>
              <a:t>Example :</a:t>
            </a:r>
          </a:p>
          <a:p>
            <a:pPr lvl="1" indent="-400029">
              <a:buNone/>
              <a:tabLst>
                <a:tab pos="1125101" algn="l"/>
                <a:tab pos="2399768" algn="l"/>
              </a:tabLst>
            </a:pPr>
            <a:r>
              <a:rPr lang="en-US" b="1" dirty="0">
                <a:latin typeface="Courier New"/>
              </a:rPr>
              <a:t>CREATE VIEW	</a:t>
            </a:r>
            <a:r>
              <a:rPr lang="en-US" dirty="0">
                <a:latin typeface="Courier New"/>
              </a:rPr>
              <a:t>SYSAN(ENO,ENAME)</a:t>
            </a:r>
          </a:p>
          <a:p>
            <a:pPr lvl="1" indent="-400029">
              <a:buNone/>
              <a:tabLst>
                <a:tab pos="1125101" algn="l"/>
                <a:tab pos="2399768" algn="l"/>
              </a:tabLst>
            </a:pPr>
            <a:r>
              <a:rPr lang="en-US" b="1" dirty="0">
                <a:latin typeface="Courier New"/>
              </a:rPr>
              <a:t>AS		SELECT	</a:t>
            </a:r>
            <a:r>
              <a:rPr lang="en-US" dirty="0">
                <a:latin typeface="Courier New"/>
              </a:rPr>
              <a:t>ENO,ENAME</a:t>
            </a:r>
          </a:p>
          <a:p>
            <a:pPr lvl="1" indent="-400029">
              <a:buNone/>
              <a:tabLst>
                <a:tab pos="1125101" algn="l"/>
                <a:tab pos="2399768" algn="l"/>
              </a:tabLst>
            </a:pPr>
            <a:r>
              <a:rPr lang="en-US" b="1" dirty="0">
                <a:latin typeface="Courier New"/>
              </a:rPr>
              <a:t>		FROM</a:t>
            </a:r>
            <a:r>
              <a:rPr lang="en-US" dirty="0">
                <a:latin typeface="Courier New"/>
              </a:rPr>
              <a:t>	EMP</a:t>
            </a:r>
          </a:p>
          <a:p>
            <a:pPr lvl="1" indent="-400029">
              <a:buNone/>
              <a:tabLst>
                <a:tab pos="1125101" algn="l"/>
                <a:tab pos="2399768" algn="l"/>
              </a:tabLst>
            </a:pPr>
            <a:r>
              <a:rPr lang="en-US" b="1" dirty="0">
                <a:latin typeface="Courier New"/>
              </a:rPr>
              <a:t>		WHERE	</a:t>
            </a:r>
            <a:r>
              <a:rPr lang="en-US" dirty="0">
                <a:latin typeface="Courier New"/>
              </a:rPr>
              <a:t>TITLE= "Syst. Anal."</a:t>
            </a:r>
          </a:p>
        </p:txBody>
      </p:sp>
      <p:sp>
        <p:nvSpPr>
          <p:cNvPr id="7171" name="Rectangle 3"/>
          <p:cNvSpPr>
            <a:spLocks noGrp="1" noChangeArrowheads="1"/>
          </p:cNvSpPr>
          <p:nvPr>
            <p:ph type="title"/>
          </p:nvPr>
        </p:nvSpPr>
        <p:spPr>
          <a:noFill/>
          <a:ln/>
        </p:spPr>
        <p:txBody>
          <a:bodyPr/>
          <a:lstStyle/>
          <a:p>
            <a:r>
              <a:rPr lang="en-US" dirty="0"/>
              <a:t>View Management</a:t>
            </a:r>
          </a:p>
        </p:txBody>
      </p:sp>
      <p:grpSp>
        <p:nvGrpSpPr>
          <p:cNvPr id="5" name="Group 4">
            <a:extLst>
              <a:ext uri="{FF2B5EF4-FFF2-40B4-BE49-F238E27FC236}">
                <a16:creationId xmlns:a16="http://schemas.microsoft.com/office/drawing/2014/main" id="{E6CF76F7-EF43-444E-AFB4-1A9EB6A7C92B}"/>
              </a:ext>
            </a:extLst>
          </p:cNvPr>
          <p:cNvGrpSpPr/>
          <p:nvPr/>
        </p:nvGrpSpPr>
        <p:grpSpPr>
          <a:xfrm>
            <a:off x="5989259" y="1598614"/>
            <a:ext cx="2727145" cy="2659179"/>
            <a:chOff x="5989259" y="1598614"/>
            <a:chExt cx="2727145" cy="2659179"/>
          </a:xfrm>
        </p:grpSpPr>
        <p:sp>
          <p:nvSpPr>
            <p:cNvPr id="7185" name="Rectangle 17"/>
            <p:cNvSpPr>
              <a:spLocks noChangeArrowheads="1"/>
            </p:cNvSpPr>
            <p:nvPr/>
          </p:nvSpPr>
          <p:spPr bwMode="auto">
            <a:xfrm>
              <a:off x="6070600" y="1873250"/>
              <a:ext cx="2560638" cy="444500"/>
            </a:xfrm>
            <a:prstGeom prst="rect">
              <a:avLst/>
            </a:prstGeom>
            <a:noFill/>
            <a:ln w="12700">
              <a:solidFill>
                <a:srgbClr val="000000"/>
              </a:solidFill>
              <a:miter lim="800000"/>
              <a:headEnd/>
              <a:tailEnd/>
            </a:ln>
            <a:effectLst/>
          </p:spPr>
          <p:txBody>
            <a:bodyPr wrap="none" lIns="91439" tIns="45719" rIns="91439" bIns="45719" anchor="ctr"/>
            <a:lstStyle/>
            <a:p>
              <a:endParaRPr lang="fr-FR" sz="1687" dirty="0">
                <a:latin typeface="+mn-lt"/>
              </a:endParaRPr>
            </a:p>
          </p:txBody>
        </p:sp>
        <p:sp>
          <p:nvSpPr>
            <p:cNvPr id="7186" name="Rectangle 18"/>
            <p:cNvSpPr>
              <a:spLocks noChangeArrowheads="1"/>
            </p:cNvSpPr>
            <p:nvPr/>
          </p:nvSpPr>
          <p:spPr bwMode="auto">
            <a:xfrm>
              <a:off x="6098214" y="1941514"/>
              <a:ext cx="583490"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ENO</a:t>
              </a:r>
            </a:p>
          </p:txBody>
        </p:sp>
        <p:sp>
          <p:nvSpPr>
            <p:cNvPr id="7187" name="Rectangle 19"/>
            <p:cNvSpPr>
              <a:spLocks noChangeArrowheads="1"/>
            </p:cNvSpPr>
            <p:nvPr/>
          </p:nvSpPr>
          <p:spPr bwMode="auto">
            <a:xfrm>
              <a:off x="6653928" y="1941514"/>
              <a:ext cx="823940"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ENAME</a:t>
              </a:r>
            </a:p>
          </p:txBody>
        </p:sp>
        <p:sp>
          <p:nvSpPr>
            <p:cNvPr id="7188" name="Rectangle 20"/>
            <p:cNvSpPr>
              <a:spLocks noChangeArrowheads="1"/>
            </p:cNvSpPr>
            <p:nvPr/>
          </p:nvSpPr>
          <p:spPr bwMode="auto">
            <a:xfrm>
              <a:off x="7639535" y="1941514"/>
              <a:ext cx="686082"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TITLE</a:t>
              </a:r>
            </a:p>
          </p:txBody>
        </p:sp>
        <p:sp>
          <p:nvSpPr>
            <p:cNvPr id="7189" name="Line 21"/>
            <p:cNvSpPr>
              <a:spLocks noChangeShapeType="1"/>
            </p:cNvSpPr>
            <p:nvPr/>
          </p:nvSpPr>
          <p:spPr bwMode="auto">
            <a:xfrm>
              <a:off x="6648450" y="1873250"/>
              <a:ext cx="0" cy="444500"/>
            </a:xfrm>
            <a:prstGeom prst="line">
              <a:avLst/>
            </a:prstGeom>
            <a:noFill/>
            <a:ln w="12700">
              <a:solidFill>
                <a:srgbClr val="000000"/>
              </a:solidFill>
              <a:round/>
              <a:headEnd/>
              <a:tailEnd/>
            </a:ln>
            <a:effectLst/>
          </p:spPr>
          <p:txBody>
            <a:bodyPr wrap="none" lIns="91439" tIns="45719" rIns="91439" bIns="45719" anchor="ctr"/>
            <a:lstStyle/>
            <a:p>
              <a:endParaRPr lang="fr-FR" sz="1687" dirty="0">
                <a:latin typeface="+mn-lt"/>
              </a:endParaRPr>
            </a:p>
          </p:txBody>
        </p:sp>
        <p:sp>
          <p:nvSpPr>
            <p:cNvPr id="7190" name="Line 22"/>
            <p:cNvSpPr>
              <a:spLocks noChangeShapeType="1"/>
            </p:cNvSpPr>
            <p:nvPr/>
          </p:nvSpPr>
          <p:spPr bwMode="auto">
            <a:xfrm>
              <a:off x="7543800" y="1873250"/>
              <a:ext cx="0" cy="444500"/>
            </a:xfrm>
            <a:prstGeom prst="line">
              <a:avLst/>
            </a:prstGeom>
            <a:noFill/>
            <a:ln w="12700">
              <a:solidFill>
                <a:srgbClr val="000000"/>
              </a:solidFill>
              <a:round/>
              <a:headEnd/>
              <a:tailEnd/>
            </a:ln>
            <a:effectLst/>
          </p:spPr>
          <p:txBody>
            <a:bodyPr wrap="none" lIns="91439" tIns="45719" rIns="91439" bIns="45719" anchor="ctr"/>
            <a:lstStyle/>
            <a:p>
              <a:endParaRPr lang="fr-FR" sz="1687" dirty="0">
                <a:latin typeface="+mn-lt"/>
              </a:endParaRPr>
            </a:p>
          </p:txBody>
        </p:sp>
        <p:sp>
          <p:nvSpPr>
            <p:cNvPr id="7191" name="Rectangle 23"/>
            <p:cNvSpPr>
              <a:spLocks noChangeArrowheads="1"/>
            </p:cNvSpPr>
            <p:nvPr/>
          </p:nvSpPr>
          <p:spPr bwMode="auto">
            <a:xfrm>
              <a:off x="6229112" y="2351486"/>
              <a:ext cx="403954"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E1</a:t>
              </a:r>
            </a:p>
          </p:txBody>
        </p:sp>
        <p:sp>
          <p:nvSpPr>
            <p:cNvPr id="7192" name="Rectangle 24"/>
            <p:cNvSpPr>
              <a:spLocks noChangeArrowheads="1"/>
            </p:cNvSpPr>
            <p:nvPr/>
          </p:nvSpPr>
          <p:spPr bwMode="auto">
            <a:xfrm>
              <a:off x="6692295" y="2351486"/>
              <a:ext cx="703716"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J. Doe</a:t>
              </a:r>
            </a:p>
          </p:txBody>
        </p:sp>
        <p:sp>
          <p:nvSpPr>
            <p:cNvPr id="7193" name="Rectangle 25"/>
            <p:cNvSpPr>
              <a:spLocks noChangeArrowheads="1"/>
            </p:cNvSpPr>
            <p:nvPr/>
          </p:nvSpPr>
          <p:spPr bwMode="auto">
            <a:xfrm>
              <a:off x="7528962" y="2351486"/>
              <a:ext cx="1005080"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Elect. Eng</a:t>
              </a:r>
            </a:p>
          </p:txBody>
        </p:sp>
        <p:sp>
          <p:nvSpPr>
            <p:cNvPr id="7194" name="Rectangle 26"/>
            <p:cNvSpPr>
              <a:spLocks noChangeArrowheads="1"/>
            </p:cNvSpPr>
            <p:nvPr/>
          </p:nvSpPr>
          <p:spPr bwMode="auto">
            <a:xfrm>
              <a:off x="6229112" y="2580086"/>
              <a:ext cx="403954"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E2</a:t>
              </a:r>
            </a:p>
          </p:txBody>
        </p:sp>
        <p:sp>
          <p:nvSpPr>
            <p:cNvPr id="7195" name="Rectangle 27"/>
            <p:cNvSpPr>
              <a:spLocks noChangeArrowheads="1"/>
            </p:cNvSpPr>
            <p:nvPr/>
          </p:nvSpPr>
          <p:spPr bwMode="auto">
            <a:xfrm>
              <a:off x="6662344" y="2580086"/>
              <a:ext cx="912106"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M. Smith</a:t>
              </a:r>
            </a:p>
          </p:txBody>
        </p:sp>
        <p:sp>
          <p:nvSpPr>
            <p:cNvPr id="7196" name="Rectangle 28"/>
            <p:cNvSpPr>
              <a:spLocks noChangeArrowheads="1"/>
            </p:cNvSpPr>
            <p:nvPr/>
          </p:nvSpPr>
          <p:spPr bwMode="auto">
            <a:xfrm>
              <a:off x="7534064" y="2580085"/>
              <a:ext cx="1035537" cy="522449"/>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Syst. Anal.</a:t>
              </a:r>
            </a:p>
            <a:p>
              <a:endParaRPr lang="en-US" sz="1406" dirty="0">
                <a:solidFill>
                  <a:srgbClr val="000000"/>
                </a:solidFill>
                <a:latin typeface="+mn-lt"/>
              </a:endParaRPr>
            </a:p>
          </p:txBody>
        </p:sp>
        <p:sp>
          <p:nvSpPr>
            <p:cNvPr id="7197" name="Rectangle 29"/>
            <p:cNvSpPr>
              <a:spLocks noChangeArrowheads="1"/>
            </p:cNvSpPr>
            <p:nvPr/>
          </p:nvSpPr>
          <p:spPr bwMode="auto">
            <a:xfrm>
              <a:off x="6229112" y="2808686"/>
              <a:ext cx="403954"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E3</a:t>
              </a:r>
            </a:p>
          </p:txBody>
        </p:sp>
        <p:sp>
          <p:nvSpPr>
            <p:cNvPr id="7198" name="Rectangle 30"/>
            <p:cNvSpPr>
              <a:spLocks noChangeArrowheads="1"/>
            </p:cNvSpPr>
            <p:nvPr/>
          </p:nvSpPr>
          <p:spPr bwMode="auto">
            <a:xfrm>
              <a:off x="6673750" y="2808686"/>
              <a:ext cx="705318"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A. Lee</a:t>
              </a:r>
            </a:p>
          </p:txBody>
        </p:sp>
        <p:sp>
          <p:nvSpPr>
            <p:cNvPr id="7199" name="Rectangle 31"/>
            <p:cNvSpPr>
              <a:spLocks noChangeArrowheads="1"/>
            </p:cNvSpPr>
            <p:nvPr/>
          </p:nvSpPr>
          <p:spPr bwMode="auto">
            <a:xfrm>
              <a:off x="7528097" y="2808686"/>
              <a:ext cx="1096451"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Mech. Eng.</a:t>
              </a:r>
            </a:p>
          </p:txBody>
        </p:sp>
        <p:sp>
          <p:nvSpPr>
            <p:cNvPr id="7200" name="Rectangle 32"/>
            <p:cNvSpPr>
              <a:spLocks noChangeArrowheads="1"/>
            </p:cNvSpPr>
            <p:nvPr/>
          </p:nvSpPr>
          <p:spPr bwMode="auto">
            <a:xfrm>
              <a:off x="6229112" y="3037286"/>
              <a:ext cx="403954"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E4</a:t>
              </a:r>
            </a:p>
          </p:txBody>
        </p:sp>
        <p:sp>
          <p:nvSpPr>
            <p:cNvPr id="7201" name="Rectangle 33"/>
            <p:cNvSpPr>
              <a:spLocks noChangeArrowheads="1"/>
            </p:cNvSpPr>
            <p:nvPr/>
          </p:nvSpPr>
          <p:spPr bwMode="auto">
            <a:xfrm>
              <a:off x="6658717" y="3037286"/>
              <a:ext cx="817528"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J. Miller</a:t>
              </a:r>
            </a:p>
          </p:txBody>
        </p:sp>
        <p:sp>
          <p:nvSpPr>
            <p:cNvPr id="7202" name="Rectangle 34"/>
            <p:cNvSpPr>
              <a:spLocks noChangeArrowheads="1"/>
            </p:cNvSpPr>
            <p:nvPr/>
          </p:nvSpPr>
          <p:spPr bwMode="auto">
            <a:xfrm>
              <a:off x="7520567" y="3037286"/>
              <a:ext cx="1195837"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Programmer</a:t>
              </a:r>
            </a:p>
          </p:txBody>
        </p:sp>
        <p:sp>
          <p:nvSpPr>
            <p:cNvPr id="7203" name="Rectangle 35"/>
            <p:cNvSpPr>
              <a:spLocks noChangeArrowheads="1"/>
            </p:cNvSpPr>
            <p:nvPr/>
          </p:nvSpPr>
          <p:spPr bwMode="auto">
            <a:xfrm>
              <a:off x="6229112" y="3265886"/>
              <a:ext cx="403954"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E5</a:t>
              </a:r>
            </a:p>
          </p:txBody>
        </p:sp>
        <p:sp>
          <p:nvSpPr>
            <p:cNvPr id="7204" name="Rectangle 36"/>
            <p:cNvSpPr>
              <a:spLocks noChangeArrowheads="1"/>
            </p:cNvSpPr>
            <p:nvPr/>
          </p:nvSpPr>
          <p:spPr bwMode="auto">
            <a:xfrm>
              <a:off x="6695452" y="3265886"/>
              <a:ext cx="913709"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B. Casey</a:t>
              </a:r>
            </a:p>
          </p:txBody>
        </p:sp>
        <p:sp>
          <p:nvSpPr>
            <p:cNvPr id="7205" name="Rectangle 37"/>
            <p:cNvSpPr>
              <a:spLocks noChangeArrowheads="1"/>
            </p:cNvSpPr>
            <p:nvPr/>
          </p:nvSpPr>
          <p:spPr bwMode="auto">
            <a:xfrm>
              <a:off x="7534064" y="3265886"/>
              <a:ext cx="1035537"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Syst. Anal.</a:t>
              </a:r>
            </a:p>
          </p:txBody>
        </p:sp>
        <p:sp>
          <p:nvSpPr>
            <p:cNvPr id="7206" name="Rectangle 38"/>
            <p:cNvSpPr>
              <a:spLocks noChangeArrowheads="1"/>
            </p:cNvSpPr>
            <p:nvPr/>
          </p:nvSpPr>
          <p:spPr bwMode="auto">
            <a:xfrm>
              <a:off x="6229112" y="3494486"/>
              <a:ext cx="403954"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E6</a:t>
              </a:r>
            </a:p>
          </p:txBody>
        </p:sp>
        <p:sp>
          <p:nvSpPr>
            <p:cNvPr id="7207" name="Rectangle 39"/>
            <p:cNvSpPr>
              <a:spLocks noChangeArrowheads="1"/>
            </p:cNvSpPr>
            <p:nvPr/>
          </p:nvSpPr>
          <p:spPr bwMode="auto">
            <a:xfrm>
              <a:off x="6667929" y="3494486"/>
              <a:ext cx="724554"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L. Chu</a:t>
              </a:r>
            </a:p>
          </p:txBody>
        </p:sp>
        <p:sp>
          <p:nvSpPr>
            <p:cNvPr id="7208" name="Rectangle 40"/>
            <p:cNvSpPr>
              <a:spLocks noChangeArrowheads="1"/>
            </p:cNvSpPr>
            <p:nvPr/>
          </p:nvSpPr>
          <p:spPr bwMode="auto">
            <a:xfrm>
              <a:off x="7528772" y="3494486"/>
              <a:ext cx="1054773"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Elect. Eng.</a:t>
              </a:r>
            </a:p>
          </p:txBody>
        </p:sp>
        <p:sp>
          <p:nvSpPr>
            <p:cNvPr id="7209" name="Rectangle 41"/>
            <p:cNvSpPr>
              <a:spLocks noChangeArrowheads="1"/>
            </p:cNvSpPr>
            <p:nvPr/>
          </p:nvSpPr>
          <p:spPr bwMode="auto">
            <a:xfrm>
              <a:off x="6229112" y="3723086"/>
              <a:ext cx="403954"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E7</a:t>
              </a:r>
            </a:p>
          </p:txBody>
        </p:sp>
        <p:sp>
          <p:nvSpPr>
            <p:cNvPr id="7210" name="Rectangle 42"/>
            <p:cNvSpPr>
              <a:spLocks noChangeArrowheads="1"/>
            </p:cNvSpPr>
            <p:nvPr/>
          </p:nvSpPr>
          <p:spPr bwMode="auto">
            <a:xfrm>
              <a:off x="6672537" y="3723086"/>
              <a:ext cx="854398"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R. Davis</a:t>
              </a:r>
            </a:p>
          </p:txBody>
        </p:sp>
        <p:sp>
          <p:nvSpPr>
            <p:cNvPr id="7211" name="Rectangle 43"/>
            <p:cNvSpPr>
              <a:spLocks noChangeArrowheads="1"/>
            </p:cNvSpPr>
            <p:nvPr/>
          </p:nvSpPr>
          <p:spPr bwMode="auto">
            <a:xfrm>
              <a:off x="7528097" y="3723086"/>
              <a:ext cx="1096451"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Mech. Eng.</a:t>
              </a:r>
            </a:p>
          </p:txBody>
        </p:sp>
        <p:sp>
          <p:nvSpPr>
            <p:cNvPr id="7212" name="Rectangle 44"/>
            <p:cNvSpPr>
              <a:spLocks noChangeArrowheads="1"/>
            </p:cNvSpPr>
            <p:nvPr/>
          </p:nvSpPr>
          <p:spPr bwMode="auto">
            <a:xfrm>
              <a:off x="6229112" y="3951686"/>
              <a:ext cx="403954"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E8</a:t>
              </a:r>
            </a:p>
          </p:txBody>
        </p:sp>
        <p:sp>
          <p:nvSpPr>
            <p:cNvPr id="7213" name="Rectangle 45"/>
            <p:cNvSpPr>
              <a:spLocks noChangeArrowheads="1"/>
            </p:cNvSpPr>
            <p:nvPr/>
          </p:nvSpPr>
          <p:spPr bwMode="auto">
            <a:xfrm>
              <a:off x="6715174" y="3951686"/>
              <a:ext cx="854398"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J. Jones</a:t>
              </a:r>
            </a:p>
          </p:txBody>
        </p:sp>
        <p:sp>
          <p:nvSpPr>
            <p:cNvPr id="7214" name="Rectangle 46"/>
            <p:cNvSpPr>
              <a:spLocks noChangeArrowheads="1"/>
            </p:cNvSpPr>
            <p:nvPr/>
          </p:nvSpPr>
          <p:spPr bwMode="auto">
            <a:xfrm>
              <a:off x="7534064" y="3951686"/>
              <a:ext cx="1035537"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Syst. Anal.</a:t>
              </a:r>
            </a:p>
          </p:txBody>
        </p:sp>
        <p:sp>
          <p:nvSpPr>
            <p:cNvPr id="7215" name="Freeform 47"/>
            <p:cNvSpPr>
              <a:spLocks/>
            </p:cNvSpPr>
            <p:nvPr/>
          </p:nvSpPr>
          <p:spPr bwMode="auto">
            <a:xfrm>
              <a:off x="6070600" y="2276872"/>
              <a:ext cx="2560638" cy="1944688"/>
            </a:xfrm>
            <a:custGeom>
              <a:avLst/>
              <a:gdLst/>
              <a:ahLst/>
              <a:cxnLst>
                <a:cxn ang="0">
                  <a:pos x="0" y="0"/>
                </a:cxn>
                <a:cxn ang="0">
                  <a:pos x="0" y="1224"/>
                </a:cxn>
                <a:cxn ang="0">
                  <a:pos x="1612" y="1224"/>
                </a:cxn>
              </a:cxnLst>
              <a:rect l="0" t="0" r="r" b="b"/>
              <a:pathLst>
                <a:path w="1613" h="1225">
                  <a:moveTo>
                    <a:pt x="0" y="0"/>
                  </a:moveTo>
                  <a:lnTo>
                    <a:pt x="0" y="1224"/>
                  </a:lnTo>
                  <a:lnTo>
                    <a:pt x="1612" y="1224"/>
                  </a:lnTo>
                </a:path>
              </a:pathLst>
            </a:custGeom>
            <a:noFill/>
            <a:ln w="12700" cap="rnd" cmpd="sng">
              <a:solidFill>
                <a:srgbClr val="000000"/>
              </a:solidFill>
              <a:prstDash val="solid"/>
              <a:round/>
              <a:headEnd type="none" w="med" len="med"/>
              <a:tailEnd type="none" w="med" len="med"/>
            </a:ln>
            <a:effectLst/>
          </p:spPr>
          <p:txBody>
            <a:bodyPr lIns="91439" tIns="45719" rIns="91439" bIns="45719"/>
            <a:lstStyle/>
            <a:p>
              <a:endParaRPr lang="fr-FR" sz="1687" dirty="0">
                <a:latin typeface="+mn-lt"/>
              </a:endParaRPr>
            </a:p>
          </p:txBody>
        </p:sp>
        <p:sp>
          <p:nvSpPr>
            <p:cNvPr id="7216" name="Line 48"/>
            <p:cNvSpPr>
              <a:spLocks noChangeShapeType="1"/>
            </p:cNvSpPr>
            <p:nvPr/>
          </p:nvSpPr>
          <p:spPr bwMode="auto">
            <a:xfrm>
              <a:off x="8629650" y="2290688"/>
              <a:ext cx="0" cy="1930400"/>
            </a:xfrm>
            <a:prstGeom prst="line">
              <a:avLst/>
            </a:prstGeom>
            <a:noFill/>
            <a:ln w="12700">
              <a:solidFill>
                <a:srgbClr val="000000"/>
              </a:solidFill>
              <a:round/>
              <a:headEnd/>
              <a:tailEnd/>
            </a:ln>
            <a:effectLst/>
          </p:spPr>
          <p:txBody>
            <a:bodyPr wrap="none" lIns="91439" tIns="45719" rIns="91439" bIns="45719" anchor="ctr"/>
            <a:lstStyle/>
            <a:p>
              <a:endParaRPr lang="fr-FR" sz="1687" dirty="0">
                <a:latin typeface="+mn-lt"/>
              </a:endParaRPr>
            </a:p>
          </p:txBody>
        </p:sp>
        <p:sp>
          <p:nvSpPr>
            <p:cNvPr id="7217" name="Line 49"/>
            <p:cNvSpPr>
              <a:spLocks noChangeShapeType="1"/>
            </p:cNvSpPr>
            <p:nvPr/>
          </p:nvSpPr>
          <p:spPr bwMode="auto">
            <a:xfrm>
              <a:off x="7543800" y="2276872"/>
              <a:ext cx="0" cy="1930400"/>
            </a:xfrm>
            <a:prstGeom prst="line">
              <a:avLst/>
            </a:prstGeom>
            <a:noFill/>
            <a:ln w="12700">
              <a:solidFill>
                <a:srgbClr val="000000"/>
              </a:solidFill>
              <a:round/>
              <a:headEnd/>
              <a:tailEnd/>
            </a:ln>
            <a:effectLst/>
          </p:spPr>
          <p:txBody>
            <a:bodyPr wrap="none" lIns="91439" tIns="45719" rIns="91439" bIns="45719" anchor="ctr"/>
            <a:lstStyle/>
            <a:p>
              <a:endParaRPr lang="fr-FR" sz="1687" dirty="0">
                <a:latin typeface="+mn-lt"/>
              </a:endParaRPr>
            </a:p>
          </p:txBody>
        </p:sp>
        <p:sp>
          <p:nvSpPr>
            <p:cNvPr id="7218" name="Line 50"/>
            <p:cNvSpPr>
              <a:spLocks noChangeShapeType="1"/>
            </p:cNvSpPr>
            <p:nvPr/>
          </p:nvSpPr>
          <p:spPr bwMode="auto">
            <a:xfrm>
              <a:off x="6648450" y="2276872"/>
              <a:ext cx="0" cy="1930400"/>
            </a:xfrm>
            <a:prstGeom prst="line">
              <a:avLst/>
            </a:prstGeom>
            <a:noFill/>
            <a:ln w="12700">
              <a:solidFill>
                <a:srgbClr val="000000"/>
              </a:solidFill>
              <a:round/>
              <a:headEnd/>
              <a:tailEnd/>
            </a:ln>
            <a:effectLst/>
          </p:spPr>
          <p:txBody>
            <a:bodyPr wrap="none" lIns="91439" tIns="45719" rIns="91439" bIns="45719" anchor="ctr"/>
            <a:lstStyle/>
            <a:p>
              <a:endParaRPr lang="fr-FR" sz="1687" dirty="0">
                <a:latin typeface="+mn-lt"/>
              </a:endParaRPr>
            </a:p>
          </p:txBody>
        </p:sp>
        <p:sp>
          <p:nvSpPr>
            <p:cNvPr id="7219" name="Rectangle 51"/>
            <p:cNvSpPr>
              <a:spLocks noChangeArrowheads="1"/>
            </p:cNvSpPr>
            <p:nvPr/>
          </p:nvSpPr>
          <p:spPr bwMode="auto">
            <a:xfrm>
              <a:off x="5989259" y="1598614"/>
              <a:ext cx="572270" cy="306107"/>
            </a:xfrm>
            <a:prstGeom prst="rect">
              <a:avLst/>
            </a:prstGeom>
            <a:noFill/>
            <a:ln w="12700">
              <a:noFill/>
              <a:miter lim="800000"/>
              <a:headEnd/>
              <a:tailEnd/>
            </a:ln>
            <a:effectLst/>
          </p:spPr>
          <p:txBody>
            <a:bodyPr wrap="none" lIns="90486" tIns="44449" rIns="90486" bIns="44449">
              <a:spAutoFit/>
            </a:bodyPr>
            <a:lstStyle/>
            <a:p>
              <a:r>
                <a:rPr lang="en-US" sz="1406" dirty="0">
                  <a:solidFill>
                    <a:srgbClr val="000000"/>
                  </a:solidFill>
                  <a:latin typeface="+mn-lt"/>
                </a:rPr>
                <a:t>EMP</a:t>
              </a:r>
            </a:p>
          </p:txBody>
        </p:sp>
      </p:grpSp>
      <p:pic>
        <p:nvPicPr>
          <p:cNvPr id="4" name="Picture 3" descr="A screenshot of a cell phone&#10;&#10;Description automatically generated">
            <a:extLst>
              <a:ext uri="{FF2B5EF4-FFF2-40B4-BE49-F238E27FC236}">
                <a16:creationId xmlns:a16="http://schemas.microsoft.com/office/drawing/2014/main" id="{44C93E98-C92D-DF4A-9F31-2BA24646A91E}"/>
              </a:ext>
            </a:extLst>
          </p:cNvPr>
          <p:cNvPicPr>
            <a:picLocks noChangeAspect="1"/>
          </p:cNvPicPr>
          <p:nvPr/>
        </p:nvPicPr>
        <p:blipFill>
          <a:blip r:embed="Rdef2d97482394690"/>
          <a:stretch>
            <a:fillRect/>
          </a:stretch>
        </p:blipFill>
        <p:spPr>
          <a:xfrm>
            <a:off x="6132101" y="4411943"/>
            <a:ext cx="2497549" cy="1673889"/>
          </a:xfrm>
          <a:prstGeom prst="rect">
            <a:avLst/>
          </a:prstGeom>
        </p:spPr>
      </p:pic>
      <p:sp>
        <p:nvSpPr>
          <p:cNvPr id="2" name="Footer Placeholder 1">
            <a:extLst>
              <a:ext uri="{FF2B5EF4-FFF2-40B4-BE49-F238E27FC236}">
                <a16:creationId xmlns:a16="http://schemas.microsoft.com/office/drawing/2014/main" id="{583505B1-3693-4F4D-B770-D78B29F4BC2B}"/>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5DF0BC46-979D-8D40-8469-FB7AA4758E81}"/>
              </a:ext>
            </a:extLst>
          </p:cNvPr>
          <p:cNvSpPr>
            <a:spLocks noGrp="1"/>
          </p:cNvSpPr>
          <p:nvPr>
            <p:ph type="sldNum" sz="quarter" idx="4"/>
          </p:nvPr>
        </p:nvSpPr>
        <p:spPr/>
        <p:txBody>
          <a:bodyPr/>
          <a:lstStyle/>
          <a:p>
            <a:fld id="{FD96158B-4539-3C43-9DE5-94C547866200}" type="slidenum">
              <a:rPr lang="en-US"/>
              <a:t>6</a:t>
            </a:fld>
            <a:endParaRPr lang="en-US"/>
          </a:p>
        </p:txBody>
      </p:sp>
    </p:spTree>
    <p:extLst>
      <p:ext uri="{BB962C8B-B14F-4D97-AF65-F5344CB8AC3E}">
        <p14:creationId xmlns:p14="http://schemas.microsoft.com/office/powerpoint/2010/main" val="5385057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noFill/>
          <a:ln/>
        </p:spPr>
        <p:txBody>
          <a:bodyPr/>
          <a:lstStyle/>
          <a:p>
            <a:pPr>
              <a:buFont typeface="Monotype Sorts" charset="2"/>
              <a:buNone/>
            </a:pPr>
            <a:r>
              <a:rPr lang="en-US" dirty="0"/>
              <a:t>Views can be manipulated as base relations</a:t>
            </a:r>
          </a:p>
          <a:p>
            <a:pPr>
              <a:buFont typeface="Monotype Sorts" charset="2"/>
              <a:buNone/>
            </a:pPr>
            <a:endParaRPr lang="en-US" dirty="0"/>
          </a:p>
          <a:p>
            <a:pPr>
              <a:buFont typeface="Monotype Sorts" charset="2"/>
              <a:buNone/>
            </a:pPr>
            <a:r>
              <a:rPr lang="en-US" dirty="0"/>
              <a:t>Example :</a:t>
            </a:r>
          </a:p>
          <a:p>
            <a:pPr>
              <a:buFont typeface="Monotype Sorts" charset="2"/>
              <a:buNone/>
            </a:pPr>
            <a:endParaRPr lang="en-US" dirty="0"/>
          </a:p>
          <a:p>
            <a:pPr>
              <a:buNone/>
              <a:tabLst>
                <a:tab pos="1519109" algn="l"/>
              </a:tabLst>
            </a:pPr>
            <a:r>
              <a:rPr lang="en-US" dirty="0">
                <a:latin typeface="Courier New"/>
              </a:rPr>
              <a:t>	</a:t>
            </a:r>
            <a:r>
              <a:rPr lang="en-US" b="1" dirty="0">
                <a:latin typeface="Courier New"/>
              </a:rPr>
              <a:t>SELECT</a:t>
            </a:r>
            <a:r>
              <a:rPr lang="en-US" dirty="0">
                <a:latin typeface="Courier New"/>
              </a:rPr>
              <a:t>	ENAME, PNO, RESP</a:t>
            </a:r>
          </a:p>
          <a:p>
            <a:pPr>
              <a:buNone/>
              <a:tabLst>
                <a:tab pos="1519109" algn="l"/>
              </a:tabLst>
            </a:pPr>
            <a:r>
              <a:rPr lang="en-US" dirty="0">
                <a:latin typeface="Courier New"/>
              </a:rPr>
              <a:t>	</a:t>
            </a:r>
            <a:r>
              <a:rPr lang="en-US" b="1" dirty="0">
                <a:latin typeface="Courier New"/>
              </a:rPr>
              <a:t>FROM</a:t>
            </a:r>
            <a:r>
              <a:rPr lang="en-US" dirty="0">
                <a:latin typeface="Courier New"/>
              </a:rPr>
              <a:t>	SYSAN, ASG</a:t>
            </a:r>
          </a:p>
          <a:p>
            <a:pPr>
              <a:buNone/>
              <a:tabLst>
                <a:tab pos="1519109" algn="l"/>
              </a:tabLst>
            </a:pPr>
            <a:r>
              <a:rPr lang="en-US" dirty="0">
                <a:latin typeface="Courier New"/>
              </a:rPr>
              <a:t>	</a:t>
            </a:r>
            <a:r>
              <a:rPr lang="en-US" b="1" dirty="0">
                <a:latin typeface="Courier New"/>
              </a:rPr>
              <a:t>WHERE</a:t>
            </a:r>
            <a:r>
              <a:rPr lang="en-US" dirty="0">
                <a:latin typeface="Courier New"/>
              </a:rPr>
              <a:t>	SYSAN.ENO = ASG.ENO</a:t>
            </a:r>
          </a:p>
        </p:txBody>
      </p:sp>
      <p:sp>
        <p:nvSpPr>
          <p:cNvPr id="8195" name="Rectangle 3"/>
          <p:cNvSpPr>
            <a:spLocks noGrp="1" noChangeArrowheads="1"/>
          </p:cNvSpPr>
          <p:nvPr>
            <p:ph type="title"/>
          </p:nvPr>
        </p:nvSpPr>
        <p:spPr>
          <a:noFill/>
          <a:ln/>
        </p:spPr>
        <p:txBody>
          <a:bodyPr/>
          <a:lstStyle/>
          <a:p>
            <a:r>
              <a:rPr lang="en-US" dirty="0"/>
              <a:t>View Management</a:t>
            </a:r>
          </a:p>
        </p:txBody>
      </p:sp>
      <p:sp>
        <p:nvSpPr>
          <p:cNvPr id="2" name="Footer Placeholder 1">
            <a:extLst>
              <a:ext uri="{FF2B5EF4-FFF2-40B4-BE49-F238E27FC236}">
                <a16:creationId xmlns:a16="http://schemas.microsoft.com/office/drawing/2014/main" id="{23259A99-1319-154D-81BE-172686CF149D}"/>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A78CEE0C-13BA-2549-9F28-633414873D97}"/>
              </a:ext>
            </a:extLst>
          </p:cNvPr>
          <p:cNvSpPr>
            <a:spLocks noGrp="1"/>
          </p:cNvSpPr>
          <p:nvPr>
            <p:ph type="sldNum" sz="quarter" idx="4"/>
          </p:nvPr>
        </p:nvSpPr>
        <p:spPr/>
        <p:txBody>
          <a:bodyPr/>
          <a:lstStyle/>
          <a:p>
            <a:fld id="{FD96158B-4539-3C43-9DE5-94C547866200}" type="slidenum">
              <a:rPr lang="en-US"/>
              <a:t>7</a:t>
            </a:fld>
            <a:endParaRPr lang="en-US"/>
          </a:p>
        </p:txBody>
      </p:sp>
    </p:spTree>
    <p:extLst>
      <p:ext uri="{BB962C8B-B14F-4D97-AF65-F5344CB8AC3E}">
        <p14:creationId xmlns:p14="http://schemas.microsoft.com/office/powerpoint/2010/main" val="4019110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6"/>
          <p:cNvSpPr>
            <a:spLocks noGrp="1" noChangeArrowheads="1"/>
          </p:cNvSpPr>
          <p:nvPr>
            <p:ph type="title"/>
          </p:nvPr>
        </p:nvSpPr>
        <p:spPr>
          <a:noFill/>
          <a:ln/>
        </p:spPr>
        <p:txBody>
          <a:bodyPr/>
          <a:lstStyle/>
          <a:p>
            <a:r>
              <a:rPr lang="en-US" dirty="0"/>
              <a:t>History – Database Management</a:t>
            </a:r>
          </a:p>
        </p:txBody>
      </p:sp>
      <p:sp>
        <p:nvSpPr>
          <p:cNvPr id="2" name="Footer Placeholder 1">
            <a:extLst>
              <a:ext uri="{FF2B5EF4-FFF2-40B4-BE49-F238E27FC236}">
                <a16:creationId xmlns:a16="http://schemas.microsoft.com/office/drawing/2014/main" id="{024E9677-922B-904A-9174-A2A8777FD99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60B6DCE-E244-4B46-BD10-0A9480746F66}"/>
              </a:ext>
            </a:extLst>
          </p:cNvPr>
          <p:cNvSpPr>
            <a:spLocks noGrp="1"/>
          </p:cNvSpPr>
          <p:nvPr>
            <p:ph type="sldNum" sz="quarter" idx="4"/>
          </p:nvPr>
        </p:nvSpPr>
        <p:spPr/>
        <p:txBody>
          <a:bodyPr/>
          <a:lstStyle/>
          <a:p>
            <a:fld id="{FD96158B-4539-3C43-9DE5-94C547866200}" type="slidenum">
              <a:rPr lang="en-US"/>
              <a:t>13</a:t>
            </a:fld>
            <a:endParaRPr lang="en-US"/>
          </a:p>
        </p:txBody>
      </p:sp>
      <p:pic>
        <p:nvPicPr>
          <p:cNvPr id="5" name="Picture 4" descr="A picture containing screenshot&#10;&#10;Description automatically generated">
            <a:extLst>
              <a:ext uri="{FF2B5EF4-FFF2-40B4-BE49-F238E27FC236}">
                <a16:creationId xmlns:a16="http://schemas.microsoft.com/office/drawing/2014/main" id="{E1262EDE-54DE-9248-9DC2-365D946D0B75}"/>
              </a:ext>
            </a:extLst>
          </p:cNvPr>
          <p:cNvPicPr>
            <a:picLocks noChangeAspect="1"/>
          </p:cNvPicPr>
          <p:nvPr/>
        </p:nvPicPr>
        <p:blipFill>
          <a:blip r:embed="R9595d40b4a664715"/>
          <a:stretch>
            <a:fillRect/>
          </a:stretch>
        </p:blipFill>
        <p:spPr>
          <a:xfrm>
            <a:off x="602559" y="1772816"/>
            <a:ext cx="7938882" cy="3528392"/>
          </a:xfrm>
          <a:prstGeom prst="rect">
            <a:avLst/>
          </a:prstGeom>
        </p:spPr>
      </p:pic>
    </p:spTree>
    <p:extLst>
      <p:ext uri="{BB962C8B-B14F-4D97-AF65-F5344CB8AC3E}">
        <p14:creationId xmlns:p14="http://schemas.microsoft.com/office/powerpoint/2010/main" val="3783137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xfrm>
            <a:off x="323850" y="1733550"/>
            <a:ext cx="5181600" cy="4632026"/>
          </a:xfrm>
          <a:noFill/>
          <a:ln/>
        </p:spPr>
        <p:txBody>
          <a:bodyPr/>
          <a:lstStyle/>
          <a:p>
            <a:pPr marL="258952" lvl="1">
              <a:buNone/>
            </a:pPr>
            <a:r>
              <a:rPr lang="en-US" dirty="0"/>
              <a:t>Queries expressed on views </a:t>
            </a:r>
          </a:p>
          <a:p>
            <a:pPr lvl="1">
              <a:buNone/>
            </a:pPr>
            <a:r>
              <a:rPr lang="en-US" dirty="0"/>
              <a:t> </a:t>
            </a:r>
            <a:endParaRPr lang="en-US" dirty="0">
              <a:latin typeface="Symbol" pitchFamily="18" charset="2"/>
            </a:endParaRPr>
          </a:p>
          <a:p>
            <a:pPr marL="258952" lvl="1">
              <a:buNone/>
            </a:pPr>
            <a:r>
              <a:rPr lang="en-US" dirty="0"/>
              <a:t>Queries expressed on base relations</a:t>
            </a:r>
          </a:p>
          <a:p>
            <a:pPr>
              <a:buFont typeface="Monotype Sorts" charset="2"/>
              <a:buNone/>
            </a:pPr>
            <a:r>
              <a:rPr lang="en-US" dirty="0"/>
              <a:t>Example :</a:t>
            </a:r>
          </a:p>
          <a:p>
            <a:pPr lvl="2">
              <a:buNone/>
              <a:tabLst>
                <a:tab pos="1865313" algn="l"/>
              </a:tabLst>
            </a:pPr>
            <a:r>
              <a:rPr lang="en-US" b="1" dirty="0">
                <a:latin typeface="Courier New"/>
              </a:rPr>
              <a:t>SELECT	</a:t>
            </a:r>
            <a:r>
              <a:rPr lang="en-US" dirty="0">
                <a:latin typeface="Courier New"/>
              </a:rPr>
              <a:t>ENAME, PNO, RESP</a:t>
            </a:r>
          </a:p>
          <a:p>
            <a:pPr lvl="2">
              <a:spcBef>
                <a:spcPts val="0"/>
              </a:spcBef>
              <a:buNone/>
              <a:tabLst>
                <a:tab pos="1865313" algn="l"/>
              </a:tabLst>
            </a:pPr>
            <a:r>
              <a:rPr lang="en-US" b="1" dirty="0">
                <a:latin typeface="Courier New"/>
              </a:rPr>
              <a:t>FROM	</a:t>
            </a:r>
            <a:r>
              <a:rPr lang="en-US" dirty="0">
                <a:latin typeface="Courier New"/>
              </a:rPr>
              <a:t>SYSAN, ASG</a:t>
            </a:r>
          </a:p>
          <a:p>
            <a:pPr lvl="2">
              <a:spcBef>
                <a:spcPts val="0"/>
              </a:spcBef>
              <a:buNone/>
              <a:tabLst>
                <a:tab pos="1865313" algn="l"/>
              </a:tabLst>
            </a:pPr>
            <a:r>
              <a:rPr lang="en-US" b="1" dirty="0">
                <a:latin typeface="Courier New"/>
              </a:rPr>
              <a:t>WHERE	</a:t>
            </a:r>
            <a:r>
              <a:rPr lang="en-US" dirty="0">
                <a:latin typeface="Courier New"/>
              </a:rPr>
              <a:t>SYSAN.ENO = ASG.ENO</a:t>
            </a:r>
          </a:p>
          <a:p>
            <a:pPr lvl="2">
              <a:buNone/>
              <a:tabLst>
                <a:tab pos="1484508" algn="l"/>
              </a:tabLst>
            </a:pPr>
            <a:endParaRPr lang="en-US" b="1" dirty="0">
              <a:latin typeface="Courier New"/>
            </a:endParaRPr>
          </a:p>
          <a:p>
            <a:pPr lvl="2">
              <a:buNone/>
              <a:tabLst>
                <a:tab pos="1484508" algn="l"/>
              </a:tabLst>
            </a:pPr>
            <a:endParaRPr lang="en-US" sz="1000" b="1" dirty="0">
              <a:latin typeface="Courier New"/>
            </a:endParaRPr>
          </a:p>
          <a:p>
            <a:pPr lvl="2">
              <a:buNone/>
              <a:tabLst>
                <a:tab pos="1865313" algn="l"/>
              </a:tabLst>
            </a:pPr>
            <a:r>
              <a:rPr lang="en-US" b="1" dirty="0">
                <a:latin typeface="Courier New"/>
              </a:rPr>
              <a:t>SELECT</a:t>
            </a:r>
            <a:r>
              <a:rPr lang="en-US" dirty="0">
                <a:latin typeface="Courier New"/>
              </a:rPr>
              <a:t> ENAME,PNO,RESP</a:t>
            </a:r>
          </a:p>
          <a:p>
            <a:pPr lvl="2">
              <a:spcBef>
                <a:spcPts val="0"/>
              </a:spcBef>
              <a:buNone/>
              <a:tabLst>
                <a:tab pos="1865313" algn="l"/>
              </a:tabLst>
            </a:pPr>
            <a:r>
              <a:rPr lang="en-US" b="1" dirty="0">
                <a:latin typeface="Courier New"/>
              </a:rPr>
              <a:t>FROM</a:t>
            </a:r>
            <a:r>
              <a:rPr lang="en-US" dirty="0">
                <a:latin typeface="Courier New"/>
              </a:rPr>
              <a:t>	EMP, ASG</a:t>
            </a:r>
          </a:p>
          <a:p>
            <a:pPr lvl="2">
              <a:spcBef>
                <a:spcPts val="0"/>
              </a:spcBef>
              <a:buNone/>
              <a:tabLst>
                <a:tab pos="1865313" algn="l"/>
              </a:tabLst>
            </a:pPr>
            <a:r>
              <a:rPr lang="en-US" b="1" dirty="0">
                <a:latin typeface="Courier New"/>
              </a:rPr>
              <a:t>WHERE</a:t>
            </a:r>
            <a:r>
              <a:rPr lang="en-US" dirty="0">
                <a:latin typeface="Courier New"/>
              </a:rPr>
              <a:t>	EMP.ENO = ASG.ENO</a:t>
            </a:r>
          </a:p>
          <a:p>
            <a:pPr lvl="2">
              <a:spcBef>
                <a:spcPts val="0"/>
              </a:spcBef>
              <a:buNone/>
              <a:tabLst>
                <a:tab pos="1865313" algn="l"/>
              </a:tabLst>
            </a:pPr>
            <a:r>
              <a:rPr lang="en-US" b="1" dirty="0">
                <a:latin typeface="Courier New"/>
              </a:rPr>
              <a:t>AND</a:t>
            </a:r>
            <a:r>
              <a:rPr lang="en-US" dirty="0">
                <a:latin typeface="Courier New"/>
              </a:rPr>
              <a:t> 	TITLE = "Syst. Anal."</a:t>
            </a:r>
          </a:p>
          <a:p>
            <a:pPr lvl="2">
              <a:buFont typeface="Monotype Sorts" charset="2"/>
              <a:buNone/>
            </a:pPr>
            <a:endParaRPr lang="en-US" dirty="0">
              <a:latin typeface="Courier New"/>
            </a:endParaRPr>
          </a:p>
        </p:txBody>
      </p:sp>
      <p:sp>
        <p:nvSpPr>
          <p:cNvPr id="9219" name="Rectangle 3"/>
          <p:cNvSpPr>
            <a:spLocks noGrp="1" noChangeArrowheads="1"/>
          </p:cNvSpPr>
          <p:nvPr>
            <p:ph type="title"/>
          </p:nvPr>
        </p:nvSpPr>
        <p:spPr>
          <a:noFill/>
          <a:ln/>
        </p:spPr>
        <p:txBody>
          <a:bodyPr/>
          <a:lstStyle/>
          <a:p>
            <a:r>
              <a:rPr lang="en-US" dirty="0"/>
              <a:t>Query Modification</a:t>
            </a:r>
          </a:p>
        </p:txBody>
      </p:sp>
      <p:sp>
        <p:nvSpPr>
          <p:cNvPr id="23" name="Flèche vers le bas 22"/>
          <p:cNvSpPr/>
          <p:nvPr/>
        </p:nvSpPr>
        <p:spPr bwMode="auto">
          <a:xfrm>
            <a:off x="1989838" y="2061973"/>
            <a:ext cx="354414" cy="506306"/>
          </a:xfrm>
          <a:prstGeom prst="downArrow">
            <a:avLst/>
          </a:prstGeom>
          <a:solidFill>
            <a:srgbClr val="6682AA"/>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4294" tIns="32147" rIns="64294" bIns="32147" numCol="1" rtlCol="0" anchor="t" anchorCtr="0" compatLnSpc="1">
            <a:prstTxWarp prst="textNoShape">
              <a:avLst/>
            </a:prstTxWarp>
          </a:bodyPr>
          <a:lstStyle/>
          <a:p>
            <a:pPr algn="ctr" defTabSz="642915" eaLnBrk="1" hangingPunct="1"/>
            <a:endParaRPr lang="fr-FR" sz="2109" dirty="0">
              <a:solidFill>
                <a:srgbClr val="263750"/>
              </a:solidFill>
              <a:latin typeface="Book Antiqua"/>
              <a:ea typeface="ヒラギノ明朝 ProN W3" charset="0"/>
              <a:cs typeface="ヒラギノ明朝 ProN W3" charset="0"/>
              <a:sym typeface="Palatino" charset="0"/>
            </a:endParaRPr>
          </a:p>
        </p:txBody>
      </p:sp>
      <p:sp>
        <p:nvSpPr>
          <p:cNvPr id="24" name="Flèche vers le bas 23"/>
          <p:cNvSpPr/>
          <p:nvPr/>
        </p:nvSpPr>
        <p:spPr bwMode="auto">
          <a:xfrm>
            <a:off x="1989838" y="4218838"/>
            <a:ext cx="354414" cy="506306"/>
          </a:xfrm>
          <a:prstGeom prst="downArrow">
            <a:avLst/>
          </a:prstGeom>
          <a:solidFill>
            <a:srgbClr val="6682AA"/>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4294" tIns="32147" rIns="64294" bIns="32147" numCol="1" rtlCol="0" anchor="t" anchorCtr="0" compatLnSpc="1">
            <a:prstTxWarp prst="textNoShape">
              <a:avLst/>
            </a:prstTxWarp>
          </a:bodyPr>
          <a:lstStyle/>
          <a:p>
            <a:pPr algn="ctr" defTabSz="642915" eaLnBrk="1" hangingPunct="1"/>
            <a:endParaRPr lang="fr-FR" sz="2109" dirty="0">
              <a:solidFill>
                <a:srgbClr val="263750"/>
              </a:solidFill>
              <a:latin typeface="Book Antiqua"/>
              <a:ea typeface="ヒラギノ明朝 ProN W3" charset="0"/>
              <a:cs typeface="ヒラギノ明朝 ProN W3" charset="0"/>
              <a:sym typeface="Palatino" charset="0"/>
            </a:endParaRPr>
          </a:p>
        </p:txBody>
      </p:sp>
      <p:pic>
        <p:nvPicPr>
          <p:cNvPr id="3" name="Picture 2" descr="A screenshot of a cell phone&#10;&#10;Description automatically generated">
            <a:extLst>
              <a:ext uri="{FF2B5EF4-FFF2-40B4-BE49-F238E27FC236}">
                <a16:creationId xmlns:a16="http://schemas.microsoft.com/office/drawing/2014/main" id="{5E57D4D7-D498-724B-BED6-525FCD98EC2D}"/>
              </a:ext>
            </a:extLst>
          </p:cNvPr>
          <p:cNvPicPr>
            <a:picLocks noChangeAspect="1"/>
          </p:cNvPicPr>
          <p:nvPr/>
        </p:nvPicPr>
        <p:blipFill>
          <a:blip r:embed="R9eb6d0bce4844e88"/>
          <a:stretch>
            <a:fillRect/>
          </a:stretch>
        </p:blipFill>
        <p:spPr>
          <a:xfrm>
            <a:off x="5580112" y="4581128"/>
            <a:ext cx="3288365" cy="1512168"/>
          </a:xfrm>
          <a:prstGeom prst="rect">
            <a:avLst/>
          </a:prstGeom>
        </p:spPr>
      </p:pic>
      <p:sp>
        <p:nvSpPr>
          <p:cNvPr id="2" name="Footer Placeholder 1">
            <a:extLst>
              <a:ext uri="{FF2B5EF4-FFF2-40B4-BE49-F238E27FC236}">
                <a16:creationId xmlns:a16="http://schemas.microsoft.com/office/drawing/2014/main" id="{AEBF42D4-DDA8-8C4A-BE7F-A8FE037CCB87}"/>
              </a:ext>
            </a:extLst>
          </p:cNvPr>
          <p:cNvSpPr>
            <a:spLocks noGrp="1"/>
          </p:cNvSpPr>
          <p:nvPr>
            <p:ph type="ftr" sz="quarter" idx="3"/>
          </p:nvPr>
        </p:nvSpPr>
        <p:spPr/>
        <p:txBody>
          <a:bodyPr/>
          <a:lstStyle/>
          <a:p>
            <a:r>
              <a:rPr lang="en-US" dirty="0"/>
              <a:t>© 2020, M.T. Özsu &amp; P. Valduriez</a:t>
            </a:r>
          </a:p>
        </p:txBody>
      </p:sp>
      <p:sp>
        <p:nvSpPr>
          <p:cNvPr id="4" name="Slide Number Placeholder 3">
            <a:extLst>
              <a:ext uri="{FF2B5EF4-FFF2-40B4-BE49-F238E27FC236}">
                <a16:creationId xmlns:a16="http://schemas.microsoft.com/office/drawing/2014/main" id="{011871D7-3530-F749-BAFE-60062710C278}"/>
              </a:ext>
            </a:extLst>
          </p:cNvPr>
          <p:cNvSpPr>
            <a:spLocks noGrp="1"/>
          </p:cNvSpPr>
          <p:nvPr>
            <p:ph type="sldNum" sz="quarter" idx="4"/>
          </p:nvPr>
        </p:nvSpPr>
        <p:spPr/>
        <p:txBody>
          <a:bodyPr/>
          <a:lstStyle/>
          <a:p>
            <a:fld id="{FD96158B-4539-3C43-9DE5-94C547866200}" type="slidenum">
              <a:rPr lang="en-US"/>
              <a:t>8</a:t>
            </a:fld>
            <a:endParaRPr lang="en-US"/>
          </a:p>
        </p:txBody>
      </p:sp>
    </p:spTree>
    <p:extLst>
      <p:ext uri="{BB962C8B-B14F-4D97-AF65-F5344CB8AC3E}">
        <p14:creationId xmlns:p14="http://schemas.microsoft.com/office/powerpoint/2010/main" val="29857410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xfrm>
            <a:off x="268397" y="1707559"/>
            <a:ext cx="7162800" cy="3448050"/>
          </a:xfrm>
          <a:noFill/>
          <a:ln/>
        </p:spPr>
        <p:txBody>
          <a:bodyPr/>
          <a:lstStyle/>
          <a:p>
            <a:pPr>
              <a:tabLst>
                <a:tab pos="2114442" algn="l"/>
                <a:tab pos="3485972" algn="l"/>
              </a:tabLst>
            </a:pPr>
            <a:r>
              <a:rPr lang="en-US" dirty="0"/>
              <a:t>To restrict access</a:t>
            </a:r>
          </a:p>
          <a:p>
            <a:pPr lvl="1">
              <a:buNone/>
              <a:tabLst>
                <a:tab pos="1607287" algn="l"/>
                <a:tab pos="2857398" algn="l"/>
              </a:tabLst>
            </a:pPr>
            <a:r>
              <a:rPr lang="en-US" dirty="0">
                <a:latin typeface="Courier New"/>
              </a:rPr>
              <a:t>	</a:t>
            </a:r>
            <a:r>
              <a:rPr lang="en-US" b="1" dirty="0">
                <a:latin typeface="Courier New"/>
              </a:rPr>
              <a:t>CREATE VIEW</a:t>
            </a:r>
            <a:r>
              <a:rPr lang="en-US" dirty="0">
                <a:latin typeface="Courier New"/>
              </a:rPr>
              <a:t>	ESAME</a:t>
            </a:r>
          </a:p>
          <a:p>
            <a:pPr lvl="1">
              <a:buNone/>
              <a:tabLst>
                <a:tab pos="1607287" algn="l"/>
                <a:tab pos="2857398" algn="l"/>
              </a:tabLst>
            </a:pPr>
            <a:r>
              <a:rPr lang="en-US" dirty="0">
                <a:latin typeface="Courier New"/>
              </a:rPr>
              <a:t>	</a:t>
            </a:r>
            <a:r>
              <a:rPr lang="en-US" b="1" dirty="0">
                <a:latin typeface="Courier New"/>
              </a:rPr>
              <a:t>AS	SELECT</a:t>
            </a:r>
            <a:r>
              <a:rPr lang="en-US" dirty="0">
                <a:latin typeface="Courier New"/>
              </a:rPr>
              <a:t>	*</a:t>
            </a:r>
          </a:p>
          <a:p>
            <a:pPr lvl="1">
              <a:buNone/>
              <a:tabLst>
                <a:tab pos="1607287" algn="l"/>
                <a:tab pos="2857398" algn="l"/>
              </a:tabLst>
            </a:pPr>
            <a:r>
              <a:rPr lang="en-US" dirty="0">
                <a:latin typeface="Courier New"/>
              </a:rPr>
              <a:t>		</a:t>
            </a:r>
            <a:r>
              <a:rPr lang="en-US" b="1" dirty="0">
                <a:latin typeface="Courier New"/>
              </a:rPr>
              <a:t>FROM</a:t>
            </a:r>
            <a:r>
              <a:rPr lang="en-US" dirty="0">
                <a:latin typeface="Courier New"/>
              </a:rPr>
              <a:t>	EMP E1, EMP E2</a:t>
            </a:r>
          </a:p>
          <a:p>
            <a:pPr lvl="1">
              <a:buNone/>
              <a:tabLst>
                <a:tab pos="1607287" algn="l"/>
                <a:tab pos="2857398" algn="l"/>
              </a:tabLst>
            </a:pPr>
            <a:r>
              <a:rPr lang="en-US" dirty="0">
                <a:latin typeface="Courier New"/>
              </a:rPr>
              <a:t>		</a:t>
            </a:r>
            <a:r>
              <a:rPr lang="en-US" b="1" dirty="0">
                <a:latin typeface="Courier New"/>
              </a:rPr>
              <a:t>WHERE</a:t>
            </a:r>
            <a:r>
              <a:rPr lang="en-US" dirty="0">
                <a:latin typeface="Courier New"/>
              </a:rPr>
              <a:t>	E1.TITLE = E2.TITLE</a:t>
            </a:r>
          </a:p>
          <a:p>
            <a:pPr lvl="1">
              <a:buNone/>
              <a:tabLst>
                <a:tab pos="1607287" algn="l"/>
                <a:tab pos="2857398" algn="l"/>
              </a:tabLst>
            </a:pPr>
            <a:r>
              <a:rPr lang="en-US" dirty="0">
                <a:latin typeface="Courier New"/>
              </a:rPr>
              <a:t>		</a:t>
            </a:r>
            <a:r>
              <a:rPr lang="en-US" b="1" dirty="0">
                <a:latin typeface="Courier New"/>
              </a:rPr>
              <a:t>AND</a:t>
            </a:r>
            <a:r>
              <a:rPr lang="en-US" dirty="0">
                <a:latin typeface="Courier New"/>
              </a:rPr>
              <a:t> 	E1.ENO = </a:t>
            </a:r>
            <a:r>
              <a:rPr lang="en-US" b="1" dirty="0">
                <a:latin typeface="Courier New"/>
              </a:rPr>
              <a:t>USER</a:t>
            </a:r>
          </a:p>
          <a:p>
            <a:pPr>
              <a:tabLst>
                <a:tab pos="1607287" algn="l"/>
                <a:tab pos="3485803" algn="l"/>
              </a:tabLst>
            </a:pPr>
            <a:r>
              <a:rPr lang="en-US" dirty="0"/>
              <a:t>Query</a:t>
            </a:r>
          </a:p>
          <a:p>
            <a:pPr lvl="1">
              <a:buNone/>
              <a:tabLst>
                <a:tab pos="1778000" algn="l"/>
                <a:tab pos="3484563" algn="l"/>
              </a:tabLst>
            </a:pPr>
            <a:r>
              <a:rPr lang="en-US" dirty="0">
                <a:latin typeface="Courier New"/>
              </a:rPr>
              <a:t>	</a:t>
            </a:r>
            <a:r>
              <a:rPr lang="en-US" b="1" dirty="0">
                <a:latin typeface="Courier New"/>
              </a:rPr>
              <a:t>SELECT	</a:t>
            </a:r>
            <a:r>
              <a:rPr lang="en-US" dirty="0">
                <a:latin typeface="Courier New"/>
              </a:rPr>
              <a:t>*</a:t>
            </a:r>
          </a:p>
          <a:p>
            <a:pPr lvl="1">
              <a:buNone/>
              <a:tabLst>
                <a:tab pos="1778000" algn="l"/>
                <a:tab pos="3484563" algn="l"/>
              </a:tabLst>
            </a:pPr>
            <a:r>
              <a:rPr lang="en-US" dirty="0">
                <a:latin typeface="Courier New"/>
              </a:rPr>
              <a:t>	</a:t>
            </a:r>
            <a:r>
              <a:rPr lang="en-US" b="1" dirty="0">
                <a:latin typeface="Courier New"/>
              </a:rPr>
              <a:t>FROM	</a:t>
            </a:r>
            <a:r>
              <a:rPr lang="en-US" dirty="0">
                <a:latin typeface="Courier New"/>
              </a:rPr>
              <a:t>ESAME</a:t>
            </a:r>
          </a:p>
        </p:txBody>
      </p:sp>
      <p:sp>
        <p:nvSpPr>
          <p:cNvPr id="10243" name="Rectangle 3"/>
          <p:cNvSpPr>
            <a:spLocks noGrp="1" noChangeArrowheads="1"/>
          </p:cNvSpPr>
          <p:nvPr>
            <p:ph type="title"/>
          </p:nvPr>
        </p:nvSpPr>
        <p:spPr>
          <a:noFill/>
          <a:ln/>
        </p:spPr>
        <p:txBody>
          <a:bodyPr/>
          <a:lstStyle/>
          <a:p>
            <a:r>
              <a:rPr lang="en-US" dirty="0"/>
              <a:t>View Management</a:t>
            </a:r>
          </a:p>
        </p:txBody>
      </p:sp>
      <p:pic>
        <p:nvPicPr>
          <p:cNvPr id="3" name="Picture 2" descr="A picture containing table&#10;&#10;Description automatically generated">
            <a:extLst>
              <a:ext uri="{FF2B5EF4-FFF2-40B4-BE49-F238E27FC236}">
                <a16:creationId xmlns:a16="http://schemas.microsoft.com/office/drawing/2014/main" id="{8143C572-D5CE-3B40-BAC5-9087D073E5A8}"/>
              </a:ext>
            </a:extLst>
          </p:cNvPr>
          <p:cNvPicPr>
            <a:picLocks noChangeAspect="1"/>
          </p:cNvPicPr>
          <p:nvPr/>
        </p:nvPicPr>
        <p:blipFill>
          <a:blip r:embed="Radcd22a82b224347"/>
          <a:stretch>
            <a:fillRect/>
          </a:stretch>
        </p:blipFill>
        <p:spPr>
          <a:xfrm>
            <a:off x="4139952" y="4293096"/>
            <a:ext cx="4334652" cy="1312606"/>
          </a:xfrm>
          <a:prstGeom prst="rect">
            <a:avLst/>
          </a:prstGeom>
        </p:spPr>
      </p:pic>
      <p:sp>
        <p:nvSpPr>
          <p:cNvPr id="2" name="Footer Placeholder 1">
            <a:extLst>
              <a:ext uri="{FF2B5EF4-FFF2-40B4-BE49-F238E27FC236}">
                <a16:creationId xmlns:a16="http://schemas.microsoft.com/office/drawing/2014/main" id="{BBC8B3A9-8BA7-CB4B-9B20-44A7634E860A}"/>
              </a:ext>
            </a:extLst>
          </p:cNvPr>
          <p:cNvSpPr>
            <a:spLocks noGrp="1"/>
          </p:cNvSpPr>
          <p:nvPr>
            <p:ph type="ftr" sz="quarter" idx="3"/>
          </p:nvPr>
        </p:nvSpPr>
        <p:spPr/>
        <p:txBody>
          <a:bodyPr/>
          <a:lstStyle/>
          <a:p>
            <a:r>
              <a:rPr lang="en-US" dirty="0"/>
              <a:t>© 2020, M.T. Özsu &amp; P. Valduriez</a:t>
            </a:r>
          </a:p>
        </p:txBody>
      </p:sp>
      <p:sp>
        <p:nvSpPr>
          <p:cNvPr id="4" name="Slide Number Placeholder 3">
            <a:extLst>
              <a:ext uri="{FF2B5EF4-FFF2-40B4-BE49-F238E27FC236}">
                <a16:creationId xmlns:a16="http://schemas.microsoft.com/office/drawing/2014/main" id="{0300C109-9256-8C4C-8483-DE3952A8BAFF}"/>
              </a:ext>
            </a:extLst>
          </p:cNvPr>
          <p:cNvSpPr>
            <a:spLocks noGrp="1"/>
          </p:cNvSpPr>
          <p:nvPr>
            <p:ph type="sldNum" sz="quarter" idx="4"/>
          </p:nvPr>
        </p:nvSpPr>
        <p:spPr/>
        <p:txBody>
          <a:bodyPr/>
          <a:lstStyle/>
          <a:p>
            <a:fld id="{FD96158B-4539-3C43-9DE5-94C547866200}" type="slidenum">
              <a:rPr lang="en-US"/>
              <a:t>9</a:t>
            </a:fld>
            <a:endParaRPr lang="en-US"/>
          </a:p>
        </p:txBody>
      </p:sp>
    </p:spTree>
    <p:extLst>
      <p:ext uri="{BB962C8B-B14F-4D97-AF65-F5344CB8AC3E}">
        <p14:creationId xmlns:p14="http://schemas.microsoft.com/office/powerpoint/2010/main" val="11311511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noFill/>
          <a:ln/>
        </p:spPr>
        <p:txBody>
          <a:bodyPr/>
          <a:lstStyle/>
          <a:p>
            <a:r>
              <a:rPr lang="en-US" dirty="0"/>
              <a:t>View Updates</a:t>
            </a:r>
          </a:p>
        </p:txBody>
      </p:sp>
      <p:sp>
        <p:nvSpPr>
          <p:cNvPr id="11266" name="Rectangle 2"/>
          <p:cNvSpPr>
            <a:spLocks noGrp="1" noChangeArrowheads="1"/>
          </p:cNvSpPr>
          <p:nvPr>
            <p:ph idx="1"/>
          </p:nvPr>
        </p:nvSpPr>
        <p:spPr>
          <a:noFill/>
          <a:ln/>
        </p:spPr>
        <p:txBody>
          <a:bodyPr/>
          <a:lstStyle/>
          <a:p>
            <a:pPr>
              <a:tabLst>
                <a:tab pos="1828706" algn="l"/>
                <a:tab pos="2914501" algn="l"/>
              </a:tabLst>
            </a:pPr>
            <a:r>
              <a:rPr lang="en-US" dirty="0"/>
              <a:t>Updatable</a:t>
            </a:r>
          </a:p>
          <a:p>
            <a:pPr lvl="1">
              <a:buNone/>
              <a:tabLst>
                <a:tab pos="1529155" algn="l"/>
                <a:tab pos="2914323" algn="l"/>
              </a:tabLst>
            </a:pPr>
            <a:r>
              <a:rPr lang="en-US" b="1" dirty="0">
                <a:latin typeface="Courier New"/>
              </a:rPr>
              <a:t>	CREATE VIEW	</a:t>
            </a:r>
            <a:r>
              <a:rPr lang="en-US" dirty="0">
                <a:latin typeface="Courier New"/>
              </a:rPr>
              <a:t>SYSAN(ENO,ENAME)</a:t>
            </a:r>
          </a:p>
          <a:p>
            <a:pPr lvl="1">
              <a:buNone/>
              <a:tabLst>
                <a:tab pos="1529155" algn="l"/>
                <a:tab pos="2914323" algn="l"/>
              </a:tabLst>
            </a:pPr>
            <a:r>
              <a:rPr lang="en-US" b="1" dirty="0">
                <a:latin typeface="Courier New"/>
              </a:rPr>
              <a:t>	AS	SELECT</a:t>
            </a:r>
            <a:r>
              <a:rPr lang="en-US" dirty="0">
                <a:latin typeface="Courier New"/>
              </a:rPr>
              <a:t>	ENO,ENAME</a:t>
            </a:r>
          </a:p>
          <a:p>
            <a:pPr lvl="1">
              <a:buNone/>
              <a:tabLst>
                <a:tab pos="1529155" algn="l"/>
                <a:tab pos="2914323" algn="l"/>
              </a:tabLst>
            </a:pPr>
            <a:r>
              <a:rPr lang="en-US" b="1" dirty="0">
                <a:latin typeface="Courier New"/>
              </a:rPr>
              <a:t>		FROM</a:t>
            </a:r>
            <a:r>
              <a:rPr lang="en-US" dirty="0">
                <a:latin typeface="Courier New"/>
              </a:rPr>
              <a:t>	EMP</a:t>
            </a:r>
          </a:p>
          <a:p>
            <a:pPr lvl="1">
              <a:buNone/>
              <a:tabLst>
                <a:tab pos="1529155" algn="l"/>
                <a:tab pos="2914323" algn="l"/>
              </a:tabLst>
            </a:pPr>
            <a:r>
              <a:rPr lang="en-US" dirty="0">
                <a:latin typeface="Courier New"/>
              </a:rPr>
              <a:t>		</a:t>
            </a:r>
            <a:r>
              <a:rPr lang="en-US" b="1" dirty="0">
                <a:latin typeface="Courier New"/>
              </a:rPr>
              <a:t>WHERE</a:t>
            </a:r>
            <a:r>
              <a:rPr lang="en-US" dirty="0">
                <a:latin typeface="Courier New"/>
              </a:rPr>
              <a:t>	TITLE="Syst. Anal."</a:t>
            </a:r>
          </a:p>
          <a:p>
            <a:pPr lvl="1">
              <a:buNone/>
              <a:tabLst>
                <a:tab pos="1828706" algn="l"/>
                <a:tab pos="2914501" algn="l"/>
              </a:tabLst>
            </a:pPr>
            <a:endParaRPr lang="en-US" dirty="0">
              <a:latin typeface="Courier New"/>
            </a:endParaRPr>
          </a:p>
          <a:p>
            <a:pPr>
              <a:tabLst>
                <a:tab pos="1828706" algn="l"/>
                <a:tab pos="2914501" algn="l"/>
              </a:tabLst>
            </a:pPr>
            <a:r>
              <a:rPr lang="en-US" dirty="0"/>
              <a:t>Non-updatable</a:t>
            </a:r>
          </a:p>
          <a:p>
            <a:pPr lvl="1">
              <a:buNone/>
              <a:tabLst>
                <a:tab pos="1529155" algn="l"/>
                <a:tab pos="2914323" algn="l"/>
              </a:tabLst>
            </a:pPr>
            <a:r>
              <a:rPr lang="en-US" b="1" dirty="0">
                <a:latin typeface="Courier New"/>
              </a:rPr>
              <a:t>	CREATE VIEW</a:t>
            </a:r>
            <a:r>
              <a:rPr lang="en-US" dirty="0">
                <a:latin typeface="Courier New"/>
              </a:rPr>
              <a:t>	EG(ENAME,RESP)</a:t>
            </a:r>
          </a:p>
          <a:p>
            <a:pPr lvl="1">
              <a:buNone/>
              <a:tabLst>
                <a:tab pos="1529155" algn="l"/>
                <a:tab pos="2914323" algn="l"/>
              </a:tabLst>
            </a:pPr>
            <a:r>
              <a:rPr lang="en-US" b="1" dirty="0">
                <a:latin typeface="Courier New"/>
              </a:rPr>
              <a:t>	AS	SELECT</a:t>
            </a:r>
            <a:r>
              <a:rPr lang="en-US" dirty="0">
                <a:latin typeface="Courier New"/>
              </a:rPr>
              <a:t>	ENAME,RESP</a:t>
            </a:r>
          </a:p>
          <a:p>
            <a:pPr lvl="1">
              <a:buNone/>
              <a:tabLst>
                <a:tab pos="1529155" algn="l"/>
                <a:tab pos="2914323" algn="l"/>
              </a:tabLst>
            </a:pPr>
            <a:r>
              <a:rPr lang="en-US" dirty="0">
                <a:latin typeface="Courier New"/>
              </a:rPr>
              <a:t>		</a:t>
            </a:r>
            <a:r>
              <a:rPr lang="en-US" b="1" dirty="0">
                <a:latin typeface="Courier New"/>
              </a:rPr>
              <a:t>FROM</a:t>
            </a:r>
            <a:r>
              <a:rPr lang="en-US" dirty="0">
                <a:latin typeface="Courier New"/>
              </a:rPr>
              <a:t>	EMP, ASG</a:t>
            </a:r>
          </a:p>
          <a:p>
            <a:pPr lvl="1">
              <a:buNone/>
              <a:tabLst>
                <a:tab pos="1529155" algn="l"/>
                <a:tab pos="2914323" algn="l"/>
              </a:tabLst>
            </a:pPr>
            <a:r>
              <a:rPr lang="en-US" b="1" dirty="0">
                <a:latin typeface="Courier New"/>
              </a:rPr>
              <a:t>		WHERE</a:t>
            </a:r>
            <a:r>
              <a:rPr lang="en-US" dirty="0">
                <a:latin typeface="Courier New"/>
              </a:rPr>
              <a:t> 	EMP.ENO=ASG.ENO</a:t>
            </a:r>
          </a:p>
        </p:txBody>
      </p:sp>
      <p:sp>
        <p:nvSpPr>
          <p:cNvPr id="2" name="Footer Placeholder 1">
            <a:extLst>
              <a:ext uri="{FF2B5EF4-FFF2-40B4-BE49-F238E27FC236}">
                <a16:creationId xmlns:a16="http://schemas.microsoft.com/office/drawing/2014/main" id="{27853121-33D7-1E42-933A-A87CE1CC12C2}"/>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D07249CA-DF42-2F4D-B0E7-0AC38955F816}"/>
              </a:ext>
            </a:extLst>
          </p:cNvPr>
          <p:cNvSpPr>
            <a:spLocks noGrp="1"/>
          </p:cNvSpPr>
          <p:nvPr>
            <p:ph type="sldNum" sz="quarter" idx="4"/>
          </p:nvPr>
        </p:nvSpPr>
        <p:spPr/>
        <p:txBody>
          <a:bodyPr/>
          <a:lstStyle/>
          <a:p>
            <a:fld id="{FD96158B-4539-3C43-9DE5-94C547866200}" type="slidenum">
              <a:rPr lang="en-US"/>
              <a:t>10</a:t>
            </a:fld>
            <a:endParaRPr lang="en-US"/>
          </a:p>
        </p:txBody>
      </p:sp>
    </p:spTree>
    <p:extLst>
      <p:ext uri="{BB962C8B-B14F-4D97-AF65-F5344CB8AC3E}">
        <p14:creationId xmlns:p14="http://schemas.microsoft.com/office/powerpoint/2010/main" val="11740019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a:noFill/>
          <a:ln/>
        </p:spPr>
        <p:txBody>
          <a:bodyPr/>
          <a:lstStyle/>
          <a:p>
            <a:r>
              <a:rPr lang="en-US" dirty="0"/>
              <a:t>View Management in Distributed DBMS</a:t>
            </a:r>
          </a:p>
        </p:txBody>
      </p:sp>
      <p:sp>
        <p:nvSpPr>
          <p:cNvPr id="12290" name="Rectangle 2"/>
          <p:cNvSpPr>
            <a:spLocks noGrp="1" noChangeArrowheads="1"/>
          </p:cNvSpPr>
          <p:nvPr>
            <p:ph idx="1"/>
          </p:nvPr>
        </p:nvSpPr>
        <p:spPr>
          <a:noFill/>
          <a:ln/>
        </p:spPr>
        <p:txBody>
          <a:bodyPr/>
          <a:lstStyle/>
          <a:p>
            <a:pPr>
              <a:lnSpc>
                <a:spcPct val="100000"/>
              </a:lnSpc>
            </a:pPr>
            <a:r>
              <a:rPr lang="en-US" dirty="0"/>
              <a:t>Views might be derived from fragments.</a:t>
            </a:r>
          </a:p>
          <a:p>
            <a:pPr>
              <a:lnSpc>
                <a:spcPct val="100000"/>
              </a:lnSpc>
            </a:pPr>
            <a:r>
              <a:rPr lang="en-US" dirty="0"/>
              <a:t>View definition storage should be treated as database storage</a:t>
            </a:r>
          </a:p>
          <a:p>
            <a:pPr>
              <a:lnSpc>
                <a:spcPct val="100000"/>
              </a:lnSpc>
            </a:pPr>
            <a:r>
              <a:rPr lang="en-US" dirty="0"/>
              <a:t>Query modification results in a distributed query</a:t>
            </a:r>
          </a:p>
          <a:p>
            <a:pPr>
              <a:lnSpc>
                <a:spcPct val="100000"/>
              </a:lnSpc>
            </a:pPr>
            <a:r>
              <a:rPr lang="en-US" dirty="0"/>
              <a:t>View evaluations might be costly if base relations are distributed</a:t>
            </a:r>
          </a:p>
          <a:p>
            <a:pPr lvl="1">
              <a:lnSpc>
                <a:spcPct val="100000"/>
              </a:lnSpc>
            </a:pPr>
            <a:r>
              <a:rPr lang="en-US" dirty="0"/>
              <a:t>Use </a:t>
            </a:r>
            <a:r>
              <a:rPr lang="en-US" dirty="0">
                <a:solidFill>
                  <a:srgbClr val="FF0000"/>
                </a:solidFill>
              </a:rPr>
              <a:t>materialized views</a:t>
            </a:r>
          </a:p>
        </p:txBody>
      </p:sp>
      <p:sp>
        <p:nvSpPr>
          <p:cNvPr id="2" name="Footer Placeholder 1">
            <a:extLst>
              <a:ext uri="{FF2B5EF4-FFF2-40B4-BE49-F238E27FC236}">
                <a16:creationId xmlns:a16="http://schemas.microsoft.com/office/drawing/2014/main" id="{4314096D-4E77-8D42-A557-A6EEFC338823}"/>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53A1FDB3-DB8D-EC4A-8393-9E31A9A9C8F8}"/>
              </a:ext>
            </a:extLst>
          </p:cNvPr>
          <p:cNvSpPr>
            <a:spLocks noGrp="1"/>
          </p:cNvSpPr>
          <p:nvPr>
            <p:ph type="sldNum" sz="quarter" idx="4"/>
          </p:nvPr>
        </p:nvSpPr>
        <p:spPr/>
        <p:txBody>
          <a:bodyPr/>
          <a:lstStyle/>
          <a:p>
            <a:fld id="{FD96158B-4539-3C43-9DE5-94C547866200}" type="slidenum">
              <a:rPr lang="en-US"/>
              <a:t>11</a:t>
            </a:fld>
            <a:endParaRPr lang="en-US"/>
          </a:p>
        </p:txBody>
      </p:sp>
    </p:spTree>
    <p:extLst>
      <p:ext uri="{BB962C8B-B14F-4D97-AF65-F5344CB8AC3E}">
        <p14:creationId xmlns:p14="http://schemas.microsoft.com/office/powerpoint/2010/main" val="29857856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Materialized View</a:t>
            </a:r>
          </a:p>
        </p:txBody>
      </p:sp>
      <p:sp>
        <p:nvSpPr>
          <p:cNvPr id="30723" name="Rectangle 3"/>
          <p:cNvSpPr>
            <a:spLocks noGrp="1" noChangeArrowheads="1"/>
          </p:cNvSpPr>
          <p:nvPr>
            <p:ph idx="1"/>
          </p:nvPr>
        </p:nvSpPr>
        <p:spPr/>
        <p:txBody>
          <a:bodyPr/>
          <a:lstStyle/>
          <a:p>
            <a:r>
              <a:rPr lang="en-US" dirty="0"/>
              <a:t>Origin: snapshot in the 1980’s</a:t>
            </a:r>
          </a:p>
          <a:p>
            <a:pPr lvl="1"/>
            <a:r>
              <a:rPr lang="en-US" dirty="0"/>
              <a:t>Static copy of the view, avoid view derivation for each query</a:t>
            </a:r>
          </a:p>
          <a:p>
            <a:pPr lvl="1"/>
            <a:r>
              <a:rPr lang="en-US" dirty="0"/>
              <a:t>But periodic </a:t>
            </a:r>
            <a:r>
              <a:rPr lang="en-US" dirty="0" err="1"/>
              <a:t>recomputing</a:t>
            </a:r>
            <a:r>
              <a:rPr lang="en-US" dirty="0"/>
              <a:t> of the view may be expensive</a:t>
            </a:r>
          </a:p>
          <a:p>
            <a:r>
              <a:rPr lang="en-US" dirty="0"/>
              <a:t>Actual version of a view</a:t>
            </a:r>
          </a:p>
          <a:p>
            <a:pPr lvl="1"/>
            <a:r>
              <a:rPr lang="en-US" dirty="0"/>
              <a:t>Stored as a database relation, possibly with indices</a:t>
            </a:r>
          </a:p>
          <a:p>
            <a:r>
              <a:rPr lang="en-US" dirty="0"/>
              <a:t>Used much in practice</a:t>
            </a:r>
          </a:p>
          <a:p>
            <a:pPr lvl="1"/>
            <a:r>
              <a:rPr lang="en-US" dirty="0"/>
              <a:t>DDBMS: No need to access remote, base relations</a:t>
            </a:r>
          </a:p>
          <a:p>
            <a:pPr lvl="1"/>
            <a:r>
              <a:rPr lang="en-US" dirty="0"/>
              <a:t>Data warehouse: to speed up OLAP</a:t>
            </a:r>
          </a:p>
          <a:p>
            <a:pPr lvl="2"/>
            <a:r>
              <a:rPr lang="en-US" dirty="0"/>
              <a:t>Use aggregate (SUM, COUNT, etc.) and GROUP BY</a:t>
            </a:r>
          </a:p>
          <a:p>
            <a:endParaRPr lang="en-US" dirty="0"/>
          </a:p>
        </p:txBody>
      </p:sp>
      <p:sp>
        <p:nvSpPr>
          <p:cNvPr id="2" name="Footer Placeholder 1">
            <a:extLst>
              <a:ext uri="{FF2B5EF4-FFF2-40B4-BE49-F238E27FC236}">
                <a16:creationId xmlns:a16="http://schemas.microsoft.com/office/drawing/2014/main" id="{2103B03A-75C1-CD4D-B2DE-1818C7A77CA4}"/>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B9EDF5D0-DEC5-E743-8841-9A387EEDA837}"/>
              </a:ext>
            </a:extLst>
          </p:cNvPr>
          <p:cNvSpPr>
            <a:spLocks noGrp="1"/>
          </p:cNvSpPr>
          <p:nvPr>
            <p:ph type="sldNum" sz="quarter" idx="4"/>
          </p:nvPr>
        </p:nvSpPr>
        <p:spPr/>
        <p:txBody>
          <a:bodyPr/>
          <a:lstStyle/>
          <a:p>
            <a:fld id="{FD96158B-4539-3C43-9DE5-94C547866200}" type="slidenum">
              <a:rPr lang="en-US"/>
              <a:t>12</a:t>
            </a:fld>
            <a:endParaRPr lang="en-US"/>
          </a:p>
        </p:txBody>
      </p:sp>
    </p:spTree>
    <p:extLst>
      <p:ext uri="{BB962C8B-B14F-4D97-AF65-F5344CB8AC3E}">
        <p14:creationId xmlns:p14="http://schemas.microsoft.com/office/powerpoint/2010/main" val="12502465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fr-FR" dirty="0" err="1"/>
              <a:t>Materialized</a:t>
            </a:r>
            <a:r>
              <a:rPr lang="fr-FR" dirty="0"/>
              <a:t> </a:t>
            </a:r>
            <a:r>
              <a:rPr lang="fr-FR" dirty="0" err="1"/>
              <a:t>View</a:t>
            </a:r>
            <a:r>
              <a:rPr lang="fr-FR" dirty="0"/>
              <a:t> Maintenance</a:t>
            </a:r>
          </a:p>
        </p:txBody>
      </p:sp>
      <p:sp>
        <p:nvSpPr>
          <p:cNvPr id="31747" name="Rectangle 3"/>
          <p:cNvSpPr>
            <a:spLocks noGrp="1" noChangeArrowheads="1"/>
          </p:cNvSpPr>
          <p:nvPr>
            <p:ph type="body" idx="1"/>
          </p:nvPr>
        </p:nvSpPr>
        <p:spPr/>
        <p:txBody>
          <a:bodyPr/>
          <a:lstStyle/>
          <a:p>
            <a:r>
              <a:rPr lang="en-US" dirty="0"/>
              <a:t>Process of updating (refreshing) the view to reflect changes to base data</a:t>
            </a:r>
          </a:p>
          <a:p>
            <a:pPr lvl="1"/>
            <a:r>
              <a:rPr lang="en-US" dirty="0"/>
              <a:t>Resembles data replication but there are differences</a:t>
            </a:r>
          </a:p>
          <a:p>
            <a:pPr lvl="2"/>
            <a:r>
              <a:rPr lang="en-US" dirty="0"/>
              <a:t>View expressions typically more complex</a:t>
            </a:r>
          </a:p>
          <a:p>
            <a:pPr lvl="2"/>
            <a:r>
              <a:rPr lang="en-US" dirty="0"/>
              <a:t>Replication configurations more general</a:t>
            </a:r>
          </a:p>
          <a:p>
            <a:r>
              <a:rPr lang="en-US" dirty="0"/>
              <a:t>View maintenance policy to specify:</a:t>
            </a:r>
          </a:p>
          <a:p>
            <a:pPr lvl="1"/>
            <a:r>
              <a:rPr lang="en-US" dirty="0"/>
              <a:t>When to refresh</a:t>
            </a:r>
          </a:p>
          <a:p>
            <a:pPr lvl="1"/>
            <a:r>
              <a:rPr lang="en-US" dirty="0"/>
              <a:t>How to refresh </a:t>
            </a:r>
          </a:p>
        </p:txBody>
      </p:sp>
      <p:sp>
        <p:nvSpPr>
          <p:cNvPr id="2" name="Footer Placeholder 1">
            <a:extLst>
              <a:ext uri="{FF2B5EF4-FFF2-40B4-BE49-F238E27FC236}">
                <a16:creationId xmlns:a16="http://schemas.microsoft.com/office/drawing/2014/main" id="{7CA772ED-5EAA-1440-818F-96AE43B164B5}"/>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1A058EE0-E35D-9A45-8E1E-799AEACA2AEA}"/>
              </a:ext>
            </a:extLst>
          </p:cNvPr>
          <p:cNvSpPr>
            <a:spLocks noGrp="1"/>
          </p:cNvSpPr>
          <p:nvPr>
            <p:ph type="sldNum" sz="quarter" idx="4"/>
          </p:nvPr>
        </p:nvSpPr>
        <p:spPr/>
        <p:txBody>
          <a:bodyPr/>
          <a:lstStyle/>
          <a:p>
            <a:fld id="{FD96158B-4539-3C43-9DE5-94C547866200}" type="slidenum">
              <a:rPr lang="en-US"/>
              <a:t>13</a:t>
            </a:fld>
            <a:endParaRPr lang="en-US"/>
          </a:p>
        </p:txBody>
      </p:sp>
    </p:spTree>
    <p:extLst>
      <p:ext uri="{BB962C8B-B14F-4D97-AF65-F5344CB8AC3E}">
        <p14:creationId xmlns:p14="http://schemas.microsoft.com/office/powerpoint/2010/main" val="29360091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fr-FR" dirty="0" err="1"/>
              <a:t>When</a:t>
            </a:r>
            <a:r>
              <a:rPr lang="fr-FR" dirty="0"/>
              <a:t> to </a:t>
            </a:r>
            <a:r>
              <a:rPr lang="fr-FR" dirty="0" err="1"/>
              <a:t>Refresh</a:t>
            </a:r>
            <a:r>
              <a:rPr lang="fr-FR" dirty="0"/>
              <a:t> a </a:t>
            </a:r>
            <a:r>
              <a:rPr lang="fr-FR" dirty="0" err="1"/>
              <a:t>View</a:t>
            </a:r>
            <a:endParaRPr lang="fr-FR" dirty="0"/>
          </a:p>
        </p:txBody>
      </p:sp>
      <p:sp>
        <p:nvSpPr>
          <p:cNvPr id="62467" name="Rectangle 3"/>
          <p:cNvSpPr>
            <a:spLocks noGrp="1" noChangeArrowheads="1"/>
          </p:cNvSpPr>
          <p:nvPr>
            <p:ph type="body" idx="1"/>
          </p:nvPr>
        </p:nvSpPr>
        <p:spPr/>
        <p:txBody>
          <a:bodyPr/>
          <a:lstStyle/>
          <a:p>
            <a:r>
              <a:rPr lang="en-US" dirty="0"/>
              <a:t>Immediate mode</a:t>
            </a:r>
          </a:p>
          <a:p>
            <a:pPr lvl="1"/>
            <a:r>
              <a:rPr lang="en-US" dirty="0"/>
              <a:t>As part of the updating transaction, e.g. through 2PC</a:t>
            </a:r>
          </a:p>
          <a:p>
            <a:pPr lvl="1"/>
            <a:r>
              <a:rPr lang="en-US" dirty="0"/>
              <a:t>View always consistent with base data and fast queries</a:t>
            </a:r>
          </a:p>
          <a:p>
            <a:pPr lvl="1"/>
            <a:r>
              <a:rPr lang="en-US" dirty="0"/>
              <a:t>But increased transaction time to update base data</a:t>
            </a:r>
          </a:p>
          <a:p>
            <a:r>
              <a:rPr lang="en-US" dirty="0"/>
              <a:t>Deferred mode (preferred in practice)</a:t>
            </a:r>
          </a:p>
          <a:p>
            <a:pPr lvl="1"/>
            <a:r>
              <a:rPr lang="en-US" dirty="0"/>
              <a:t>Through separate refresh transactions</a:t>
            </a:r>
          </a:p>
          <a:p>
            <a:pPr lvl="2"/>
            <a:r>
              <a:rPr lang="en-US" dirty="0"/>
              <a:t>No penalty on the updating transactions</a:t>
            </a:r>
          </a:p>
          <a:p>
            <a:pPr lvl="1"/>
            <a:r>
              <a:rPr lang="en-US" dirty="0"/>
              <a:t>Triggered at different times with different trade-offs</a:t>
            </a:r>
          </a:p>
          <a:p>
            <a:pPr lvl="2"/>
            <a:r>
              <a:rPr lang="en-US" dirty="0"/>
              <a:t>Lazily: just before evaluating a query on the view</a:t>
            </a:r>
          </a:p>
          <a:p>
            <a:pPr lvl="2"/>
            <a:r>
              <a:rPr lang="en-US" dirty="0"/>
              <a:t>Periodically: every hour, every day, etc.</a:t>
            </a:r>
          </a:p>
          <a:p>
            <a:pPr lvl="2"/>
            <a:r>
              <a:rPr lang="en-US" dirty="0"/>
              <a:t>Forcedly: after a number of predefined updates</a:t>
            </a:r>
          </a:p>
        </p:txBody>
      </p:sp>
      <p:sp>
        <p:nvSpPr>
          <p:cNvPr id="2" name="Footer Placeholder 1">
            <a:extLst>
              <a:ext uri="{FF2B5EF4-FFF2-40B4-BE49-F238E27FC236}">
                <a16:creationId xmlns:a16="http://schemas.microsoft.com/office/drawing/2014/main" id="{30FC9BC6-29F0-464D-A84A-FB34B7F65F37}"/>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FAF9CB9C-7CD9-FE4A-814A-BE4D13E43384}"/>
              </a:ext>
            </a:extLst>
          </p:cNvPr>
          <p:cNvSpPr>
            <a:spLocks noGrp="1"/>
          </p:cNvSpPr>
          <p:nvPr>
            <p:ph type="sldNum" sz="quarter" idx="4"/>
          </p:nvPr>
        </p:nvSpPr>
        <p:spPr/>
        <p:txBody>
          <a:bodyPr/>
          <a:lstStyle/>
          <a:p>
            <a:fld id="{FD96158B-4539-3C43-9DE5-94C547866200}" type="slidenum">
              <a:rPr lang="en-US"/>
              <a:t>14</a:t>
            </a:fld>
            <a:endParaRPr lang="en-US"/>
          </a:p>
        </p:txBody>
      </p:sp>
    </p:spTree>
    <p:extLst>
      <p:ext uri="{BB962C8B-B14F-4D97-AF65-F5344CB8AC3E}">
        <p14:creationId xmlns:p14="http://schemas.microsoft.com/office/powerpoint/2010/main" val="37509239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a:t>How to Refresh a View</a:t>
            </a:r>
          </a:p>
        </p:txBody>
      </p:sp>
      <p:sp>
        <p:nvSpPr>
          <p:cNvPr id="59395" name="Rectangle 3"/>
          <p:cNvSpPr>
            <a:spLocks noGrp="1" noChangeArrowheads="1"/>
          </p:cNvSpPr>
          <p:nvPr>
            <p:ph type="body" idx="1"/>
          </p:nvPr>
        </p:nvSpPr>
        <p:spPr/>
        <p:txBody>
          <a:bodyPr/>
          <a:lstStyle/>
          <a:p>
            <a:r>
              <a:rPr lang="en-US" dirty="0"/>
              <a:t>Full computing from base data</a:t>
            </a:r>
          </a:p>
          <a:p>
            <a:pPr lvl="1"/>
            <a:r>
              <a:rPr lang="en-US" dirty="0"/>
              <a:t>Efficient if there has been many changes</a:t>
            </a:r>
          </a:p>
          <a:p>
            <a:r>
              <a:rPr lang="en-US" dirty="0"/>
              <a:t>Incremental computing by applying only the changes to the view</a:t>
            </a:r>
          </a:p>
          <a:p>
            <a:pPr lvl="1"/>
            <a:r>
              <a:rPr lang="en-US" dirty="0"/>
              <a:t>Better if a small subset has been changed</a:t>
            </a:r>
          </a:p>
          <a:p>
            <a:pPr lvl="1"/>
            <a:r>
              <a:rPr lang="en-US" dirty="0"/>
              <a:t>Uses differential relations which reflect updated data only</a:t>
            </a:r>
          </a:p>
          <a:p>
            <a:pPr lvl="1"/>
            <a:endParaRPr lang="en-US" dirty="0"/>
          </a:p>
        </p:txBody>
      </p:sp>
      <p:sp>
        <p:nvSpPr>
          <p:cNvPr id="2" name="Footer Placeholder 1">
            <a:extLst>
              <a:ext uri="{FF2B5EF4-FFF2-40B4-BE49-F238E27FC236}">
                <a16:creationId xmlns:a16="http://schemas.microsoft.com/office/drawing/2014/main" id="{ADF691D7-0DF5-DF45-A684-1E446F8AD44F}"/>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7CC27BFF-94C7-1A48-A098-3A495EA24C9C}"/>
              </a:ext>
            </a:extLst>
          </p:cNvPr>
          <p:cNvSpPr>
            <a:spLocks noGrp="1"/>
          </p:cNvSpPr>
          <p:nvPr>
            <p:ph type="sldNum" sz="quarter" idx="4"/>
          </p:nvPr>
        </p:nvSpPr>
        <p:spPr/>
        <p:txBody>
          <a:bodyPr/>
          <a:lstStyle/>
          <a:p>
            <a:fld id="{FD96158B-4539-3C43-9DE5-94C547866200}" type="slidenum">
              <a:rPr lang="en-US"/>
              <a:t>15</a:t>
            </a:fld>
            <a:endParaRPr lang="en-US"/>
          </a:p>
        </p:txBody>
      </p:sp>
    </p:spTree>
    <p:extLst>
      <p:ext uri="{BB962C8B-B14F-4D97-AF65-F5344CB8AC3E}">
        <p14:creationId xmlns:p14="http://schemas.microsoft.com/office/powerpoint/2010/main" val="6315187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a:noFill/>
          <a:ln/>
        </p:spPr>
        <p:txBody>
          <a:bodyPr/>
          <a:lstStyle/>
          <a:p>
            <a:r>
              <a:rPr lang="en-US" dirty="0"/>
              <a:t>Differential Relations</a:t>
            </a:r>
          </a:p>
        </p:txBody>
      </p:sp>
      <p:sp>
        <p:nvSpPr>
          <p:cNvPr id="60418" name="Rectangle 2"/>
          <p:cNvSpPr>
            <a:spLocks noGrp="1" noChangeArrowheads="1"/>
          </p:cNvSpPr>
          <p:nvPr>
            <p:ph idx="1"/>
          </p:nvPr>
        </p:nvSpPr>
        <p:spPr>
          <a:noFill/>
          <a:ln/>
        </p:spPr>
        <p:txBody>
          <a:bodyPr/>
          <a:lstStyle/>
          <a:p>
            <a:pPr>
              <a:buNone/>
              <a:tabLst>
                <a:tab pos="914353" algn="l"/>
                <a:tab pos="2114442" algn="l"/>
              </a:tabLst>
            </a:pPr>
            <a:r>
              <a:rPr lang="en-US" dirty="0"/>
              <a:t>Given relation </a:t>
            </a:r>
            <a:r>
              <a:rPr lang="en-US" i="1" dirty="0"/>
              <a:t>R</a:t>
            </a:r>
            <a:r>
              <a:rPr lang="en-US" dirty="0"/>
              <a:t> and update </a:t>
            </a:r>
            <a:r>
              <a:rPr lang="en-US" i="1" dirty="0"/>
              <a:t>u</a:t>
            </a:r>
          </a:p>
          <a:p>
            <a:pPr>
              <a:buNone/>
              <a:tabLst>
                <a:tab pos="914353" algn="l"/>
                <a:tab pos="2114442" algn="l"/>
              </a:tabLst>
            </a:pPr>
            <a:r>
              <a:rPr lang="en-US" dirty="0"/>
              <a:t>		</a:t>
            </a:r>
            <a:r>
              <a:rPr lang="en-US" i="1" dirty="0"/>
              <a:t>R</a:t>
            </a:r>
            <a:r>
              <a:rPr lang="en-US" baseline="30000" dirty="0"/>
              <a:t>+</a:t>
            </a:r>
            <a:r>
              <a:rPr lang="en-US" dirty="0"/>
              <a:t>   contains </a:t>
            </a:r>
            <a:r>
              <a:rPr lang="en-US" dirty="0" err="1"/>
              <a:t>tuples</a:t>
            </a:r>
            <a:r>
              <a:rPr lang="en-US" dirty="0"/>
              <a:t> inserted by </a:t>
            </a:r>
            <a:r>
              <a:rPr lang="en-US" i="1" dirty="0"/>
              <a:t>u</a:t>
            </a:r>
          </a:p>
          <a:p>
            <a:pPr>
              <a:buNone/>
              <a:tabLst>
                <a:tab pos="914353" algn="l"/>
                <a:tab pos="2114442" algn="l"/>
              </a:tabLst>
            </a:pPr>
            <a:r>
              <a:rPr lang="en-US" dirty="0"/>
              <a:t>		</a:t>
            </a:r>
            <a:r>
              <a:rPr lang="en-US" i="1" dirty="0"/>
              <a:t>R</a:t>
            </a:r>
            <a:r>
              <a:rPr lang="en-US" baseline="30000" dirty="0"/>
              <a:t>-</a:t>
            </a:r>
            <a:r>
              <a:rPr lang="en-US" dirty="0"/>
              <a:t>    contains </a:t>
            </a:r>
            <a:r>
              <a:rPr lang="en-US" dirty="0" err="1"/>
              <a:t>tuples</a:t>
            </a:r>
            <a:r>
              <a:rPr lang="en-US" dirty="0"/>
              <a:t> deleted by </a:t>
            </a:r>
            <a:r>
              <a:rPr lang="en-US" i="1" dirty="0"/>
              <a:t>u</a:t>
            </a:r>
            <a:endParaRPr lang="en-US" dirty="0"/>
          </a:p>
          <a:p>
            <a:pPr>
              <a:buNone/>
              <a:tabLst>
                <a:tab pos="914353" algn="l"/>
                <a:tab pos="2114442" algn="l"/>
              </a:tabLst>
            </a:pPr>
            <a:r>
              <a:rPr lang="en-US" dirty="0"/>
              <a:t>Type of </a:t>
            </a:r>
            <a:r>
              <a:rPr lang="en-US" i="1" dirty="0"/>
              <a:t>u</a:t>
            </a:r>
          </a:p>
          <a:p>
            <a:pPr>
              <a:buNone/>
              <a:tabLst>
                <a:tab pos="914353" algn="l"/>
                <a:tab pos="2114442" algn="l"/>
              </a:tabLst>
            </a:pPr>
            <a:r>
              <a:rPr lang="en-US" dirty="0"/>
              <a:t>		</a:t>
            </a:r>
            <a:r>
              <a:rPr lang="en-US" dirty="0">
                <a:solidFill>
                  <a:srgbClr val="FF0000"/>
                </a:solidFill>
              </a:rPr>
              <a:t>insert</a:t>
            </a:r>
            <a:r>
              <a:rPr lang="en-US" dirty="0"/>
              <a:t>	</a:t>
            </a:r>
            <a:r>
              <a:rPr lang="en-US" i="1" dirty="0"/>
              <a:t>R</a:t>
            </a:r>
            <a:r>
              <a:rPr lang="en-US" i="1" baseline="30000" dirty="0"/>
              <a:t>-</a:t>
            </a:r>
            <a:r>
              <a:rPr lang="en-US" dirty="0"/>
              <a:t>   empty</a:t>
            </a:r>
          </a:p>
          <a:p>
            <a:pPr>
              <a:buNone/>
              <a:tabLst>
                <a:tab pos="914353" algn="l"/>
                <a:tab pos="2114442" algn="l"/>
              </a:tabLst>
            </a:pPr>
            <a:r>
              <a:rPr lang="en-US" dirty="0"/>
              <a:t>		</a:t>
            </a:r>
            <a:r>
              <a:rPr lang="en-US" dirty="0">
                <a:solidFill>
                  <a:srgbClr val="FF0000"/>
                </a:solidFill>
              </a:rPr>
              <a:t>delete</a:t>
            </a:r>
            <a:r>
              <a:rPr lang="en-US" dirty="0"/>
              <a:t>	</a:t>
            </a:r>
            <a:r>
              <a:rPr lang="en-US" i="1" dirty="0"/>
              <a:t>R</a:t>
            </a:r>
            <a:r>
              <a:rPr lang="en-US" baseline="30000" dirty="0"/>
              <a:t>+</a:t>
            </a:r>
            <a:r>
              <a:rPr lang="en-US" dirty="0"/>
              <a:t>   empty</a:t>
            </a:r>
          </a:p>
          <a:p>
            <a:pPr>
              <a:buNone/>
              <a:tabLst>
                <a:tab pos="914353" algn="l"/>
                <a:tab pos="2114442" algn="l"/>
              </a:tabLst>
            </a:pPr>
            <a:r>
              <a:rPr lang="en-US" dirty="0"/>
              <a:t>		</a:t>
            </a:r>
            <a:r>
              <a:rPr lang="en-US" dirty="0">
                <a:solidFill>
                  <a:srgbClr val="FF0000"/>
                </a:solidFill>
              </a:rPr>
              <a:t>modify</a:t>
            </a:r>
            <a:r>
              <a:rPr lang="en-US" dirty="0"/>
              <a:t>	</a:t>
            </a:r>
            <a:r>
              <a:rPr lang="en-US" i="1" dirty="0"/>
              <a:t>R</a:t>
            </a:r>
            <a:r>
              <a:rPr lang="en-US" baseline="30000" dirty="0"/>
              <a:t>+</a:t>
            </a:r>
            <a:r>
              <a:rPr lang="en-US" dirty="0"/>
              <a:t>  </a:t>
            </a:r>
            <a:r>
              <a:rPr lang="en-US" dirty="0">
                <a:latin typeface="Symbol" pitchFamily="18" charset="2"/>
                <a:sym typeface="Symbol"/>
              </a:rPr>
              <a:t></a:t>
            </a:r>
            <a:r>
              <a:rPr lang="en-US" dirty="0"/>
              <a:t> (</a:t>
            </a:r>
            <a:r>
              <a:rPr lang="en-US" i="1" dirty="0"/>
              <a:t>R – R</a:t>
            </a:r>
            <a:r>
              <a:rPr lang="en-US" baseline="30000" dirty="0"/>
              <a:t>-</a:t>
            </a:r>
            <a:r>
              <a:rPr lang="en-US" dirty="0"/>
              <a:t> )</a:t>
            </a:r>
          </a:p>
          <a:p>
            <a:pPr>
              <a:buNone/>
              <a:tabLst>
                <a:tab pos="914353" algn="l"/>
                <a:tab pos="2114442" algn="l"/>
              </a:tabLst>
            </a:pPr>
            <a:r>
              <a:rPr lang="en-US" dirty="0"/>
              <a:t>Refreshing a view </a:t>
            </a:r>
            <a:r>
              <a:rPr lang="en-US" i="1" dirty="0"/>
              <a:t>V</a:t>
            </a:r>
            <a:r>
              <a:rPr lang="en-US" dirty="0"/>
              <a:t> is then done by computing </a:t>
            </a:r>
            <a:endParaRPr lang="en-US" i="1" dirty="0"/>
          </a:p>
          <a:p>
            <a:pPr>
              <a:buNone/>
              <a:tabLst>
                <a:tab pos="914353" algn="l"/>
                <a:tab pos="2114442" algn="l"/>
              </a:tabLst>
            </a:pPr>
            <a:r>
              <a:rPr lang="en-US" i="1" dirty="0"/>
              <a:t>	V</a:t>
            </a:r>
            <a:r>
              <a:rPr lang="en-US" baseline="30000" dirty="0"/>
              <a:t>+</a:t>
            </a:r>
            <a:r>
              <a:rPr lang="en-US" dirty="0"/>
              <a:t> </a:t>
            </a:r>
            <a:r>
              <a:rPr lang="en-US" dirty="0">
                <a:latin typeface="Symbol" pitchFamily="18" charset="2"/>
                <a:sym typeface="Symbol"/>
              </a:rPr>
              <a:t></a:t>
            </a:r>
            <a:r>
              <a:rPr lang="en-US" dirty="0"/>
              <a:t> (</a:t>
            </a:r>
            <a:r>
              <a:rPr lang="en-US" i="1" dirty="0"/>
              <a:t>V – V</a:t>
            </a:r>
            <a:r>
              <a:rPr lang="en-US" i="1" baseline="30000" dirty="0"/>
              <a:t>-</a:t>
            </a:r>
            <a:r>
              <a:rPr lang="en-US" dirty="0"/>
              <a:t> )</a:t>
            </a:r>
          </a:p>
          <a:p>
            <a:pPr marL="2232" indent="-2232">
              <a:buNone/>
              <a:tabLst>
                <a:tab pos="914353" algn="l"/>
                <a:tab pos="2114442" algn="l"/>
              </a:tabLst>
            </a:pPr>
            <a:r>
              <a:rPr lang="en-US" dirty="0"/>
              <a:t>	computing </a:t>
            </a:r>
            <a:r>
              <a:rPr lang="en-US" i="1" dirty="0"/>
              <a:t>V</a:t>
            </a:r>
            <a:r>
              <a:rPr lang="en-US" baseline="30000" dirty="0"/>
              <a:t>+</a:t>
            </a:r>
            <a:r>
              <a:rPr lang="en-US" dirty="0"/>
              <a:t> and </a:t>
            </a:r>
            <a:r>
              <a:rPr lang="en-US" i="1" dirty="0"/>
              <a:t>V</a:t>
            </a:r>
            <a:r>
              <a:rPr lang="en-US" baseline="30000" dirty="0"/>
              <a:t>-</a:t>
            </a:r>
            <a:r>
              <a:rPr lang="en-US" dirty="0"/>
              <a:t> may require accessing base data</a:t>
            </a:r>
          </a:p>
        </p:txBody>
      </p:sp>
      <p:sp>
        <p:nvSpPr>
          <p:cNvPr id="2" name="Footer Placeholder 1">
            <a:extLst>
              <a:ext uri="{FF2B5EF4-FFF2-40B4-BE49-F238E27FC236}">
                <a16:creationId xmlns:a16="http://schemas.microsoft.com/office/drawing/2014/main" id="{B515DB49-F89E-4647-BA0E-A3EA5DE55E0F}"/>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655F7754-BCB6-8845-A946-A28424C06CDA}"/>
              </a:ext>
            </a:extLst>
          </p:cNvPr>
          <p:cNvSpPr>
            <a:spLocks noGrp="1"/>
          </p:cNvSpPr>
          <p:nvPr>
            <p:ph type="sldNum" sz="quarter" idx="4"/>
          </p:nvPr>
        </p:nvSpPr>
        <p:spPr/>
        <p:txBody>
          <a:bodyPr/>
          <a:lstStyle/>
          <a:p>
            <a:fld id="{FD96158B-4539-3C43-9DE5-94C547866200}" type="slidenum">
              <a:rPr lang="en-US"/>
              <a:t>16</a:t>
            </a:fld>
            <a:endParaRPr lang="en-US"/>
          </a:p>
        </p:txBody>
      </p:sp>
    </p:spTree>
    <p:extLst>
      <p:ext uri="{BB962C8B-B14F-4D97-AF65-F5344CB8AC3E}">
        <p14:creationId xmlns:p14="http://schemas.microsoft.com/office/powerpoint/2010/main" val="14430812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774703" y="1606297"/>
            <a:ext cx="7780337" cy="4486999"/>
          </a:xfrm>
          <a:noFill/>
          <a:ln/>
        </p:spPr>
        <p:txBody>
          <a:bodyPr/>
          <a:lstStyle/>
          <a:p>
            <a:pPr lvl="1">
              <a:buNone/>
              <a:tabLst>
                <a:tab pos="1828706" algn="l"/>
                <a:tab pos="2914501" algn="l"/>
              </a:tabLst>
            </a:pPr>
            <a:r>
              <a:rPr lang="en-US" dirty="0">
                <a:latin typeface="Courier New"/>
              </a:rPr>
              <a:t>EG = 	</a:t>
            </a:r>
            <a:r>
              <a:rPr lang="en-US" b="1" dirty="0">
                <a:latin typeface="Courier New"/>
              </a:rPr>
              <a:t>SELECT</a:t>
            </a:r>
            <a:r>
              <a:rPr lang="en-US" dirty="0">
                <a:latin typeface="Courier New"/>
              </a:rPr>
              <a:t> DISTINCT ENAME, RESP</a:t>
            </a:r>
          </a:p>
          <a:p>
            <a:pPr lvl="1">
              <a:spcBef>
                <a:spcPts val="0"/>
              </a:spcBef>
              <a:buNone/>
              <a:tabLst>
                <a:tab pos="1828706" algn="l"/>
                <a:tab pos="2914501" algn="l"/>
              </a:tabLst>
            </a:pPr>
            <a:r>
              <a:rPr lang="en-US" b="1" dirty="0">
                <a:latin typeface="Courier New"/>
              </a:rPr>
              <a:t>		FROM</a:t>
            </a:r>
            <a:r>
              <a:rPr lang="en-US" dirty="0">
                <a:latin typeface="Courier New"/>
              </a:rPr>
              <a:t>	EMP, ASG</a:t>
            </a:r>
          </a:p>
          <a:p>
            <a:pPr lvl="1">
              <a:spcBef>
                <a:spcPts val="0"/>
              </a:spcBef>
              <a:buNone/>
              <a:tabLst>
                <a:tab pos="1828706" algn="l"/>
                <a:tab pos="2914501" algn="l"/>
              </a:tabLst>
            </a:pPr>
            <a:r>
              <a:rPr lang="en-US" dirty="0">
                <a:latin typeface="Courier New"/>
              </a:rPr>
              <a:t>		</a:t>
            </a:r>
            <a:r>
              <a:rPr lang="en-US" b="1" dirty="0">
                <a:latin typeface="Courier New"/>
              </a:rPr>
              <a:t>WHERE</a:t>
            </a:r>
            <a:r>
              <a:rPr lang="en-US" dirty="0">
                <a:latin typeface="Courier New"/>
              </a:rPr>
              <a:t>	EMP.ENO=ASG.ENO</a:t>
            </a:r>
          </a:p>
          <a:p>
            <a:pPr lvl="1">
              <a:buNone/>
              <a:tabLst>
                <a:tab pos="1828706" algn="l"/>
                <a:tab pos="2914501" algn="l"/>
              </a:tabLst>
            </a:pPr>
            <a:endParaRPr lang="en-US" dirty="0">
              <a:latin typeface="Courier New"/>
            </a:endParaRPr>
          </a:p>
          <a:p>
            <a:pPr marL="572596" lvl="1">
              <a:buNone/>
              <a:tabLst>
                <a:tab pos="1828706" algn="l"/>
                <a:tab pos="2914501" algn="l"/>
              </a:tabLst>
            </a:pPr>
            <a:r>
              <a:rPr lang="en-US" dirty="0">
                <a:latin typeface="Courier New"/>
              </a:rPr>
              <a:t>EG</a:t>
            </a:r>
            <a:r>
              <a:rPr lang="en-US" baseline="30000" dirty="0">
                <a:latin typeface="Courier New"/>
              </a:rPr>
              <a:t>+</a:t>
            </a:r>
            <a:r>
              <a:rPr lang="en-US" dirty="0">
                <a:latin typeface="Courier New"/>
              </a:rPr>
              <a:t>=	(</a:t>
            </a:r>
            <a:r>
              <a:rPr lang="en-US" b="1" dirty="0">
                <a:latin typeface="Courier New"/>
              </a:rPr>
              <a:t>SELECT</a:t>
            </a:r>
            <a:r>
              <a:rPr lang="en-US" dirty="0">
                <a:latin typeface="Courier New"/>
              </a:rPr>
              <a:t> DISTINCT ENAME, RESP</a:t>
            </a:r>
          </a:p>
          <a:p>
            <a:pPr marL="379674" lvl="1">
              <a:spcBef>
                <a:spcPts val="0"/>
              </a:spcBef>
              <a:buNone/>
              <a:tabLst>
                <a:tab pos="1828706" algn="l"/>
                <a:tab pos="2914501" algn="l"/>
              </a:tabLst>
            </a:pPr>
            <a:r>
              <a:rPr lang="en-US" b="1" dirty="0">
                <a:latin typeface="Courier New"/>
              </a:rPr>
              <a:t>		FROM</a:t>
            </a:r>
            <a:r>
              <a:rPr lang="en-US" dirty="0">
                <a:latin typeface="Courier New"/>
              </a:rPr>
              <a:t>	EMP, ASG</a:t>
            </a:r>
            <a:r>
              <a:rPr lang="en-US" baseline="30000" dirty="0">
                <a:latin typeface="Courier New"/>
              </a:rPr>
              <a:t>+</a:t>
            </a:r>
          </a:p>
          <a:p>
            <a:pPr marL="379674" lvl="1">
              <a:spcBef>
                <a:spcPts val="0"/>
              </a:spcBef>
              <a:buNone/>
              <a:tabLst>
                <a:tab pos="1828706" algn="l"/>
                <a:tab pos="2914501" algn="l"/>
              </a:tabLst>
            </a:pPr>
            <a:r>
              <a:rPr lang="en-US" dirty="0">
                <a:latin typeface="Courier New"/>
              </a:rPr>
              <a:t>		</a:t>
            </a:r>
            <a:r>
              <a:rPr lang="en-US" b="1" dirty="0">
                <a:latin typeface="Courier New"/>
              </a:rPr>
              <a:t>WHERE</a:t>
            </a:r>
            <a:r>
              <a:rPr lang="en-US" dirty="0">
                <a:latin typeface="Courier New"/>
              </a:rPr>
              <a:t>	EMP.ENO=ASG</a:t>
            </a:r>
            <a:r>
              <a:rPr lang="en-US" baseline="30000" dirty="0">
                <a:latin typeface="Courier New"/>
              </a:rPr>
              <a:t>+</a:t>
            </a:r>
            <a:r>
              <a:rPr lang="en-US" dirty="0">
                <a:latin typeface="Courier New"/>
              </a:rPr>
              <a:t>.ENO) </a:t>
            </a:r>
            <a:r>
              <a:rPr lang="en-US" b="1" dirty="0">
                <a:latin typeface="Courier New"/>
              </a:rPr>
              <a:t>UNION</a:t>
            </a:r>
          </a:p>
          <a:p>
            <a:pPr marL="379674" lvl="1">
              <a:spcBef>
                <a:spcPts val="0"/>
              </a:spcBef>
              <a:buNone/>
              <a:tabLst>
                <a:tab pos="1828706" algn="l"/>
                <a:tab pos="2914501" algn="l"/>
              </a:tabLst>
            </a:pPr>
            <a:r>
              <a:rPr lang="en-US" dirty="0">
                <a:latin typeface="Courier New"/>
              </a:rPr>
              <a:t>		(</a:t>
            </a:r>
            <a:r>
              <a:rPr lang="en-US" b="1" dirty="0">
                <a:latin typeface="Courier New"/>
              </a:rPr>
              <a:t>SELECT</a:t>
            </a:r>
            <a:r>
              <a:rPr lang="en-US" dirty="0">
                <a:latin typeface="Courier New"/>
              </a:rPr>
              <a:t> DISTINCT ENAME, RESP</a:t>
            </a:r>
          </a:p>
          <a:p>
            <a:pPr marL="379674" lvl="1">
              <a:spcBef>
                <a:spcPts val="0"/>
              </a:spcBef>
              <a:buNone/>
              <a:tabLst>
                <a:tab pos="1828706" algn="l"/>
                <a:tab pos="2914501" algn="l"/>
              </a:tabLst>
            </a:pPr>
            <a:r>
              <a:rPr lang="en-US" b="1" dirty="0">
                <a:latin typeface="Courier New"/>
              </a:rPr>
              <a:t>		FROM</a:t>
            </a:r>
            <a:r>
              <a:rPr lang="en-US" dirty="0">
                <a:latin typeface="Courier New"/>
              </a:rPr>
              <a:t>	EMP</a:t>
            </a:r>
            <a:r>
              <a:rPr lang="en-US" baseline="30000" dirty="0">
                <a:latin typeface="Courier New"/>
              </a:rPr>
              <a:t>+</a:t>
            </a:r>
            <a:r>
              <a:rPr lang="en-US" dirty="0">
                <a:latin typeface="Courier New"/>
              </a:rPr>
              <a:t>, ASG</a:t>
            </a:r>
          </a:p>
          <a:p>
            <a:pPr marL="379674" lvl="1">
              <a:spcBef>
                <a:spcPts val="0"/>
              </a:spcBef>
              <a:buNone/>
              <a:tabLst>
                <a:tab pos="1828706" algn="l"/>
                <a:tab pos="2914501" algn="l"/>
              </a:tabLst>
            </a:pPr>
            <a:r>
              <a:rPr lang="en-US" dirty="0">
                <a:latin typeface="Courier New"/>
              </a:rPr>
              <a:t>		</a:t>
            </a:r>
            <a:r>
              <a:rPr lang="en-US" b="1" dirty="0">
                <a:latin typeface="Courier New"/>
              </a:rPr>
              <a:t>WHERE</a:t>
            </a:r>
            <a:r>
              <a:rPr lang="en-US" dirty="0">
                <a:latin typeface="Courier New"/>
              </a:rPr>
              <a:t>	EMP</a:t>
            </a:r>
            <a:r>
              <a:rPr lang="en-US" baseline="30000" dirty="0">
                <a:latin typeface="Courier New"/>
              </a:rPr>
              <a:t>+</a:t>
            </a:r>
            <a:r>
              <a:rPr lang="en-US" dirty="0">
                <a:latin typeface="Courier New"/>
              </a:rPr>
              <a:t>.ENO=ASG.ENO) </a:t>
            </a:r>
            <a:r>
              <a:rPr lang="en-US" b="1" dirty="0">
                <a:latin typeface="Courier New"/>
              </a:rPr>
              <a:t>UNION</a:t>
            </a:r>
          </a:p>
          <a:p>
            <a:pPr marL="379674" lvl="1">
              <a:spcBef>
                <a:spcPts val="0"/>
              </a:spcBef>
              <a:buNone/>
              <a:tabLst>
                <a:tab pos="1828706" algn="l"/>
                <a:tab pos="2914501" algn="l"/>
              </a:tabLst>
            </a:pPr>
            <a:r>
              <a:rPr lang="en-US" dirty="0">
                <a:latin typeface="Courier New"/>
              </a:rPr>
              <a:t>		(</a:t>
            </a:r>
            <a:r>
              <a:rPr lang="en-US" b="1" dirty="0">
                <a:latin typeface="Courier New"/>
              </a:rPr>
              <a:t>SELECT</a:t>
            </a:r>
            <a:r>
              <a:rPr lang="en-US" dirty="0">
                <a:latin typeface="Courier New"/>
              </a:rPr>
              <a:t> DISTINCT ENAME, RESP</a:t>
            </a:r>
          </a:p>
          <a:p>
            <a:pPr marL="379674" lvl="1">
              <a:spcBef>
                <a:spcPts val="0"/>
              </a:spcBef>
              <a:buNone/>
              <a:tabLst>
                <a:tab pos="1828706" algn="l"/>
                <a:tab pos="2914501" algn="l"/>
              </a:tabLst>
            </a:pPr>
            <a:r>
              <a:rPr lang="en-US" b="1" dirty="0">
                <a:latin typeface="Courier New"/>
              </a:rPr>
              <a:t>		FROM</a:t>
            </a:r>
            <a:r>
              <a:rPr lang="en-US" dirty="0">
                <a:latin typeface="Courier New"/>
              </a:rPr>
              <a:t>	EMP</a:t>
            </a:r>
            <a:r>
              <a:rPr lang="en-US" baseline="30000" dirty="0">
                <a:latin typeface="Courier New"/>
              </a:rPr>
              <a:t>+</a:t>
            </a:r>
            <a:r>
              <a:rPr lang="en-US" dirty="0">
                <a:latin typeface="Courier New"/>
              </a:rPr>
              <a:t>, ASG</a:t>
            </a:r>
            <a:r>
              <a:rPr lang="en-US" baseline="30000" dirty="0">
                <a:latin typeface="Courier New"/>
              </a:rPr>
              <a:t>+</a:t>
            </a:r>
          </a:p>
          <a:p>
            <a:pPr marL="379674" lvl="1">
              <a:spcBef>
                <a:spcPts val="0"/>
              </a:spcBef>
              <a:buNone/>
              <a:tabLst>
                <a:tab pos="1828706" algn="l"/>
                <a:tab pos="2914501" algn="l"/>
              </a:tabLst>
            </a:pPr>
            <a:r>
              <a:rPr lang="en-US" dirty="0">
                <a:latin typeface="Courier New"/>
              </a:rPr>
              <a:t>		</a:t>
            </a:r>
            <a:r>
              <a:rPr lang="en-US" b="1" dirty="0">
                <a:latin typeface="Courier New"/>
              </a:rPr>
              <a:t>WHERE</a:t>
            </a:r>
            <a:r>
              <a:rPr lang="en-US" dirty="0">
                <a:latin typeface="Courier New"/>
              </a:rPr>
              <a:t>	EMP</a:t>
            </a:r>
            <a:r>
              <a:rPr lang="en-US" baseline="30000" dirty="0">
                <a:latin typeface="Courier New"/>
              </a:rPr>
              <a:t>+</a:t>
            </a:r>
            <a:r>
              <a:rPr lang="en-US" dirty="0">
                <a:latin typeface="Courier New"/>
              </a:rPr>
              <a:t>.ENO=ASG</a:t>
            </a:r>
            <a:r>
              <a:rPr lang="en-US" baseline="30000" dirty="0">
                <a:latin typeface="Courier New"/>
              </a:rPr>
              <a:t>+</a:t>
            </a:r>
            <a:r>
              <a:rPr lang="en-US" dirty="0">
                <a:latin typeface="Courier New"/>
              </a:rPr>
              <a:t>.ENO)</a:t>
            </a:r>
          </a:p>
          <a:p>
            <a:pPr lvl="1">
              <a:buNone/>
              <a:tabLst>
                <a:tab pos="1828706" algn="l"/>
                <a:tab pos="2914501" algn="l"/>
              </a:tabLst>
            </a:pPr>
            <a:endParaRPr lang="en-US" dirty="0">
              <a:latin typeface="Courier New"/>
            </a:endParaRPr>
          </a:p>
        </p:txBody>
      </p:sp>
      <p:sp>
        <p:nvSpPr>
          <p:cNvPr id="65539" name="Rectangle 3"/>
          <p:cNvSpPr>
            <a:spLocks noGrp="1" noChangeArrowheads="1"/>
          </p:cNvSpPr>
          <p:nvPr>
            <p:ph type="title"/>
          </p:nvPr>
        </p:nvSpPr>
        <p:spPr>
          <a:noFill/>
          <a:ln/>
        </p:spPr>
        <p:txBody>
          <a:bodyPr/>
          <a:lstStyle/>
          <a:p>
            <a:r>
              <a:rPr lang="en-US" dirty="0"/>
              <a:t>Example</a:t>
            </a:r>
          </a:p>
        </p:txBody>
      </p:sp>
      <p:sp>
        <p:nvSpPr>
          <p:cNvPr id="2" name="Footer Placeholder 1">
            <a:extLst>
              <a:ext uri="{FF2B5EF4-FFF2-40B4-BE49-F238E27FC236}">
                <a16:creationId xmlns:a16="http://schemas.microsoft.com/office/drawing/2014/main" id="{08CC9A67-684C-E04E-A6C2-ED4EEFD206BC}"/>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7E83D1A7-0E54-F546-B199-66C574D4B80A}"/>
              </a:ext>
            </a:extLst>
          </p:cNvPr>
          <p:cNvSpPr>
            <a:spLocks noGrp="1"/>
          </p:cNvSpPr>
          <p:nvPr>
            <p:ph type="sldNum" sz="quarter" idx="4"/>
          </p:nvPr>
        </p:nvSpPr>
        <p:spPr/>
        <p:txBody>
          <a:bodyPr/>
          <a:lstStyle/>
          <a:p>
            <a:fld id="{FD96158B-4539-3C43-9DE5-94C547866200}" type="slidenum">
              <a:rPr lang="en-US"/>
              <a:t>17</a:t>
            </a:fld>
            <a:endParaRPr lang="en-US"/>
          </a:p>
        </p:txBody>
      </p:sp>
    </p:spTree>
    <p:extLst>
      <p:ext uri="{BB962C8B-B14F-4D97-AF65-F5344CB8AC3E}">
        <p14:creationId xmlns:p14="http://schemas.microsoft.com/office/powerpoint/2010/main" val="1458933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4162-67B3-E345-BDA5-A2417FD1944F}"/>
              </a:ext>
            </a:extLst>
          </p:cNvPr>
          <p:cNvSpPr>
            <a:spLocks noGrp="1"/>
          </p:cNvSpPr>
          <p:nvPr>
            <p:ph type="title"/>
          </p:nvPr>
        </p:nvSpPr>
        <p:spPr/>
        <p:txBody>
          <a:bodyPr/>
          <a:lstStyle/>
          <a:p>
            <a:r>
              <a:rPr lang="en-US" dirty="0"/>
              <a:t>History – Early Distribution</a:t>
            </a:r>
          </a:p>
        </p:txBody>
      </p:sp>
      <p:sp>
        <p:nvSpPr>
          <p:cNvPr id="3" name="Footer Placeholder 2">
            <a:extLst>
              <a:ext uri="{FF2B5EF4-FFF2-40B4-BE49-F238E27FC236}">
                <a16:creationId xmlns:a16="http://schemas.microsoft.com/office/drawing/2014/main" id="{1ACD43CB-54B6-E341-A3F1-7B0BD1A3329B}"/>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7CF64714-CA40-C94F-90C9-CD439D5AA2C6}"/>
              </a:ext>
            </a:extLst>
          </p:cNvPr>
          <p:cNvSpPr>
            <a:spLocks noGrp="1"/>
          </p:cNvSpPr>
          <p:nvPr>
            <p:ph type="sldNum" sz="quarter" idx="4"/>
          </p:nvPr>
        </p:nvSpPr>
        <p:spPr/>
        <p:txBody>
          <a:bodyPr/>
          <a:lstStyle/>
          <a:p>
            <a:fld id="{FD96158B-4539-3C43-9DE5-94C547866200}" type="slidenum">
              <a:rPr lang="en-US"/>
              <a:t>14</a:t>
            </a:fld>
            <a:endParaRPr lang="en-US"/>
          </a:p>
        </p:txBody>
      </p:sp>
      <p:pic>
        <p:nvPicPr>
          <p:cNvPr id="5" name="Picture 4" descr="A close up of a device&#10;&#10;Description automatically generated">
            <a:extLst>
              <a:ext uri="{FF2B5EF4-FFF2-40B4-BE49-F238E27FC236}">
                <a16:creationId xmlns:a16="http://schemas.microsoft.com/office/drawing/2014/main" id="{AE255347-F63A-E74D-BABE-C89109C80DF7}"/>
              </a:ext>
            </a:extLst>
          </p:cNvPr>
          <p:cNvPicPr>
            <a:picLocks noChangeAspect="1"/>
          </p:cNvPicPr>
          <p:nvPr/>
        </p:nvPicPr>
        <p:blipFill>
          <a:blip r:embed="R3fa444b680e54bd2"/>
          <a:stretch>
            <a:fillRect/>
          </a:stretch>
        </p:blipFill>
        <p:spPr>
          <a:xfrm>
            <a:off x="1547664" y="1988840"/>
            <a:ext cx="6296100" cy="4130678"/>
          </a:xfrm>
          <a:prstGeom prst="rect">
            <a:avLst/>
          </a:prstGeom>
        </p:spPr>
      </p:pic>
      <p:sp>
        <p:nvSpPr>
          <p:cNvPr id="6" name="TextBox 5">
            <a:extLst>
              <a:ext uri="{FF2B5EF4-FFF2-40B4-BE49-F238E27FC236}">
                <a16:creationId xmlns:a16="http://schemas.microsoft.com/office/drawing/2014/main" id="{F1DBFEDD-6E88-0F4C-A19A-EB73CD4825C5}"/>
              </a:ext>
            </a:extLst>
          </p:cNvPr>
          <p:cNvSpPr txBox="1"/>
          <p:nvPr/>
        </p:nvSpPr>
        <p:spPr>
          <a:xfrm>
            <a:off x="449196" y="1241573"/>
            <a:ext cx="2820003" cy="461665"/>
          </a:xfrm>
          <a:prstGeom prst="rect">
            <a:avLst/>
          </a:prstGeom>
          <a:noFill/>
        </p:spPr>
        <p:txBody>
          <a:bodyPr wrap="none" rtlCol="0">
            <a:spAutoFit/>
          </a:bodyPr>
          <a:lstStyle/>
          <a:p>
            <a:r>
              <a:rPr lang="en-US" dirty="0">
                <a:solidFill>
                  <a:srgbClr val="0432FF"/>
                </a:solidFill>
              </a:rPr>
              <a:t>Peer-to-Peer (P2P)</a:t>
            </a:r>
          </a:p>
        </p:txBody>
      </p:sp>
    </p:spTree>
    <p:extLst>
      <p:ext uri="{BB962C8B-B14F-4D97-AF65-F5344CB8AC3E}">
        <p14:creationId xmlns:p14="http://schemas.microsoft.com/office/powerpoint/2010/main" val="12935846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Techniques for Incremental View Maintenance </a:t>
            </a:r>
          </a:p>
        </p:txBody>
      </p:sp>
      <p:sp>
        <p:nvSpPr>
          <p:cNvPr id="64515" name="Rectangle 3"/>
          <p:cNvSpPr>
            <a:spLocks noGrp="1" noChangeArrowheads="1"/>
          </p:cNvSpPr>
          <p:nvPr>
            <p:ph type="body" idx="1"/>
          </p:nvPr>
        </p:nvSpPr>
        <p:spPr/>
        <p:txBody>
          <a:bodyPr/>
          <a:lstStyle/>
          <a:p>
            <a:r>
              <a:rPr lang="en-US" dirty="0"/>
              <a:t>Different techniques depending on:</a:t>
            </a:r>
          </a:p>
          <a:p>
            <a:pPr lvl="1"/>
            <a:r>
              <a:rPr lang="en-US" dirty="0"/>
              <a:t>View expressiveness</a:t>
            </a:r>
          </a:p>
          <a:p>
            <a:pPr lvl="2">
              <a:spcBef>
                <a:spcPts val="0"/>
              </a:spcBef>
            </a:pPr>
            <a:r>
              <a:rPr lang="en-US" dirty="0"/>
              <a:t>Non recursive views: SPJ with duplicate elimination, union and aggregation</a:t>
            </a:r>
          </a:p>
          <a:p>
            <a:pPr lvl="2">
              <a:spcBef>
                <a:spcPts val="0"/>
              </a:spcBef>
            </a:pPr>
            <a:r>
              <a:rPr lang="en-US" dirty="0"/>
              <a:t>Views with </a:t>
            </a:r>
            <a:r>
              <a:rPr lang="en-US" dirty="0" err="1"/>
              <a:t>outerjoin</a:t>
            </a:r>
            <a:endParaRPr lang="en-US" dirty="0"/>
          </a:p>
          <a:p>
            <a:pPr lvl="2">
              <a:spcBef>
                <a:spcPts val="0"/>
              </a:spcBef>
            </a:pPr>
            <a:r>
              <a:rPr lang="en-US" dirty="0"/>
              <a:t>Recursive views</a:t>
            </a:r>
          </a:p>
          <a:p>
            <a:r>
              <a:rPr lang="en-US" dirty="0"/>
              <a:t>Most frequent case is non recursive views</a:t>
            </a:r>
          </a:p>
          <a:p>
            <a:pPr lvl="1"/>
            <a:r>
              <a:rPr lang="en-US" dirty="0"/>
              <a:t>Problem: an individual </a:t>
            </a:r>
            <a:r>
              <a:rPr lang="en-US" dirty="0" err="1"/>
              <a:t>tuple</a:t>
            </a:r>
            <a:r>
              <a:rPr lang="en-US" dirty="0"/>
              <a:t> in the view may be derived from several base </a:t>
            </a:r>
            <a:r>
              <a:rPr lang="en-US" dirty="0" err="1"/>
              <a:t>tuples</a:t>
            </a:r>
            <a:endParaRPr lang="en-US" dirty="0"/>
          </a:p>
          <a:p>
            <a:pPr lvl="2">
              <a:spcBef>
                <a:spcPts val="0"/>
              </a:spcBef>
            </a:pPr>
            <a:r>
              <a:rPr lang="en-US" dirty="0"/>
              <a:t>Example: </a:t>
            </a:r>
            <a:r>
              <a:rPr lang="en-US" dirty="0" err="1"/>
              <a:t>tuple</a:t>
            </a:r>
            <a:r>
              <a:rPr lang="en-US" dirty="0"/>
              <a:t> </a:t>
            </a:r>
            <a:r>
              <a:rPr lang="en-US" dirty="0">
                <a:sym typeface="Symbol"/>
              </a:rPr>
              <a:t></a:t>
            </a:r>
            <a:r>
              <a:rPr lang="en-US" dirty="0"/>
              <a:t>M. Smith, Analyst</a:t>
            </a:r>
            <a:r>
              <a:rPr lang="en-US" dirty="0">
                <a:sym typeface="Symbol"/>
              </a:rPr>
              <a:t></a:t>
            </a:r>
            <a:r>
              <a:rPr lang="en-US" dirty="0"/>
              <a:t> in EG corresponding to</a:t>
            </a:r>
          </a:p>
          <a:p>
            <a:pPr lvl="3">
              <a:spcBef>
                <a:spcPts val="0"/>
              </a:spcBef>
            </a:pPr>
            <a:r>
              <a:rPr lang="en-US" dirty="0"/>
              <a:t> </a:t>
            </a:r>
            <a:r>
              <a:rPr lang="en-US" dirty="0">
                <a:sym typeface="Symbol"/>
              </a:rPr>
              <a:t></a:t>
            </a:r>
            <a:r>
              <a:rPr lang="en-US" dirty="0"/>
              <a:t>E2, M. Smith, …</a:t>
            </a:r>
            <a:r>
              <a:rPr lang="en-US" dirty="0">
                <a:sym typeface="Symbol"/>
              </a:rPr>
              <a:t> </a:t>
            </a:r>
            <a:r>
              <a:rPr lang="en-US" dirty="0"/>
              <a:t> in EMP</a:t>
            </a:r>
          </a:p>
          <a:p>
            <a:pPr lvl="3">
              <a:spcBef>
                <a:spcPts val="0"/>
              </a:spcBef>
            </a:pPr>
            <a:r>
              <a:rPr lang="en-US" dirty="0">
                <a:sym typeface="Symbol"/>
              </a:rPr>
              <a:t></a:t>
            </a:r>
            <a:r>
              <a:rPr lang="en-US" dirty="0"/>
              <a:t>E2,P1,Analyst,24</a:t>
            </a:r>
            <a:r>
              <a:rPr lang="en-US" dirty="0">
                <a:sym typeface="Symbol"/>
              </a:rPr>
              <a:t> </a:t>
            </a:r>
            <a:r>
              <a:rPr lang="en-US" dirty="0"/>
              <a:t> and </a:t>
            </a:r>
            <a:r>
              <a:rPr lang="en-US" dirty="0">
                <a:sym typeface="Symbol"/>
              </a:rPr>
              <a:t></a:t>
            </a:r>
            <a:r>
              <a:rPr lang="en-US" dirty="0"/>
              <a:t>E2,P2,Analyst,6</a:t>
            </a:r>
            <a:r>
              <a:rPr lang="en-US" dirty="0">
                <a:sym typeface="Symbol"/>
              </a:rPr>
              <a:t></a:t>
            </a:r>
            <a:r>
              <a:rPr lang="en-US" dirty="0"/>
              <a:t> in ASG</a:t>
            </a:r>
          </a:p>
          <a:p>
            <a:pPr lvl="2">
              <a:spcBef>
                <a:spcPts val="0"/>
              </a:spcBef>
            </a:pPr>
            <a:r>
              <a:rPr lang="en-US" dirty="0"/>
              <a:t>Makes deletion difficult</a:t>
            </a:r>
          </a:p>
          <a:p>
            <a:pPr lvl="1"/>
            <a:r>
              <a:rPr lang="en-US" dirty="0"/>
              <a:t>Solution: Counting</a:t>
            </a:r>
          </a:p>
          <a:p>
            <a:pPr lvl="1"/>
            <a:endParaRPr lang="en-US" dirty="0"/>
          </a:p>
        </p:txBody>
      </p:sp>
      <p:sp>
        <p:nvSpPr>
          <p:cNvPr id="2" name="Footer Placeholder 1">
            <a:extLst>
              <a:ext uri="{FF2B5EF4-FFF2-40B4-BE49-F238E27FC236}">
                <a16:creationId xmlns:a16="http://schemas.microsoft.com/office/drawing/2014/main" id="{CBD1D699-FE3A-8F4E-9BC2-BBC91C744411}"/>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4C7E33CB-19B1-FA40-B927-58955F510008}"/>
              </a:ext>
            </a:extLst>
          </p:cNvPr>
          <p:cNvSpPr>
            <a:spLocks noGrp="1"/>
          </p:cNvSpPr>
          <p:nvPr>
            <p:ph type="sldNum" sz="quarter" idx="4"/>
          </p:nvPr>
        </p:nvSpPr>
        <p:spPr/>
        <p:txBody>
          <a:bodyPr/>
          <a:lstStyle/>
          <a:p>
            <a:fld id="{FD96158B-4539-3C43-9DE5-94C547866200}" type="slidenum">
              <a:rPr lang="en-US"/>
              <a:t>18</a:t>
            </a:fld>
            <a:endParaRPr lang="en-US"/>
          </a:p>
        </p:txBody>
      </p:sp>
    </p:spTree>
    <p:extLst>
      <p:ext uri="{BB962C8B-B14F-4D97-AF65-F5344CB8AC3E}">
        <p14:creationId xmlns:p14="http://schemas.microsoft.com/office/powerpoint/2010/main" val="2780758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a:t>Counting Algorithm</a:t>
            </a:r>
          </a:p>
        </p:txBody>
      </p:sp>
      <p:sp>
        <p:nvSpPr>
          <p:cNvPr id="67587" name="Rectangle 3"/>
          <p:cNvSpPr>
            <a:spLocks noGrp="1" noChangeArrowheads="1"/>
          </p:cNvSpPr>
          <p:nvPr>
            <p:ph idx="1"/>
          </p:nvPr>
        </p:nvSpPr>
        <p:spPr/>
        <p:txBody>
          <a:bodyPr/>
          <a:lstStyle/>
          <a:p>
            <a:pPr marL="457177" indent="-457177"/>
            <a:r>
              <a:rPr lang="en-US" dirty="0"/>
              <a:t>Basic idea</a:t>
            </a:r>
          </a:p>
          <a:p>
            <a:pPr marL="838157" lvl="1" indent="-380980"/>
            <a:r>
              <a:rPr lang="en-US" dirty="0"/>
              <a:t>Maintain a count of the number of derivations for each </a:t>
            </a:r>
            <a:r>
              <a:rPr lang="en-US" dirty="0" err="1"/>
              <a:t>tuple</a:t>
            </a:r>
            <a:r>
              <a:rPr lang="en-US" dirty="0"/>
              <a:t> in the view</a:t>
            </a:r>
          </a:p>
          <a:p>
            <a:pPr marL="838157" lvl="1" indent="-380980"/>
            <a:r>
              <a:rPr lang="en-US" dirty="0"/>
              <a:t>Increment (resp. decrement) tuple counts based on insertions (resp. deletions)</a:t>
            </a:r>
          </a:p>
          <a:p>
            <a:pPr marL="838157" lvl="1" indent="-380980"/>
            <a:r>
              <a:rPr lang="en-US" dirty="0"/>
              <a:t>A tuple in the view whose count is zero can be deleted</a:t>
            </a:r>
          </a:p>
          <a:p>
            <a:pPr marL="457177" indent="-457177"/>
            <a:r>
              <a:rPr lang="en-US" dirty="0"/>
              <a:t>Algorithm</a:t>
            </a:r>
          </a:p>
          <a:p>
            <a:pPr marL="838157" lvl="1" indent="-380980">
              <a:buFont typeface="Century Schoolbook" charset="0"/>
              <a:buAutoNum type="arabicPeriod"/>
            </a:pPr>
            <a:r>
              <a:rPr lang="en-US" dirty="0"/>
              <a:t>Compute </a:t>
            </a:r>
            <a:r>
              <a:rPr lang="en-US" i="1" dirty="0"/>
              <a:t>V</a:t>
            </a:r>
            <a:r>
              <a:rPr lang="en-US" baseline="30000" dirty="0"/>
              <a:t>+</a:t>
            </a:r>
            <a:r>
              <a:rPr lang="en-US" dirty="0"/>
              <a:t> and </a:t>
            </a:r>
            <a:r>
              <a:rPr lang="en-US" i="1" dirty="0"/>
              <a:t>V</a:t>
            </a:r>
            <a:r>
              <a:rPr lang="en-US" baseline="30000" dirty="0"/>
              <a:t>-</a:t>
            </a:r>
            <a:r>
              <a:rPr lang="en-US" dirty="0"/>
              <a:t> using </a:t>
            </a:r>
            <a:r>
              <a:rPr lang="en-US" i="1" dirty="0"/>
              <a:t>V</a:t>
            </a:r>
            <a:r>
              <a:rPr lang="en-US" dirty="0"/>
              <a:t>, base relations and diff. relations</a:t>
            </a:r>
          </a:p>
          <a:p>
            <a:pPr marL="838157" lvl="1" indent="-380980">
              <a:buFont typeface="Century Schoolbook" charset="0"/>
              <a:buAutoNum type="arabicPeriod"/>
            </a:pPr>
            <a:r>
              <a:rPr lang="en-US" dirty="0"/>
              <a:t>Compute positive in </a:t>
            </a:r>
            <a:r>
              <a:rPr lang="en-US" i="1" dirty="0"/>
              <a:t>V</a:t>
            </a:r>
            <a:r>
              <a:rPr lang="en-US" baseline="30000" dirty="0"/>
              <a:t>+</a:t>
            </a:r>
            <a:r>
              <a:rPr lang="en-US" dirty="0"/>
              <a:t> and negative counts in V</a:t>
            </a:r>
            <a:r>
              <a:rPr lang="en-US" baseline="30000" dirty="0"/>
              <a:t>-</a:t>
            </a:r>
            <a:endParaRPr lang="en-US" dirty="0"/>
          </a:p>
          <a:p>
            <a:pPr marL="838157" lvl="1" indent="-380980">
              <a:buFont typeface="Century Schoolbook" charset="0"/>
              <a:buAutoNum type="arabicPeriod"/>
            </a:pPr>
            <a:r>
              <a:rPr lang="en-US" dirty="0"/>
              <a:t>Compute </a:t>
            </a:r>
            <a:r>
              <a:rPr lang="en-US" i="1" dirty="0"/>
              <a:t>V</a:t>
            </a:r>
            <a:r>
              <a:rPr lang="en-US" baseline="30000" dirty="0"/>
              <a:t>+</a:t>
            </a:r>
            <a:r>
              <a:rPr lang="en-US" dirty="0"/>
              <a:t> </a:t>
            </a:r>
            <a:r>
              <a:rPr lang="en-US" dirty="0">
                <a:latin typeface="Symbol" pitchFamily="18" charset="2"/>
                <a:sym typeface="Symbol"/>
              </a:rPr>
              <a:t></a:t>
            </a:r>
            <a:r>
              <a:rPr lang="en-US" dirty="0"/>
              <a:t>  (</a:t>
            </a:r>
            <a:r>
              <a:rPr lang="en-US" i="1" dirty="0"/>
              <a:t>V – V</a:t>
            </a:r>
            <a:r>
              <a:rPr lang="en-US" baseline="30000" dirty="0"/>
              <a:t>-</a:t>
            </a:r>
            <a:r>
              <a:rPr lang="en-US" dirty="0"/>
              <a:t> ), deleting each tuple in </a:t>
            </a:r>
            <a:r>
              <a:rPr lang="en-US" i="1" dirty="0"/>
              <a:t>V</a:t>
            </a:r>
            <a:r>
              <a:rPr lang="en-US" dirty="0"/>
              <a:t> with count=0</a:t>
            </a:r>
          </a:p>
          <a:p>
            <a:pPr marL="457177" indent="-457177"/>
            <a:r>
              <a:rPr lang="en-US" dirty="0"/>
              <a:t>Optimal: computes exactly the view tuples that are inserted or deleted</a:t>
            </a:r>
          </a:p>
        </p:txBody>
      </p:sp>
      <p:sp>
        <p:nvSpPr>
          <p:cNvPr id="2" name="Footer Placeholder 1">
            <a:extLst>
              <a:ext uri="{FF2B5EF4-FFF2-40B4-BE49-F238E27FC236}">
                <a16:creationId xmlns:a16="http://schemas.microsoft.com/office/drawing/2014/main" id="{F06D3D16-1185-A845-95E9-B9744416564D}"/>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C23B4A65-CA6B-2F4B-9D2E-52490288513A}"/>
              </a:ext>
            </a:extLst>
          </p:cNvPr>
          <p:cNvSpPr>
            <a:spLocks noGrp="1"/>
          </p:cNvSpPr>
          <p:nvPr>
            <p:ph type="sldNum" sz="quarter" idx="4"/>
          </p:nvPr>
        </p:nvSpPr>
        <p:spPr/>
        <p:txBody>
          <a:bodyPr/>
          <a:lstStyle/>
          <a:p>
            <a:fld id="{FD96158B-4539-3C43-9DE5-94C547866200}" type="slidenum">
              <a:rPr lang="en-US"/>
              <a:t>19</a:t>
            </a:fld>
            <a:endParaRPr lang="en-US"/>
          </a:p>
        </p:txBody>
      </p:sp>
    </p:spTree>
    <p:extLst>
      <p:ext uri="{BB962C8B-B14F-4D97-AF65-F5344CB8AC3E}">
        <p14:creationId xmlns:p14="http://schemas.microsoft.com/office/powerpoint/2010/main" val="1194428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E8E7D-83C6-9F4F-BEDA-79FAF394FE24}"/>
              </a:ext>
            </a:extLst>
          </p:cNvPr>
          <p:cNvSpPr>
            <a:spLocks noGrp="1"/>
          </p:cNvSpPr>
          <p:nvPr>
            <p:ph type="title"/>
          </p:nvPr>
        </p:nvSpPr>
        <p:spPr/>
        <p:txBody>
          <a:bodyPr/>
          <a:lstStyle/>
          <a:p>
            <a:r>
              <a:rPr lang="en-US" dirty="0"/>
              <a:t>Exploiting Data Skew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A9C966-C66A-764D-8C97-AF1C2F78D285}"/>
                  </a:ext>
                </a:extLst>
              </p:cNvPr>
              <p:cNvSpPr>
                <a:spLocks noGrp="1"/>
              </p:cNvSpPr>
              <p:nvPr>
                <p:ph idx="1"/>
              </p:nvPr>
            </p:nvSpPr>
            <p:spPr/>
            <p:txBody>
              <a:bodyPr/>
              <a:lstStyle/>
              <a:p>
                <a:r>
                  <a:rPr lang="en-US" dirty="0"/>
                  <a:t>Basic idea</a:t>
                </a:r>
              </a:p>
              <a:p>
                <a:pPr lvl="1"/>
                <a:r>
                  <a:rPr lang="en-US" dirty="0"/>
                  <a:t>Partition the relations on heavy / light values for join attributes</a:t>
                </a:r>
              </a:p>
              <a:p>
                <a:pPr lvl="2"/>
                <a:r>
                  <a:rPr lang="en-US" dirty="0"/>
                  <a:t>Threshold depends on data size and user parameter</a:t>
                </a:r>
              </a:p>
              <a:p>
                <a:pPr lvl="1"/>
                <a:r>
                  <a:rPr lang="en-US" dirty="0"/>
                  <a:t>Maintain the join of different parts using different plans</a:t>
                </a:r>
              </a:p>
              <a:p>
                <a:pPr lvl="2"/>
                <a:r>
                  <a:rPr lang="en-US" dirty="0"/>
                  <a:t>Most cases done using delta processing (Counting)</a:t>
                </a:r>
              </a:p>
              <a:p>
                <a:pPr lvl="2"/>
                <a:r>
                  <a:rPr lang="en-US" dirty="0"/>
                  <a:t>Few cases require pre-materialization of auxiliary views</a:t>
                </a:r>
              </a:p>
              <a:p>
                <a:pPr lvl="1"/>
                <a:r>
                  <a:rPr lang="en-US" dirty="0"/>
                  <a:t>Rebalance the partitions to reflect heavy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light changes</a:t>
                </a:r>
              </a:p>
              <a:p>
                <a:pPr lvl="2"/>
                <a:r>
                  <a:rPr lang="en-US" dirty="0"/>
                  <a:t>Reasons for change:</a:t>
                </a:r>
              </a:p>
              <a:p>
                <a:pPr lvl="3"/>
                <a:r>
                  <a:rPr lang="en-US" dirty="0"/>
                  <a:t>Much more/less occurrences of a value than before</a:t>
                </a:r>
              </a:p>
              <a:p>
                <a:pPr lvl="3"/>
                <a:r>
                  <a:rPr lang="en-US" dirty="0"/>
                  <a:t>The heavy/light threshold changes due to change in data size</a:t>
                </a:r>
              </a:p>
              <a:p>
                <a:pPr lvl="2"/>
                <a:r>
                  <a:rPr lang="en-US" dirty="0"/>
                  <a:t>Update times are </a:t>
                </a:r>
                <a:r>
                  <a:rPr lang="en-US" i="1" dirty="0"/>
                  <a:t>amortized</a:t>
                </a:r>
                <a:r>
                  <a:rPr lang="en-US" dirty="0"/>
                  <a:t> to account for occasional rebalancing</a:t>
                </a:r>
                <a:endParaRPr lang="en-US" i="1" dirty="0"/>
              </a:p>
              <a:p>
                <a:pPr lvl="1"/>
                <a:endParaRPr lang="en-US" dirty="0"/>
              </a:p>
              <a:p>
                <a:pPr lvl="1"/>
                <a:endParaRPr lang="en-US" dirty="0"/>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63A9C966-C66A-764D-8C97-AF1C2F78D285}"/>
                  </a:ext>
                </a:extLst>
              </p:cNvPr>
              <p:cNvSpPr>
                <a:spLocks noGrp="1" noRot="1" noChangeAspect="1" noMove="1" noResize="1" noEditPoints="1" noAdjustHandles="1" noChangeArrowheads="1" noChangeShapeType="1" noTextEdit="1"/>
              </p:cNvSpPr>
              <p:nvPr>
                <p:ph idx="1"/>
              </p:nvPr>
            </p:nvSpPr>
            <p:spPr>
              <a:blipFill>
                <a:blip r:embed="Rf8afb4f43a334bbe"/>
                <a:stretch>
                  <a:fillRect l="-463" t="-11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8FFF262-3581-DA48-9463-E9A75717BDFE}"/>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D39776ED-09E7-B346-BCA5-D60C324FB9AF}"/>
              </a:ext>
            </a:extLst>
          </p:cNvPr>
          <p:cNvSpPr>
            <a:spLocks noGrp="1"/>
          </p:cNvSpPr>
          <p:nvPr>
            <p:ph type="sldNum" sz="quarter" idx="4"/>
          </p:nvPr>
        </p:nvSpPr>
        <p:spPr/>
        <p:txBody>
          <a:bodyPr/>
          <a:lstStyle/>
          <a:p>
            <a:fld id="{FD96158B-4539-3C43-9DE5-94C547866200}" type="slidenum">
              <a:rPr lang="en-US"/>
              <a:t>20</a:t>
            </a:fld>
            <a:endParaRPr lang="en-US"/>
          </a:p>
        </p:txBody>
      </p:sp>
    </p:spTree>
    <p:extLst>
      <p:ext uri="{BB962C8B-B14F-4D97-AF65-F5344CB8AC3E}">
        <p14:creationId xmlns:p14="http://schemas.microsoft.com/office/powerpoint/2010/main" val="36415482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A9EF-AEEF-8C4B-8DED-D7E152AE9DFB}"/>
              </a:ext>
            </a:extLst>
          </p:cNvPr>
          <p:cNvSpPr>
            <a:spLocks noGrp="1"/>
          </p:cNvSpPr>
          <p:nvPr>
            <p:ph type="title"/>
          </p:nvPr>
        </p:nvSpPr>
        <p:spPr/>
        <p:txBody>
          <a:bodyPr/>
          <a:lstStyle/>
          <a:p>
            <a:r>
              <a:rPr lang="en-US" dirty="0"/>
              <a:t>Example: Triangle Count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7FEA89-99DA-5E47-BBF9-FEEE75397AF9}"/>
                  </a:ext>
                </a:extLst>
              </p:cNvPr>
              <p:cNvSpPr>
                <a:spLocks noGrp="1"/>
              </p:cNvSpPr>
              <p:nvPr>
                <p:ph idx="1"/>
              </p:nvPr>
            </p:nvSpPr>
            <p:spPr/>
            <p:txBody>
              <a:bodyPr/>
              <a:lstStyle/>
              <a:p>
                <a:endParaRPr lang="en-US" dirty="0"/>
              </a:p>
              <a:p>
                <a:r>
                  <a:rPr lang="en-US" dirty="0"/>
                  <a:t>Data model</a:t>
                </a:r>
              </a:p>
              <a:p>
                <a:pPr lvl="1"/>
                <a:r>
                  <a:rPr lang="en-US" dirty="0"/>
                  <a:t>Relations are functions mapping tuples to multiplicities</a:t>
                </a:r>
              </a:p>
              <a:p>
                <a:pPr lvl="1"/>
                <a:r>
                  <a:rPr lang="en-US" dirty="0"/>
                  <a:t>Updates also map tuples to multiplicities</a:t>
                </a:r>
              </a:p>
              <a:p>
                <a:r>
                  <a:rPr lang="en-US" dirty="0"/>
                  <a:t>Triangle count query</a:t>
                </a:r>
              </a:p>
              <a:p>
                <a:pPr lvl="1"/>
                <a:r>
                  <a:rPr lang="en-US" dirty="0"/>
                  <a:t>Joins relations </a:t>
                </a:r>
                <a:r>
                  <a:rPr lang="en-US" i="1" dirty="0"/>
                  <a:t>R</a:t>
                </a:r>
                <a:r>
                  <a:rPr lang="en-US" dirty="0"/>
                  <a:t>, </a:t>
                </a:r>
                <a:r>
                  <a:rPr lang="en-US" i="1" dirty="0"/>
                  <a:t>S</a:t>
                </a:r>
                <a:r>
                  <a:rPr lang="en-US" dirty="0"/>
                  <a:t> and </a:t>
                </a:r>
                <a:r>
                  <a:rPr lang="en-US" i="1" dirty="0"/>
                  <a:t>T</a:t>
                </a:r>
                <a:r>
                  <a:rPr lang="en-US" dirty="0"/>
                  <a:t> on common variables</a:t>
                </a:r>
              </a:p>
              <a:p>
                <a:pPr lvl="1"/>
                <a:r>
                  <a:rPr lang="en-US" dirty="0"/>
                  <a:t>Aggregates away all variables </a:t>
                </a:r>
                <a:r>
                  <a:rPr lang="en-US" i="1" dirty="0"/>
                  <a:t>a</a:t>
                </a:r>
                <a:r>
                  <a:rPr lang="en-US" dirty="0"/>
                  <a:t>, </a:t>
                </a:r>
                <a:r>
                  <a:rPr lang="en-US" i="1" dirty="0"/>
                  <a:t>b</a:t>
                </a:r>
                <a:r>
                  <a:rPr lang="en-US" dirty="0"/>
                  <a:t> and </a:t>
                </a:r>
                <a:r>
                  <a:rPr lang="en-US" i="1" dirty="0"/>
                  <a:t>c</a:t>
                </a:r>
              </a:p>
              <a:p>
                <a:pPr lvl="1"/>
                <a:r>
                  <a:rPr lang="en-US" dirty="0"/>
                  <a:t>Sums over the product of the multiplicities of matching tuples</a:t>
                </a:r>
              </a:p>
              <a:p>
                <a:r>
                  <a:rPr lang="en-US" dirty="0"/>
                  <a:t>Next: Maintenance under single-tuple update to </a:t>
                </a:r>
                <a:r>
                  <a:rPr lang="en-US" i="1" dirty="0"/>
                  <a:t>R</a:t>
                </a:r>
              </a:p>
              <a:p>
                <a:pPr lvl="1"/>
                <a:r>
                  <a:rPr lang="en-US" dirty="0"/>
                  <a:t>Single-tuple update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r>
                      <a:rPr lang="en-US" i="1">
                        <a:latin typeface="Cambria Math" panose="02040503050406030204" pitchFamily="18" charset="0"/>
                        <a:ea typeface="Cambria Math" panose="02040503050406030204" pitchFamily="18" charset="0"/>
                      </a:rPr>
                      <m:t> </m:t>
                    </m:r>
                  </m:oMath>
                </a14:m>
                <a:r>
                  <a:rPr lang="en-US" dirty="0"/>
                  <a:t>maps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𝑏</m:t>
                            </m:r>
                          </m:e>
                          <m:sup>
                            <m:r>
                              <a:rPr lang="en-US" i="1">
                                <a:latin typeface="Cambria Math" panose="02040503050406030204" pitchFamily="18" charset="0"/>
                                <a:ea typeface="Cambria Math" panose="02040503050406030204" pitchFamily="18" charset="0"/>
                              </a:rPr>
                              <m:t>′</m:t>
                            </m:r>
                          </m:sup>
                        </m:sSup>
                      </m:e>
                    </m:d>
                  </m:oMath>
                </a14:m>
                <a:r>
                  <a:rPr lang="en-US" dirty="0"/>
                  <a:t> to multiplicity </a:t>
                </a:r>
                <a14:m>
                  <m:oMath xmlns:m="http://schemas.openxmlformats.org/officeDocument/2006/math">
                    <m:r>
                      <a:rPr lang="en-US" i="1">
                        <a:latin typeface="Cambria Math" panose="02040503050406030204" pitchFamily="18" charset="0"/>
                        <a:ea typeface="Cambria Math" panose="02040503050406030204" pitchFamily="18" charset="0"/>
                      </a:rPr>
                      <m:t>𝑚</m:t>
                    </m:r>
                  </m:oMath>
                </a14:m>
                <a:endParaRPr lang="en-US" dirty="0"/>
              </a:p>
              <a:p>
                <a:pPr lvl="1"/>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&gt;0</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𝑚</m:t>
                    </m:r>
                    <m:r>
                      <a:rPr lang="en-US">
                        <a:latin typeface="Cambria Math" panose="02040503050406030204" pitchFamily="18" charset="0"/>
                        <a:ea typeface="Cambria Math" panose="02040503050406030204" pitchFamily="18" charset="0"/>
                      </a:rPr>
                      <m:t>&lt;0</m:t>
                    </m:r>
                  </m:oMath>
                </a14:m>
                <a:r>
                  <a:rPr lang="en-US" dirty="0"/>
                  <a:t> ) then the update is an insert (delete)</a:t>
                </a:r>
                <a:r>
                  <a:rPr lang="en-US" i="1" dirty="0"/>
                  <a:t> </a:t>
                </a:r>
              </a:p>
              <a:p>
                <a:endParaRPr lang="en-US" dirty="0"/>
              </a:p>
            </p:txBody>
          </p:sp>
        </mc:Choice>
        <mc:Fallback xmlns="">
          <p:sp>
            <p:nvSpPr>
              <p:cNvPr id="3" name="Content Placeholder 2">
                <a:extLst>
                  <a:ext uri="{FF2B5EF4-FFF2-40B4-BE49-F238E27FC236}">
                    <a16:creationId xmlns:a16="http://schemas.microsoft.com/office/drawing/2014/main" id="{8F7FEA89-99DA-5E47-BBF9-FEEE75397AF9}"/>
                  </a:ext>
                </a:extLst>
              </p:cNvPr>
              <p:cNvSpPr>
                <a:spLocks noGrp="1" noRot="1" noChangeAspect="1" noMove="1" noResize="1" noEditPoints="1" noAdjustHandles="1" noChangeArrowheads="1" noChangeShapeType="1" noTextEdit="1"/>
              </p:cNvSpPr>
              <p:nvPr>
                <p:ph idx="1"/>
              </p:nvPr>
            </p:nvSpPr>
            <p:spPr>
              <a:blipFill>
                <a:blip r:embed="R6c54e662e354479b"/>
                <a:stretch>
                  <a:fillRect l="-46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3515586-A183-F048-A499-ABEA27FEAD9D}"/>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46AEDE6F-D899-7843-B690-5E03BF4B570C}"/>
              </a:ext>
            </a:extLst>
          </p:cNvPr>
          <p:cNvSpPr>
            <a:spLocks noGrp="1"/>
          </p:cNvSpPr>
          <p:nvPr>
            <p:ph type="sldNum" sz="quarter" idx="4"/>
          </p:nvPr>
        </p:nvSpPr>
        <p:spPr/>
        <p:txBody>
          <a:bodyPr/>
          <a:lstStyle/>
          <a:p>
            <a:fld id="{FD96158B-4539-3C43-9DE5-94C547866200}" type="slidenum">
              <a:rPr lang="en-US"/>
              <a:t>21</a:t>
            </a:fld>
            <a:endParaRPr lang="en-US"/>
          </a:p>
        </p:txBody>
      </p:sp>
      <p:pic>
        <p:nvPicPr>
          <p:cNvPr id="8" name="Picture 7">
            <a:extLst>
              <a:ext uri="{FF2B5EF4-FFF2-40B4-BE49-F238E27FC236}">
                <a16:creationId xmlns:a16="http://schemas.microsoft.com/office/drawing/2014/main" id="{A17AA835-DF51-EC48-AE22-D318AB99B3C5}"/>
              </a:ext>
            </a:extLst>
          </p:cNvPr>
          <p:cNvPicPr>
            <a:picLocks noChangeAspect="1"/>
          </p:cNvPicPr>
          <p:nvPr/>
        </p:nvPicPr>
        <p:blipFill>
          <a:blip r:embed="Rd67a170b8c664ee8"/>
          <a:stretch>
            <a:fillRect/>
          </a:stretch>
        </p:blipFill>
        <p:spPr>
          <a:xfrm>
            <a:off x="2537774" y="1594156"/>
            <a:ext cx="4068452" cy="455424"/>
          </a:xfrm>
          <a:prstGeom prst="rect">
            <a:avLst/>
          </a:prstGeom>
        </p:spPr>
      </p:pic>
    </p:spTree>
    <p:extLst>
      <p:ext uri="{BB962C8B-B14F-4D97-AF65-F5344CB8AC3E}">
        <p14:creationId xmlns:p14="http://schemas.microsoft.com/office/powerpoint/2010/main" val="19203391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A2EF-53B7-CC45-A3F7-006FCA6EADC2}"/>
              </a:ext>
            </a:extLst>
          </p:cNvPr>
          <p:cNvSpPr>
            <a:spLocks noGrp="1"/>
          </p:cNvSpPr>
          <p:nvPr>
            <p:ph type="title"/>
          </p:nvPr>
        </p:nvSpPr>
        <p:spPr/>
        <p:txBody>
          <a:bodyPr/>
          <a:lstStyle/>
          <a:p>
            <a:r>
              <a:rPr lang="en-US" dirty="0"/>
              <a:t>Naïve Maintenance for Triangle Count</a:t>
            </a:r>
          </a:p>
        </p:txBody>
      </p:sp>
      <p:sp>
        <p:nvSpPr>
          <p:cNvPr id="3" name="Content Placeholder 2">
            <a:extLst>
              <a:ext uri="{FF2B5EF4-FFF2-40B4-BE49-F238E27FC236}">
                <a16:creationId xmlns:a16="http://schemas.microsoft.com/office/drawing/2014/main" id="{1FCF234B-5179-7D49-B8D6-593D39499DAF}"/>
              </a:ext>
            </a:extLst>
          </p:cNvPr>
          <p:cNvSpPr>
            <a:spLocks noGrp="1"/>
          </p:cNvSpPr>
          <p:nvPr>
            <p:ph idx="1"/>
          </p:nvPr>
        </p:nvSpPr>
        <p:spPr/>
        <p:txBody>
          <a:bodyPr/>
          <a:lstStyle/>
          <a:p>
            <a:r>
              <a:rPr lang="en-US" dirty="0"/>
              <a:t>Compute from scratch</a:t>
            </a:r>
          </a:p>
          <a:p>
            <a:endParaRPr lang="en-US" dirty="0"/>
          </a:p>
          <a:p>
            <a:endParaRPr lang="en-US" dirty="0"/>
          </a:p>
          <a:p>
            <a:endParaRPr lang="en-US" dirty="0"/>
          </a:p>
          <a:p>
            <a:pPr marL="0" indent="0">
              <a:buNone/>
            </a:pPr>
            <a:endParaRPr lang="en-US" dirty="0"/>
          </a:p>
          <a:p>
            <a:r>
              <a:rPr lang="en-US" dirty="0"/>
              <a:t>Maintenance time: </a:t>
            </a:r>
            <a:r>
              <a:rPr lang="en-US" i="1" dirty="0"/>
              <a:t>O(N</a:t>
            </a:r>
            <a:r>
              <a:rPr lang="en-US" i="1" baseline="30000" dirty="0"/>
              <a:t>1.5</a:t>
            </a:r>
            <a:r>
              <a:rPr lang="en-US" i="1" dirty="0"/>
              <a:t>)</a:t>
            </a:r>
            <a:r>
              <a:rPr lang="en-US" dirty="0"/>
              <a:t> </a:t>
            </a:r>
          </a:p>
          <a:p>
            <a:pPr lvl="1"/>
            <a:r>
              <a:rPr lang="en-US" dirty="0"/>
              <a:t>Assuming the input relations have size </a:t>
            </a:r>
            <a:r>
              <a:rPr lang="en-US" i="1" dirty="0"/>
              <a:t>O(N)</a:t>
            </a:r>
          </a:p>
          <a:p>
            <a:pPr lvl="1"/>
            <a:r>
              <a:rPr lang="en-US" dirty="0"/>
              <a:t>Using existing worst-case optimal join algorithms</a:t>
            </a:r>
          </a:p>
          <a:p>
            <a:pPr lvl="1"/>
            <a:endParaRPr lang="en-US" dirty="0"/>
          </a:p>
          <a:p>
            <a:r>
              <a:rPr lang="en-US" dirty="0"/>
              <a:t>No extra space needed </a:t>
            </a:r>
          </a:p>
          <a:p>
            <a:endParaRPr lang="en-US" dirty="0"/>
          </a:p>
        </p:txBody>
      </p:sp>
      <p:sp>
        <p:nvSpPr>
          <p:cNvPr id="4" name="Footer Placeholder 3">
            <a:extLst>
              <a:ext uri="{FF2B5EF4-FFF2-40B4-BE49-F238E27FC236}">
                <a16:creationId xmlns:a16="http://schemas.microsoft.com/office/drawing/2014/main" id="{8E0774EE-B28F-124A-B73C-0D9FE0724E75}"/>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4A9C6839-10A6-5A4F-AD58-B7EA633C73A6}"/>
              </a:ext>
            </a:extLst>
          </p:cNvPr>
          <p:cNvSpPr>
            <a:spLocks noGrp="1"/>
          </p:cNvSpPr>
          <p:nvPr>
            <p:ph type="sldNum" sz="quarter" idx="4"/>
          </p:nvPr>
        </p:nvSpPr>
        <p:spPr/>
        <p:txBody>
          <a:bodyPr/>
          <a:lstStyle/>
          <a:p>
            <a:fld id="{FD96158B-4539-3C43-9DE5-94C547866200}" type="slidenum">
              <a:rPr lang="en-US"/>
              <a:t>22</a:t>
            </a:fld>
            <a:endParaRPr lang="en-US"/>
          </a:p>
        </p:txBody>
      </p:sp>
      <p:pic>
        <p:nvPicPr>
          <p:cNvPr id="11" name="Picture 10">
            <a:extLst>
              <a:ext uri="{FF2B5EF4-FFF2-40B4-BE49-F238E27FC236}">
                <a16:creationId xmlns:a16="http://schemas.microsoft.com/office/drawing/2014/main" id="{E5DB1716-44ED-BF40-9B62-E1D88760F665}"/>
              </a:ext>
            </a:extLst>
          </p:cNvPr>
          <p:cNvPicPr>
            <a:picLocks noChangeAspect="1"/>
          </p:cNvPicPr>
          <p:nvPr/>
        </p:nvPicPr>
        <p:blipFill>
          <a:blip r:embed="R0c46fb24bc3f4dab"/>
          <a:stretch>
            <a:fillRect/>
          </a:stretch>
        </p:blipFill>
        <p:spPr>
          <a:xfrm>
            <a:off x="2117182" y="2266814"/>
            <a:ext cx="4909636" cy="1080120"/>
          </a:xfrm>
          <a:prstGeom prst="rect">
            <a:avLst/>
          </a:prstGeom>
        </p:spPr>
      </p:pic>
    </p:spTree>
    <p:extLst>
      <p:ext uri="{BB962C8B-B14F-4D97-AF65-F5344CB8AC3E}">
        <p14:creationId xmlns:p14="http://schemas.microsoft.com/office/powerpoint/2010/main" val="17472013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72F22-B6BD-884C-937B-9D316F05B57E}"/>
              </a:ext>
            </a:extLst>
          </p:cNvPr>
          <p:cNvSpPr>
            <a:spLocks noGrp="1"/>
          </p:cNvSpPr>
          <p:nvPr>
            <p:ph type="title"/>
          </p:nvPr>
        </p:nvSpPr>
        <p:spPr/>
        <p:txBody>
          <a:bodyPr/>
          <a:lstStyle/>
          <a:p>
            <a:r>
              <a:rPr lang="en-US" dirty="0"/>
              <a:t>Delta Processing for Triangle Count </a:t>
            </a:r>
          </a:p>
        </p:txBody>
      </p:sp>
      <p:sp>
        <p:nvSpPr>
          <p:cNvPr id="3" name="Content Placeholder 2">
            <a:extLst>
              <a:ext uri="{FF2B5EF4-FFF2-40B4-BE49-F238E27FC236}">
                <a16:creationId xmlns:a16="http://schemas.microsoft.com/office/drawing/2014/main" id="{91EAD646-C225-1E43-B0CE-4B0DC88D71C3}"/>
              </a:ext>
            </a:extLst>
          </p:cNvPr>
          <p:cNvSpPr>
            <a:spLocks noGrp="1"/>
          </p:cNvSpPr>
          <p:nvPr>
            <p:ph idx="1"/>
          </p:nvPr>
        </p:nvSpPr>
        <p:spPr/>
        <p:txBody>
          <a:bodyPr/>
          <a:lstStyle/>
          <a:p>
            <a:r>
              <a:rPr lang="en-US" dirty="0"/>
              <a:t>Compute the change</a:t>
            </a:r>
          </a:p>
          <a:p>
            <a:endParaRPr lang="en-US" dirty="0"/>
          </a:p>
          <a:p>
            <a:endParaRPr lang="en-US" dirty="0"/>
          </a:p>
          <a:p>
            <a:endParaRPr lang="en-US" dirty="0"/>
          </a:p>
          <a:p>
            <a:pPr marL="0" indent="0">
              <a:buNone/>
            </a:pPr>
            <a:endParaRPr lang="en-US" dirty="0"/>
          </a:p>
          <a:p>
            <a:r>
              <a:rPr lang="en-US" dirty="0"/>
              <a:t>Maintenance time: </a:t>
            </a:r>
            <a:r>
              <a:rPr lang="en-US" i="1" dirty="0"/>
              <a:t>O(N)</a:t>
            </a:r>
            <a:endParaRPr lang="en-US" dirty="0"/>
          </a:p>
          <a:p>
            <a:pPr lvl="1"/>
            <a:r>
              <a:rPr lang="en-US" dirty="0"/>
              <a:t>Intersect the set of </a:t>
            </a:r>
            <a:r>
              <a:rPr lang="en-US" i="1" dirty="0"/>
              <a:t>c </a:t>
            </a:r>
            <a:r>
              <a:rPr lang="en-US" dirty="0"/>
              <a:t>values paired with </a:t>
            </a:r>
            <a:r>
              <a:rPr lang="en-US" i="1" dirty="0">
                <a:solidFill>
                  <a:srgbClr val="FF0000"/>
                </a:solidFill>
              </a:rPr>
              <a:t>b’</a:t>
            </a:r>
            <a:r>
              <a:rPr lang="en-US" dirty="0"/>
              <a:t> in </a:t>
            </a:r>
            <a:r>
              <a:rPr lang="en-US" i="1" dirty="0"/>
              <a:t>S</a:t>
            </a:r>
            <a:r>
              <a:rPr lang="en-US" dirty="0"/>
              <a:t> and with </a:t>
            </a:r>
            <a:r>
              <a:rPr lang="en-US" i="1" dirty="0">
                <a:solidFill>
                  <a:srgbClr val="FF0000"/>
                </a:solidFill>
              </a:rPr>
              <a:t>a’</a:t>
            </a:r>
            <a:r>
              <a:rPr lang="en-US" dirty="0"/>
              <a:t> in </a:t>
            </a:r>
            <a:r>
              <a:rPr lang="en-US" i="1" dirty="0"/>
              <a:t>T</a:t>
            </a:r>
          </a:p>
          <a:p>
            <a:endParaRPr lang="en-US" dirty="0"/>
          </a:p>
          <a:p>
            <a:r>
              <a:rPr lang="en-US" dirty="0"/>
              <a:t>No extra space needed</a:t>
            </a:r>
          </a:p>
        </p:txBody>
      </p:sp>
      <p:sp>
        <p:nvSpPr>
          <p:cNvPr id="4" name="Footer Placeholder 3">
            <a:extLst>
              <a:ext uri="{FF2B5EF4-FFF2-40B4-BE49-F238E27FC236}">
                <a16:creationId xmlns:a16="http://schemas.microsoft.com/office/drawing/2014/main" id="{77334ACD-9274-364A-9529-403BE00BE9E4}"/>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FC450877-ABE1-1E45-A306-2FC5A8A29F09}"/>
              </a:ext>
            </a:extLst>
          </p:cNvPr>
          <p:cNvSpPr>
            <a:spLocks noGrp="1"/>
          </p:cNvSpPr>
          <p:nvPr>
            <p:ph type="sldNum" sz="quarter" idx="4"/>
          </p:nvPr>
        </p:nvSpPr>
        <p:spPr/>
        <p:txBody>
          <a:bodyPr/>
          <a:lstStyle/>
          <a:p>
            <a:fld id="{FD96158B-4539-3C43-9DE5-94C547866200}" type="slidenum">
              <a:rPr lang="en-US"/>
              <a:t>23</a:t>
            </a:fld>
            <a:endParaRPr lang="en-US"/>
          </a:p>
        </p:txBody>
      </p:sp>
      <p:pic>
        <p:nvPicPr>
          <p:cNvPr id="12" name="Picture 11">
            <a:extLst>
              <a:ext uri="{FF2B5EF4-FFF2-40B4-BE49-F238E27FC236}">
                <a16:creationId xmlns:a16="http://schemas.microsoft.com/office/drawing/2014/main" id="{8F52F580-FD20-7444-A02D-B1D022DAD270}"/>
              </a:ext>
            </a:extLst>
          </p:cNvPr>
          <p:cNvPicPr>
            <a:picLocks noChangeAspect="1"/>
          </p:cNvPicPr>
          <p:nvPr/>
        </p:nvPicPr>
        <p:blipFill>
          <a:blip r:embed="R1e4b0959b56a41c9"/>
          <a:stretch>
            <a:fillRect/>
          </a:stretch>
        </p:blipFill>
        <p:spPr>
          <a:xfrm>
            <a:off x="2303748" y="2204864"/>
            <a:ext cx="4536504" cy="1300676"/>
          </a:xfrm>
          <a:prstGeom prst="rect">
            <a:avLst/>
          </a:prstGeom>
        </p:spPr>
      </p:pic>
    </p:spTree>
    <p:extLst>
      <p:ext uri="{BB962C8B-B14F-4D97-AF65-F5344CB8AC3E}">
        <p14:creationId xmlns:p14="http://schemas.microsoft.com/office/powerpoint/2010/main" val="17788424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6019-D039-A34A-A3F0-BC6E7149A519}"/>
              </a:ext>
            </a:extLst>
          </p:cNvPr>
          <p:cNvSpPr>
            <a:spLocks noGrp="1"/>
          </p:cNvSpPr>
          <p:nvPr>
            <p:ph type="title"/>
          </p:nvPr>
        </p:nvSpPr>
        <p:spPr/>
        <p:txBody>
          <a:bodyPr/>
          <a:lstStyle/>
          <a:p>
            <a:r>
              <a:rPr lang="en-US" dirty="0"/>
              <a:t>Materialized View for Triangle Count</a:t>
            </a:r>
          </a:p>
        </p:txBody>
      </p:sp>
      <p:sp>
        <p:nvSpPr>
          <p:cNvPr id="3" name="Content Placeholder 2">
            <a:extLst>
              <a:ext uri="{FF2B5EF4-FFF2-40B4-BE49-F238E27FC236}">
                <a16:creationId xmlns:a16="http://schemas.microsoft.com/office/drawing/2014/main" id="{F14AE304-B49B-3644-A53C-2733F0A7429C}"/>
              </a:ext>
            </a:extLst>
          </p:cNvPr>
          <p:cNvSpPr>
            <a:spLocks noGrp="1"/>
          </p:cNvSpPr>
          <p:nvPr>
            <p:ph idx="1"/>
          </p:nvPr>
        </p:nvSpPr>
        <p:spPr/>
        <p:txBody>
          <a:bodyPr/>
          <a:lstStyle/>
          <a:p>
            <a:r>
              <a:rPr lang="en-US" dirty="0"/>
              <a:t>Compute the change using materialized views</a:t>
            </a:r>
          </a:p>
          <a:p>
            <a:endParaRPr lang="en-US" dirty="0"/>
          </a:p>
          <a:p>
            <a:endParaRPr lang="en-US" dirty="0"/>
          </a:p>
          <a:p>
            <a:endParaRPr lang="en-US" dirty="0"/>
          </a:p>
          <a:p>
            <a:endParaRPr lang="en-US" dirty="0"/>
          </a:p>
          <a:p>
            <a:pPr marL="0" indent="0">
              <a:buNone/>
            </a:pPr>
            <a:endParaRPr lang="en-US" dirty="0"/>
          </a:p>
          <a:p>
            <a:r>
              <a:rPr lang="en-US" dirty="0"/>
              <a:t>Maintenance time:</a:t>
            </a:r>
          </a:p>
          <a:p>
            <a:pPr lvl="1"/>
            <a:r>
              <a:rPr lang="en-US" dirty="0"/>
              <a:t>Updates to </a:t>
            </a:r>
            <a:r>
              <a:rPr lang="en-US" i="1" dirty="0"/>
              <a:t>R</a:t>
            </a:r>
            <a:r>
              <a:rPr lang="en-US" dirty="0"/>
              <a:t>: </a:t>
            </a:r>
            <a:r>
              <a:rPr lang="en-US" i="1" dirty="0"/>
              <a:t>O(1)</a:t>
            </a:r>
            <a:r>
              <a:rPr lang="en-US" dirty="0"/>
              <a:t> time to look up in </a:t>
            </a:r>
            <a:r>
              <a:rPr lang="en-US" i="1" dirty="0"/>
              <a:t>V</a:t>
            </a:r>
            <a:r>
              <a:rPr lang="en-US" i="1" baseline="-25000" dirty="0"/>
              <a:t>ST</a:t>
            </a:r>
          </a:p>
          <a:p>
            <a:pPr lvl="1"/>
            <a:r>
              <a:rPr lang="en-US" dirty="0"/>
              <a:t>Updates to </a:t>
            </a:r>
            <a:r>
              <a:rPr lang="en-US" i="1" dirty="0"/>
              <a:t>S</a:t>
            </a:r>
            <a:r>
              <a:rPr lang="en-US" dirty="0"/>
              <a:t> and </a:t>
            </a:r>
            <a:r>
              <a:rPr lang="en-US" i="1" dirty="0"/>
              <a:t>T</a:t>
            </a:r>
            <a:r>
              <a:rPr lang="en-US" dirty="0"/>
              <a:t>: </a:t>
            </a:r>
            <a:r>
              <a:rPr lang="en-US" i="1" dirty="0"/>
              <a:t>O(N)</a:t>
            </a:r>
            <a:r>
              <a:rPr lang="en-US" dirty="0"/>
              <a:t> time to maintain </a:t>
            </a:r>
            <a:r>
              <a:rPr lang="en-US" i="1" dirty="0"/>
              <a:t>V</a:t>
            </a:r>
            <a:r>
              <a:rPr lang="en-US" i="1" baseline="-25000" dirty="0"/>
              <a:t>ST</a:t>
            </a:r>
          </a:p>
          <a:p>
            <a:r>
              <a:rPr lang="en-US" dirty="0"/>
              <a:t>Extra </a:t>
            </a:r>
            <a:r>
              <a:rPr lang="en-US" i="1" dirty="0"/>
              <a:t>O(N</a:t>
            </a:r>
            <a:r>
              <a:rPr lang="en-US" i="1" baseline="30000" dirty="0"/>
              <a:t>2</a:t>
            </a:r>
            <a:r>
              <a:rPr lang="en-US" i="1" dirty="0"/>
              <a:t>)</a:t>
            </a:r>
            <a:r>
              <a:rPr lang="en-US" dirty="0"/>
              <a:t> space needed for the view </a:t>
            </a:r>
            <a:r>
              <a:rPr lang="en-US" i="1" dirty="0"/>
              <a:t>V</a:t>
            </a:r>
            <a:r>
              <a:rPr lang="en-US" i="1" baseline="-25000" dirty="0"/>
              <a:t>ST</a:t>
            </a:r>
          </a:p>
        </p:txBody>
      </p:sp>
      <p:sp>
        <p:nvSpPr>
          <p:cNvPr id="4" name="Footer Placeholder 3">
            <a:extLst>
              <a:ext uri="{FF2B5EF4-FFF2-40B4-BE49-F238E27FC236}">
                <a16:creationId xmlns:a16="http://schemas.microsoft.com/office/drawing/2014/main" id="{5BE95825-0542-7A4C-A501-CF967A201063}"/>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9C9DE898-1E6B-734B-BF51-92BE0FF950D3}"/>
              </a:ext>
            </a:extLst>
          </p:cNvPr>
          <p:cNvSpPr>
            <a:spLocks noGrp="1"/>
          </p:cNvSpPr>
          <p:nvPr>
            <p:ph type="sldNum" sz="quarter" idx="4"/>
          </p:nvPr>
        </p:nvSpPr>
        <p:spPr/>
        <p:txBody>
          <a:bodyPr/>
          <a:lstStyle/>
          <a:p>
            <a:fld id="{FD96158B-4539-3C43-9DE5-94C547866200}" type="slidenum">
              <a:rPr lang="en-US"/>
              <a:t>24</a:t>
            </a:fld>
            <a:endParaRPr lang="en-US"/>
          </a:p>
        </p:txBody>
      </p:sp>
      <p:pic>
        <p:nvPicPr>
          <p:cNvPr id="12" name="Picture 11">
            <a:extLst>
              <a:ext uri="{FF2B5EF4-FFF2-40B4-BE49-F238E27FC236}">
                <a16:creationId xmlns:a16="http://schemas.microsoft.com/office/drawing/2014/main" id="{3A754723-7BD1-224B-B9EA-3C369A35A02F}"/>
              </a:ext>
            </a:extLst>
          </p:cNvPr>
          <p:cNvPicPr>
            <a:picLocks noChangeAspect="1"/>
          </p:cNvPicPr>
          <p:nvPr/>
        </p:nvPicPr>
        <p:blipFill>
          <a:blip r:embed="R728e447246854d1d"/>
          <a:stretch>
            <a:fillRect/>
          </a:stretch>
        </p:blipFill>
        <p:spPr>
          <a:xfrm>
            <a:off x="1763688" y="2204864"/>
            <a:ext cx="5605354" cy="1722621"/>
          </a:xfrm>
          <a:prstGeom prst="rect">
            <a:avLst/>
          </a:prstGeom>
        </p:spPr>
      </p:pic>
    </p:spTree>
    <p:extLst>
      <p:ext uri="{BB962C8B-B14F-4D97-AF65-F5344CB8AC3E}">
        <p14:creationId xmlns:p14="http://schemas.microsoft.com/office/powerpoint/2010/main" val="14722090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D350-F3C3-3F40-925E-5CE905EE35E7}"/>
              </a:ext>
            </a:extLst>
          </p:cNvPr>
          <p:cNvSpPr>
            <a:spLocks noGrp="1"/>
          </p:cNvSpPr>
          <p:nvPr>
            <p:ph type="title"/>
          </p:nvPr>
        </p:nvSpPr>
        <p:spPr/>
        <p:txBody>
          <a:bodyPr/>
          <a:lstStyle/>
          <a:p>
            <a:r>
              <a:rPr lang="en-US" dirty="0"/>
              <a:t>Data Skew for Triangle Count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F5CD23-6CE3-984E-9F2A-3ECA5C4A8959}"/>
                  </a:ext>
                </a:extLst>
              </p:cNvPr>
              <p:cNvSpPr>
                <a:spLocks noGrp="1"/>
              </p:cNvSpPr>
              <p:nvPr>
                <p:ph idx="1"/>
              </p:nvPr>
            </p:nvSpPr>
            <p:spPr/>
            <p:txBody>
              <a:bodyPr/>
              <a:lstStyle/>
              <a:p>
                <a:r>
                  <a:rPr lang="en-US" dirty="0"/>
                  <a:t>For </a:t>
                </a:r>
                <a14:m>
                  <m:oMath xmlns:m="http://schemas.openxmlformats.org/officeDocument/2006/math">
                    <m:r>
                      <a:rPr lang="en-US" b="0" i="1">
                        <a:latin typeface="Cambria Math" panose="02040503050406030204" pitchFamily="18" charset="0"/>
                        <a:ea typeface="Cambria Math" panose="02040503050406030204" pitchFamily="18" charset="0"/>
                      </a:rPr>
                      <m:t>𝜀</m:t>
                    </m:r>
                    <m:r>
                      <a:rPr lang="en-US" b="0" i="1">
                        <a:latin typeface="Cambria Math" panose="02040503050406030204" pitchFamily="18" charset="0"/>
                        <a:ea typeface="Cambria Math" panose="02040503050406030204" pitchFamily="18" charset="0"/>
                      </a:rPr>
                      <m:t>∈[0,1]</m:t>
                    </m:r>
                  </m:oMath>
                </a14:m>
                <a:r>
                  <a:rPr lang="en-US" dirty="0"/>
                  <a:t>, the triangle count can be maintained with</a:t>
                </a:r>
              </a:p>
              <a:p>
                <a:pPr marL="457200" lvl="1" indent="0">
                  <a:buNone/>
                </a:pPr>
                <a14:m>
                  <m:oMath xmlns:m="http://schemas.openxmlformats.org/officeDocument/2006/math">
                    <m:sSup>
                      <m:sSupPr>
                        <m:ctrlPr>
                          <a:rPr lang="en-US" sz="2400" b="0" i="1">
                            <a:latin typeface="Cambria Math" panose="02040503050406030204" pitchFamily="18" charset="0"/>
                          </a:rPr>
                        </m:ctrlPr>
                      </m:sSupPr>
                      <m:e>
                        <m:r>
                          <a:rPr lang="en-US" sz="2400" b="0" i="1">
                            <a:latin typeface="Cambria Math" panose="02040503050406030204" pitchFamily="18" charset="0"/>
                          </a:rPr>
                          <m:t>𝑂</m:t>
                        </m:r>
                        <m:r>
                          <a:rPr lang="en-US" sz="2400" b="0" i="1">
                            <a:latin typeface="Cambria Math" panose="02040503050406030204" pitchFamily="18" charset="0"/>
                          </a:rPr>
                          <m:t>(</m:t>
                        </m:r>
                        <m:r>
                          <a:rPr lang="en-US" sz="2400" b="0" i="1">
                            <a:latin typeface="Cambria Math" panose="02040503050406030204" pitchFamily="18" charset="0"/>
                          </a:rPr>
                          <m:t>𝑁</m:t>
                        </m:r>
                      </m:e>
                      <m:sup>
                        <m:r>
                          <m:rPr>
                            <m:sty m:val="p"/>
                          </m:rPr>
                          <a:rPr lang="en-US" sz="2400">
                            <a:latin typeface="Cambria Math" panose="02040503050406030204" pitchFamily="18" charset="0"/>
                          </a:rPr>
                          <m:t>max</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𝜀</m:t>
                        </m:r>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𝜀</m:t>
                        </m:r>
                        <m:r>
                          <a:rPr lang="en-US" sz="2400" i="1">
                            <a:latin typeface="Cambria Math" panose="02040503050406030204" pitchFamily="18" charset="0"/>
                          </a:rPr>
                          <m:t>}</m:t>
                        </m:r>
                      </m:sup>
                    </m:sSup>
                    <m:r>
                      <a:rPr lang="en-US" sz="2400" b="0" i="1">
                        <a:latin typeface="Cambria Math" panose="02040503050406030204" pitchFamily="18" charset="0"/>
                      </a:rPr>
                      <m:t>)</m:t>
                    </m:r>
                  </m:oMath>
                </a14:m>
                <a:r>
                  <a:rPr lang="en-US" sz="2400" dirty="0"/>
                  <a:t> update time and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𝑁</m:t>
                        </m:r>
                      </m:e>
                      <m:sup>
                        <m:r>
                          <a:rPr lang="en-US" sz="2400" b="0" i="0">
                            <a:latin typeface="Cambria Math" panose="02040503050406030204" pitchFamily="18" charset="0"/>
                          </a:rPr>
                          <m:t>1+</m:t>
                        </m:r>
                        <m:r>
                          <m:rPr>
                            <m:sty m:val="p"/>
                          </m:rPr>
                          <a:rPr lang="en-US" sz="2400" b="0" i="0">
                            <a:latin typeface="Cambria Math" panose="02040503050406030204" pitchFamily="18" charset="0"/>
                          </a:rPr>
                          <m:t>min</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𝜀</m:t>
                        </m:r>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𝜀</m:t>
                        </m:r>
                        <m:r>
                          <a:rPr lang="en-US" sz="2400" i="1">
                            <a:latin typeface="Cambria Math" panose="02040503050406030204" pitchFamily="18" charset="0"/>
                          </a:rPr>
                          <m:t>}</m:t>
                        </m:r>
                      </m:sup>
                    </m:sSup>
                    <m:r>
                      <a:rPr lang="en-US" sz="2400" i="1">
                        <a:latin typeface="Cambria Math" panose="02040503050406030204" pitchFamily="18" charset="0"/>
                      </a:rPr>
                      <m:t>)</m:t>
                    </m:r>
                  </m:oMath>
                </a14:m>
                <a:r>
                  <a:rPr lang="en-US" sz="2400" dirty="0"/>
                  <a:t> space.</a:t>
                </a:r>
              </a:p>
              <a:p>
                <a:endParaRPr lang="en-US" dirty="0"/>
              </a:p>
              <a:p>
                <a:endParaRPr lang="en-US" dirty="0"/>
              </a:p>
              <a:p>
                <a:endParaRPr lang="en-US" dirty="0"/>
              </a:p>
              <a:p>
                <a:endParaRPr lang="en-US" dirty="0"/>
              </a:p>
              <a:p>
                <a:endParaRPr lang="en-US" dirty="0"/>
              </a:p>
              <a:p>
                <a:endParaRPr lang="en-US" dirty="0"/>
              </a:p>
              <a:p>
                <a:endParaRPr lang="en-US" dirty="0"/>
              </a:p>
              <a:p>
                <a:r>
                  <a:rPr lang="en-US" dirty="0"/>
                  <a:t>No algorithm can attain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𝑁</m:t>
                        </m:r>
                      </m:e>
                      <m:sup>
                        <m:r>
                          <a:rPr lang="en-US" b="0" i="0">
                            <a:latin typeface="Cambria Math" panose="02040503050406030204" pitchFamily="18" charset="0"/>
                          </a:rPr>
                          <m:t>0.5−</m:t>
                        </m:r>
                        <m:r>
                          <m:rPr>
                            <m:sty m:val="p"/>
                          </m:rPr>
                          <a:rPr lang="el-GR" b="0" i="1">
                            <a:latin typeface="Cambria Math" panose="02040503050406030204" pitchFamily="18" charset="0"/>
                            <a:ea typeface="Cambria Math" panose="02040503050406030204" pitchFamily="18" charset="0"/>
                          </a:rPr>
                          <m:t>γ</m:t>
                        </m:r>
                      </m:sup>
                    </m:sSup>
                    <m:r>
                      <a:rPr lang="en-US" i="1">
                        <a:latin typeface="Cambria Math" panose="02040503050406030204" pitchFamily="18" charset="0"/>
                      </a:rPr>
                      <m:t>)</m:t>
                    </m:r>
                  </m:oMath>
                </a14:m>
                <a:r>
                  <a:rPr lang="en-US" dirty="0"/>
                  <a:t> for any </a:t>
                </a:r>
                <a14:m>
                  <m:oMath xmlns:m="http://schemas.openxmlformats.org/officeDocument/2006/math">
                    <m:r>
                      <m:rPr>
                        <m:sty m:val="p"/>
                      </m:rPr>
                      <a:rPr lang="el-GR" i="1">
                        <a:latin typeface="Cambria Math" panose="02040503050406030204" pitchFamily="18" charset="0"/>
                        <a:ea typeface="Cambria Math" panose="02040503050406030204" pitchFamily="18" charset="0"/>
                      </a:rPr>
                      <m:t>γ</m:t>
                    </m:r>
                    <m:r>
                      <a:rPr lang="en-US" b="0" i="1">
                        <a:latin typeface="Cambria Math" panose="02040503050406030204" pitchFamily="18" charset="0"/>
                        <a:ea typeface="Cambria Math" panose="02040503050406030204" pitchFamily="18" charset="0"/>
                      </a:rPr>
                      <m:t>&gt;0</m:t>
                    </m:r>
                  </m:oMath>
                </a14:m>
                <a:r>
                  <a:rPr lang="en-US" dirty="0"/>
                  <a:t>.</a:t>
                </a:r>
              </a:p>
            </p:txBody>
          </p:sp>
        </mc:Choice>
        <mc:Fallback xmlns="">
          <p:sp>
            <p:nvSpPr>
              <p:cNvPr id="3" name="Content Placeholder 2">
                <a:extLst>
                  <a:ext uri="{FF2B5EF4-FFF2-40B4-BE49-F238E27FC236}">
                    <a16:creationId xmlns:a16="http://schemas.microsoft.com/office/drawing/2014/main" id="{EEF5CD23-6CE3-984E-9F2A-3ECA5C4A8959}"/>
                  </a:ext>
                </a:extLst>
              </p:cNvPr>
              <p:cNvSpPr>
                <a:spLocks noGrp="1" noRot="1" noChangeAspect="1" noMove="1" noResize="1" noEditPoints="1" noAdjustHandles="1" noChangeArrowheads="1" noChangeShapeType="1" noTextEdit="1"/>
              </p:cNvSpPr>
              <p:nvPr>
                <p:ph idx="1"/>
              </p:nvPr>
            </p:nvSpPr>
            <p:spPr>
              <a:blipFill>
                <a:blip r:embed="R1986fd16bf404783"/>
                <a:stretch>
                  <a:fillRect l="-463" t="-1117" b="-5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6917227-9211-7140-B67D-EFFE859ADD7A}"/>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B71CCEDF-5631-F640-8CDF-BE4ECE107C32}"/>
              </a:ext>
            </a:extLst>
          </p:cNvPr>
          <p:cNvSpPr>
            <a:spLocks noGrp="1"/>
          </p:cNvSpPr>
          <p:nvPr>
            <p:ph type="sldNum" sz="quarter" idx="4"/>
          </p:nvPr>
        </p:nvSpPr>
        <p:spPr/>
        <p:txBody>
          <a:bodyPr/>
          <a:lstStyle/>
          <a:p>
            <a:fld id="{FD96158B-4539-3C43-9DE5-94C547866200}" type="slidenum">
              <a:rPr lang="en-US"/>
              <a:t>25</a:t>
            </a:fld>
            <a:endParaRPr lang="en-US"/>
          </a:p>
        </p:txBody>
      </p:sp>
      <p:pic>
        <p:nvPicPr>
          <p:cNvPr id="7" name="Picture 6">
            <a:extLst>
              <a:ext uri="{FF2B5EF4-FFF2-40B4-BE49-F238E27FC236}">
                <a16:creationId xmlns:a16="http://schemas.microsoft.com/office/drawing/2014/main" id="{7F0995F3-5F1C-8A42-B631-44B50916A7A3}"/>
              </a:ext>
            </a:extLst>
          </p:cNvPr>
          <p:cNvPicPr>
            <a:picLocks noChangeAspect="1"/>
          </p:cNvPicPr>
          <p:nvPr/>
        </p:nvPicPr>
        <p:blipFill>
          <a:blip r:embed="Rd9bd94916ed14850"/>
          <a:stretch>
            <a:fillRect/>
          </a:stretch>
        </p:blipFill>
        <p:spPr>
          <a:xfrm>
            <a:off x="1763688" y="2636912"/>
            <a:ext cx="5616624" cy="2729574"/>
          </a:xfrm>
          <a:prstGeom prst="rect">
            <a:avLst/>
          </a:prstGeom>
        </p:spPr>
      </p:pic>
    </p:spTree>
    <p:extLst>
      <p:ext uri="{BB962C8B-B14F-4D97-AF65-F5344CB8AC3E}">
        <p14:creationId xmlns:p14="http://schemas.microsoft.com/office/powerpoint/2010/main" val="10522735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310E7-68DE-134F-AD1C-20A090FF8121}"/>
              </a:ext>
            </a:extLst>
          </p:cNvPr>
          <p:cNvSpPr>
            <a:spLocks noGrp="1"/>
          </p:cNvSpPr>
          <p:nvPr>
            <p:ph type="title"/>
          </p:nvPr>
        </p:nvSpPr>
        <p:spPr/>
        <p:txBody>
          <a:bodyPr/>
          <a:lstStyle/>
          <a:p>
            <a:r>
              <a:rPr lang="en-US" dirty="0"/>
              <a:t>Heavy/Light Partitioning of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EB7BFC-DBA8-F94E-85F4-0AFB099963D3}"/>
                  </a:ext>
                </a:extLst>
              </p:cNvPr>
              <p:cNvSpPr>
                <a:spLocks noGrp="1"/>
              </p:cNvSpPr>
              <p:nvPr>
                <p:ph idx="1"/>
              </p:nvPr>
            </p:nvSpPr>
            <p:spPr/>
            <p:txBody>
              <a:bodyPr/>
              <a:lstStyle/>
              <a:p>
                <a:r>
                  <a:rPr lang="en-US" dirty="0"/>
                  <a:t>Partition </a:t>
                </a:r>
                <a:r>
                  <a:rPr lang="en-US" i="1" dirty="0"/>
                  <a:t>R </a:t>
                </a:r>
                <a:r>
                  <a:rPr lang="en-US" dirty="0"/>
                  <a:t>on</a:t>
                </a:r>
                <a:r>
                  <a:rPr lang="en-US" i="1" dirty="0"/>
                  <a:t> a </a:t>
                </a:r>
                <a:r>
                  <a:rPr lang="en-US" dirty="0"/>
                  <a:t>into a light part </a:t>
                </a:r>
                <a:r>
                  <a:rPr lang="en-US" i="1" dirty="0"/>
                  <a:t>R</a:t>
                </a:r>
                <a:r>
                  <a:rPr lang="en-US" i="1" baseline="-25000" dirty="0"/>
                  <a:t>L </a:t>
                </a:r>
                <a:r>
                  <a:rPr lang="en-US" dirty="0"/>
                  <a:t>and a heavy part </a:t>
                </a:r>
                <a:r>
                  <a:rPr lang="en-US" i="1" dirty="0"/>
                  <a:t>R</a:t>
                </a:r>
                <a:r>
                  <a:rPr lang="en-US" i="1" baseline="-25000" dirty="0"/>
                  <a:t>H</a:t>
                </a:r>
              </a:p>
              <a:p>
                <a:pPr lvl="1"/>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𝐿</m:t>
                        </m:r>
                      </m:sub>
                    </m:sSub>
                    <m:r>
                      <a:rPr lang="en-US" b="0" i="1">
                        <a:latin typeface="Cambria Math" panose="02040503050406030204" pitchFamily="18" charset="0"/>
                      </a:rPr>
                      <m:t>=</m:t>
                    </m:r>
                    <m:d>
                      <m:dPr>
                        <m:begChr m:val="{"/>
                        <m:endChr m:val="|"/>
                        <m:ctrlPr>
                          <a:rPr lang="en-US" b="0" i="1">
                            <a:latin typeface="Cambria Math" panose="02040503050406030204" pitchFamily="18" charset="0"/>
                          </a:rPr>
                        </m:ctrlPr>
                      </m:dPr>
                      <m:e>
                        <m:r>
                          <a:rPr lang="en-US" b="0" i="1">
                            <a:latin typeface="Cambria Math" panose="02040503050406030204" pitchFamily="18" charset="0"/>
                          </a:rPr>
                          <m:t>𝑡</m:t>
                        </m:r>
                        <m:r>
                          <a:rPr lang="en-US" b="0" i="1">
                            <a:latin typeface="Cambria Math" panose="02040503050406030204" pitchFamily="18" charset="0"/>
                          </a:rPr>
                          <m:t> ∈</m:t>
                        </m:r>
                        <m:r>
                          <a:rPr lang="en-US" b="0" i="1">
                            <a:latin typeface="Cambria Math" panose="02040503050406030204" pitchFamily="18" charset="0"/>
                            <a:ea typeface="Cambria Math" panose="02040503050406030204" pitchFamily="18" charset="0"/>
                          </a:rPr>
                          <m:t>𝑅</m:t>
                        </m:r>
                        <m:r>
                          <a:rPr lang="en-US" b="0" i="1">
                            <a:latin typeface="Cambria Math" panose="02040503050406030204" pitchFamily="18" charset="0"/>
                            <a:ea typeface="Cambria Math" panose="02040503050406030204" pitchFamily="18" charset="0"/>
                          </a:rPr>
                          <m:t> </m:t>
                        </m:r>
                      </m:e>
                    </m:d>
                    <m:r>
                      <a:rPr lang="en-US" b="0" i="1">
                        <a:latin typeface="Cambria Math" panose="02040503050406030204" pitchFamily="18" charset="0"/>
                        <a:ea typeface="Cambria Math" panose="02040503050406030204" pitchFamily="18" charset="0"/>
                      </a:rPr>
                      <m:t> </m:t>
                    </m:r>
                    <m:d>
                      <m:dPr>
                        <m:begChr m:val="|"/>
                        <m:endChr m:val="|"/>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𝜎</m:t>
                            </m:r>
                          </m:e>
                          <m:sub>
                            <m:r>
                              <a:rPr lang="en-US" b="0" i="1">
                                <a:latin typeface="Cambria Math" panose="02040503050406030204" pitchFamily="18" charset="0"/>
                                <a:ea typeface="Cambria Math" panose="02040503050406030204" pitchFamily="18" charset="0"/>
                              </a:rPr>
                              <m:t>𝑎</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𝑡</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𝑎</m:t>
                            </m:r>
                          </m:sub>
                        </m:sSub>
                        <m:r>
                          <a:rPr lang="en-US" b="0" i="1">
                            <a:latin typeface="Cambria Math" panose="02040503050406030204" pitchFamily="18" charset="0"/>
                            <a:ea typeface="Cambria Math" panose="02040503050406030204" pitchFamily="18" charset="0"/>
                          </a:rPr>
                          <m:t>𝑅</m:t>
                        </m:r>
                      </m:e>
                    </m:d>
                    <m:r>
                      <a:rPr lang="en-US" b="0" i="1">
                        <a:latin typeface="Cambria Math" panose="02040503050406030204" pitchFamily="18" charset="0"/>
                        <a:ea typeface="Cambria Math" panose="02040503050406030204" pitchFamily="18" charset="0"/>
                      </a:rPr>
                      <m:t>&lt;</m:t>
                    </m:r>
                    <m:sSup>
                      <m:sSupPr>
                        <m:ctrlPr>
                          <a:rPr lang="en-US" b="0"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𝑁</m:t>
                        </m:r>
                      </m:e>
                      <m:sup>
                        <m:r>
                          <a:rPr lang="en-US" b="0" i="1">
                            <a:latin typeface="Cambria Math" panose="02040503050406030204" pitchFamily="18" charset="0"/>
                            <a:ea typeface="Cambria Math" panose="02040503050406030204" pitchFamily="18" charset="0"/>
                          </a:rPr>
                          <m:t>𝜀</m:t>
                        </m:r>
                      </m:sup>
                    </m:sSup>
                    <m:r>
                      <a:rPr lang="en-US" b="0" i="1">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𝐻</m:t>
                        </m:r>
                      </m:sub>
                    </m:sSub>
                    <m:r>
                      <a:rPr lang="en-US" b="0"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 </m:t>
                        </m:r>
                      </m:e>
                    </m:d>
                    <m:r>
                      <a:rPr lang="en-US" b="0" i="1">
                        <a:latin typeface="Cambria Math" panose="02040503050406030204" pitchFamily="18" charset="0"/>
                        <a:ea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𝑅</m:t>
                    </m:r>
                    <m:r>
                      <a:rPr lang="en-US" b="0" i="1">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𝑡</m:t>
                    </m:r>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𝑅</m:t>
                        </m:r>
                      </m:e>
                      <m:sub>
                        <m:r>
                          <a:rPr lang="en-US" b="0" i="1">
                            <a:latin typeface="Cambria Math" panose="02040503050406030204" pitchFamily="18" charset="0"/>
                            <a:ea typeface="Cambria Math" panose="02040503050406030204" pitchFamily="18" charset="0"/>
                          </a:rPr>
                          <m:t>𝐿</m:t>
                        </m:r>
                      </m:sub>
                    </m:sSub>
                    <m:r>
                      <a:rPr lang="en-US" b="0" i="1">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pPr lvl="1"/>
                <a:endParaRPr lang="en-US" b="0" dirty="0">
                  <a:ea typeface="Cambria Math" panose="02040503050406030204" pitchFamily="18" charset="0"/>
                </a:endParaRPr>
              </a:p>
              <a:p>
                <a:endParaRPr lang="en-US" dirty="0"/>
              </a:p>
              <a:p>
                <a:r>
                  <a:rPr lang="en-US" dirty="0"/>
                  <a:t>Cardinality bounds</a:t>
                </a:r>
              </a:p>
              <a:p>
                <a:pPr lvl="1"/>
                <a:r>
                  <a:rPr lang="en-US" dirty="0"/>
                  <a:t>For every value </a:t>
                </a:r>
                <a:r>
                  <a:rPr lang="en-US" i="1" dirty="0"/>
                  <a:t>a’</a:t>
                </a:r>
                <a:r>
                  <a:rPr lang="en-US" dirty="0"/>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𝑎</m:t>
                            </m:r>
                            <m:r>
                              <a:rPr lang="en-US" b="0" i="1">
                                <a:latin typeface="Cambria Math" panose="02040503050406030204" pitchFamily="18" charset="0"/>
                                <a:ea typeface="Cambria Math" panose="02040503050406030204" pitchFamily="18" charset="0"/>
                              </a:rPr>
                              <m:t>′</m:t>
                            </m:r>
                          </m:sub>
                        </m:sSub>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𝑅</m:t>
                            </m:r>
                          </m:e>
                          <m:sub>
                            <m:r>
                              <a:rPr lang="en-US" b="0" i="1">
                                <a:latin typeface="Cambria Math" panose="02040503050406030204" pitchFamily="18" charset="0"/>
                                <a:ea typeface="Cambria Math" panose="02040503050406030204" pitchFamily="18" charset="0"/>
                              </a:rPr>
                              <m:t>𝐿</m:t>
                            </m:r>
                          </m:sub>
                        </m:sSub>
                      </m:e>
                    </m:d>
                    <m:r>
                      <a:rPr lang="en-US" i="1">
                        <a:latin typeface="Cambria Math" panose="02040503050406030204" pitchFamily="18" charset="0"/>
                        <a:ea typeface="Cambria Math" panose="02040503050406030204" pitchFamily="18" charset="0"/>
                      </a:rPr>
                      <m:t>&lt;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𝑁</m:t>
                        </m:r>
                      </m:e>
                      <m:sup>
                        <m:r>
                          <a:rPr lang="en-US" i="1">
                            <a:latin typeface="Cambria Math" panose="02040503050406030204" pitchFamily="18" charset="0"/>
                            <a:ea typeface="Cambria Math" panose="02040503050406030204" pitchFamily="18" charset="0"/>
                          </a:rPr>
                          <m:t>𝜀</m:t>
                        </m:r>
                      </m:sup>
                    </m:sSup>
                  </m:oMath>
                </a14:m>
                <a:endParaRPr lang="en-US" i="1" dirty="0"/>
              </a:p>
              <a:p>
                <a:pPr lvl="1"/>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𝑎</m:t>
                            </m:r>
                          </m:sub>
                        </m:sSub>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𝑅</m:t>
                            </m:r>
                          </m:e>
                          <m:sub>
                            <m:r>
                              <a:rPr lang="en-US" b="0" i="1">
                                <a:latin typeface="Cambria Math" panose="02040503050406030204" pitchFamily="18" charset="0"/>
                                <a:ea typeface="Cambria Math" panose="02040503050406030204" pitchFamily="18" charset="0"/>
                              </a:rPr>
                              <m:t>𝐻</m:t>
                            </m:r>
                          </m:sub>
                        </m:sSub>
                      </m:e>
                    </m:d>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𝑁</m:t>
                        </m:r>
                      </m:e>
                      <m:sup>
                        <m:r>
                          <a:rPr lang="en-US" b="0"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𝜀</m:t>
                        </m:r>
                      </m:sup>
                    </m:sSup>
                  </m:oMath>
                </a14:m>
                <a:endParaRPr lang="en-US" i="1" dirty="0"/>
              </a:p>
              <a:p>
                <a:pPr lvl="1"/>
                <a:endParaRPr lang="en-US" i="1" dirty="0"/>
              </a:p>
              <a:p>
                <a:endParaRPr lang="en-US" dirty="0"/>
              </a:p>
              <a:p>
                <a:r>
                  <a:rPr lang="en-US" dirty="0"/>
                  <a:t>Also partition </a:t>
                </a:r>
                <a:r>
                  <a:rPr lang="en-US" i="1" dirty="0"/>
                  <a:t>S</a:t>
                </a:r>
                <a:r>
                  <a:rPr lang="en-US" dirty="0"/>
                  <a:t> on </a:t>
                </a:r>
                <a:r>
                  <a:rPr lang="en-US" i="1" dirty="0"/>
                  <a:t>b</a:t>
                </a:r>
                <a:r>
                  <a:rPr lang="en-US" dirty="0"/>
                  <a:t> and </a:t>
                </a:r>
                <a:r>
                  <a:rPr lang="en-US" i="1" dirty="0"/>
                  <a:t>T</a:t>
                </a:r>
                <a:r>
                  <a:rPr lang="en-US" dirty="0"/>
                  <a:t> on </a:t>
                </a:r>
                <a:r>
                  <a:rPr lang="en-US" i="1" dirty="0"/>
                  <a:t>c</a:t>
                </a:r>
              </a:p>
            </p:txBody>
          </p:sp>
        </mc:Choice>
        <mc:Fallback xmlns="">
          <p:sp>
            <p:nvSpPr>
              <p:cNvPr id="3" name="Content Placeholder 2">
                <a:extLst>
                  <a:ext uri="{FF2B5EF4-FFF2-40B4-BE49-F238E27FC236}">
                    <a16:creationId xmlns:a16="http://schemas.microsoft.com/office/drawing/2014/main" id="{C6EB7BFC-DBA8-F94E-85F4-0AFB099963D3}"/>
                  </a:ext>
                </a:extLst>
              </p:cNvPr>
              <p:cNvSpPr>
                <a:spLocks noGrp="1" noRot="1" noChangeAspect="1" noMove="1" noResize="1" noEditPoints="1" noAdjustHandles="1" noChangeArrowheads="1" noChangeShapeType="1" noTextEdit="1"/>
              </p:cNvSpPr>
              <p:nvPr>
                <p:ph idx="1"/>
              </p:nvPr>
            </p:nvSpPr>
            <p:spPr>
              <a:blipFill>
                <a:blip r:embed="R19ed123c760c42a4"/>
                <a:stretch>
                  <a:fillRect l="-463" t="-11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27A5108-192F-FF41-ADC5-ABA4A6ECA361}"/>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E3A7F4E9-7D1E-4A49-BC3B-AA0FF3D0B434}"/>
              </a:ext>
            </a:extLst>
          </p:cNvPr>
          <p:cNvSpPr>
            <a:spLocks noGrp="1"/>
          </p:cNvSpPr>
          <p:nvPr>
            <p:ph type="sldNum" sz="quarter" idx="4"/>
          </p:nvPr>
        </p:nvSpPr>
        <p:spPr/>
        <p:txBody>
          <a:bodyPr/>
          <a:lstStyle/>
          <a:p>
            <a:fld id="{FD96158B-4539-3C43-9DE5-94C547866200}" type="slidenum">
              <a:rPr lang="en-US"/>
              <a:t>26</a:t>
            </a:fld>
            <a:endParaRPr lang="en-US"/>
          </a:p>
        </p:txBody>
      </p:sp>
      <p:pic>
        <p:nvPicPr>
          <p:cNvPr id="9" name="Picture 8">
            <a:extLst>
              <a:ext uri="{FF2B5EF4-FFF2-40B4-BE49-F238E27FC236}">
                <a16:creationId xmlns:a16="http://schemas.microsoft.com/office/drawing/2014/main" id="{743429D9-C54D-2642-BE6C-6E8377B42035}"/>
              </a:ext>
            </a:extLst>
          </p:cNvPr>
          <p:cNvPicPr>
            <a:picLocks noChangeAspect="1"/>
          </p:cNvPicPr>
          <p:nvPr/>
        </p:nvPicPr>
        <p:blipFill>
          <a:blip r:embed="Rb3ef4b3496cb482a"/>
          <a:stretch>
            <a:fillRect/>
          </a:stretch>
        </p:blipFill>
        <p:spPr>
          <a:xfrm>
            <a:off x="5251723" y="2609971"/>
            <a:ext cx="3435077" cy="3520954"/>
          </a:xfrm>
          <a:prstGeom prst="rect">
            <a:avLst/>
          </a:prstGeom>
        </p:spPr>
      </p:pic>
    </p:spTree>
    <p:extLst>
      <p:ext uri="{BB962C8B-B14F-4D97-AF65-F5344CB8AC3E}">
        <p14:creationId xmlns:p14="http://schemas.microsoft.com/office/powerpoint/2010/main" val="315976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74720-52D9-E941-8A0C-68869E50219F}"/>
              </a:ext>
            </a:extLst>
          </p:cNvPr>
          <p:cNvSpPr>
            <a:spLocks noGrp="1"/>
          </p:cNvSpPr>
          <p:nvPr>
            <p:ph type="title"/>
          </p:nvPr>
        </p:nvSpPr>
        <p:spPr/>
        <p:txBody>
          <a:bodyPr/>
          <a:lstStyle/>
          <a:p>
            <a:r>
              <a:rPr lang="en-US" dirty="0"/>
              <a:t>Maintenance for Skew-Aware Views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9C75AF-8265-BC46-B656-0A1CFF5F2287}"/>
                  </a:ext>
                </a:extLst>
              </p:cNvPr>
              <p:cNvSpPr>
                <a:spLocks noGrp="1"/>
              </p:cNvSpPr>
              <p:nvPr>
                <p:ph idx="1"/>
              </p:nvPr>
            </p:nvSpPr>
            <p:spPr/>
            <p:txBody>
              <a:bodyPr/>
              <a:lstStyle/>
              <a:p>
                <a:endParaRPr lang="en-US" dirty="0"/>
              </a:p>
              <a:p>
                <a:endParaRPr lang="en-US" dirty="0"/>
              </a:p>
              <a:p>
                <a:r>
                  <a:rPr lang="en-US" dirty="0"/>
                  <a:t>For joins of light parts only or heavy parts only </a:t>
                </a:r>
              </a:p>
              <a:p>
                <a:pPr lvl="1"/>
                <a:r>
                  <a:rPr lang="en-US" dirty="0"/>
                  <a:t>Maintenance using delta processing (Counting)</a:t>
                </a:r>
              </a:p>
              <a:p>
                <a:pPr lvl="1"/>
                <a:endParaRPr lang="en-US" dirty="0"/>
              </a:p>
              <a:p>
                <a:r>
                  <a:rPr lang="en-US" dirty="0"/>
                  <a:t>For joins of a heavy part with a light part </a:t>
                </a:r>
              </a:p>
              <a:p>
                <a:pPr lvl="1"/>
                <a:r>
                  <a:rPr lang="en-US" dirty="0"/>
                  <a:t>Maintenance using pre-materialized views</a:t>
                </a:r>
              </a:p>
              <a:p>
                <a:pPr lvl="1"/>
                <a:endParaRPr lang="en-US" dirty="0"/>
              </a:p>
              <a:p>
                <a:r>
                  <a:rPr lang="en-US" dirty="0"/>
                  <a:t>Next: Consider one skew-aware view at a time</a:t>
                </a:r>
              </a:p>
              <a:p>
                <a:pPr lvl="1"/>
                <a:r>
                  <a:rPr lang="en-US" dirty="0"/>
                  <a:t>Single-tuple update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r>
                      <a:rPr lang="en-US" b="0" i="1">
                        <a:solidFill>
                          <a:srgbClr val="FF0000"/>
                        </a:solidFill>
                        <a:latin typeface="Cambria Math" panose="02040503050406030204" pitchFamily="18" charset="0"/>
                        <a:ea typeface="Cambria Math" panose="02040503050406030204" pitchFamily="18" charset="0"/>
                      </a:rPr>
                      <m:t>𝑅</m:t>
                    </m:r>
                    <m:d>
                      <m:dPr>
                        <m:ctrlPr>
                          <a:rPr lang="en-US" b="0" i="1">
                            <a:solidFill>
                              <a:srgbClr val="FF0000"/>
                            </a:solidFill>
                            <a:latin typeface="Cambria Math" panose="02040503050406030204" pitchFamily="18" charset="0"/>
                            <a:ea typeface="Cambria Math" panose="02040503050406030204" pitchFamily="18" charset="0"/>
                          </a:rPr>
                        </m:ctrlPr>
                      </m:dPr>
                      <m:e>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𝑎</m:t>
                            </m:r>
                          </m:e>
                          <m:sup>
                            <m:r>
                              <a:rPr lang="en-US" i="1">
                                <a:solidFill>
                                  <a:srgbClr val="FF0000"/>
                                </a:solidFill>
                                <a:latin typeface="Cambria Math" panose="02040503050406030204" pitchFamily="18" charset="0"/>
                                <a:ea typeface="Cambria Math" panose="02040503050406030204" pitchFamily="18" charset="0"/>
                              </a:rPr>
                              <m:t>′</m:t>
                            </m:r>
                          </m:sup>
                        </m:sSup>
                        <m:r>
                          <a:rPr lang="en-US" i="1">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𝑏</m:t>
                            </m:r>
                          </m:e>
                          <m:sup>
                            <m:r>
                              <a:rPr lang="en-US" i="1">
                                <a:solidFill>
                                  <a:srgbClr val="FF0000"/>
                                </a:solidFill>
                                <a:latin typeface="Cambria Math" panose="02040503050406030204" pitchFamily="18" charset="0"/>
                                <a:ea typeface="Cambria Math" panose="02040503050406030204" pitchFamily="18" charset="0"/>
                              </a:rPr>
                              <m:t>′</m:t>
                            </m:r>
                          </m:sup>
                        </m:sSup>
                      </m:e>
                    </m:d>
                  </m:oMath>
                </a14:m>
                <a:r>
                  <a:rPr lang="en-US" dirty="0">
                    <a:solidFill>
                      <a:srgbClr val="FF0000"/>
                    </a:solidFill>
                  </a:rPr>
                  <a:t> </a:t>
                </a:r>
                <a:r>
                  <a:rPr lang="en-US" dirty="0"/>
                  <a:t>to </a:t>
                </a:r>
                <a:r>
                  <a:rPr lang="en-US" i="1" dirty="0"/>
                  <a:t>R</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F09C75AF-8265-BC46-B656-0A1CFF5F2287}"/>
                  </a:ext>
                </a:extLst>
              </p:cNvPr>
              <p:cNvSpPr>
                <a:spLocks noGrp="1" noRot="1" noChangeAspect="1" noMove="1" noResize="1" noEditPoints="1" noAdjustHandles="1" noChangeArrowheads="1" noChangeShapeType="1" noTextEdit="1"/>
              </p:cNvSpPr>
              <p:nvPr>
                <p:ph idx="1"/>
              </p:nvPr>
            </p:nvSpPr>
            <p:spPr>
              <a:blipFill>
                <a:blip r:embed="R819656883e8349e8"/>
                <a:stretch>
                  <a:fillRect l="-46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BC1006F-5E29-CF46-8FA0-863BA6CDE0F3}"/>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6A3FA395-2BBE-E94E-A024-6C723E7CB21D}"/>
              </a:ext>
            </a:extLst>
          </p:cNvPr>
          <p:cNvSpPr>
            <a:spLocks noGrp="1"/>
          </p:cNvSpPr>
          <p:nvPr>
            <p:ph type="sldNum" sz="quarter" idx="4"/>
          </p:nvPr>
        </p:nvSpPr>
        <p:spPr/>
        <p:txBody>
          <a:bodyPr/>
          <a:lstStyle/>
          <a:p>
            <a:fld id="{FD96158B-4539-3C43-9DE5-94C547866200}" type="slidenum">
              <a:rPr lang="en-US"/>
              <a:t>27</a:t>
            </a:fld>
            <a:endParaRPr lang="en-US"/>
          </a:p>
        </p:txBody>
      </p:sp>
      <p:pic>
        <p:nvPicPr>
          <p:cNvPr id="8" name="Picture 7">
            <a:extLst>
              <a:ext uri="{FF2B5EF4-FFF2-40B4-BE49-F238E27FC236}">
                <a16:creationId xmlns:a16="http://schemas.microsoft.com/office/drawing/2014/main" id="{6C2E68EA-C329-044B-943B-C45972225046}"/>
              </a:ext>
            </a:extLst>
          </p:cNvPr>
          <p:cNvPicPr>
            <a:picLocks noChangeAspect="1"/>
          </p:cNvPicPr>
          <p:nvPr/>
        </p:nvPicPr>
        <p:blipFill>
          <a:blip r:embed="R746db983702d4338"/>
          <a:stretch>
            <a:fillRect/>
          </a:stretch>
        </p:blipFill>
        <p:spPr>
          <a:xfrm>
            <a:off x="1938759" y="1600200"/>
            <a:ext cx="5266481" cy="705817"/>
          </a:xfrm>
          <a:prstGeom prst="rect">
            <a:avLst/>
          </a:prstGeom>
        </p:spPr>
      </p:pic>
    </p:spTree>
    <p:extLst>
      <p:ext uri="{BB962C8B-B14F-4D97-AF65-F5344CB8AC3E}">
        <p14:creationId xmlns:p14="http://schemas.microsoft.com/office/powerpoint/2010/main" val="2386067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0F96-02A4-BF48-AFF5-031BCCF340DA}"/>
              </a:ext>
            </a:extLst>
          </p:cNvPr>
          <p:cNvSpPr>
            <a:spLocks noGrp="1"/>
          </p:cNvSpPr>
          <p:nvPr>
            <p:ph type="title"/>
          </p:nvPr>
        </p:nvSpPr>
        <p:spPr/>
        <p:txBody>
          <a:bodyPr/>
          <a:lstStyle/>
          <a:p>
            <a:r>
              <a:rPr lang="en-US" dirty="0"/>
              <a:t>History – Client/Server</a:t>
            </a:r>
          </a:p>
        </p:txBody>
      </p:sp>
      <p:sp>
        <p:nvSpPr>
          <p:cNvPr id="3" name="Footer Placeholder 2">
            <a:extLst>
              <a:ext uri="{FF2B5EF4-FFF2-40B4-BE49-F238E27FC236}">
                <a16:creationId xmlns:a16="http://schemas.microsoft.com/office/drawing/2014/main" id="{38281B52-64D5-3E43-9EA1-322ACDFA0163}"/>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F1D272B1-B7AE-BF48-B326-64F301751F08}"/>
              </a:ext>
            </a:extLst>
          </p:cNvPr>
          <p:cNvSpPr>
            <a:spLocks noGrp="1"/>
          </p:cNvSpPr>
          <p:nvPr>
            <p:ph type="sldNum" sz="quarter" idx="4"/>
          </p:nvPr>
        </p:nvSpPr>
        <p:spPr/>
        <p:txBody>
          <a:bodyPr/>
          <a:lstStyle/>
          <a:p>
            <a:fld id="{FD96158B-4539-3C43-9DE5-94C547866200}" type="slidenum">
              <a:rPr lang="en-US"/>
              <a:t>15</a:t>
            </a:fld>
            <a:endParaRPr lang="en-US"/>
          </a:p>
        </p:txBody>
      </p:sp>
      <p:pic>
        <p:nvPicPr>
          <p:cNvPr id="6" name="Picture 5" descr="A close up of a device&#10;&#10;Description automatically generated">
            <a:extLst>
              <a:ext uri="{FF2B5EF4-FFF2-40B4-BE49-F238E27FC236}">
                <a16:creationId xmlns:a16="http://schemas.microsoft.com/office/drawing/2014/main" id="{E84AD07D-8273-EF44-A4E9-F9D6DD08B49D}"/>
              </a:ext>
            </a:extLst>
          </p:cNvPr>
          <p:cNvPicPr>
            <a:picLocks noChangeAspect="1"/>
          </p:cNvPicPr>
          <p:nvPr/>
        </p:nvPicPr>
        <p:blipFill>
          <a:blip r:embed="R9173078a347c4a3c"/>
          <a:stretch>
            <a:fillRect/>
          </a:stretch>
        </p:blipFill>
        <p:spPr>
          <a:xfrm>
            <a:off x="1763688" y="1700808"/>
            <a:ext cx="5400600" cy="4067541"/>
          </a:xfrm>
          <a:prstGeom prst="rect">
            <a:avLst/>
          </a:prstGeom>
        </p:spPr>
      </p:pic>
    </p:spTree>
    <p:extLst>
      <p:ext uri="{BB962C8B-B14F-4D97-AF65-F5344CB8AC3E}">
        <p14:creationId xmlns:p14="http://schemas.microsoft.com/office/powerpoint/2010/main" val="31111267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632A-A571-EC4B-A91F-3773DCEF8227}"/>
              </a:ext>
            </a:extLst>
          </p:cNvPr>
          <p:cNvSpPr>
            <a:spLocks noGrp="1"/>
          </p:cNvSpPr>
          <p:nvPr>
            <p:ph type="title"/>
          </p:nvPr>
        </p:nvSpPr>
        <p:spPr/>
        <p:txBody>
          <a:bodyPr/>
          <a:lstStyle/>
          <a:p>
            <a:r>
              <a:rPr lang="en-US" dirty="0"/>
              <a:t>Case 1: Light-Light Interaction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160800-9205-5F46-9433-2569C4840721}"/>
                  </a:ext>
                </a:extLst>
              </p:cNvPr>
              <p:cNvSpPr>
                <a:spLocks noGrp="1"/>
              </p:cNvSpPr>
              <p:nvPr>
                <p:ph idx="1"/>
              </p:nvPr>
            </p:nvSpPr>
            <p:spPr/>
            <p:txBody>
              <a:bodyPr/>
              <a:lstStyle/>
              <a:p>
                <a:r>
                  <a:rPr lang="en-US" dirty="0"/>
                  <a:t>Skew-aware views (any partition of </a:t>
                </a:r>
                <a:r>
                  <a:rPr lang="en-US" i="1" dirty="0"/>
                  <a:t>R</a:t>
                </a:r>
                <a:r>
                  <a:rPr lang="en-US" dirty="0"/>
                  <a:t>)</a:t>
                </a:r>
              </a:p>
              <a:p>
                <a:endParaRPr lang="en-US" dirty="0"/>
              </a:p>
              <a:p>
                <a:endParaRPr lang="en-US" dirty="0"/>
              </a:p>
              <a:p>
                <a:r>
                  <a:rPr lang="en-US" dirty="0"/>
                  <a:t>Maintenance under update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𝑅</m:t>
                    </m:r>
                    <m:d>
                      <m:dPr>
                        <m:ctrlPr>
                          <a:rPr lang="en-US" i="1">
                            <a:solidFill>
                              <a:srgbClr val="FF0000"/>
                            </a:solidFill>
                            <a:latin typeface="Cambria Math" panose="02040503050406030204" pitchFamily="18" charset="0"/>
                            <a:ea typeface="Cambria Math" panose="02040503050406030204" pitchFamily="18" charset="0"/>
                          </a:rPr>
                        </m:ctrlPr>
                      </m:dPr>
                      <m:e>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𝑎</m:t>
                            </m:r>
                          </m:e>
                          <m:sup>
                            <m:r>
                              <a:rPr lang="en-US" i="1">
                                <a:solidFill>
                                  <a:srgbClr val="FF0000"/>
                                </a:solidFill>
                                <a:latin typeface="Cambria Math" panose="02040503050406030204" pitchFamily="18" charset="0"/>
                                <a:ea typeface="Cambria Math" panose="02040503050406030204" pitchFamily="18" charset="0"/>
                              </a:rPr>
                              <m:t>′</m:t>
                            </m:r>
                          </m:sup>
                        </m:sSup>
                        <m:r>
                          <a:rPr lang="en-US" i="1">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𝑏</m:t>
                            </m:r>
                          </m:e>
                          <m:sup>
                            <m:r>
                              <a:rPr lang="en-US" i="1">
                                <a:solidFill>
                                  <a:srgbClr val="FF0000"/>
                                </a:solidFill>
                                <a:latin typeface="Cambria Math" panose="02040503050406030204" pitchFamily="18" charset="0"/>
                                <a:ea typeface="Cambria Math" panose="02040503050406030204" pitchFamily="18" charset="0"/>
                              </a:rPr>
                              <m:t>′</m:t>
                            </m:r>
                          </m:sup>
                        </m:sSup>
                      </m:e>
                    </m:d>
                  </m:oMath>
                </a14:m>
                <a:endParaRPr lang="en-US" dirty="0"/>
              </a:p>
              <a:p>
                <a:endParaRPr lang="en-US" dirty="0"/>
              </a:p>
              <a:p>
                <a:pPr lvl="1"/>
                <a:endParaRPr lang="en-US" dirty="0"/>
              </a:p>
              <a:p>
                <a:pPr lvl="1"/>
                <a:r>
                  <a:rPr lang="en-US" dirty="0"/>
                  <a:t>There are at most </a:t>
                </a:r>
                <a14:m>
                  <m:oMath xmlns:m="http://schemas.openxmlformats.org/officeDocument/2006/math">
                    <m:sSup>
                      <m:sSupPr>
                        <m:ctrlPr>
                          <a:rPr lang="en-US" i="1">
                            <a:latin typeface="Cambria Math" panose="02040503050406030204" pitchFamily="18" charset="0"/>
                          </a:rPr>
                        </m:ctrlPr>
                      </m:sSupPr>
                      <m:e>
                        <m:r>
                          <a:rPr lang="en-US" b="0" i="1">
                            <a:latin typeface="Cambria Math" panose="02040503050406030204" pitchFamily="18" charset="0"/>
                          </a:rPr>
                          <m:t>𝑁</m:t>
                        </m:r>
                      </m:e>
                      <m:sup>
                        <m:r>
                          <a:rPr lang="en-US" i="1">
                            <a:latin typeface="Cambria Math" panose="02040503050406030204" pitchFamily="18" charset="0"/>
                            <a:ea typeface="Cambria Math" panose="02040503050406030204" pitchFamily="18" charset="0"/>
                          </a:rPr>
                          <m:t>𝜀</m:t>
                        </m:r>
                      </m:sup>
                    </m:sSup>
                  </m:oMath>
                </a14:m>
                <a:r>
                  <a:rPr lang="en-US" dirty="0"/>
                  <a:t> </a:t>
                </a:r>
                <a:r>
                  <a:rPr lang="en-US" i="1" dirty="0"/>
                  <a:t>c</a:t>
                </a:r>
                <a:r>
                  <a:rPr lang="en-US" dirty="0"/>
                  <a:t> values paired with </a:t>
                </a:r>
                <a:r>
                  <a:rPr lang="en-US" i="1" dirty="0">
                    <a:solidFill>
                      <a:srgbClr val="FF0000"/>
                    </a:solidFill>
                  </a:rPr>
                  <a:t>b’</a:t>
                </a:r>
              </a:p>
              <a:p>
                <a:pPr lvl="1"/>
                <a:r>
                  <a:rPr lang="en-US" dirty="0"/>
                  <a:t>For each such value </a:t>
                </a:r>
                <a:r>
                  <a:rPr lang="en-US" i="1" dirty="0"/>
                  <a:t>c</a:t>
                </a:r>
                <a:r>
                  <a:rPr lang="en-US" dirty="0"/>
                  <a:t>, we check (</a:t>
                </a:r>
                <a:r>
                  <a:rPr lang="en-US" i="1" dirty="0" err="1"/>
                  <a:t>c,</a:t>
                </a:r>
                <a:r>
                  <a:rPr lang="en-US" i="1" dirty="0" err="1">
                    <a:solidFill>
                      <a:srgbClr val="FF0000"/>
                    </a:solidFill>
                  </a:rPr>
                  <a:t>a</a:t>
                </a:r>
                <a:r>
                  <a:rPr lang="en-US" i="1" dirty="0">
                    <a:solidFill>
                      <a:srgbClr val="FF0000"/>
                    </a:solidFill>
                  </a:rPr>
                  <a:t>’</a:t>
                </a:r>
                <a:r>
                  <a:rPr lang="en-US" i="1" dirty="0"/>
                  <a:t>) </a:t>
                </a:r>
                <a:r>
                  <a:rPr lang="en-US" dirty="0"/>
                  <a:t>in </a:t>
                </a:r>
                <a:r>
                  <a:rPr lang="en-US" i="1" dirty="0"/>
                  <a:t>T</a:t>
                </a:r>
                <a:r>
                  <a:rPr lang="en-US" i="1" baseline="-25000" dirty="0"/>
                  <a:t>L</a:t>
                </a:r>
                <a:r>
                  <a:rPr lang="en-US" dirty="0"/>
                  <a:t> in O(1)</a:t>
                </a:r>
              </a:p>
              <a:p>
                <a:endParaRPr lang="en-US" dirty="0"/>
              </a:p>
              <a:p>
                <a:r>
                  <a:rPr lang="en-US" dirty="0"/>
                  <a:t>Maintenance time: </a:t>
                </a:r>
                <a14:m>
                  <m:oMath xmlns:m="http://schemas.openxmlformats.org/officeDocument/2006/math">
                    <m:sSup>
                      <m:sSupPr>
                        <m:ctrlPr>
                          <a:rPr lang="en-US" i="1">
                            <a:latin typeface="Cambria Math" panose="02040503050406030204" pitchFamily="18" charset="0"/>
                          </a:rPr>
                        </m:ctrlPr>
                      </m:sSupPr>
                      <m:e>
                        <m:r>
                          <a:rPr lang="en-US" b="0" i="1">
                            <a:latin typeface="Cambria Math" panose="02040503050406030204" pitchFamily="18" charset="0"/>
                          </a:rPr>
                          <m:t>𝑂</m:t>
                        </m:r>
                        <m:r>
                          <a:rPr lang="en-US" b="0" i="1">
                            <a:latin typeface="Cambria Math" panose="02040503050406030204" pitchFamily="18" charset="0"/>
                          </a:rPr>
                          <m:t>(</m:t>
                        </m:r>
                        <m:r>
                          <a:rPr lang="en-US" i="1">
                            <a:latin typeface="Cambria Math" panose="02040503050406030204" pitchFamily="18" charset="0"/>
                          </a:rPr>
                          <m:t>𝑁</m:t>
                        </m:r>
                      </m:e>
                      <m:sup>
                        <m:r>
                          <a:rPr lang="en-US" i="1">
                            <a:latin typeface="Cambria Math" panose="02040503050406030204" pitchFamily="18" charset="0"/>
                            <a:ea typeface="Cambria Math" panose="02040503050406030204" pitchFamily="18" charset="0"/>
                          </a:rPr>
                          <m:t>𝜀</m:t>
                        </m:r>
                      </m:sup>
                    </m:sSup>
                    <m:r>
                      <a:rPr lang="en-US" b="0" i="1">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CE160800-9205-5F46-9433-2569C4840721}"/>
                  </a:ext>
                </a:extLst>
              </p:cNvPr>
              <p:cNvSpPr>
                <a:spLocks noGrp="1" noRot="1" noChangeAspect="1" noMove="1" noResize="1" noEditPoints="1" noAdjustHandles="1" noChangeArrowheads="1" noChangeShapeType="1" noTextEdit="1"/>
              </p:cNvSpPr>
              <p:nvPr>
                <p:ph idx="1"/>
              </p:nvPr>
            </p:nvSpPr>
            <p:spPr>
              <a:blipFill>
                <a:blip r:embed="R1460f41c6a5e4d03"/>
                <a:stretch>
                  <a:fillRect l="-463" t="-11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3FFDEC5-725E-3849-AB09-08B50EB6218E}"/>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720ECC67-A747-DB4B-AA16-EC5E97F5F200}"/>
              </a:ext>
            </a:extLst>
          </p:cNvPr>
          <p:cNvSpPr>
            <a:spLocks noGrp="1"/>
          </p:cNvSpPr>
          <p:nvPr>
            <p:ph type="sldNum" sz="quarter" idx="4"/>
          </p:nvPr>
        </p:nvSpPr>
        <p:spPr/>
        <p:txBody>
          <a:bodyPr/>
          <a:lstStyle/>
          <a:p>
            <a:fld id="{FD96158B-4539-3C43-9DE5-94C547866200}" type="slidenum">
              <a:rPr lang="en-US"/>
              <a:t>28</a:t>
            </a:fld>
            <a:endParaRPr lang="en-US"/>
          </a:p>
        </p:txBody>
      </p:sp>
      <p:pic>
        <p:nvPicPr>
          <p:cNvPr id="11" name="Picture 10">
            <a:extLst>
              <a:ext uri="{FF2B5EF4-FFF2-40B4-BE49-F238E27FC236}">
                <a16:creationId xmlns:a16="http://schemas.microsoft.com/office/drawing/2014/main" id="{C21B9D57-1DE9-8B41-85EC-13910275C2B2}"/>
              </a:ext>
            </a:extLst>
          </p:cNvPr>
          <p:cNvPicPr>
            <a:picLocks noChangeAspect="1"/>
          </p:cNvPicPr>
          <p:nvPr/>
        </p:nvPicPr>
        <p:blipFill>
          <a:blip r:embed="Redbe03bc79844256"/>
          <a:stretch>
            <a:fillRect/>
          </a:stretch>
        </p:blipFill>
        <p:spPr>
          <a:xfrm>
            <a:off x="2123728" y="2327165"/>
            <a:ext cx="4896544" cy="489653"/>
          </a:xfrm>
          <a:prstGeom prst="rect">
            <a:avLst/>
          </a:prstGeom>
        </p:spPr>
      </p:pic>
      <p:pic>
        <p:nvPicPr>
          <p:cNvPr id="12" name="Picture 11">
            <a:extLst>
              <a:ext uri="{FF2B5EF4-FFF2-40B4-BE49-F238E27FC236}">
                <a16:creationId xmlns:a16="http://schemas.microsoft.com/office/drawing/2014/main" id="{ACED30F4-EB7D-9443-98F6-C01D6621FF58}"/>
              </a:ext>
            </a:extLst>
          </p:cNvPr>
          <p:cNvPicPr>
            <a:picLocks noChangeAspect="1"/>
          </p:cNvPicPr>
          <p:nvPr/>
        </p:nvPicPr>
        <p:blipFill>
          <a:blip r:embed="Rfe625e3608674971"/>
          <a:stretch>
            <a:fillRect/>
          </a:stretch>
        </p:blipFill>
        <p:spPr>
          <a:xfrm>
            <a:off x="2167282" y="3543783"/>
            <a:ext cx="4809436" cy="618356"/>
          </a:xfrm>
          <a:prstGeom prst="rect">
            <a:avLst/>
          </a:prstGeom>
        </p:spPr>
      </p:pic>
    </p:spTree>
    <p:extLst>
      <p:ext uri="{BB962C8B-B14F-4D97-AF65-F5344CB8AC3E}">
        <p14:creationId xmlns:p14="http://schemas.microsoft.com/office/powerpoint/2010/main" val="20874893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3BE0-A87C-4F49-86B0-FE9E39CF08A4}"/>
              </a:ext>
            </a:extLst>
          </p:cNvPr>
          <p:cNvSpPr>
            <a:spLocks noGrp="1"/>
          </p:cNvSpPr>
          <p:nvPr>
            <p:ph type="title"/>
          </p:nvPr>
        </p:nvSpPr>
        <p:spPr/>
        <p:txBody>
          <a:bodyPr/>
          <a:lstStyle/>
          <a:p>
            <a:r>
              <a:rPr lang="en-US" dirty="0"/>
              <a:t>Case 2: Heavy-Heavy Interaction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0007E8-AD97-5D47-9DF3-B42229B585A9}"/>
                  </a:ext>
                </a:extLst>
              </p:cNvPr>
              <p:cNvSpPr>
                <a:spLocks noGrp="1"/>
              </p:cNvSpPr>
              <p:nvPr>
                <p:ph idx="1"/>
              </p:nvPr>
            </p:nvSpPr>
            <p:spPr/>
            <p:txBody>
              <a:bodyPr/>
              <a:lstStyle/>
              <a:p>
                <a:r>
                  <a:rPr lang="en-US" dirty="0"/>
                  <a:t>Skew-aware view (any partition of </a:t>
                </a:r>
                <a:r>
                  <a:rPr lang="en-US" i="1" dirty="0"/>
                  <a:t>R</a:t>
                </a:r>
                <a:r>
                  <a:rPr lang="en-US" dirty="0"/>
                  <a:t>)</a:t>
                </a:r>
              </a:p>
              <a:p>
                <a:endParaRPr lang="en-US" dirty="0"/>
              </a:p>
              <a:p>
                <a:pPr marL="0" indent="0">
                  <a:buNone/>
                </a:pPr>
                <a:endParaRPr lang="en-US" dirty="0"/>
              </a:p>
              <a:p>
                <a:r>
                  <a:rPr lang="en-US" dirty="0"/>
                  <a:t>Maintenance under update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𝑅</m:t>
                    </m:r>
                    <m:d>
                      <m:dPr>
                        <m:ctrlPr>
                          <a:rPr lang="en-US" i="1">
                            <a:solidFill>
                              <a:srgbClr val="FF0000"/>
                            </a:solidFill>
                            <a:latin typeface="Cambria Math" panose="02040503050406030204" pitchFamily="18" charset="0"/>
                            <a:ea typeface="Cambria Math" panose="02040503050406030204" pitchFamily="18" charset="0"/>
                          </a:rPr>
                        </m:ctrlPr>
                      </m:dPr>
                      <m:e>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𝑎</m:t>
                            </m:r>
                          </m:e>
                          <m:sup>
                            <m:r>
                              <a:rPr lang="en-US" i="1">
                                <a:solidFill>
                                  <a:srgbClr val="FF0000"/>
                                </a:solidFill>
                                <a:latin typeface="Cambria Math" panose="02040503050406030204" pitchFamily="18" charset="0"/>
                                <a:ea typeface="Cambria Math" panose="02040503050406030204" pitchFamily="18" charset="0"/>
                              </a:rPr>
                              <m:t>′</m:t>
                            </m:r>
                          </m:sup>
                        </m:sSup>
                        <m:r>
                          <a:rPr lang="en-US" i="1">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𝑏</m:t>
                            </m:r>
                          </m:e>
                          <m:sup>
                            <m:r>
                              <a:rPr lang="en-US" i="1">
                                <a:solidFill>
                                  <a:srgbClr val="FF0000"/>
                                </a:solidFill>
                                <a:latin typeface="Cambria Math" panose="02040503050406030204" pitchFamily="18" charset="0"/>
                                <a:ea typeface="Cambria Math" panose="02040503050406030204" pitchFamily="18" charset="0"/>
                              </a:rPr>
                              <m:t>′</m:t>
                            </m:r>
                          </m:sup>
                        </m:sSup>
                      </m:e>
                    </m:d>
                  </m:oMath>
                </a14:m>
                <a:endParaRPr lang="en-US" dirty="0"/>
              </a:p>
              <a:p>
                <a:pPr lvl="1"/>
                <a:endParaRPr lang="en-US" dirty="0"/>
              </a:p>
              <a:p>
                <a:pPr lvl="1"/>
                <a:endParaRPr lang="en-US" dirty="0"/>
              </a:p>
              <a:p>
                <a:pPr lvl="1"/>
                <a:r>
                  <a:rPr lang="en-US" dirty="0"/>
                  <a:t>There are at most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b="0" i="1">
                            <a:latin typeface="Cambria Math" panose="02040503050406030204" pitchFamily="18" charset="0"/>
                          </a:rPr>
                          <m:t>1−</m:t>
                        </m:r>
                        <m:r>
                          <a:rPr lang="en-US" i="1">
                            <a:latin typeface="Cambria Math" panose="02040503050406030204" pitchFamily="18" charset="0"/>
                            <a:ea typeface="Cambria Math" panose="02040503050406030204" pitchFamily="18" charset="0"/>
                          </a:rPr>
                          <m:t>𝜀</m:t>
                        </m:r>
                      </m:sup>
                    </m:sSup>
                  </m:oMath>
                </a14:m>
                <a:r>
                  <a:rPr lang="en-US" dirty="0"/>
                  <a:t> </a:t>
                </a:r>
                <a:r>
                  <a:rPr lang="en-US" i="1" dirty="0"/>
                  <a:t>c</a:t>
                </a:r>
                <a:r>
                  <a:rPr lang="en-US" dirty="0"/>
                  <a:t> values paired with </a:t>
                </a:r>
                <a:r>
                  <a:rPr lang="en-US" i="1" dirty="0">
                    <a:solidFill>
                      <a:srgbClr val="FF0000"/>
                    </a:solidFill>
                  </a:rPr>
                  <a:t>a’ </a:t>
                </a:r>
                <a:r>
                  <a:rPr lang="en-US" dirty="0"/>
                  <a:t>in </a:t>
                </a:r>
                <a:r>
                  <a:rPr lang="en-US" i="1" dirty="0"/>
                  <a:t>T</a:t>
                </a:r>
                <a:r>
                  <a:rPr lang="en-US" i="1" baseline="-25000" dirty="0"/>
                  <a:t>H  </a:t>
                </a:r>
              </a:p>
              <a:p>
                <a:pPr lvl="1"/>
                <a:r>
                  <a:rPr lang="en-US" dirty="0"/>
                  <a:t>For each such value </a:t>
                </a:r>
                <a:r>
                  <a:rPr lang="en-US" i="1" dirty="0"/>
                  <a:t>c</a:t>
                </a:r>
                <a:r>
                  <a:rPr lang="en-US" dirty="0"/>
                  <a:t>, we check (</a:t>
                </a:r>
                <a:r>
                  <a:rPr lang="en-US" i="1" dirty="0" err="1">
                    <a:solidFill>
                      <a:srgbClr val="FF0000"/>
                    </a:solidFill>
                  </a:rPr>
                  <a:t>b’</a:t>
                </a:r>
                <a:r>
                  <a:rPr lang="en-US" dirty="0" err="1"/>
                  <a:t>,</a:t>
                </a:r>
                <a:r>
                  <a:rPr lang="en-US" i="1" dirty="0" err="1"/>
                  <a:t>c</a:t>
                </a:r>
                <a:r>
                  <a:rPr lang="en-US" i="1" dirty="0"/>
                  <a:t>) </a:t>
                </a:r>
                <a:r>
                  <a:rPr lang="en-US" dirty="0"/>
                  <a:t>in </a:t>
                </a:r>
                <a:r>
                  <a:rPr lang="en-US" i="1" dirty="0"/>
                  <a:t>S</a:t>
                </a:r>
                <a:r>
                  <a:rPr lang="en-US" i="1" baseline="-25000" dirty="0"/>
                  <a:t>H</a:t>
                </a:r>
                <a:r>
                  <a:rPr lang="en-US" dirty="0"/>
                  <a:t> in O(1)</a:t>
                </a:r>
              </a:p>
              <a:p>
                <a:pPr marL="457200" lvl="1" indent="0">
                  <a:buNone/>
                </a:pPr>
                <a:endParaRPr lang="en-US" i="1" baseline="-25000" dirty="0"/>
              </a:p>
              <a:p>
                <a:r>
                  <a:rPr lang="en-US" dirty="0"/>
                  <a:t>Maintenance time: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𝑁</m:t>
                        </m:r>
                      </m:e>
                      <m:sup>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𝜀</m:t>
                        </m:r>
                      </m:sup>
                    </m:sSup>
                    <m:r>
                      <a:rPr lang="en-US" i="1">
                        <a:latin typeface="Cambria Math" panose="02040503050406030204" pitchFamily="18" charset="0"/>
                        <a:ea typeface="Cambria Math" panose="02040503050406030204" pitchFamily="18" charset="0"/>
                      </a:rPr>
                      <m:t>)</m:t>
                    </m:r>
                  </m:oMath>
                </a14:m>
                <a:endParaRPr lang="en-US" i="1" baseline="-25000" dirty="0"/>
              </a:p>
              <a:p>
                <a:endParaRPr lang="en-US" dirty="0"/>
              </a:p>
            </p:txBody>
          </p:sp>
        </mc:Choice>
        <mc:Fallback xmlns="">
          <p:sp>
            <p:nvSpPr>
              <p:cNvPr id="3" name="Content Placeholder 2">
                <a:extLst>
                  <a:ext uri="{FF2B5EF4-FFF2-40B4-BE49-F238E27FC236}">
                    <a16:creationId xmlns:a16="http://schemas.microsoft.com/office/drawing/2014/main" id="{600007E8-AD97-5D47-9DF3-B42229B585A9}"/>
                  </a:ext>
                </a:extLst>
              </p:cNvPr>
              <p:cNvSpPr>
                <a:spLocks noGrp="1" noRot="1" noChangeAspect="1" noMove="1" noResize="1" noEditPoints="1" noAdjustHandles="1" noChangeArrowheads="1" noChangeShapeType="1" noTextEdit="1"/>
              </p:cNvSpPr>
              <p:nvPr>
                <p:ph idx="1"/>
              </p:nvPr>
            </p:nvSpPr>
            <p:spPr>
              <a:blipFill>
                <a:blip r:embed="R72dd4e7be073459a"/>
                <a:stretch>
                  <a:fillRect l="-463" t="-11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4845E5E-1839-FA44-A0EF-EAC55ACB41BC}"/>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FE7BD976-029D-5444-8BE0-1F4054179BF9}"/>
              </a:ext>
            </a:extLst>
          </p:cNvPr>
          <p:cNvSpPr>
            <a:spLocks noGrp="1"/>
          </p:cNvSpPr>
          <p:nvPr>
            <p:ph type="sldNum" sz="quarter" idx="4"/>
          </p:nvPr>
        </p:nvSpPr>
        <p:spPr/>
        <p:txBody>
          <a:bodyPr/>
          <a:lstStyle/>
          <a:p>
            <a:fld id="{FD96158B-4539-3C43-9DE5-94C547866200}" type="slidenum">
              <a:rPr lang="en-US"/>
              <a:t>29</a:t>
            </a:fld>
            <a:endParaRPr lang="en-US"/>
          </a:p>
        </p:txBody>
      </p:sp>
      <p:pic>
        <p:nvPicPr>
          <p:cNvPr id="8" name="Picture 7">
            <a:extLst>
              <a:ext uri="{FF2B5EF4-FFF2-40B4-BE49-F238E27FC236}">
                <a16:creationId xmlns:a16="http://schemas.microsoft.com/office/drawing/2014/main" id="{FC6F63DB-EB9D-754D-9362-5F687E6191B1}"/>
              </a:ext>
            </a:extLst>
          </p:cNvPr>
          <p:cNvPicPr>
            <a:picLocks noChangeAspect="1"/>
          </p:cNvPicPr>
          <p:nvPr/>
        </p:nvPicPr>
        <p:blipFill>
          <a:blip r:embed="Rd3377046c5da4590"/>
          <a:stretch>
            <a:fillRect/>
          </a:stretch>
        </p:blipFill>
        <p:spPr>
          <a:xfrm>
            <a:off x="2154856" y="2282033"/>
            <a:ext cx="4834287" cy="537143"/>
          </a:xfrm>
          <a:prstGeom prst="rect">
            <a:avLst/>
          </a:prstGeom>
        </p:spPr>
      </p:pic>
      <p:pic>
        <p:nvPicPr>
          <p:cNvPr id="9" name="Picture 8">
            <a:extLst>
              <a:ext uri="{FF2B5EF4-FFF2-40B4-BE49-F238E27FC236}">
                <a16:creationId xmlns:a16="http://schemas.microsoft.com/office/drawing/2014/main" id="{7082B27A-9DD7-9241-96A2-C15B50055B51}"/>
              </a:ext>
            </a:extLst>
          </p:cNvPr>
          <p:cNvPicPr>
            <a:picLocks noChangeAspect="1"/>
          </p:cNvPicPr>
          <p:nvPr/>
        </p:nvPicPr>
        <p:blipFill>
          <a:blip r:embed="R7c4ec0bede3040f4"/>
          <a:stretch>
            <a:fillRect/>
          </a:stretch>
        </p:blipFill>
        <p:spPr>
          <a:xfrm>
            <a:off x="2230913" y="3501009"/>
            <a:ext cx="4682171" cy="617786"/>
          </a:xfrm>
          <a:prstGeom prst="rect">
            <a:avLst/>
          </a:prstGeom>
        </p:spPr>
      </p:pic>
    </p:spTree>
    <p:extLst>
      <p:ext uri="{BB962C8B-B14F-4D97-AF65-F5344CB8AC3E}">
        <p14:creationId xmlns:p14="http://schemas.microsoft.com/office/powerpoint/2010/main" val="30437470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8140-0E4E-CD48-BA7B-CB014554899E}"/>
              </a:ext>
            </a:extLst>
          </p:cNvPr>
          <p:cNvSpPr>
            <a:spLocks noGrp="1"/>
          </p:cNvSpPr>
          <p:nvPr>
            <p:ph type="title"/>
          </p:nvPr>
        </p:nvSpPr>
        <p:spPr/>
        <p:txBody>
          <a:bodyPr/>
          <a:lstStyle/>
          <a:p>
            <a:r>
              <a:rPr lang="en-US" dirty="0"/>
              <a:t>Case 3: Light-Heavy Interaction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963738-290A-9A48-A465-EF8433CB64AC}"/>
                  </a:ext>
                </a:extLst>
              </p:cNvPr>
              <p:cNvSpPr>
                <a:spLocks noGrp="1"/>
              </p:cNvSpPr>
              <p:nvPr>
                <p:ph idx="1"/>
              </p:nvPr>
            </p:nvSpPr>
            <p:spPr/>
            <p:txBody>
              <a:bodyPr/>
              <a:lstStyle/>
              <a:p>
                <a:r>
                  <a:rPr lang="en-US" dirty="0"/>
                  <a:t>Skew-aware view (any partition of </a:t>
                </a:r>
                <a:r>
                  <a:rPr lang="en-US" i="1" dirty="0"/>
                  <a:t>R</a:t>
                </a:r>
                <a:r>
                  <a:rPr lang="en-US" dirty="0"/>
                  <a:t>)</a:t>
                </a:r>
              </a:p>
              <a:p>
                <a:endParaRPr lang="en-US" dirty="0"/>
              </a:p>
              <a:p>
                <a:endParaRPr lang="en-US" dirty="0"/>
              </a:p>
              <a:p>
                <a:r>
                  <a:rPr lang="en-US" dirty="0"/>
                  <a:t>Two possible maintenance plans</a:t>
                </a:r>
              </a:p>
              <a:p>
                <a:endParaRPr lang="en-US" dirty="0"/>
              </a:p>
              <a:p>
                <a:endParaRPr lang="en-US" dirty="0"/>
              </a:p>
              <a:p>
                <a:pPr marL="914400" lvl="1" indent="-457200">
                  <a:buFont typeface="+mj-lt"/>
                  <a:buAutoNum type="arabicPeriod"/>
                </a:pPr>
                <a:r>
                  <a:rPr lang="en-US" dirty="0"/>
                  <a:t>There are at most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ea typeface="Cambria Math" panose="02040503050406030204" pitchFamily="18" charset="0"/>
                          </a:rPr>
                          <m:t>𝜀</m:t>
                        </m:r>
                      </m:sup>
                    </m:sSup>
                  </m:oMath>
                </a14:m>
                <a:r>
                  <a:rPr lang="en-US" dirty="0"/>
                  <a:t> </a:t>
                </a:r>
                <a:r>
                  <a:rPr lang="en-US" i="1" dirty="0"/>
                  <a:t>c </a:t>
                </a:r>
                <a:r>
                  <a:rPr lang="en-US" dirty="0"/>
                  <a:t>values paired with </a:t>
                </a:r>
                <a:r>
                  <a:rPr lang="en-US" i="1" dirty="0">
                    <a:solidFill>
                      <a:srgbClr val="FF0000"/>
                    </a:solidFill>
                  </a:rPr>
                  <a:t>b’</a:t>
                </a:r>
                <a:r>
                  <a:rPr lang="en-US" dirty="0">
                    <a:solidFill>
                      <a:srgbClr val="FF0000"/>
                    </a:solidFill>
                  </a:rPr>
                  <a:t> </a:t>
                </a:r>
                <a:r>
                  <a:rPr lang="en-US" dirty="0"/>
                  <a:t>in </a:t>
                </a:r>
                <a:r>
                  <a:rPr lang="en-US" i="1" dirty="0"/>
                  <a:t>S</a:t>
                </a:r>
                <a:r>
                  <a:rPr lang="en-US" i="1" baseline="-25000" dirty="0"/>
                  <a:t>L </a:t>
                </a:r>
              </a:p>
              <a:p>
                <a:pPr marL="914400" lvl="1" indent="-457200">
                  <a:buFont typeface="+mj-lt"/>
                  <a:buAutoNum type="arabicPeriod"/>
                </a:pPr>
                <a:r>
                  <a:rPr lang="en-US" dirty="0"/>
                  <a:t>There are at most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𝜀</m:t>
                        </m:r>
                      </m:sup>
                    </m:sSup>
                  </m:oMath>
                </a14:m>
                <a:r>
                  <a:rPr lang="en-US" dirty="0"/>
                  <a:t> </a:t>
                </a:r>
                <a:r>
                  <a:rPr lang="en-US" i="1" dirty="0"/>
                  <a:t>c</a:t>
                </a:r>
                <a:r>
                  <a:rPr lang="en-US" dirty="0"/>
                  <a:t> values paired with </a:t>
                </a:r>
                <a:r>
                  <a:rPr lang="en-US" i="1" dirty="0">
                    <a:solidFill>
                      <a:srgbClr val="FF0000"/>
                    </a:solidFill>
                  </a:rPr>
                  <a:t>a’ </a:t>
                </a:r>
                <a:r>
                  <a:rPr lang="en-US" dirty="0"/>
                  <a:t>in </a:t>
                </a:r>
                <a:r>
                  <a:rPr lang="en-US" i="1" dirty="0"/>
                  <a:t>T</a:t>
                </a:r>
                <a:r>
                  <a:rPr lang="en-US" i="1" baseline="-25000" dirty="0"/>
                  <a:t>H </a:t>
                </a:r>
              </a:p>
              <a:p>
                <a:pPr marL="514350" indent="-457200"/>
                <a:endParaRPr lang="en-US" dirty="0"/>
              </a:p>
              <a:p>
                <a:pPr marL="514350" indent="-457200"/>
                <a:r>
                  <a:rPr lang="en-US" dirty="0"/>
                  <a:t>Maintenance time: </a:t>
                </a:r>
                <a14:m>
                  <m:oMath xmlns:m="http://schemas.openxmlformats.org/officeDocument/2006/math">
                    <m:sSup>
                      <m:sSupPr>
                        <m:ctrlPr>
                          <a:rPr lang="en-US" i="1">
                            <a:latin typeface="Cambria Math" panose="02040503050406030204" pitchFamily="18" charset="0"/>
                          </a:rPr>
                        </m:ctrlPr>
                      </m:sSupPr>
                      <m:e>
                        <m:r>
                          <a:rPr lang="en-US" b="0" i="1">
                            <a:latin typeface="Cambria Math" panose="02040503050406030204" pitchFamily="18" charset="0"/>
                          </a:rPr>
                          <m:t>𝑂</m:t>
                        </m:r>
                        <m:r>
                          <a:rPr lang="en-US" b="0" i="1">
                            <a:latin typeface="Cambria Math" panose="02040503050406030204" pitchFamily="18" charset="0"/>
                          </a:rPr>
                          <m:t>(</m:t>
                        </m:r>
                        <m:r>
                          <m:rPr>
                            <m:sty m:val="p"/>
                          </m:rPr>
                          <a:rPr lang="en-US" b="0" i="0">
                            <a:latin typeface="Cambria Math" panose="02040503050406030204" pitchFamily="18" charset="0"/>
                          </a:rPr>
                          <m:t>min</m:t>
                        </m:r>
                        <m:r>
                          <a:rPr lang="en-US" b="0"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ea typeface="Cambria Math" panose="02040503050406030204" pitchFamily="18" charset="0"/>
                              </a:rPr>
                              <m:t>𝜀</m:t>
                            </m:r>
                          </m:sup>
                        </m:sSup>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rPr>
                          <m:t>𝑁</m:t>
                        </m:r>
                      </m:e>
                      <m:sup>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𝜀</m:t>
                        </m:r>
                      </m:sup>
                    </m:sSup>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𝑂</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m:rPr>
                            <m:sty m:val="p"/>
                          </m:rPr>
                          <a:rPr lang="en-US" b="0" i="0">
                            <a:latin typeface="Cambria Math" panose="02040503050406030204" pitchFamily="18" charset="0"/>
                          </a:rPr>
                          <m:t>min</m:t>
                        </m:r>
                        <m:r>
                          <a:rPr lang="en-US" b="0"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r>
                          <a:rPr lang="en-US" b="0"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𝜀</m:t>
                        </m:r>
                        <m:r>
                          <a:rPr lang="en-US" b="0" i="1">
                            <a:latin typeface="Cambria Math" panose="02040503050406030204" pitchFamily="18" charset="0"/>
                            <a:ea typeface="Cambria Math" panose="02040503050406030204" pitchFamily="18" charset="0"/>
                          </a:rPr>
                          <m:t>}</m:t>
                        </m:r>
                      </m:sup>
                    </m:sSup>
                    <m:r>
                      <a:rPr lang="en-US" b="0" i="1">
                        <a:latin typeface="Cambria Math" panose="02040503050406030204" pitchFamily="18" charset="0"/>
                        <a:ea typeface="Cambria Math" panose="02040503050406030204" pitchFamily="18" charset="0"/>
                      </a:rPr>
                      <m:t>)</m:t>
                    </m:r>
                  </m:oMath>
                </a14:m>
                <a:endParaRPr lang="en-US" dirty="0"/>
              </a:p>
              <a:p>
                <a:pPr marL="914400" lvl="1" indent="-457200">
                  <a:buFont typeface="+mj-lt"/>
                  <a:buAutoNum type="arabicPeriod"/>
                </a:pPr>
                <a:endParaRPr lang="en-US" dirty="0"/>
              </a:p>
              <a:p>
                <a:endParaRPr lang="en-US" dirty="0"/>
              </a:p>
            </p:txBody>
          </p:sp>
        </mc:Choice>
        <mc:Fallback xmlns="">
          <p:sp>
            <p:nvSpPr>
              <p:cNvPr id="3" name="Content Placeholder 2">
                <a:extLst>
                  <a:ext uri="{FF2B5EF4-FFF2-40B4-BE49-F238E27FC236}">
                    <a16:creationId xmlns:a16="http://schemas.microsoft.com/office/drawing/2014/main" id="{84963738-290A-9A48-A465-EF8433CB64AC}"/>
                  </a:ext>
                </a:extLst>
              </p:cNvPr>
              <p:cNvSpPr>
                <a:spLocks noGrp="1" noRot="1" noChangeAspect="1" noMove="1" noResize="1" noEditPoints="1" noAdjustHandles="1" noChangeArrowheads="1" noChangeShapeType="1" noTextEdit="1"/>
              </p:cNvSpPr>
              <p:nvPr>
                <p:ph idx="1"/>
              </p:nvPr>
            </p:nvSpPr>
            <p:spPr>
              <a:blipFill>
                <a:blip r:embed="Rc346c5e4e85c48f1"/>
                <a:stretch>
                  <a:fillRect l="-463" t="-11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2B6D9CC-2FEE-3C40-A275-1C989D2406D8}"/>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9EFC27C9-0073-224C-948C-9DD99B11931A}"/>
              </a:ext>
            </a:extLst>
          </p:cNvPr>
          <p:cNvSpPr>
            <a:spLocks noGrp="1"/>
          </p:cNvSpPr>
          <p:nvPr>
            <p:ph type="sldNum" sz="quarter" idx="4"/>
          </p:nvPr>
        </p:nvSpPr>
        <p:spPr/>
        <p:txBody>
          <a:bodyPr/>
          <a:lstStyle/>
          <a:p>
            <a:fld id="{FD96158B-4539-3C43-9DE5-94C547866200}" type="slidenum">
              <a:rPr lang="en-US"/>
              <a:t>30</a:t>
            </a:fld>
            <a:endParaRPr lang="en-US"/>
          </a:p>
        </p:txBody>
      </p:sp>
      <p:pic>
        <p:nvPicPr>
          <p:cNvPr id="9" name="Picture 8">
            <a:extLst>
              <a:ext uri="{FF2B5EF4-FFF2-40B4-BE49-F238E27FC236}">
                <a16:creationId xmlns:a16="http://schemas.microsoft.com/office/drawing/2014/main" id="{EBB7AD3B-1D45-A34A-9DA5-6787EC952503}"/>
              </a:ext>
            </a:extLst>
          </p:cNvPr>
          <p:cNvPicPr>
            <a:picLocks noChangeAspect="1"/>
          </p:cNvPicPr>
          <p:nvPr/>
        </p:nvPicPr>
        <p:blipFill>
          <a:blip r:embed="Rfa1a31bc0d3f4506"/>
          <a:stretch>
            <a:fillRect/>
          </a:stretch>
        </p:blipFill>
        <p:spPr>
          <a:xfrm>
            <a:off x="2499233" y="2321837"/>
            <a:ext cx="4320480" cy="486814"/>
          </a:xfrm>
          <a:prstGeom prst="rect">
            <a:avLst/>
          </a:prstGeom>
        </p:spPr>
      </p:pic>
      <p:pic>
        <p:nvPicPr>
          <p:cNvPr id="10" name="Picture 9">
            <a:extLst>
              <a:ext uri="{FF2B5EF4-FFF2-40B4-BE49-F238E27FC236}">
                <a16:creationId xmlns:a16="http://schemas.microsoft.com/office/drawing/2014/main" id="{20371F2F-63E1-3D47-9C54-BC146B285808}"/>
              </a:ext>
            </a:extLst>
          </p:cNvPr>
          <p:cNvPicPr>
            <a:picLocks noChangeAspect="1"/>
          </p:cNvPicPr>
          <p:nvPr/>
        </p:nvPicPr>
        <p:blipFill>
          <a:blip r:embed="Re601bbae669f4c4d"/>
          <a:stretch>
            <a:fillRect/>
          </a:stretch>
        </p:blipFill>
        <p:spPr>
          <a:xfrm>
            <a:off x="457200" y="3530288"/>
            <a:ext cx="3642662" cy="513051"/>
          </a:xfrm>
          <a:prstGeom prst="rect">
            <a:avLst/>
          </a:prstGeom>
        </p:spPr>
      </p:pic>
      <p:pic>
        <p:nvPicPr>
          <p:cNvPr id="11" name="Picture 10">
            <a:extLst>
              <a:ext uri="{FF2B5EF4-FFF2-40B4-BE49-F238E27FC236}">
                <a16:creationId xmlns:a16="http://schemas.microsoft.com/office/drawing/2014/main" id="{B1460561-FBB2-0748-9B91-207D7B920EC8}"/>
              </a:ext>
            </a:extLst>
          </p:cNvPr>
          <p:cNvPicPr>
            <a:picLocks noChangeAspect="1"/>
          </p:cNvPicPr>
          <p:nvPr/>
        </p:nvPicPr>
        <p:blipFill>
          <a:blip r:embed="Red10699065114e97"/>
          <a:stretch>
            <a:fillRect/>
          </a:stretch>
        </p:blipFill>
        <p:spPr>
          <a:xfrm>
            <a:off x="5012978" y="3530287"/>
            <a:ext cx="3642663" cy="513051"/>
          </a:xfrm>
          <a:prstGeom prst="rect">
            <a:avLst/>
          </a:prstGeom>
        </p:spPr>
      </p:pic>
    </p:spTree>
    <p:extLst>
      <p:ext uri="{BB962C8B-B14F-4D97-AF65-F5344CB8AC3E}">
        <p14:creationId xmlns:p14="http://schemas.microsoft.com/office/powerpoint/2010/main" val="13350191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3A246-0582-FB4D-8239-7A1F1A657CCF}"/>
              </a:ext>
            </a:extLst>
          </p:cNvPr>
          <p:cNvSpPr>
            <a:spLocks noGrp="1"/>
          </p:cNvSpPr>
          <p:nvPr>
            <p:ph type="title"/>
          </p:nvPr>
        </p:nvSpPr>
        <p:spPr/>
        <p:txBody>
          <a:bodyPr/>
          <a:lstStyle/>
          <a:p>
            <a:r>
              <a:rPr lang="en-US" dirty="0"/>
              <a:t>Case 4: Heavy-Light Interaction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353801-3908-874C-AEAB-B5ACBF023D78}"/>
                  </a:ext>
                </a:extLst>
              </p:cNvPr>
              <p:cNvSpPr>
                <a:spLocks noGrp="1"/>
              </p:cNvSpPr>
              <p:nvPr>
                <p:ph idx="1"/>
              </p:nvPr>
            </p:nvSpPr>
            <p:spPr/>
            <p:txBody>
              <a:bodyPr/>
              <a:lstStyle/>
              <a:p>
                <a:r>
                  <a:rPr lang="en-US" dirty="0"/>
                  <a:t>Skew-aware view (any partition of </a:t>
                </a:r>
                <a:r>
                  <a:rPr lang="en-US" i="1" dirty="0"/>
                  <a:t>R</a:t>
                </a:r>
                <a:r>
                  <a:rPr lang="en-US" dirty="0"/>
                  <a:t>)</a:t>
                </a:r>
              </a:p>
              <a:p>
                <a:pPr marL="0" indent="0">
                  <a:buNone/>
                </a:pPr>
                <a:endParaRPr lang="en-US" dirty="0"/>
              </a:p>
              <a:p>
                <a:r>
                  <a:rPr lang="en-US" dirty="0"/>
                  <a:t>Maintenance under update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𝑏</m:t>
                            </m:r>
                          </m:e>
                          <m:sup>
                            <m:r>
                              <a:rPr lang="en-US" i="1">
                                <a:latin typeface="Cambria Math" panose="02040503050406030204" pitchFamily="18" charset="0"/>
                                <a:ea typeface="Cambria Math" panose="02040503050406030204" pitchFamily="18" charset="0"/>
                              </a:rPr>
                              <m:t>′</m:t>
                            </m:r>
                          </m:sup>
                        </m:sSup>
                      </m:e>
                    </m:d>
                  </m:oMath>
                </a14:m>
                <a:endParaRPr lang="en-US" dirty="0"/>
              </a:p>
              <a:p>
                <a:pPr lvl="1"/>
                <a:r>
                  <a:rPr lang="en-US" dirty="0"/>
                  <a:t>Materialize auxiliary view</a:t>
                </a:r>
              </a:p>
              <a:p>
                <a:pPr lvl="1"/>
                <a:endParaRPr lang="en-US" dirty="0"/>
              </a:p>
              <a:p>
                <a:pPr lvl="1"/>
                <a:r>
                  <a:rPr lang="en-US" dirty="0"/>
                  <a:t>Lookup in the view </a:t>
                </a:r>
              </a:p>
              <a:p>
                <a:pPr lvl="1"/>
                <a:endParaRPr lang="en-US" dirty="0"/>
              </a:p>
              <a:p>
                <a:r>
                  <a:rPr lang="en-US" dirty="0"/>
                  <a:t>Maintenance time </a:t>
                </a:r>
              </a:p>
              <a:p>
                <a:pPr lvl="1"/>
                <a:r>
                  <a:rPr lang="en-US" i="1" dirty="0"/>
                  <a:t>O(1) </a:t>
                </a:r>
                <a:r>
                  <a:rPr lang="en-US" dirty="0"/>
                  <a:t>for the skew-aware view</a:t>
                </a:r>
              </a:p>
              <a:p>
                <a:pPr lvl="1"/>
                <a14:m>
                  <m:oMath xmlns:m="http://schemas.openxmlformats.org/officeDocument/2006/math">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m:rPr>
                            <m:sty m:val="p"/>
                          </m:rPr>
                          <a:rPr lang="en-US">
                            <a:latin typeface="Cambria Math" panose="02040503050406030204" pitchFamily="18" charset="0"/>
                          </a:rPr>
                          <m:t>m</m:t>
                        </m:r>
                        <m:r>
                          <a:rPr lang="en-US" b="0" i="1">
                            <a:latin typeface="Cambria Math" panose="02040503050406030204" pitchFamily="18" charset="0"/>
                          </a:rPr>
                          <m:t>𝑎𝑥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oMath>
                </a14:m>
                <a:r>
                  <a:rPr lang="en-US" dirty="0"/>
                  <a:t> for the auxiliary view</a:t>
                </a:r>
              </a:p>
              <a:p>
                <a:r>
                  <a:rPr lang="en-US" dirty="0"/>
                  <a:t>Size of auxiliary view: </a:t>
                </a:r>
                <a14:m>
                  <m:oMath xmlns:m="http://schemas.openxmlformats.org/officeDocument/2006/math">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b="0" i="0">
                            <a:latin typeface="Cambria Math" panose="02040503050406030204" pitchFamily="18" charset="0"/>
                          </a:rPr>
                          <m:t>1+</m:t>
                        </m:r>
                        <m:r>
                          <m:rPr>
                            <m:sty m:val="p"/>
                          </m:rPr>
                          <a:rPr lang="en-US">
                            <a:latin typeface="Cambria Math" panose="02040503050406030204" pitchFamily="18" charset="0"/>
                          </a:rPr>
                          <m:t>m</m:t>
                        </m:r>
                        <m:r>
                          <a:rPr lang="en-US" b="0" i="1">
                            <a:latin typeface="Cambria Math" panose="02040503050406030204" pitchFamily="18" charset="0"/>
                          </a:rPr>
                          <m:t>𝑖𝑛</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oMath>
                </a14:m>
                <a:r>
                  <a:rPr lang="en-US" dirty="0"/>
                  <a:t> </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AC353801-3908-874C-AEAB-B5ACBF023D78}"/>
                  </a:ext>
                </a:extLst>
              </p:cNvPr>
              <p:cNvSpPr>
                <a:spLocks noGrp="1" noRot="1" noChangeAspect="1" noMove="1" noResize="1" noEditPoints="1" noAdjustHandles="1" noChangeArrowheads="1" noChangeShapeType="1" noTextEdit="1"/>
              </p:cNvSpPr>
              <p:nvPr>
                <p:ph idx="1"/>
              </p:nvPr>
            </p:nvSpPr>
            <p:spPr>
              <a:blipFill>
                <a:blip r:embed="R5b2d6ca4954644cc"/>
                <a:stretch>
                  <a:fillRect l="-463" t="-1117" b="-83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8C35043-C539-7B4F-A598-8465514B46A5}"/>
              </a:ext>
            </a:extLst>
          </p:cNvPr>
          <p:cNvSpPr>
            <a:spLocks noGrp="1"/>
          </p:cNvSpPr>
          <p:nvPr>
            <p:ph type="ftr" sz="quarter" idx="3"/>
          </p:nvPr>
        </p:nvSpPr>
        <p:spPr/>
        <p:txBody>
          <a:bodyPr/>
          <a:lstStyle/>
          <a:p>
            <a:r>
              <a:rPr lang="en-US" dirty="0"/>
              <a:t>© 2020, M.T. Özsu &amp; P. Valduriez</a:t>
            </a:r>
          </a:p>
        </p:txBody>
      </p:sp>
      <p:sp>
        <p:nvSpPr>
          <p:cNvPr id="5" name="Slide Number Placeholder 4">
            <a:extLst>
              <a:ext uri="{FF2B5EF4-FFF2-40B4-BE49-F238E27FC236}">
                <a16:creationId xmlns:a16="http://schemas.microsoft.com/office/drawing/2014/main" id="{6C1B161E-8DC2-4D4D-8571-F38104495030}"/>
              </a:ext>
            </a:extLst>
          </p:cNvPr>
          <p:cNvSpPr>
            <a:spLocks noGrp="1"/>
          </p:cNvSpPr>
          <p:nvPr>
            <p:ph type="sldNum" sz="quarter" idx="4"/>
          </p:nvPr>
        </p:nvSpPr>
        <p:spPr/>
        <p:txBody>
          <a:bodyPr/>
          <a:lstStyle/>
          <a:p>
            <a:fld id="{FD96158B-4539-3C43-9DE5-94C547866200}" type="slidenum">
              <a:rPr lang="en-US"/>
              <a:t>31</a:t>
            </a:fld>
            <a:endParaRPr lang="en-US"/>
          </a:p>
        </p:txBody>
      </p:sp>
      <p:pic>
        <p:nvPicPr>
          <p:cNvPr id="10" name="Picture 9">
            <a:extLst>
              <a:ext uri="{FF2B5EF4-FFF2-40B4-BE49-F238E27FC236}">
                <a16:creationId xmlns:a16="http://schemas.microsoft.com/office/drawing/2014/main" id="{22C84242-725B-0642-AED7-6985A58ADD32}"/>
              </a:ext>
            </a:extLst>
          </p:cNvPr>
          <p:cNvPicPr>
            <a:picLocks noChangeAspect="1"/>
          </p:cNvPicPr>
          <p:nvPr/>
        </p:nvPicPr>
        <p:blipFill>
          <a:blip r:embed="Rf43d6743ceff44b5"/>
          <a:stretch>
            <a:fillRect/>
          </a:stretch>
        </p:blipFill>
        <p:spPr>
          <a:xfrm>
            <a:off x="2593124" y="2090390"/>
            <a:ext cx="3953620" cy="359420"/>
          </a:xfrm>
          <a:prstGeom prst="rect">
            <a:avLst/>
          </a:prstGeom>
        </p:spPr>
      </p:pic>
      <p:pic>
        <p:nvPicPr>
          <p:cNvPr id="11" name="Picture 10">
            <a:extLst>
              <a:ext uri="{FF2B5EF4-FFF2-40B4-BE49-F238E27FC236}">
                <a16:creationId xmlns:a16="http://schemas.microsoft.com/office/drawing/2014/main" id="{C5AA9579-577B-1246-8B31-15E6E76B1852}"/>
              </a:ext>
            </a:extLst>
          </p:cNvPr>
          <p:cNvPicPr>
            <a:picLocks noChangeAspect="1"/>
          </p:cNvPicPr>
          <p:nvPr/>
        </p:nvPicPr>
        <p:blipFill>
          <a:blip r:embed="R039bd3b62ceb4e87"/>
          <a:stretch>
            <a:fillRect/>
          </a:stretch>
        </p:blipFill>
        <p:spPr>
          <a:xfrm>
            <a:off x="3131840" y="4077072"/>
            <a:ext cx="2643071" cy="354226"/>
          </a:xfrm>
          <a:prstGeom prst="rect">
            <a:avLst/>
          </a:prstGeom>
        </p:spPr>
      </p:pic>
      <p:pic>
        <p:nvPicPr>
          <p:cNvPr id="12" name="Picture 11">
            <a:extLst>
              <a:ext uri="{FF2B5EF4-FFF2-40B4-BE49-F238E27FC236}">
                <a16:creationId xmlns:a16="http://schemas.microsoft.com/office/drawing/2014/main" id="{8CE1030C-38B5-E240-AEA4-196F59458C94}"/>
              </a:ext>
            </a:extLst>
          </p:cNvPr>
          <p:cNvPicPr>
            <a:picLocks noChangeAspect="1"/>
          </p:cNvPicPr>
          <p:nvPr/>
        </p:nvPicPr>
        <p:blipFill>
          <a:blip r:embed="R4d7f64ffc40d4ad8"/>
          <a:stretch>
            <a:fillRect/>
          </a:stretch>
        </p:blipFill>
        <p:spPr>
          <a:xfrm>
            <a:off x="2724976" y="3377803"/>
            <a:ext cx="3689915" cy="328554"/>
          </a:xfrm>
          <a:prstGeom prst="rect">
            <a:avLst/>
          </a:prstGeom>
        </p:spPr>
      </p:pic>
    </p:spTree>
    <p:extLst>
      <p:ext uri="{BB962C8B-B14F-4D97-AF65-F5344CB8AC3E}">
        <p14:creationId xmlns:p14="http://schemas.microsoft.com/office/powerpoint/2010/main" val="38390755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t>View Self-maintainability</a:t>
            </a:r>
          </a:p>
        </p:txBody>
      </p:sp>
      <p:sp>
        <p:nvSpPr>
          <p:cNvPr id="68611" name="Rectangle 3"/>
          <p:cNvSpPr>
            <a:spLocks noGrp="1" noChangeArrowheads="1"/>
          </p:cNvSpPr>
          <p:nvPr>
            <p:ph idx="1"/>
          </p:nvPr>
        </p:nvSpPr>
        <p:spPr/>
        <p:txBody>
          <a:bodyPr/>
          <a:lstStyle/>
          <a:p>
            <a:r>
              <a:rPr lang="en-US" dirty="0"/>
              <a:t>A view is self-maintainable if the base relations need not be accessed</a:t>
            </a:r>
          </a:p>
          <a:p>
            <a:pPr lvl="1"/>
            <a:r>
              <a:rPr lang="en-US" dirty="0"/>
              <a:t>Not the case for the Counting algorithm</a:t>
            </a:r>
          </a:p>
          <a:p>
            <a:r>
              <a:rPr lang="en-US" dirty="0"/>
              <a:t>Self-maintainability depends on views’ expressiveness</a:t>
            </a:r>
          </a:p>
          <a:p>
            <a:pPr lvl="1"/>
            <a:r>
              <a:rPr lang="en-US" dirty="0"/>
              <a:t>Most SPJ views are often self-maintainable </a:t>
            </a:r>
            <a:r>
              <a:rPr lang="en-US" dirty="0" err="1"/>
              <a:t>wrt</a:t>
            </a:r>
            <a:r>
              <a:rPr lang="en-US" dirty="0"/>
              <a:t>. deletion and modification, but not </a:t>
            </a:r>
            <a:r>
              <a:rPr lang="en-US" dirty="0" err="1"/>
              <a:t>wrt</a:t>
            </a:r>
            <a:r>
              <a:rPr lang="en-US" dirty="0"/>
              <a:t>. insertion</a:t>
            </a:r>
          </a:p>
          <a:p>
            <a:pPr lvl="1"/>
            <a:r>
              <a:rPr lang="en-US" dirty="0"/>
              <a:t>Example: a view </a:t>
            </a:r>
            <a:r>
              <a:rPr lang="en-US" i="1" dirty="0"/>
              <a:t>V</a:t>
            </a:r>
            <a:r>
              <a:rPr lang="en-US" dirty="0"/>
              <a:t> is self-maintainable </a:t>
            </a:r>
            <a:r>
              <a:rPr lang="en-US" dirty="0" err="1"/>
              <a:t>wrt</a:t>
            </a:r>
            <a:r>
              <a:rPr lang="en-US" dirty="0"/>
              <a:t> to deletion in </a:t>
            </a:r>
            <a:r>
              <a:rPr lang="en-US" i="1" dirty="0"/>
              <a:t>R</a:t>
            </a:r>
            <a:r>
              <a:rPr lang="en-US" dirty="0"/>
              <a:t> if the key of </a:t>
            </a:r>
            <a:r>
              <a:rPr lang="en-US" i="1" dirty="0"/>
              <a:t>R</a:t>
            </a:r>
            <a:r>
              <a:rPr lang="en-US" dirty="0"/>
              <a:t> is included in </a:t>
            </a:r>
            <a:r>
              <a:rPr lang="en-US" i="1" dirty="0"/>
              <a:t>V</a:t>
            </a:r>
          </a:p>
        </p:txBody>
      </p:sp>
      <p:sp>
        <p:nvSpPr>
          <p:cNvPr id="2" name="Footer Placeholder 1">
            <a:extLst>
              <a:ext uri="{FF2B5EF4-FFF2-40B4-BE49-F238E27FC236}">
                <a16:creationId xmlns:a16="http://schemas.microsoft.com/office/drawing/2014/main" id="{D17A8F38-A060-D44A-9D8A-280B93D32618}"/>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E8C6A634-B26A-E747-9159-0C2457485F24}"/>
              </a:ext>
            </a:extLst>
          </p:cNvPr>
          <p:cNvSpPr>
            <a:spLocks noGrp="1"/>
          </p:cNvSpPr>
          <p:nvPr>
            <p:ph type="sldNum" sz="quarter" idx="4"/>
          </p:nvPr>
        </p:nvSpPr>
        <p:spPr/>
        <p:txBody>
          <a:bodyPr/>
          <a:lstStyle/>
          <a:p>
            <a:fld id="{FD96158B-4539-3C43-9DE5-94C547866200}" type="slidenum">
              <a:rPr lang="en-US"/>
              <a:t>32</a:t>
            </a:fld>
            <a:endParaRPr lang="en-US"/>
          </a:p>
        </p:txBody>
      </p:sp>
    </p:spTree>
    <p:extLst>
      <p:ext uri="{BB962C8B-B14F-4D97-AF65-F5344CB8AC3E}">
        <p14:creationId xmlns:p14="http://schemas.microsoft.com/office/powerpoint/2010/main" val="19114580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Book Antiqua"/>
              </a:rPr>
              <a:t>Distributed Data Control</a:t>
            </a:r>
          </a:p>
          <a:p>
            <a:pPr lvl="1">
              <a:buClr>
                <a:srgbClr val="E78A5C">
                  <a:lumMod val="50000"/>
                </a:srgbClr>
              </a:buClr>
            </a:pPr>
            <a:r>
              <a:rPr lang="en-US" dirty="0">
                <a:solidFill>
                  <a:srgbClr val="1771A9">
                    <a:alpha val="25000"/>
                  </a:srgbClr>
                </a:solidFill>
                <a:cs typeface="Arial" panose="020B0604020202020204" pitchFamily="34" charset="0"/>
              </a:rPr>
              <a:t>View management</a:t>
            </a:r>
          </a:p>
          <a:p>
            <a:pPr lvl="1"/>
            <a:r>
              <a:rPr lang="en-US" dirty="0">
                <a:solidFill>
                  <a:srgbClr val="1771A9"/>
                </a:solidFill>
                <a:cs typeface="Book Antiqua"/>
              </a:rPr>
              <a:t>Data security</a:t>
            </a:r>
          </a:p>
          <a:p>
            <a:pPr lvl="1">
              <a:buClr>
                <a:srgbClr val="E78A5C">
                  <a:lumMod val="50000"/>
                </a:srgbClr>
              </a:buClr>
            </a:pPr>
            <a:r>
              <a:rPr lang="en-US" dirty="0">
                <a:solidFill>
                  <a:srgbClr val="1771A9">
                    <a:alpha val="25000"/>
                  </a:srgbClr>
                </a:solidFill>
                <a:cs typeface="Arial" panose="020B0604020202020204" pitchFamily="34" charset="0"/>
              </a:rPr>
              <a:t>Semantic integrity control</a:t>
            </a:r>
          </a:p>
          <a:p>
            <a:pPr lvl="1">
              <a:buClr>
                <a:srgbClr val="E78A5C">
                  <a:lumMod val="50000"/>
                </a:srgbClr>
              </a:buClr>
            </a:pPr>
            <a:endParaRPr lang="en-US" dirty="0">
              <a:solidFill>
                <a:srgbClr val="1771A9">
                  <a:alpha val="25000"/>
                </a:srgbClr>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33</a:t>
            </a:fld>
            <a:endParaRPr lang="en-US"/>
          </a:p>
        </p:txBody>
      </p:sp>
    </p:spTree>
    <p:extLst>
      <p:ext uri="{BB962C8B-B14F-4D97-AF65-F5344CB8AC3E}">
        <p14:creationId xmlns:p14="http://schemas.microsoft.com/office/powerpoint/2010/main" val="16601142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title"/>
          </p:nvPr>
        </p:nvSpPr>
        <p:spPr>
          <a:noFill/>
          <a:ln/>
        </p:spPr>
        <p:txBody>
          <a:bodyPr/>
          <a:lstStyle/>
          <a:p>
            <a:r>
              <a:rPr lang="en-US" dirty="0"/>
              <a:t>Data Security</a:t>
            </a:r>
          </a:p>
        </p:txBody>
      </p:sp>
      <p:sp>
        <p:nvSpPr>
          <p:cNvPr id="13314" name="Rectangle 2"/>
          <p:cNvSpPr>
            <a:spLocks noGrp="1" noChangeArrowheads="1"/>
          </p:cNvSpPr>
          <p:nvPr>
            <p:ph idx="1"/>
          </p:nvPr>
        </p:nvSpPr>
        <p:spPr>
          <a:noFill/>
          <a:ln/>
        </p:spPr>
        <p:txBody>
          <a:bodyPr/>
          <a:lstStyle/>
          <a:p>
            <a:pPr>
              <a:lnSpc>
                <a:spcPct val="100000"/>
              </a:lnSpc>
              <a:spcBef>
                <a:spcPct val="40000"/>
              </a:spcBef>
            </a:pPr>
            <a:r>
              <a:rPr lang="en-US" dirty="0"/>
              <a:t>Data protection</a:t>
            </a:r>
          </a:p>
          <a:p>
            <a:pPr lvl="1">
              <a:lnSpc>
                <a:spcPct val="100000"/>
              </a:lnSpc>
              <a:spcBef>
                <a:spcPct val="40000"/>
              </a:spcBef>
            </a:pPr>
            <a:r>
              <a:rPr lang="en-US" dirty="0"/>
              <a:t>Prevents the physical content of data to be understood by unauthorized users</a:t>
            </a:r>
          </a:p>
          <a:p>
            <a:pPr lvl="1">
              <a:lnSpc>
                <a:spcPct val="100000"/>
              </a:lnSpc>
              <a:spcBef>
                <a:spcPct val="40000"/>
              </a:spcBef>
            </a:pPr>
            <a:r>
              <a:rPr lang="en-US" dirty="0"/>
              <a:t>Uses encryption/decryption techniques (Public key)</a:t>
            </a:r>
          </a:p>
          <a:p>
            <a:pPr>
              <a:lnSpc>
                <a:spcPct val="100000"/>
              </a:lnSpc>
              <a:spcBef>
                <a:spcPct val="40000"/>
              </a:spcBef>
            </a:pPr>
            <a:r>
              <a:rPr lang="en-US" dirty="0"/>
              <a:t>Access control</a:t>
            </a:r>
          </a:p>
          <a:p>
            <a:pPr lvl="1">
              <a:lnSpc>
                <a:spcPct val="100000"/>
              </a:lnSpc>
              <a:spcBef>
                <a:spcPct val="40000"/>
              </a:spcBef>
            </a:pPr>
            <a:r>
              <a:rPr lang="en-US" dirty="0"/>
              <a:t>Only authorized users perform operations they are allowed to on database objects</a:t>
            </a:r>
          </a:p>
          <a:p>
            <a:pPr lvl="1">
              <a:lnSpc>
                <a:spcPct val="100000"/>
              </a:lnSpc>
              <a:spcBef>
                <a:spcPct val="40000"/>
              </a:spcBef>
            </a:pPr>
            <a:r>
              <a:rPr lang="en-US" dirty="0"/>
              <a:t>Discretionary access control (DAC)</a:t>
            </a:r>
          </a:p>
          <a:p>
            <a:pPr lvl="2">
              <a:lnSpc>
                <a:spcPct val="100000"/>
              </a:lnSpc>
              <a:spcBef>
                <a:spcPct val="40000"/>
              </a:spcBef>
            </a:pPr>
            <a:r>
              <a:rPr lang="en-US" dirty="0"/>
              <a:t>Long been provided by DBMS with authorization rules</a:t>
            </a:r>
          </a:p>
          <a:p>
            <a:pPr lvl="1">
              <a:lnSpc>
                <a:spcPct val="100000"/>
              </a:lnSpc>
              <a:spcBef>
                <a:spcPct val="40000"/>
              </a:spcBef>
            </a:pPr>
            <a:r>
              <a:rPr lang="en-US" dirty="0"/>
              <a:t>Multilevel access control (MAC)</a:t>
            </a:r>
          </a:p>
          <a:p>
            <a:pPr lvl="2">
              <a:lnSpc>
                <a:spcPct val="100000"/>
              </a:lnSpc>
              <a:spcBef>
                <a:spcPct val="40000"/>
              </a:spcBef>
            </a:pPr>
            <a:r>
              <a:rPr lang="en-US" dirty="0"/>
              <a:t>Increases security with security levels</a:t>
            </a:r>
          </a:p>
        </p:txBody>
      </p:sp>
      <p:sp>
        <p:nvSpPr>
          <p:cNvPr id="2" name="Footer Placeholder 1">
            <a:extLst>
              <a:ext uri="{FF2B5EF4-FFF2-40B4-BE49-F238E27FC236}">
                <a16:creationId xmlns:a16="http://schemas.microsoft.com/office/drawing/2014/main" id="{39FFE1D5-CEB6-4744-BFCB-7EEEE4B0E64A}"/>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4E2902DB-4E79-1C42-942A-9B21DE5172C7}"/>
              </a:ext>
            </a:extLst>
          </p:cNvPr>
          <p:cNvSpPr>
            <a:spLocks noGrp="1"/>
          </p:cNvSpPr>
          <p:nvPr>
            <p:ph type="sldNum" sz="quarter" idx="4"/>
          </p:nvPr>
        </p:nvSpPr>
        <p:spPr/>
        <p:txBody>
          <a:bodyPr/>
          <a:lstStyle/>
          <a:p>
            <a:fld id="{FD96158B-4539-3C43-9DE5-94C547866200}" type="slidenum">
              <a:rPr lang="en-US"/>
              <a:t>34</a:t>
            </a:fld>
            <a:endParaRPr lang="en-US"/>
          </a:p>
        </p:txBody>
      </p:sp>
    </p:spTree>
    <p:extLst>
      <p:ext uri="{BB962C8B-B14F-4D97-AF65-F5344CB8AC3E}">
        <p14:creationId xmlns:p14="http://schemas.microsoft.com/office/powerpoint/2010/main" val="420128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t>Discretionary Access Control</a:t>
            </a:r>
          </a:p>
        </p:txBody>
      </p:sp>
      <p:sp>
        <p:nvSpPr>
          <p:cNvPr id="69635" name="Rectangle 3"/>
          <p:cNvSpPr>
            <a:spLocks noGrp="1" noChangeArrowheads="1"/>
          </p:cNvSpPr>
          <p:nvPr>
            <p:ph idx="1"/>
          </p:nvPr>
        </p:nvSpPr>
        <p:spPr>
          <a:xfrm>
            <a:off x="250031" y="1556792"/>
            <a:ext cx="8643938" cy="4759523"/>
          </a:xfrm>
        </p:spPr>
        <p:txBody>
          <a:bodyPr/>
          <a:lstStyle/>
          <a:p>
            <a:r>
              <a:rPr lang="en-US" dirty="0"/>
              <a:t>Main actors</a:t>
            </a:r>
          </a:p>
          <a:p>
            <a:pPr lvl="1"/>
            <a:r>
              <a:rPr lang="en-US" dirty="0"/>
              <a:t>Subjects (users, groups of users) who execute operations</a:t>
            </a:r>
          </a:p>
          <a:p>
            <a:pPr lvl="1"/>
            <a:r>
              <a:rPr lang="en-US" dirty="0"/>
              <a:t>Operations (in queries or application programs)</a:t>
            </a:r>
          </a:p>
          <a:p>
            <a:pPr lvl="1"/>
            <a:r>
              <a:rPr lang="en-US" dirty="0"/>
              <a:t>Objects, on which operations are performed</a:t>
            </a:r>
          </a:p>
          <a:p>
            <a:r>
              <a:rPr lang="en-US" dirty="0"/>
              <a:t>Checking whether a subject may perform an op. on an object</a:t>
            </a:r>
          </a:p>
          <a:p>
            <a:pPr lvl="1"/>
            <a:r>
              <a:rPr lang="en-US" dirty="0"/>
              <a:t>Authorization= (subject, op. type, object def.)</a:t>
            </a:r>
          </a:p>
          <a:p>
            <a:pPr lvl="1"/>
            <a:r>
              <a:rPr lang="en-US" dirty="0"/>
              <a:t>Defined using GRANT OR REVOKE</a:t>
            </a:r>
          </a:p>
          <a:p>
            <a:pPr lvl="1"/>
            <a:r>
              <a:rPr lang="en-US" dirty="0"/>
              <a:t>Centralized: one single user class (admin.) may grant or revoke</a:t>
            </a:r>
          </a:p>
          <a:p>
            <a:pPr lvl="1"/>
            <a:r>
              <a:rPr lang="en-US" dirty="0"/>
              <a:t>Decentralized, with op. type GRANT</a:t>
            </a:r>
          </a:p>
          <a:p>
            <a:pPr lvl="2"/>
            <a:r>
              <a:rPr lang="en-US" dirty="0"/>
              <a:t>More flexible but recursive revoking process which needs the hierarchy of grants</a:t>
            </a:r>
          </a:p>
          <a:p>
            <a:pPr lvl="1"/>
            <a:endParaRPr lang="en-US" dirty="0"/>
          </a:p>
          <a:p>
            <a:pPr lvl="1"/>
            <a:endParaRPr lang="en-US" dirty="0"/>
          </a:p>
        </p:txBody>
      </p:sp>
      <p:sp>
        <p:nvSpPr>
          <p:cNvPr id="2" name="Footer Placeholder 1">
            <a:extLst>
              <a:ext uri="{FF2B5EF4-FFF2-40B4-BE49-F238E27FC236}">
                <a16:creationId xmlns:a16="http://schemas.microsoft.com/office/drawing/2014/main" id="{AF58C09F-B43A-0D4B-9C75-3744D4CA88DA}"/>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5BBCD4AB-5A34-5B49-844B-E51F3FED6601}"/>
              </a:ext>
            </a:extLst>
          </p:cNvPr>
          <p:cNvSpPr>
            <a:spLocks noGrp="1"/>
          </p:cNvSpPr>
          <p:nvPr>
            <p:ph type="sldNum" sz="quarter" idx="4"/>
          </p:nvPr>
        </p:nvSpPr>
        <p:spPr/>
        <p:txBody>
          <a:bodyPr/>
          <a:lstStyle/>
          <a:p>
            <a:fld id="{FD96158B-4539-3C43-9DE5-94C547866200}" type="slidenum">
              <a:rPr lang="en-US"/>
              <a:t>35</a:t>
            </a:fld>
            <a:endParaRPr lang="en-US"/>
          </a:p>
        </p:txBody>
      </p:sp>
    </p:spTree>
    <p:extLst>
      <p:ext uri="{BB962C8B-B14F-4D97-AF65-F5344CB8AC3E}">
        <p14:creationId xmlns:p14="http://schemas.microsoft.com/office/powerpoint/2010/main" val="31846916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Problem with DAC</a:t>
            </a:r>
          </a:p>
        </p:txBody>
      </p:sp>
      <p:sp>
        <p:nvSpPr>
          <p:cNvPr id="70659" name="Rectangle 3"/>
          <p:cNvSpPr>
            <a:spLocks noGrp="1" noChangeArrowheads="1"/>
          </p:cNvSpPr>
          <p:nvPr>
            <p:ph idx="1"/>
          </p:nvPr>
        </p:nvSpPr>
        <p:spPr/>
        <p:txBody>
          <a:bodyPr/>
          <a:lstStyle/>
          <a:p>
            <a:r>
              <a:rPr lang="en-US" dirty="0"/>
              <a:t>A malicious user can access unauthorized data through an authorized user</a:t>
            </a:r>
          </a:p>
          <a:p>
            <a:r>
              <a:rPr lang="en-US" dirty="0"/>
              <a:t>Example</a:t>
            </a:r>
          </a:p>
          <a:p>
            <a:pPr lvl="1"/>
            <a:r>
              <a:rPr lang="en-US" dirty="0"/>
              <a:t>User A has authorized access to </a:t>
            </a:r>
            <a:r>
              <a:rPr lang="en-US" i="1" dirty="0"/>
              <a:t>R</a:t>
            </a:r>
            <a:r>
              <a:rPr lang="en-US" dirty="0"/>
              <a:t> and </a:t>
            </a:r>
            <a:r>
              <a:rPr lang="en-US" i="1" dirty="0"/>
              <a:t>S</a:t>
            </a:r>
          </a:p>
          <a:p>
            <a:pPr lvl="1"/>
            <a:r>
              <a:rPr lang="en-US" dirty="0"/>
              <a:t>User B has authorized access to </a:t>
            </a:r>
            <a:r>
              <a:rPr lang="en-US" i="1" dirty="0"/>
              <a:t>S</a:t>
            </a:r>
            <a:r>
              <a:rPr lang="en-US" dirty="0"/>
              <a:t> only</a:t>
            </a:r>
          </a:p>
          <a:p>
            <a:pPr lvl="1"/>
            <a:r>
              <a:rPr lang="en-US" dirty="0"/>
              <a:t>B somehow manages to modify an application program used by A so it writes </a:t>
            </a:r>
            <a:r>
              <a:rPr lang="en-US" i="1" dirty="0"/>
              <a:t>R</a:t>
            </a:r>
            <a:r>
              <a:rPr lang="en-US" dirty="0"/>
              <a:t> data in </a:t>
            </a:r>
            <a:r>
              <a:rPr lang="en-US" i="1" dirty="0"/>
              <a:t>S</a:t>
            </a:r>
          </a:p>
          <a:p>
            <a:pPr lvl="1"/>
            <a:r>
              <a:rPr lang="en-US" dirty="0"/>
              <a:t>Then B can read unauthorized data  (in </a:t>
            </a:r>
            <a:r>
              <a:rPr lang="en-US" i="1" dirty="0"/>
              <a:t>S</a:t>
            </a:r>
            <a:r>
              <a:rPr lang="en-US" dirty="0"/>
              <a:t>) without violating authorization rules</a:t>
            </a:r>
          </a:p>
          <a:p>
            <a:r>
              <a:rPr lang="en-US" dirty="0"/>
              <a:t>Solution: multilevel security based on the famous Bell and </a:t>
            </a:r>
            <a:r>
              <a:rPr lang="en-US" dirty="0" err="1"/>
              <a:t>Lapuda</a:t>
            </a:r>
            <a:r>
              <a:rPr lang="en-US" dirty="0"/>
              <a:t> model for OS security</a:t>
            </a:r>
          </a:p>
          <a:p>
            <a:endParaRPr lang="en-US" dirty="0"/>
          </a:p>
        </p:txBody>
      </p:sp>
      <p:sp>
        <p:nvSpPr>
          <p:cNvPr id="2" name="Footer Placeholder 1">
            <a:extLst>
              <a:ext uri="{FF2B5EF4-FFF2-40B4-BE49-F238E27FC236}">
                <a16:creationId xmlns:a16="http://schemas.microsoft.com/office/drawing/2014/main" id="{E1A71C3C-C383-704B-A728-72B9B0AA3064}"/>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7FFF7297-C1C6-7B47-B985-82748C463C92}"/>
              </a:ext>
            </a:extLst>
          </p:cNvPr>
          <p:cNvSpPr>
            <a:spLocks noGrp="1"/>
          </p:cNvSpPr>
          <p:nvPr>
            <p:ph type="sldNum" sz="quarter" idx="4"/>
          </p:nvPr>
        </p:nvSpPr>
        <p:spPr/>
        <p:txBody>
          <a:bodyPr/>
          <a:lstStyle/>
          <a:p>
            <a:fld id="{FD96158B-4539-3C43-9DE5-94C547866200}" type="slidenum">
              <a:rPr lang="en-US"/>
              <a:t>36</a:t>
            </a:fld>
            <a:endParaRPr lang="en-US"/>
          </a:p>
        </p:txBody>
      </p:sp>
    </p:spTree>
    <p:extLst>
      <p:ext uri="{BB962C8B-B14F-4D97-AF65-F5344CB8AC3E}">
        <p14:creationId xmlns:p14="http://schemas.microsoft.com/office/powerpoint/2010/main" val="21434930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a:t>Multilevel Access Control</a:t>
            </a:r>
          </a:p>
        </p:txBody>
      </p:sp>
      <p:sp>
        <p:nvSpPr>
          <p:cNvPr id="71683" name="Rectangle 3"/>
          <p:cNvSpPr>
            <a:spLocks noGrp="1" noChangeArrowheads="1"/>
          </p:cNvSpPr>
          <p:nvPr>
            <p:ph idx="1"/>
          </p:nvPr>
        </p:nvSpPr>
        <p:spPr>
          <a:xfrm>
            <a:off x="241101" y="1859206"/>
            <a:ext cx="8643938" cy="4759523"/>
          </a:xfrm>
        </p:spPr>
        <p:txBody>
          <a:bodyPr/>
          <a:lstStyle/>
          <a:p>
            <a:r>
              <a:rPr lang="en-US" dirty="0"/>
              <a:t>Different security levels (</a:t>
            </a:r>
            <a:r>
              <a:rPr lang="en-US" i="1" dirty="0"/>
              <a:t>clearances</a:t>
            </a:r>
            <a:r>
              <a:rPr lang="en-US" dirty="0"/>
              <a:t>)</a:t>
            </a:r>
          </a:p>
          <a:p>
            <a:pPr lvl="1"/>
            <a:r>
              <a:rPr lang="en-US" i="1" dirty="0"/>
              <a:t>Top Secret &gt; Secret &gt; Confidential &gt; Unclassified</a:t>
            </a:r>
          </a:p>
          <a:p>
            <a:r>
              <a:rPr lang="en-US" dirty="0"/>
              <a:t>Access controlled by 2 rules:</a:t>
            </a:r>
          </a:p>
          <a:p>
            <a:pPr lvl="1"/>
            <a:r>
              <a:rPr lang="en-US" dirty="0"/>
              <a:t>No read up</a:t>
            </a:r>
          </a:p>
          <a:p>
            <a:pPr lvl="2"/>
            <a:r>
              <a:rPr lang="en-US" dirty="0"/>
              <a:t>subject </a:t>
            </a:r>
            <a:r>
              <a:rPr lang="en-US" i="1" dirty="0"/>
              <a:t>S</a:t>
            </a:r>
            <a:r>
              <a:rPr lang="en-US" dirty="0"/>
              <a:t> is allowed to read an object of level </a:t>
            </a:r>
            <a:r>
              <a:rPr lang="en-US" i="1" dirty="0"/>
              <a:t>L</a:t>
            </a:r>
            <a:r>
              <a:rPr lang="en-US" dirty="0"/>
              <a:t> only if </a:t>
            </a:r>
            <a:r>
              <a:rPr lang="en-US" i="1" dirty="0"/>
              <a:t>level(S) ≥ L </a:t>
            </a:r>
          </a:p>
          <a:p>
            <a:pPr lvl="2"/>
            <a:r>
              <a:rPr lang="en-US" dirty="0"/>
              <a:t>Protect data from unauthorized disclosure, e.g. a subject with secret clearance cannot read top secret data</a:t>
            </a:r>
          </a:p>
          <a:p>
            <a:pPr lvl="1"/>
            <a:r>
              <a:rPr lang="en-US" dirty="0"/>
              <a:t>No write down:</a:t>
            </a:r>
          </a:p>
          <a:p>
            <a:pPr lvl="2"/>
            <a:r>
              <a:rPr lang="en-US" dirty="0"/>
              <a:t>subject </a:t>
            </a:r>
            <a:r>
              <a:rPr lang="en-US" i="1" dirty="0"/>
              <a:t>S</a:t>
            </a:r>
            <a:r>
              <a:rPr lang="en-US" dirty="0"/>
              <a:t> is allowed to write an object of level </a:t>
            </a:r>
            <a:r>
              <a:rPr lang="en-US" i="1" dirty="0"/>
              <a:t>L</a:t>
            </a:r>
            <a:r>
              <a:rPr lang="en-US" dirty="0"/>
              <a:t> only if </a:t>
            </a:r>
            <a:r>
              <a:rPr lang="en-US" i="1" dirty="0"/>
              <a:t>level(S) </a:t>
            </a:r>
            <a:r>
              <a:rPr lang="en-US" dirty="0"/>
              <a:t>≤</a:t>
            </a:r>
            <a:r>
              <a:rPr lang="en-US" i="1" dirty="0"/>
              <a:t> L </a:t>
            </a:r>
          </a:p>
          <a:p>
            <a:pPr lvl="2"/>
            <a:r>
              <a:rPr lang="en-US" dirty="0"/>
              <a:t>Protect data from unauthorized change, e.g. a subject with top secret clearance can only write top secret data but not secret data (which could then contain top secret data)</a:t>
            </a:r>
            <a:endParaRPr lang="en-US" i="1" dirty="0"/>
          </a:p>
          <a:p>
            <a:pPr lvl="2"/>
            <a:endParaRPr lang="en-US" dirty="0"/>
          </a:p>
        </p:txBody>
      </p:sp>
      <p:sp>
        <p:nvSpPr>
          <p:cNvPr id="2" name="Footer Placeholder 1">
            <a:extLst>
              <a:ext uri="{FF2B5EF4-FFF2-40B4-BE49-F238E27FC236}">
                <a16:creationId xmlns:a16="http://schemas.microsoft.com/office/drawing/2014/main" id="{9AB45F28-0EFD-1A4A-A8CE-342C05BA2DB1}"/>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A96380A2-B589-D44D-8265-27CAF72913D4}"/>
              </a:ext>
            </a:extLst>
          </p:cNvPr>
          <p:cNvSpPr>
            <a:spLocks noGrp="1"/>
          </p:cNvSpPr>
          <p:nvPr>
            <p:ph type="sldNum" sz="quarter" idx="4"/>
          </p:nvPr>
        </p:nvSpPr>
        <p:spPr/>
        <p:txBody>
          <a:bodyPr/>
          <a:lstStyle/>
          <a:p>
            <a:fld id="{FD96158B-4539-3C43-9DE5-94C547866200}" type="slidenum">
              <a:rPr lang="en-US"/>
              <a:t>37</a:t>
            </a:fld>
            <a:endParaRPr lang="en-US"/>
          </a:p>
        </p:txBody>
      </p:sp>
    </p:spTree>
    <p:extLst>
      <p:ext uri="{BB962C8B-B14F-4D97-AF65-F5344CB8AC3E}">
        <p14:creationId xmlns:p14="http://schemas.microsoft.com/office/powerpoint/2010/main" val="3455255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3B35-DE77-D242-801B-12B78BE3F463}"/>
              </a:ext>
            </a:extLst>
          </p:cNvPr>
          <p:cNvSpPr>
            <a:spLocks noGrp="1"/>
          </p:cNvSpPr>
          <p:nvPr>
            <p:ph type="title"/>
          </p:nvPr>
        </p:nvSpPr>
        <p:spPr/>
        <p:txBody>
          <a:bodyPr/>
          <a:lstStyle/>
          <a:p>
            <a:r>
              <a:rPr lang="en-US" dirty="0"/>
              <a:t>History – Data Integration</a:t>
            </a:r>
          </a:p>
        </p:txBody>
      </p:sp>
      <p:sp>
        <p:nvSpPr>
          <p:cNvPr id="3" name="Footer Placeholder 2">
            <a:extLst>
              <a:ext uri="{FF2B5EF4-FFF2-40B4-BE49-F238E27FC236}">
                <a16:creationId xmlns:a16="http://schemas.microsoft.com/office/drawing/2014/main" id="{EC0572B1-D869-1845-B73A-E08F8E1FADF9}"/>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BA76791B-F929-544A-8846-0202CC840E6F}"/>
              </a:ext>
            </a:extLst>
          </p:cNvPr>
          <p:cNvSpPr>
            <a:spLocks noGrp="1"/>
          </p:cNvSpPr>
          <p:nvPr>
            <p:ph type="sldNum" sz="quarter" idx="4"/>
          </p:nvPr>
        </p:nvSpPr>
        <p:spPr/>
        <p:txBody>
          <a:bodyPr/>
          <a:lstStyle/>
          <a:p>
            <a:fld id="{FD96158B-4539-3C43-9DE5-94C547866200}" type="slidenum">
              <a:rPr lang="en-US"/>
              <a:t>16</a:t>
            </a:fld>
            <a:endParaRPr lang="en-US"/>
          </a:p>
        </p:txBody>
      </p:sp>
      <p:pic>
        <p:nvPicPr>
          <p:cNvPr id="6" name="Picture 5" descr="A screenshot of a cell phone&#10;&#10;Description automatically generated">
            <a:extLst>
              <a:ext uri="{FF2B5EF4-FFF2-40B4-BE49-F238E27FC236}">
                <a16:creationId xmlns:a16="http://schemas.microsoft.com/office/drawing/2014/main" id="{32D8AA1C-DDE9-0A46-B012-63BD2873C8C9}"/>
              </a:ext>
            </a:extLst>
          </p:cNvPr>
          <p:cNvPicPr>
            <a:picLocks noChangeAspect="1"/>
          </p:cNvPicPr>
          <p:nvPr/>
        </p:nvPicPr>
        <p:blipFill>
          <a:blip r:embed="R2d9744fb6d9c48c4"/>
          <a:stretch>
            <a:fillRect/>
          </a:stretch>
        </p:blipFill>
        <p:spPr>
          <a:xfrm>
            <a:off x="1979712" y="2132856"/>
            <a:ext cx="5063299" cy="3435810"/>
          </a:xfrm>
          <a:prstGeom prst="rect">
            <a:avLst/>
          </a:prstGeom>
        </p:spPr>
      </p:pic>
    </p:spTree>
    <p:extLst>
      <p:ext uri="{BB962C8B-B14F-4D97-AF65-F5344CB8AC3E}">
        <p14:creationId xmlns:p14="http://schemas.microsoft.com/office/powerpoint/2010/main" val="38601226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t>MAC in Relational DB</a:t>
            </a:r>
          </a:p>
        </p:txBody>
      </p:sp>
      <p:sp>
        <p:nvSpPr>
          <p:cNvPr id="72707" name="Rectangle 3"/>
          <p:cNvSpPr>
            <a:spLocks noGrp="1" noChangeArrowheads="1"/>
          </p:cNvSpPr>
          <p:nvPr>
            <p:ph type="body" idx="1"/>
          </p:nvPr>
        </p:nvSpPr>
        <p:spPr/>
        <p:txBody>
          <a:bodyPr/>
          <a:lstStyle/>
          <a:p>
            <a:r>
              <a:rPr lang="en-US" dirty="0"/>
              <a:t>A relation can be classified at different levels:</a:t>
            </a:r>
          </a:p>
          <a:p>
            <a:pPr lvl="1"/>
            <a:r>
              <a:rPr lang="en-US" dirty="0"/>
              <a:t>Relation: all </a:t>
            </a:r>
            <a:r>
              <a:rPr lang="en-US" dirty="0" err="1"/>
              <a:t>tuples</a:t>
            </a:r>
            <a:r>
              <a:rPr lang="en-US" dirty="0"/>
              <a:t> have the same clearance</a:t>
            </a:r>
          </a:p>
          <a:p>
            <a:pPr lvl="1"/>
            <a:r>
              <a:rPr lang="en-US" dirty="0" err="1"/>
              <a:t>Tuple</a:t>
            </a:r>
            <a:r>
              <a:rPr lang="en-US" dirty="0"/>
              <a:t>: every </a:t>
            </a:r>
            <a:r>
              <a:rPr lang="en-US" dirty="0" err="1"/>
              <a:t>tuple</a:t>
            </a:r>
            <a:r>
              <a:rPr lang="en-US" dirty="0"/>
              <a:t> has a clearance</a:t>
            </a:r>
          </a:p>
          <a:p>
            <a:pPr lvl="1"/>
            <a:r>
              <a:rPr lang="en-US" dirty="0"/>
              <a:t>Attribute: every attribute has a clearance</a:t>
            </a:r>
          </a:p>
          <a:p>
            <a:r>
              <a:rPr lang="en-US" dirty="0"/>
              <a:t>A classified relation is thus multilevel</a:t>
            </a:r>
          </a:p>
          <a:p>
            <a:pPr lvl="1"/>
            <a:r>
              <a:rPr lang="en-US" dirty="0"/>
              <a:t>Appears differently (with different data) to subjects with different clearances</a:t>
            </a:r>
          </a:p>
        </p:txBody>
      </p:sp>
      <p:sp>
        <p:nvSpPr>
          <p:cNvPr id="2" name="Footer Placeholder 1">
            <a:extLst>
              <a:ext uri="{FF2B5EF4-FFF2-40B4-BE49-F238E27FC236}">
                <a16:creationId xmlns:a16="http://schemas.microsoft.com/office/drawing/2014/main" id="{17340114-4565-0346-B8E0-ABF6D94B8E13}"/>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6E6762DA-4917-2045-8F40-F9A77652B8E5}"/>
              </a:ext>
            </a:extLst>
          </p:cNvPr>
          <p:cNvSpPr>
            <a:spLocks noGrp="1"/>
          </p:cNvSpPr>
          <p:nvPr>
            <p:ph type="sldNum" sz="quarter" idx="4"/>
          </p:nvPr>
        </p:nvSpPr>
        <p:spPr/>
        <p:txBody>
          <a:bodyPr/>
          <a:lstStyle/>
          <a:p>
            <a:fld id="{FD96158B-4539-3C43-9DE5-94C547866200}" type="slidenum">
              <a:rPr lang="en-US"/>
              <a:t>38</a:t>
            </a:fld>
            <a:endParaRPr lang="en-US"/>
          </a:p>
        </p:txBody>
      </p:sp>
    </p:spTree>
    <p:extLst>
      <p:ext uri="{BB962C8B-B14F-4D97-AF65-F5344CB8AC3E}">
        <p14:creationId xmlns:p14="http://schemas.microsoft.com/office/powerpoint/2010/main" val="26641236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36" name="Rectangle 84"/>
          <p:cNvSpPr>
            <a:spLocks noGrp="1" noChangeArrowheads="1"/>
          </p:cNvSpPr>
          <p:nvPr>
            <p:ph type="title"/>
          </p:nvPr>
        </p:nvSpPr>
        <p:spPr/>
        <p:txBody>
          <a:bodyPr/>
          <a:lstStyle/>
          <a:p>
            <a:r>
              <a:rPr lang="en-US" dirty="0"/>
              <a:t>Example</a:t>
            </a:r>
          </a:p>
        </p:txBody>
      </p:sp>
      <p:graphicFrame>
        <p:nvGraphicFramePr>
          <p:cNvPr id="74849" name="Group 97"/>
          <p:cNvGraphicFramePr>
            <a:graphicFrameLocks noGrp="1"/>
          </p:cNvGraphicFramePr>
          <p:nvPr>
            <p:ph idx="4294967295"/>
            <p:extLst>
              <p:ext uri="{D42A27DB-BD31-4B8C-83A1-F6EECF244321}">
                <p14:modId xmlns:p14="http://schemas.microsoft.com/office/powerpoint/2010/main" val="2279832686"/>
              </p:ext>
            </p:extLst>
          </p:nvPr>
        </p:nvGraphicFramePr>
        <p:xfrm>
          <a:off x="622812" y="2213865"/>
          <a:ext cx="8064500" cy="1512888"/>
        </p:xfrm>
        <a:graphic>
          <a:graphicData uri="http://schemas.openxmlformats.org/drawingml/2006/table">
            <a:tbl>
              <a:tblPr/>
              <a:tblGrid>
                <a:gridCol w="771525">
                  <a:extLst>
                    <a:ext uri="{9D8B030D-6E8A-4147-A177-3AD203B41FA5}">
                      <a16:colId xmlns:a16="http://schemas.microsoft.com/office/drawing/2014/main" val="20000"/>
                    </a:ext>
                  </a:extLst>
                </a:gridCol>
                <a:gridCol w="630237">
                  <a:extLst>
                    <a:ext uri="{9D8B030D-6E8A-4147-A177-3AD203B41FA5}">
                      <a16:colId xmlns:a16="http://schemas.microsoft.com/office/drawing/2014/main" val="20001"/>
                    </a:ext>
                  </a:extLst>
                </a:gridCol>
                <a:gridCol w="1963738">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gridCol w="1368425">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gridCol w="1316037">
                  <a:extLst>
                    <a:ext uri="{9D8B030D-6E8A-4147-A177-3AD203B41FA5}">
                      <a16:colId xmlns:a16="http://schemas.microsoft.com/office/drawing/2014/main" val="20006"/>
                    </a:ext>
                  </a:extLst>
                </a:gridCol>
                <a:gridCol w="700088">
                  <a:extLst>
                    <a:ext uri="{9D8B030D-6E8A-4147-A177-3AD203B41FA5}">
                      <a16:colId xmlns:a16="http://schemas.microsoft.com/office/drawing/2014/main" val="20007"/>
                    </a:ext>
                  </a:extLst>
                </a:gridCol>
              </a:tblGrid>
              <a:tr h="412750">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PNO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2"/>
                          </a:solidFill>
                          <a:effectLst/>
                          <a:latin typeface="Book Antiqua"/>
                        </a:rPr>
                        <a:t>SL1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PNAME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BUDGET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LOC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SL4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00138">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P1</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P2</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Instrumentation</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DB Develop.</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CAD/CAM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150000</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135000</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250000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Montreal</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New York</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New York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4850" name="Text Box 98"/>
          <p:cNvSpPr txBox="1">
            <a:spLocks noChangeArrowheads="1"/>
          </p:cNvSpPr>
          <p:nvPr/>
        </p:nvSpPr>
        <p:spPr bwMode="auto">
          <a:xfrm>
            <a:off x="296782" y="1628776"/>
            <a:ext cx="3395479" cy="351954"/>
          </a:xfrm>
          <a:prstGeom prst="rect">
            <a:avLst/>
          </a:prstGeom>
          <a:noFill/>
          <a:ln w="12700">
            <a:noFill/>
            <a:miter lim="800000"/>
            <a:headEnd/>
            <a:tailEnd/>
          </a:ln>
          <a:effectLst/>
        </p:spPr>
        <p:txBody>
          <a:bodyPr wrap="none" lIns="91439" tIns="45719" rIns="91439" bIns="45719">
            <a:spAutoFit/>
          </a:bodyPr>
          <a:lstStyle/>
          <a:p>
            <a:r>
              <a:rPr lang="en-US" sz="1687" dirty="0">
                <a:solidFill>
                  <a:srgbClr val="000000"/>
                </a:solidFill>
                <a:latin typeface="Book Antiqua"/>
              </a:rPr>
              <a:t>PROJ*: classified at attribute level</a:t>
            </a:r>
          </a:p>
        </p:txBody>
      </p:sp>
      <p:graphicFrame>
        <p:nvGraphicFramePr>
          <p:cNvPr id="74881" name="Group 129"/>
          <p:cNvGraphicFramePr>
            <a:graphicFrameLocks noGrp="1"/>
          </p:cNvGraphicFramePr>
          <p:nvPr>
            <p:extLst>
              <p:ext uri="{D42A27DB-BD31-4B8C-83A1-F6EECF244321}">
                <p14:modId xmlns:p14="http://schemas.microsoft.com/office/powerpoint/2010/main" val="2155775912"/>
              </p:ext>
            </p:extLst>
          </p:nvPr>
        </p:nvGraphicFramePr>
        <p:xfrm>
          <a:off x="611188" y="4581525"/>
          <a:ext cx="8064500" cy="1152525"/>
        </p:xfrm>
        <a:graphic>
          <a:graphicData uri="http://schemas.openxmlformats.org/drawingml/2006/table">
            <a:tbl>
              <a:tblPr/>
              <a:tblGrid>
                <a:gridCol w="771525">
                  <a:extLst>
                    <a:ext uri="{9D8B030D-6E8A-4147-A177-3AD203B41FA5}">
                      <a16:colId xmlns:a16="http://schemas.microsoft.com/office/drawing/2014/main" val="20000"/>
                    </a:ext>
                  </a:extLst>
                </a:gridCol>
                <a:gridCol w="630237">
                  <a:extLst>
                    <a:ext uri="{9D8B030D-6E8A-4147-A177-3AD203B41FA5}">
                      <a16:colId xmlns:a16="http://schemas.microsoft.com/office/drawing/2014/main" val="20001"/>
                    </a:ext>
                  </a:extLst>
                </a:gridCol>
                <a:gridCol w="1963738">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gridCol w="1368425">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gridCol w="1316037">
                  <a:extLst>
                    <a:ext uri="{9D8B030D-6E8A-4147-A177-3AD203B41FA5}">
                      <a16:colId xmlns:a16="http://schemas.microsoft.com/office/drawing/2014/main" val="20006"/>
                    </a:ext>
                  </a:extLst>
                </a:gridCol>
                <a:gridCol w="700088">
                  <a:extLst>
                    <a:ext uri="{9D8B030D-6E8A-4147-A177-3AD203B41FA5}">
                      <a16:colId xmlns:a16="http://schemas.microsoft.com/office/drawing/2014/main" val="20007"/>
                    </a:ext>
                  </a:extLst>
                </a:gridCol>
              </a:tblGrid>
              <a:tr h="412750">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PNO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rgbClr val="000000"/>
                          </a:solidFill>
                          <a:effectLst/>
                          <a:latin typeface="Book Antiqua"/>
                        </a:rPr>
                        <a:t>PNAME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SL2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BUDGET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SL3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LOC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SL4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9775">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P1</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rgbClr val="000000"/>
                          </a:solidFill>
                          <a:effectLst/>
                          <a:latin typeface="Book Antiqua"/>
                        </a:rPr>
                        <a:t>Instrumentation</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rgbClr val="000000"/>
                          </a:solidFill>
                          <a:effectLst/>
                          <a:latin typeface="Book Antiqua"/>
                        </a:rPr>
                        <a:t>DB Develop.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150000</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Null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Montreal</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Null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p>
                      <a:pPr marL="0" marR="0" lvl="0" indent="0" algn="l" defTabSz="914400" rtl="0" eaLnBrk="0" fontAlgn="base" latinLnBrk="0" hangingPunct="0">
                        <a:lnSpc>
                          <a:spcPct val="90000"/>
                        </a:lnSpc>
                        <a:spcBef>
                          <a:spcPct val="30000"/>
                        </a:spcBef>
                        <a:spcAft>
                          <a:spcPct val="0"/>
                        </a:spcAft>
                        <a:buClr>
                          <a:schemeClr val="accent2"/>
                        </a:buClr>
                        <a:buSzPct val="75000"/>
                        <a:buFont typeface="Monotype Sorts" charset="2"/>
                        <a:buNone/>
                        <a:tabLst/>
                      </a:pPr>
                      <a:r>
                        <a:rPr kumimoji="0" lang="en-US" sz="1800" b="0" i="0" u="none" strike="noStrike" cap="none" normalizeH="0" baseline="0" dirty="0">
                          <a:ln>
                            <a:noFill/>
                          </a:ln>
                          <a:solidFill>
                            <a:schemeClr val="tx1"/>
                          </a:solidFill>
                          <a:effectLst/>
                          <a:latin typeface="Book Antiqua"/>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4880" name="Text Box 128"/>
          <p:cNvSpPr txBox="1">
            <a:spLocks noChangeArrowheads="1"/>
          </p:cNvSpPr>
          <p:nvPr/>
        </p:nvSpPr>
        <p:spPr bwMode="auto">
          <a:xfrm>
            <a:off x="101932" y="4005263"/>
            <a:ext cx="5331907" cy="351954"/>
          </a:xfrm>
          <a:prstGeom prst="rect">
            <a:avLst/>
          </a:prstGeom>
          <a:noFill/>
          <a:ln w="12700">
            <a:noFill/>
            <a:miter lim="800000"/>
            <a:headEnd/>
            <a:tailEnd/>
          </a:ln>
          <a:effectLst/>
        </p:spPr>
        <p:txBody>
          <a:bodyPr wrap="none" lIns="91439" tIns="45719" rIns="91439" bIns="45719">
            <a:spAutoFit/>
          </a:bodyPr>
          <a:lstStyle/>
          <a:p>
            <a:r>
              <a:rPr lang="en-US" sz="1687" dirty="0">
                <a:solidFill>
                  <a:srgbClr val="000000"/>
                </a:solidFill>
                <a:latin typeface="Book Antiqua"/>
              </a:rPr>
              <a:t>PROJ* as seen by a subject with confidential clearance</a:t>
            </a:r>
          </a:p>
        </p:txBody>
      </p:sp>
      <p:sp>
        <p:nvSpPr>
          <p:cNvPr id="2" name="Footer Placeholder 1">
            <a:extLst>
              <a:ext uri="{FF2B5EF4-FFF2-40B4-BE49-F238E27FC236}">
                <a16:creationId xmlns:a16="http://schemas.microsoft.com/office/drawing/2014/main" id="{C53794BD-5D30-0B4F-8377-86387E992105}"/>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A6B5B721-90DD-D64D-BB2B-583E319F7C80}"/>
              </a:ext>
            </a:extLst>
          </p:cNvPr>
          <p:cNvSpPr>
            <a:spLocks noGrp="1"/>
          </p:cNvSpPr>
          <p:nvPr>
            <p:ph type="sldNum" sz="quarter" idx="4"/>
          </p:nvPr>
        </p:nvSpPr>
        <p:spPr/>
        <p:txBody>
          <a:bodyPr/>
          <a:lstStyle/>
          <a:p>
            <a:fld id="{FD96158B-4539-3C43-9DE5-94C547866200}" type="slidenum">
              <a:rPr lang="en-US"/>
              <a:t>39</a:t>
            </a:fld>
            <a:endParaRPr lang="en-US"/>
          </a:p>
        </p:txBody>
      </p:sp>
    </p:spTree>
    <p:extLst>
      <p:ext uri="{BB962C8B-B14F-4D97-AF65-F5344CB8AC3E}">
        <p14:creationId xmlns:p14="http://schemas.microsoft.com/office/powerpoint/2010/main" val="18492274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dirty="0"/>
              <a:t>Distributed Access Control</a:t>
            </a:r>
          </a:p>
        </p:txBody>
      </p:sp>
      <p:sp>
        <p:nvSpPr>
          <p:cNvPr id="77827" name="Rectangle 3"/>
          <p:cNvSpPr>
            <a:spLocks noGrp="1" noChangeArrowheads="1"/>
          </p:cNvSpPr>
          <p:nvPr>
            <p:ph type="body" idx="1"/>
          </p:nvPr>
        </p:nvSpPr>
        <p:spPr/>
        <p:txBody>
          <a:bodyPr/>
          <a:lstStyle/>
          <a:p>
            <a:r>
              <a:rPr lang="en-US" dirty="0"/>
              <a:t>Additional problems in a distributed environment</a:t>
            </a:r>
          </a:p>
          <a:p>
            <a:pPr lvl="1"/>
            <a:r>
              <a:rPr lang="en-US" dirty="0"/>
              <a:t>Remote user authentication</a:t>
            </a:r>
          </a:p>
          <a:p>
            <a:pPr lvl="2"/>
            <a:r>
              <a:rPr lang="en-US" dirty="0"/>
              <a:t>Typically using a directory service</a:t>
            </a:r>
          </a:p>
          <a:p>
            <a:pPr lvl="3"/>
            <a:r>
              <a:rPr lang="en-US" dirty="0"/>
              <a:t>Should be replicated at some sites for availability</a:t>
            </a:r>
          </a:p>
          <a:p>
            <a:pPr lvl="1"/>
            <a:r>
              <a:rPr lang="en-US" dirty="0"/>
              <a:t>Management of DAC rules</a:t>
            </a:r>
          </a:p>
          <a:p>
            <a:pPr lvl="2"/>
            <a:r>
              <a:rPr lang="en-US" dirty="0"/>
              <a:t>Problem if users’ group can span multiple sites</a:t>
            </a:r>
          </a:p>
          <a:p>
            <a:pPr lvl="3"/>
            <a:r>
              <a:rPr lang="en-US" dirty="0"/>
              <a:t>Rules stored at some directory based on user groups location</a:t>
            </a:r>
          </a:p>
          <a:p>
            <a:pPr lvl="3"/>
            <a:r>
              <a:rPr lang="en-US" dirty="0"/>
              <a:t>Accessing rules may incur remote queries</a:t>
            </a:r>
          </a:p>
          <a:p>
            <a:pPr lvl="1"/>
            <a:r>
              <a:rPr lang="en-US" dirty="0"/>
              <a:t>Covert channels in MAC</a:t>
            </a:r>
          </a:p>
        </p:txBody>
      </p:sp>
      <p:sp>
        <p:nvSpPr>
          <p:cNvPr id="2" name="Footer Placeholder 1">
            <a:extLst>
              <a:ext uri="{FF2B5EF4-FFF2-40B4-BE49-F238E27FC236}">
                <a16:creationId xmlns:a16="http://schemas.microsoft.com/office/drawing/2014/main" id="{65A264ED-FD40-E24C-8F3B-9038A51F6983}"/>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80F6E22D-B0FB-4D45-A8DB-8996F9078EDB}"/>
              </a:ext>
            </a:extLst>
          </p:cNvPr>
          <p:cNvSpPr>
            <a:spLocks noGrp="1"/>
          </p:cNvSpPr>
          <p:nvPr>
            <p:ph type="sldNum" sz="quarter" idx="4"/>
          </p:nvPr>
        </p:nvSpPr>
        <p:spPr/>
        <p:txBody>
          <a:bodyPr/>
          <a:lstStyle/>
          <a:p>
            <a:fld id="{FD96158B-4539-3C43-9DE5-94C547866200}" type="slidenum">
              <a:rPr lang="en-US"/>
              <a:t>40</a:t>
            </a:fld>
            <a:endParaRPr lang="en-US"/>
          </a:p>
        </p:txBody>
      </p:sp>
    </p:spTree>
    <p:extLst>
      <p:ext uri="{BB962C8B-B14F-4D97-AF65-F5344CB8AC3E}">
        <p14:creationId xmlns:p14="http://schemas.microsoft.com/office/powerpoint/2010/main" val="13135266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dirty="0"/>
              <a:t>Covert Channels</a:t>
            </a:r>
          </a:p>
        </p:txBody>
      </p:sp>
      <p:sp>
        <p:nvSpPr>
          <p:cNvPr id="79875" name="Rectangle 3"/>
          <p:cNvSpPr>
            <a:spLocks noGrp="1" noChangeArrowheads="1"/>
          </p:cNvSpPr>
          <p:nvPr>
            <p:ph idx="1"/>
          </p:nvPr>
        </p:nvSpPr>
        <p:spPr>
          <a:xfrm>
            <a:off x="395536" y="1196752"/>
            <a:ext cx="8219256" cy="4968552"/>
          </a:xfrm>
        </p:spPr>
        <p:txBody>
          <a:bodyPr/>
          <a:lstStyle/>
          <a:p>
            <a:r>
              <a:rPr lang="en-US" dirty="0"/>
              <a:t>Indirect means to access unauthorized data</a:t>
            </a:r>
          </a:p>
          <a:p>
            <a:r>
              <a:rPr lang="en-US" dirty="0"/>
              <a:t>Example</a:t>
            </a:r>
          </a:p>
          <a:p>
            <a:pPr lvl="1"/>
            <a:r>
              <a:rPr lang="en-US" dirty="0"/>
              <a:t>Consider a simple DDB with 2 sites: C (confidential) and S (secret)</a:t>
            </a:r>
          </a:p>
          <a:p>
            <a:pPr lvl="1"/>
            <a:r>
              <a:rPr lang="en-US" dirty="0"/>
              <a:t>Following the “no write down” rule, an update from a subject with secret clearance can only be sent to S</a:t>
            </a:r>
          </a:p>
          <a:p>
            <a:pPr lvl="1"/>
            <a:r>
              <a:rPr lang="en-US" dirty="0"/>
              <a:t>Following the “no read up” rule, a read query from the same subject can be sent to both C and S</a:t>
            </a:r>
          </a:p>
          <a:p>
            <a:pPr lvl="1"/>
            <a:r>
              <a:rPr lang="en-US" dirty="0"/>
              <a:t>But the query may contain secret information (e.g. in a select predicate), so is a potential covert channel</a:t>
            </a:r>
          </a:p>
          <a:p>
            <a:r>
              <a:rPr lang="en-US" dirty="0"/>
              <a:t>Solution: replicate part of the DB</a:t>
            </a:r>
          </a:p>
          <a:p>
            <a:pPr lvl="1"/>
            <a:r>
              <a:rPr lang="en-US" dirty="0"/>
              <a:t>So that a site at security level </a:t>
            </a:r>
            <a:r>
              <a:rPr lang="en-US" i="1" dirty="0"/>
              <a:t>L </a:t>
            </a:r>
            <a:r>
              <a:rPr lang="en-US" dirty="0"/>
              <a:t>contains all data that a subject at level </a:t>
            </a:r>
            <a:r>
              <a:rPr lang="en-US" i="1" dirty="0"/>
              <a:t>L</a:t>
            </a:r>
            <a:r>
              <a:rPr lang="en-US" dirty="0"/>
              <a:t> can access (e.g. S above would replicate the confidential data so it can entirely process secret queries)</a:t>
            </a:r>
          </a:p>
          <a:p>
            <a:pPr lvl="1"/>
            <a:endParaRPr lang="en-US" dirty="0"/>
          </a:p>
          <a:p>
            <a:pPr lvl="1"/>
            <a:endParaRPr lang="en-US" dirty="0"/>
          </a:p>
        </p:txBody>
      </p:sp>
      <p:sp>
        <p:nvSpPr>
          <p:cNvPr id="2" name="Footer Placeholder 1">
            <a:extLst>
              <a:ext uri="{FF2B5EF4-FFF2-40B4-BE49-F238E27FC236}">
                <a16:creationId xmlns:a16="http://schemas.microsoft.com/office/drawing/2014/main" id="{2A17E2E3-8126-7448-ACFA-C4E931B58EB2}"/>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670F52B0-9E22-AA4D-A80A-492EF8A0FBD0}"/>
              </a:ext>
            </a:extLst>
          </p:cNvPr>
          <p:cNvSpPr>
            <a:spLocks noGrp="1"/>
          </p:cNvSpPr>
          <p:nvPr>
            <p:ph type="sldNum" sz="quarter" idx="4"/>
          </p:nvPr>
        </p:nvSpPr>
        <p:spPr/>
        <p:txBody>
          <a:bodyPr/>
          <a:lstStyle/>
          <a:p>
            <a:fld id="{FD96158B-4539-3C43-9DE5-94C547866200}" type="slidenum">
              <a:rPr lang="en-US"/>
              <a:t>41</a:t>
            </a:fld>
            <a:endParaRPr lang="en-US"/>
          </a:p>
        </p:txBody>
      </p:sp>
    </p:spTree>
    <p:extLst>
      <p:ext uri="{BB962C8B-B14F-4D97-AF65-F5344CB8AC3E}">
        <p14:creationId xmlns:p14="http://schemas.microsoft.com/office/powerpoint/2010/main" val="3131776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Book Antiqua"/>
              </a:rPr>
              <a:t>Distributed Data Control</a:t>
            </a:r>
          </a:p>
          <a:p>
            <a:pPr lvl="1">
              <a:buClr>
                <a:srgbClr val="E78A5C">
                  <a:lumMod val="50000"/>
                </a:srgbClr>
              </a:buClr>
            </a:pPr>
            <a:r>
              <a:rPr lang="en-US" dirty="0">
                <a:solidFill>
                  <a:srgbClr val="1771A9">
                    <a:alpha val="25000"/>
                  </a:srgbClr>
                </a:solidFill>
                <a:cs typeface="Arial" panose="020B0604020202020204" pitchFamily="34" charset="0"/>
              </a:rPr>
              <a:t>View management</a:t>
            </a:r>
          </a:p>
          <a:p>
            <a:pPr lvl="1">
              <a:buClr>
                <a:srgbClr val="E78A5C">
                  <a:lumMod val="50000"/>
                </a:srgbClr>
              </a:buClr>
            </a:pPr>
            <a:r>
              <a:rPr lang="en-US" dirty="0">
                <a:solidFill>
                  <a:srgbClr val="1771A9">
                    <a:alpha val="25000"/>
                  </a:srgbClr>
                </a:solidFill>
                <a:cs typeface="Arial" panose="020B0604020202020204" pitchFamily="34" charset="0"/>
              </a:rPr>
              <a:t>Data security</a:t>
            </a:r>
          </a:p>
          <a:p>
            <a:pPr lvl="1"/>
            <a:r>
              <a:rPr lang="en-US" dirty="0">
                <a:solidFill>
                  <a:srgbClr val="1771A9"/>
                </a:solidFill>
                <a:cs typeface="Book Antiqua"/>
              </a:rPr>
              <a:t>Semantic integrity control</a:t>
            </a:r>
          </a:p>
          <a:p>
            <a:pPr lvl="1"/>
            <a:endParaRPr lang="en-US" dirty="0">
              <a:solidFill>
                <a:srgbClr val="1771A9"/>
              </a:solidFill>
              <a:cs typeface="Book Antiqua"/>
            </a:endParaRPr>
          </a:p>
          <a:p>
            <a:pPr lvl="1"/>
            <a:endParaRPr lang="en-US" dirty="0">
              <a:solidFill>
                <a:srgbClr val="1771A9"/>
              </a:solidFill>
              <a:cs typeface="Book Antiqua"/>
            </a:endParaRPr>
          </a:p>
          <a:p>
            <a:pPr lvl="1">
              <a:buClr>
                <a:srgbClr val="E78A5C">
                  <a:lumMod val="50000"/>
                </a:srgbClr>
              </a:buClr>
            </a:pPr>
            <a:endParaRPr lang="en-US" dirty="0">
              <a:solidFill>
                <a:srgbClr val="1771A9">
                  <a:alpha val="25000"/>
                </a:srgbClr>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42</a:t>
            </a:fld>
            <a:endParaRPr lang="en-US"/>
          </a:p>
        </p:txBody>
      </p:sp>
    </p:spTree>
    <p:extLst>
      <p:ext uri="{BB962C8B-B14F-4D97-AF65-F5344CB8AC3E}">
        <p14:creationId xmlns:p14="http://schemas.microsoft.com/office/powerpoint/2010/main" val="40630768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noFill/>
          <a:ln/>
        </p:spPr>
        <p:txBody>
          <a:bodyPr/>
          <a:lstStyle/>
          <a:p>
            <a:r>
              <a:rPr lang="en-US" dirty="0"/>
              <a:t>Semantic Integrity Control</a:t>
            </a:r>
          </a:p>
        </p:txBody>
      </p:sp>
      <p:sp>
        <p:nvSpPr>
          <p:cNvPr id="14338" name="Rectangle 2"/>
          <p:cNvSpPr>
            <a:spLocks noGrp="1" noChangeArrowheads="1"/>
          </p:cNvSpPr>
          <p:nvPr>
            <p:ph idx="1"/>
          </p:nvPr>
        </p:nvSpPr>
        <p:spPr>
          <a:xfrm>
            <a:off x="457200" y="1556792"/>
            <a:ext cx="8229600" cy="4530725"/>
          </a:xfrm>
          <a:noFill/>
          <a:ln/>
        </p:spPr>
        <p:txBody>
          <a:bodyPr/>
          <a:lstStyle/>
          <a:p>
            <a:pPr>
              <a:lnSpc>
                <a:spcPct val="100000"/>
              </a:lnSpc>
              <a:spcBef>
                <a:spcPct val="50000"/>
              </a:spcBef>
              <a:buFont typeface="Monotype Sorts" charset="2"/>
              <a:buNone/>
            </a:pPr>
            <a:r>
              <a:rPr lang="en-US" dirty="0"/>
              <a:t>Maintain database </a:t>
            </a:r>
            <a:r>
              <a:rPr lang="en-US" dirty="0">
                <a:solidFill>
                  <a:srgbClr val="FF0000"/>
                </a:solidFill>
              </a:rPr>
              <a:t>consistency</a:t>
            </a:r>
            <a:r>
              <a:rPr lang="en-US" dirty="0"/>
              <a:t> by enforcing a set of constraints defined on the database.</a:t>
            </a:r>
          </a:p>
          <a:p>
            <a:pPr>
              <a:lnSpc>
                <a:spcPct val="100000"/>
              </a:lnSpc>
              <a:spcBef>
                <a:spcPct val="50000"/>
              </a:spcBef>
            </a:pPr>
            <a:r>
              <a:rPr lang="en-US" dirty="0">
                <a:solidFill>
                  <a:schemeClr val="tx2"/>
                </a:solidFill>
              </a:rPr>
              <a:t>Structural constraints</a:t>
            </a:r>
            <a:endParaRPr lang="en-US" dirty="0"/>
          </a:p>
          <a:p>
            <a:pPr lvl="1">
              <a:lnSpc>
                <a:spcPct val="100000"/>
              </a:lnSpc>
              <a:spcBef>
                <a:spcPct val="50000"/>
              </a:spcBef>
            </a:pPr>
            <a:r>
              <a:rPr lang="en-US" dirty="0"/>
              <a:t>Basic semantic properties inherent to a data model e.g., unique key constraint in relational model</a:t>
            </a:r>
          </a:p>
          <a:p>
            <a:pPr>
              <a:lnSpc>
                <a:spcPct val="100000"/>
              </a:lnSpc>
              <a:spcBef>
                <a:spcPct val="50000"/>
              </a:spcBef>
            </a:pPr>
            <a:r>
              <a:rPr lang="en-US" dirty="0">
                <a:solidFill>
                  <a:schemeClr val="tx2"/>
                </a:solidFill>
              </a:rPr>
              <a:t>Behavioral constraints</a:t>
            </a:r>
            <a:endParaRPr lang="en-US" dirty="0"/>
          </a:p>
          <a:p>
            <a:pPr lvl="1">
              <a:lnSpc>
                <a:spcPct val="100000"/>
              </a:lnSpc>
              <a:spcBef>
                <a:spcPct val="50000"/>
              </a:spcBef>
            </a:pPr>
            <a:r>
              <a:rPr lang="en-US" dirty="0"/>
              <a:t>Regulate application behavior, e.g., dependencies in the relational model</a:t>
            </a:r>
          </a:p>
          <a:p>
            <a:r>
              <a:rPr lang="en-US" dirty="0"/>
              <a:t>Two components</a:t>
            </a:r>
          </a:p>
          <a:p>
            <a:pPr lvl="1"/>
            <a:r>
              <a:rPr lang="en-US" dirty="0"/>
              <a:t>Integrity constraint specification</a:t>
            </a:r>
          </a:p>
          <a:p>
            <a:pPr lvl="1"/>
            <a:r>
              <a:rPr lang="en-US" dirty="0"/>
              <a:t>Integrity constraint enforcement</a:t>
            </a:r>
          </a:p>
        </p:txBody>
      </p:sp>
      <p:sp>
        <p:nvSpPr>
          <p:cNvPr id="2" name="Footer Placeholder 1">
            <a:extLst>
              <a:ext uri="{FF2B5EF4-FFF2-40B4-BE49-F238E27FC236}">
                <a16:creationId xmlns:a16="http://schemas.microsoft.com/office/drawing/2014/main" id="{3BCFE3E8-CFEA-B44C-B64D-6CB42C986D96}"/>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A3CA2666-EB3E-F044-9946-7D2BC722A865}"/>
              </a:ext>
            </a:extLst>
          </p:cNvPr>
          <p:cNvSpPr>
            <a:spLocks noGrp="1"/>
          </p:cNvSpPr>
          <p:nvPr>
            <p:ph type="sldNum" sz="quarter" idx="4"/>
          </p:nvPr>
        </p:nvSpPr>
        <p:spPr/>
        <p:txBody>
          <a:bodyPr/>
          <a:lstStyle/>
          <a:p>
            <a:fld id="{FD96158B-4539-3C43-9DE5-94C547866200}" type="slidenum">
              <a:rPr lang="en-US"/>
              <a:t>43</a:t>
            </a:fld>
            <a:endParaRPr lang="en-US"/>
          </a:p>
        </p:txBody>
      </p:sp>
    </p:spTree>
    <p:extLst>
      <p:ext uri="{BB962C8B-B14F-4D97-AF65-F5344CB8AC3E}">
        <p14:creationId xmlns:p14="http://schemas.microsoft.com/office/powerpoint/2010/main" val="39574637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title"/>
          </p:nvPr>
        </p:nvSpPr>
        <p:spPr>
          <a:noFill/>
          <a:ln/>
        </p:spPr>
        <p:txBody>
          <a:bodyPr/>
          <a:lstStyle/>
          <a:p>
            <a:r>
              <a:rPr lang="en-US" dirty="0"/>
              <a:t>Semantic Integrity Control</a:t>
            </a:r>
          </a:p>
        </p:txBody>
      </p:sp>
      <p:sp>
        <p:nvSpPr>
          <p:cNvPr id="16386" name="Rectangle 2"/>
          <p:cNvSpPr>
            <a:spLocks noGrp="1" noChangeArrowheads="1"/>
          </p:cNvSpPr>
          <p:nvPr>
            <p:ph idx="1"/>
          </p:nvPr>
        </p:nvSpPr>
        <p:spPr>
          <a:xfrm>
            <a:off x="467544" y="1484784"/>
            <a:ext cx="8229600" cy="4530725"/>
          </a:xfrm>
          <a:noFill/>
          <a:ln/>
        </p:spPr>
        <p:txBody>
          <a:bodyPr/>
          <a:lstStyle/>
          <a:p>
            <a:pPr>
              <a:lnSpc>
                <a:spcPct val="100000"/>
              </a:lnSpc>
              <a:spcBef>
                <a:spcPct val="40000"/>
              </a:spcBef>
            </a:pPr>
            <a:r>
              <a:rPr lang="en-US" dirty="0">
                <a:solidFill>
                  <a:schemeClr val="tx2"/>
                </a:solidFill>
              </a:rPr>
              <a:t>Procedural</a:t>
            </a:r>
            <a:endParaRPr lang="en-US" dirty="0"/>
          </a:p>
          <a:p>
            <a:pPr lvl="1">
              <a:spcBef>
                <a:spcPct val="40000"/>
              </a:spcBef>
            </a:pPr>
            <a:r>
              <a:rPr lang="en-US" dirty="0"/>
              <a:t>Control embedded in each application program</a:t>
            </a:r>
          </a:p>
          <a:p>
            <a:pPr>
              <a:lnSpc>
                <a:spcPct val="100000"/>
              </a:lnSpc>
              <a:spcBef>
                <a:spcPct val="40000"/>
              </a:spcBef>
            </a:pPr>
            <a:r>
              <a:rPr lang="en-US" dirty="0">
                <a:solidFill>
                  <a:schemeClr val="tx2"/>
                </a:solidFill>
              </a:rPr>
              <a:t>Declarative</a:t>
            </a:r>
            <a:endParaRPr lang="en-US" dirty="0"/>
          </a:p>
          <a:p>
            <a:pPr lvl="1">
              <a:spcBef>
                <a:spcPct val="40000"/>
              </a:spcBef>
            </a:pPr>
            <a:r>
              <a:rPr lang="en-US" dirty="0"/>
              <a:t>Assertions in predicate calculus</a:t>
            </a:r>
          </a:p>
          <a:p>
            <a:pPr lvl="1">
              <a:lnSpc>
                <a:spcPct val="100000"/>
              </a:lnSpc>
              <a:spcBef>
                <a:spcPct val="40000"/>
              </a:spcBef>
            </a:pPr>
            <a:r>
              <a:rPr lang="en-US" dirty="0"/>
              <a:t>Easy to define constraints</a:t>
            </a:r>
          </a:p>
          <a:p>
            <a:pPr lvl="1">
              <a:lnSpc>
                <a:spcPct val="100000"/>
              </a:lnSpc>
              <a:spcBef>
                <a:spcPct val="40000"/>
              </a:spcBef>
            </a:pPr>
            <a:r>
              <a:rPr lang="en-US" dirty="0"/>
              <a:t>Definition of database consistency clear</a:t>
            </a:r>
          </a:p>
          <a:p>
            <a:pPr lvl="1">
              <a:lnSpc>
                <a:spcPct val="100000"/>
              </a:lnSpc>
              <a:spcBef>
                <a:spcPct val="40000"/>
              </a:spcBef>
            </a:pPr>
            <a:r>
              <a:rPr lang="en-US" dirty="0"/>
              <a:t>But inefficient to check assertions for each update</a:t>
            </a:r>
          </a:p>
          <a:p>
            <a:pPr lvl="2">
              <a:lnSpc>
                <a:spcPct val="100000"/>
              </a:lnSpc>
              <a:spcBef>
                <a:spcPct val="40000"/>
              </a:spcBef>
            </a:pPr>
            <a:r>
              <a:rPr lang="en-US" dirty="0"/>
              <a:t>Limit the search space</a:t>
            </a:r>
          </a:p>
          <a:p>
            <a:pPr lvl="2">
              <a:lnSpc>
                <a:spcPct val="100000"/>
              </a:lnSpc>
              <a:spcBef>
                <a:spcPct val="40000"/>
              </a:spcBef>
            </a:pPr>
            <a:r>
              <a:rPr lang="en-US" dirty="0"/>
              <a:t>Decrease the number of data accesses/assertion</a:t>
            </a:r>
          </a:p>
          <a:p>
            <a:pPr lvl="2">
              <a:lnSpc>
                <a:spcPct val="100000"/>
              </a:lnSpc>
              <a:spcBef>
                <a:spcPct val="40000"/>
              </a:spcBef>
            </a:pPr>
            <a:r>
              <a:rPr lang="en-US" dirty="0"/>
              <a:t>Preventive strategies</a:t>
            </a:r>
          </a:p>
          <a:p>
            <a:pPr lvl="2">
              <a:lnSpc>
                <a:spcPct val="100000"/>
              </a:lnSpc>
              <a:spcBef>
                <a:spcPct val="40000"/>
              </a:spcBef>
            </a:pPr>
            <a:r>
              <a:rPr lang="en-US" dirty="0"/>
              <a:t>Checking at compile time</a:t>
            </a:r>
          </a:p>
        </p:txBody>
      </p:sp>
      <p:sp>
        <p:nvSpPr>
          <p:cNvPr id="2" name="Footer Placeholder 1">
            <a:extLst>
              <a:ext uri="{FF2B5EF4-FFF2-40B4-BE49-F238E27FC236}">
                <a16:creationId xmlns:a16="http://schemas.microsoft.com/office/drawing/2014/main" id="{3CDF6D4E-9D0C-DD4E-B294-A8B7A5C12FF9}"/>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23E63D42-11D9-2A45-9177-D1C9DF9D694B}"/>
              </a:ext>
            </a:extLst>
          </p:cNvPr>
          <p:cNvSpPr>
            <a:spLocks noGrp="1"/>
          </p:cNvSpPr>
          <p:nvPr>
            <p:ph type="sldNum" sz="quarter" idx="4"/>
          </p:nvPr>
        </p:nvSpPr>
        <p:spPr/>
        <p:txBody>
          <a:bodyPr/>
          <a:lstStyle/>
          <a:p>
            <a:fld id="{FD96158B-4539-3C43-9DE5-94C547866200}" type="slidenum">
              <a:rPr lang="en-US"/>
              <a:t>44</a:t>
            </a:fld>
            <a:endParaRPr lang="en-US"/>
          </a:p>
        </p:txBody>
      </p:sp>
    </p:spTree>
    <p:extLst>
      <p:ext uri="{BB962C8B-B14F-4D97-AF65-F5344CB8AC3E}">
        <p14:creationId xmlns:p14="http://schemas.microsoft.com/office/powerpoint/2010/main" val="34642539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a:noFill/>
          <a:ln/>
        </p:spPr>
        <p:txBody>
          <a:bodyPr/>
          <a:lstStyle/>
          <a:p>
            <a:r>
              <a:rPr lang="en-US" dirty="0"/>
              <a:t>Constraint Specification Language</a:t>
            </a:r>
          </a:p>
        </p:txBody>
      </p:sp>
      <p:sp>
        <p:nvSpPr>
          <p:cNvPr id="17410" name="Rectangle 2"/>
          <p:cNvSpPr>
            <a:spLocks noGrp="1" noChangeArrowheads="1"/>
          </p:cNvSpPr>
          <p:nvPr>
            <p:ph idx="1"/>
          </p:nvPr>
        </p:nvSpPr>
        <p:spPr>
          <a:xfrm>
            <a:off x="467544" y="1124744"/>
            <a:ext cx="8229600" cy="5040560"/>
          </a:xfrm>
          <a:noFill/>
          <a:ln/>
        </p:spPr>
        <p:txBody>
          <a:bodyPr/>
          <a:lstStyle/>
          <a:p>
            <a:pPr>
              <a:lnSpc>
                <a:spcPct val="100000"/>
              </a:lnSpc>
              <a:spcBef>
                <a:spcPct val="40000"/>
              </a:spcBef>
              <a:buFont typeface="Monotype Sorts" charset="2"/>
              <a:buNone/>
            </a:pPr>
            <a:r>
              <a:rPr lang="en-US" dirty="0">
                <a:solidFill>
                  <a:srgbClr val="FF0000"/>
                </a:solidFill>
              </a:rPr>
              <a:t>Predefined constraints</a:t>
            </a:r>
          </a:p>
          <a:p>
            <a:pPr lvl="1">
              <a:lnSpc>
                <a:spcPct val="100000"/>
              </a:lnSpc>
              <a:spcBef>
                <a:spcPct val="40000"/>
              </a:spcBef>
              <a:buFont typeface="Century Schoolbook" charset="0"/>
              <a:buNone/>
            </a:pPr>
            <a:r>
              <a:rPr lang="en-US" dirty="0"/>
              <a:t>specify the more common constraints of the relational model</a:t>
            </a:r>
          </a:p>
          <a:p>
            <a:pPr lvl="1">
              <a:lnSpc>
                <a:spcPct val="100000"/>
              </a:lnSpc>
              <a:spcBef>
                <a:spcPct val="40000"/>
              </a:spcBef>
            </a:pPr>
            <a:r>
              <a:rPr lang="en-US" dirty="0">
                <a:solidFill>
                  <a:schemeClr val="tx2"/>
                </a:solidFill>
              </a:rPr>
              <a:t>Not-null attribute</a:t>
            </a:r>
            <a:endParaRPr lang="en-US" dirty="0"/>
          </a:p>
          <a:p>
            <a:pPr lvl="2" indent="0">
              <a:spcBef>
                <a:spcPct val="40000"/>
              </a:spcBef>
              <a:buNone/>
            </a:pPr>
            <a:r>
              <a:rPr lang="en-US" dirty="0"/>
              <a:t>	</a:t>
            </a:r>
            <a:r>
              <a:rPr lang="en-US" dirty="0">
                <a:latin typeface="Courier" pitchFamily="2" charset="0"/>
              </a:rPr>
              <a:t>ENO </a:t>
            </a:r>
            <a:r>
              <a:rPr lang="en-US" b="1" dirty="0">
                <a:latin typeface="Courier" pitchFamily="2" charset="0"/>
              </a:rPr>
              <a:t>NOT NULL IN</a:t>
            </a:r>
            <a:r>
              <a:rPr lang="en-US" dirty="0">
                <a:latin typeface="Courier" pitchFamily="2" charset="0"/>
              </a:rPr>
              <a:t> EMP</a:t>
            </a:r>
          </a:p>
          <a:p>
            <a:pPr lvl="1">
              <a:lnSpc>
                <a:spcPct val="100000"/>
              </a:lnSpc>
              <a:spcBef>
                <a:spcPct val="40000"/>
              </a:spcBef>
            </a:pPr>
            <a:r>
              <a:rPr lang="en-US" dirty="0">
                <a:solidFill>
                  <a:schemeClr val="tx2"/>
                </a:solidFill>
              </a:rPr>
              <a:t>Unique key</a:t>
            </a:r>
            <a:endParaRPr lang="en-US" dirty="0"/>
          </a:p>
          <a:p>
            <a:pPr lvl="2" indent="0">
              <a:spcBef>
                <a:spcPct val="40000"/>
              </a:spcBef>
              <a:buNone/>
            </a:pPr>
            <a:r>
              <a:rPr lang="en-US" dirty="0"/>
              <a:t>	</a:t>
            </a:r>
            <a:r>
              <a:rPr lang="en-US" dirty="0">
                <a:latin typeface="Courier" pitchFamily="2" charset="0"/>
              </a:rPr>
              <a:t>(ENO, PNO) </a:t>
            </a:r>
            <a:r>
              <a:rPr lang="en-US" b="1" dirty="0">
                <a:latin typeface="Courier" pitchFamily="2" charset="0"/>
              </a:rPr>
              <a:t>UNIQUE IN</a:t>
            </a:r>
            <a:r>
              <a:rPr lang="en-US" dirty="0">
                <a:latin typeface="Courier" pitchFamily="2" charset="0"/>
              </a:rPr>
              <a:t> ASG</a:t>
            </a:r>
          </a:p>
          <a:p>
            <a:pPr lvl="1">
              <a:lnSpc>
                <a:spcPct val="100000"/>
              </a:lnSpc>
              <a:spcBef>
                <a:spcPct val="40000"/>
              </a:spcBef>
            </a:pPr>
            <a:r>
              <a:rPr lang="en-US" dirty="0">
                <a:solidFill>
                  <a:schemeClr val="tx2"/>
                </a:solidFill>
              </a:rPr>
              <a:t>Foreign key </a:t>
            </a:r>
            <a:endParaRPr lang="en-US" dirty="0"/>
          </a:p>
          <a:p>
            <a:pPr lvl="2" indent="0">
              <a:spcBef>
                <a:spcPct val="40000"/>
              </a:spcBef>
              <a:buNone/>
            </a:pPr>
            <a:r>
              <a:rPr lang="en-US" dirty="0"/>
              <a:t>A key in a relation </a:t>
            </a:r>
            <a:r>
              <a:rPr lang="en-US" i="1" dirty="0"/>
              <a:t>R</a:t>
            </a:r>
            <a:r>
              <a:rPr lang="en-US" dirty="0"/>
              <a:t> is a foreign key if it is a primary key of another relation </a:t>
            </a:r>
            <a:r>
              <a:rPr lang="en-US" i="1" dirty="0"/>
              <a:t>S</a:t>
            </a:r>
            <a:r>
              <a:rPr lang="en-US" dirty="0"/>
              <a:t> and the existence of any of its values in </a:t>
            </a:r>
            <a:r>
              <a:rPr lang="en-US" i="1" dirty="0"/>
              <a:t>R</a:t>
            </a:r>
            <a:r>
              <a:rPr lang="en-US" dirty="0"/>
              <a:t> is dependent upon the existence of the same value in </a:t>
            </a:r>
            <a:r>
              <a:rPr lang="en-US" i="1" dirty="0"/>
              <a:t>S</a:t>
            </a:r>
          </a:p>
          <a:p>
            <a:pPr lvl="2" indent="0">
              <a:spcBef>
                <a:spcPct val="40000"/>
              </a:spcBef>
              <a:buNone/>
            </a:pPr>
            <a:r>
              <a:rPr lang="en-US" dirty="0"/>
              <a:t>	</a:t>
            </a:r>
            <a:r>
              <a:rPr lang="en-US" dirty="0">
                <a:latin typeface="Courier" pitchFamily="2" charset="0"/>
              </a:rPr>
              <a:t>PNO </a:t>
            </a:r>
            <a:r>
              <a:rPr lang="en-US" b="1" dirty="0">
                <a:latin typeface="Courier" pitchFamily="2" charset="0"/>
              </a:rPr>
              <a:t>IN</a:t>
            </a:r>
            <a:r>
              <a:rPr lang="en-US" dirty="0">
                <a:latin typeface="Courier" pitchFamily="2" charset="0"/>
              </a:rPr>
              <a:t> ASG </a:t>
            </a:r>
            <a:r>
              <a:rPr lang="en-US" b="1" dirty="0">
                <a:latin typeface="Courier" pitchFamily="2" charset="0"/>
              </a:rPr>
              <a:t>REFERENCES </a:t>
            </a:r>
            <a:r>
              <a:rPr lang="en-US" dirty="0">
                <a:latin typeface="Courier" pitchFamily="2" charset="0"/>
              </a:rPr>
              <a:t>PNO </a:t>
            </a:r>
            <a:r>
              <a:rPr lang="en-US" b="1" dirty="0">
                <a:latin typeface="Courier" pitchFamily="2" charset="0"/>
              </a:rPr>
              <a:t>IN</a:t>
            </a:r>
            <a:r>
              <a:rPr lang="en-US" dirty="0">
                <a:latin typeface="Courier" pitchFamily="2" charset="0"/>
              </a:rPr>
              <a:t> PROJ</a:t>
            </a:r>
          </a:p>
          <a:p>
            <a:pPr lvl="1">
              <a:lnSpc>
                <a:spcPct val="100000"/>
              </a:lnSpc>
              <a:spcBef>
                <a:spcPct val="40000"/>
              </a:spcBef>
            </a:pPr>
            <a:r>
              <a:rPr lang="en-US" dirty="0">
                <a:solidFill>
                  <a:schemeClr val="tx2"/>
                </a:solidFill>
              </a:rPr>
              <a:t>Functional dependency</a:t>
            </a:r>
            <a:endParaRPr lang="en-US" dirty="0"/>
          </a:p>
          <a:p>
            <a:pPr lvl="2" indent="0">
              <a:spcBef>
                <a:spcPct val="40000"/>
              </a:spcBef>
              <a:buNone/>
            </a:pPr>
            <a:r>
              <a:rPr lang="en-US" dirty="0"/>
              <a:t>	</a:t>
            </a:r>
            <a:r>
              <a:rPr lang="en-US" dirty="0">
                <a:latin typeface="Courier" pitchFamily="2" charset="0"/>
              </a:rPr>
              <a:t>ENO </a:t>
            </a:r>
            <a:r>
              <a:rPr lang="en-US" b="1" dirty="0">
                <a:latin typeface="Courier" pitchFamily="2" charset="0"/>
              </a:rPr>
              <a:t>IN</a:t>
            </a:r>
            <a:r>
              <a:rPr lang="en-US" dirty="0">
                <a:latin typeface="Courier" pitchFamily="2" charset="0"/>
              </a:rPr>
              <a:t> EMP </a:t>
            </a:r>
            <a:r>
              <a:rPr lang="en-US" b="1" dirty="0">
                <a:latin typeface="Courier" pitchFamily="2" charset="0"/>
              </a:rPr>
              <a:t>DETERMINES</a:t>
            </a:r>
            <a:r>
              <a:rPr lang="en-US" dirty="0">
                <a:latin typeface="Courier" pitchFamily="2" charset="0"/>
              </a:rPr>
              <a:t> ENAME</a:t>
            </a:r>
          </a:p>
        </p:txBody>
      </p:sp>
      <p:sp>
        <p:nvSpPr>
          <p:cNvPr id="2" name="Footer Placeholder 1">
            <a:extLst>
              <a:ext uri="{FF2B5EF4-FFF2-40B4-BE49-F238E27FC236}">
                <a16:creationId xmlns:a16="http://schemas.microsoft.com/office/drawing/2014/main" id="{45C000DF-B1F9-9243-BB5F-5E2FB1A552F9}"/>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46DD0EC8-EB41-9E41-970F-B826D3850FF6}"/>
              </a:ext>
            </a:extLst>
          </p:cNvPr>
          <p:cNvSpPr>
            <a:spLocks noGrp="1"/>
          </p:cNvSpPr>
          <p:nvPr>
            <p:ph type="sldNum" sz="quarter" idx="4"/>
          </p:nvPr>
        </p:nvSpPr>
        <p:spPr/>
        <p:txBody>
          <a:bodyPr/>
          <a:lstStyle/>
          <a:p>
            <a:fld id="{FD96158B-4539-3C43-9DE5-94C547866200}" type="slidenum">
              <a:rPr lang="en-US"/>
              <a:t>45</a:t>
            </a:fld>
            <a:endParaRPr lang="en-US"/>
          </a:p>
        </p:txBody>
      </p:sp>
    </p:spTree>
    <p:extLst>
      <p:ext uri="{BB962C8B-B14F-4D97-AF65-F5344CB8AC3E}">
        <p14:creationId xmlns:p14="http://schemas.microsoft.com/office/powerpoint/2010/main" val="27636908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title"/>
          </p:nvPr>
        </p:nvSpPr>
        <p:spPr>
          <a:noFill/>
          <a:ln/>
        </p:spPr>
        <p:txBody>
          <a:bodyPr/>
          <a:lstStyle/>
          <a:p>
            <a:r>
              <a:rPr lang="en-US" dirty="0"/>
              <a:t>Constraint Specification Language</a:t>
            </a:r>
          </a:p>
        </p:txBody>
      </p:sp>
      <p:sp>
        <p:nvSpPr>
          <p:cNvPr id="18434" name="Rectangle 2"/>
          <p:cNvSpPr>
            <a:spLocks noGrp="1" noChangeArrowheads="1"/>
          </p:cNvSpPr>
          <p:nvPr>
            <p:ph idx="1"/>
          </p:nvPr>
        </p:nvSpPr>
        <p:spPr>
          <a:noFill/>
          <a:ln/>
        </p:spPr>
        <p:txBody>
          <a:bodyPr/>
          <a:lstStyle/>
          <a:p>
            <a:pPr>
              <a:lnSpc>
                <a:spcPct val="100000"/>
              </a:lnSpc>
              <a:spcBef>
                <a:spcPct val="50000"/>
              </a:spcBef>
              <a:buFont typeface="Monotype Sorts" charset="2"/>
              <a:buNone/>
            </a:pPr>
            <a:r>
              <a:rPr lang="en-US" dirty="0">
                <a:solidFill>
                  <a:srgbClr val="FF0000"/>
                </a:solidFill>
              </a:rPr>
              <a:t>Precompiled constraints</a:t>
            </a:r>
          </a:p>
          <a:p>
            <a:pPr lvl="1">
              <a:lnSpc>
                <a:spcPct val="100000"/>
              </a:lnSpc>
              <a:spcBef>
                <a:spcPct val="50000"/>
              </a:spcBef>
              <a:buFont typeface="Century Schoolbook" charset="0"/>
              <a:buNone/>
            </a:pPr>
            <a:r>
              <a:rPr lang="en-US" dirty="0"/>
              <a:t>Express preconditions that must be satisfied by all </a:t>
            </a:r>
            <a:r>
              <a:rPr lang="en-US" dirty="0" err="1"/>
              <a:t>tuples</a:t>
            </a:r>
            <a:r>
              <a:rPr lang="en-US" dirty="0"/>
              <a:t> in a relation for a given update type </a:t>
            </a:r>
          </a:p>
          <a:p>
            <a:pPr lvl="1">
              <a:lnSpc>
                <a:spcPct val="100000"/>
              </a:lnSpc>
              <a:spcBef>
                <a:spcPct val="50000"/>
              </a:spcBef>
              <a:buFont typeface="Century Schoolbook" charset="0"/>
              <a:buNone/>
            </a:pPr>
            <a:r>
              <a:rPr lang="en-US" dirty="0"/>
              <a:t>			(INSERT, DELETE, MODIFY)</a:t>
            </a:r>
          </a:p>
          <a:p>
            <a:pPr lvl="1">
              <a:lnSpc>
                <a:spcPct val="100000"/>
              </a:lnSpc>
              <a:spcBef>
                <a:spcPct val="50000"/>
              </a:spcBef>
              <a:buFont typeface="Century Schoolbook" charset="0"/>
              <a:buNone/>
            </a:pPr>
            <a:r>
              <a:rPr lang="en-US" dirty="0"/>
              <a:t>	NEW - ranges over new </a:t>
            </a:r>
            <a:r>
              <a:rPr lang="en-US" dirty="0" err="1"/>
              <a:t>tuples</a:t>
            </a:r>
            <a:r>
              <a:rPr lang="en-US" dirty="0"/>
              <a:t> to be inserted</a:t>
            </a:r>
          </a:p>
          <a:p>
            <a:pPr lvl="1">
              <a:lnSpc>
                <a:spcPct val="100000"/>
              </a:lnSpc>
              <a:spcBef>
                <a:spcPct val="50000"/>
              </a:spcBef>
              <a:buFont typeface="Century Schoolbook" charset="0"/>
              <a:buNone/>
            </a:pPr>
            <a:r>
              <a:rPr lang="en-US" dirty="0"/>
              <a:t>	OLD  - ranges over old </a:t>
            </a:r>
            <a:r>
              <a:rPr lang="en-US" dirty="0" err="1"/>
              <a:t>tuples</a:t>
            </a:r>
            <a:r>
              <a:rPr lang="en-US" dirty="0"/>
              <a:t> to be deleted</a:t>
            </a:r>
          </a:p>
          <a:p>
            <a:pPr lvl="1">
              <a:lnSpc>
                <a:spcPct val="100000"/>
              </a:lnSpc>
              <a:spcBef>
                <a:spcPct val="50000"/>
              </a:spcBef>
              <a:buFont typeface="Century Schoolbook" charset="0"/>
              <a:buNone/>
            </a:pPr>
            <a:r>
              <a:rPr lang="en-US" dirty="0"/>
              <a:t>General Form</a:t>
            </a:r>
          </a:p>
          <a:p>
            <a:pPr lvl="2">
              <a:lnSpc>
                <a:spcPct val="100000"/>
              </a:lnSpc>
              <a:spcBef>
                <a:spcPct val="50000"/>
              </a:spcBef>
              <a:buFont typeface="Monotype Sorts" charset="2"/>
              <a:buNone/>
            </a:pPr>
            <a:r>
              <a:rPr lang="en-US" b="1" dirty="0">
                <a:solidFill>
                  <a:srgbClr val="FF0000"/>
                </a:solidFill>
                <a:latin typeface="Courier" pitchFamily="2" charset="0"/>
              </a:rPr>
              <a:t>CHECK ON</a:t>
            </a:r>
            <a:r>
              <a:rPr lang="en-US" dirty="0">
                <a:solidFill>
                  <a:srgbClr val="FF0000"/>
                </a:solidFill>
                <a:latin typeface="Courier" pitchFamily="2" charset="0"/>
              </a:rPr>
              <a:t> &lt;relation&gt; [</a:t>
            </a:r>
            <a:r>
              <a:rPr lang="en-US" b="1" dirty="0">
                <a:solidFill>
                  <a:srgbClr val="FF0000"/>
                </a:solidFill>
                <a:latin typeface="Courier" pitchFamily="2" charset="0"/>
              </a:rPr>
              <a:t>WHEN</a:t>
            </a:r>
            <a:r>
              <a:rPr lang="en-US" dirty="0">
                <a:solidFill>
                  <a:srgbClr val="FF0000"/>
                </a:solidFill>
                <a:latin typeface="Courier" pitchFamily="2" charset="0"/>
              </a:rPr>
              <a:t> &lt;update type&gt;] &lt;qualification&gt;</a:t>
            </a:r>
          </a:p>
        </p:txBody>
      </p:sp>
      <p:sp>
        <p:nvSpPr>
          <p:cNvPr id="2" name="Footer Placeholder 1">
            <a:extLst>
              <a:ext uri="{FF2B5EF4-FFF2-40B4-BE49-F238E27FC236}">
                <a16:creationId xmlns:a16="http://schemas.microsoft.com/office/drawing/2014/main" id="{65EC297C-5307-A54A-A15A-DDD78501A0C2}"/>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5D02E674-3826-5C4F-A5B5-A85B632CBC3D}"/>
              </a:ext>
            </a:extLst>
          </p:cNvPr>
          <p:cNvSpPr>
            <a:spLocks noGrp="1"/>
          </p:cNvSpPr>
          <p:nvPr>
            <p:ph type="sldNum" sz="quarter" idx="4"/>
          </p:nvPr>
        </p:nvSpPr>
        <p:spPr/>
        <p:txBody>
          <a:bodyPr/>
          <a:lstStyle/>
          <a:p>
            <a:fld id="{FD96158B-4539-3C43-9DE5-94C547866200}" type="slidenum">
              <a:rPr lang="en-US"/>
              <a:t>46</a:t>
            </a:fld>
            <a:endParaRPr lang="en-US"/>
          </a:p>
        </p:txBody>
      </p:sp>
    </p:spTree>
    <p:extLst>
      <p:ext uri="{BB962C8B-B14F-4D97-AF65-F5344CB8AC3E}">
        <p14:creationId xmlns:p14="http://schemas.microsoft.com/office/powerpoint/2010/main" val="37545380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a:noFill/>
          <a:ln/>
        </p:spPr>
        <p:txBody>
          <a:bodyPr/>
          <a:lstStyle/>
          <a:p>
            <a:r>
              <a:rPr lang="en-US" dirty="0"/>
              <a:t>Constraint Specification Language</a:t>
            </a:r>
          </a:p>
        </p:txBody>
      </p:sp>
      <p:sp>
        <p:nvSpPr>
          <p:cNvPr id="19458" name="Rectangle 2"/>
          <p:cNvSpPr>
            <a:spLocks noGrp="1" noChangeArrowheads="1"/>
          </p:cNvSpPr>
          <p:nvPr>
            <p:ph idx="1"/>
          </p:nvPr>
        </p:nvSpPr>
        <p:spPr>
          <a:noFill/>
          <a:ln/>
        </p:spPr>
        <p:txBody>
          <a:bodyPr/>
          <a:lstStyle/>
          <a:p>
            <a:pPr>
              <a:lnSpc>
                <a:spcPct val="100000"/>
              </a:lnSpc>
              <a:spcBef>
                <a:spcPct val="100000"/>
              </a:spcBef>
              <a:buFont typeface="Monotype Sorts" charset="2"/>
              <a:buNone/>
            </a:pPr>
            <a:r>
              <a:rPr lang="en-US" dirty="0">
                <a:solidFill>
                  <a:srgbClr val="FF0000"/>
                </a:solidFill>
              </a:rPr>
              <a:t>Precompiled constraints</a:t>
            </a:r>
          </a:p>
          <a:p>
            <a:pPr lvl="1">
              <a:lnSpc>
                <a:spcPct val="100000"/>
              </a:lnSpc>
              <a:spcBef>
                <a:spcPct val="100000"/>
              </a:spcBef>
            </a:pPr>
            <a:r>
              <a:rPr lang="en-US" dirty="0">
                <a:solidFill>
                  <a:schemeClr val="tx2"/>
                </a:solidFill>
              </a:rPr>
              <a:t>Domain constraint</a:t>
            </a:r>
            <a:endParaRPr lang="en-US" dirty="0"/>
          </a:p>
          <a:p>
            <a:pPr lvl="2">
              <a:lnSpc>
                <a:spcPct val="100000"/>
              </a:lnSpc>
              <a:spcBef>
                <a:spcPct val="100000"/>
              </a:spcBef>
              <a:buFont typeface="Monotype Sorts" charset="2"/>
              <a:buNone/>
            </a:pPr>
            <a:r>
              <a:rPr lang="en-US" b="1" dirty="0"/>
              <a:t>	</a:t>
            </a:r>
            <a:r>
              <a:rPr lang="en-US" b="1" dirty="0">
                <a:latin typeface="Courier" pitchFamily="2" charset="0"/>
              </a:rPr>
              <a:t>CHECK ON</a:t>
            </a:r>
            <a:r>
              <a:rPr lang="en-US" dirty="0">
                <a:latin typeface="Courier" pitchFamily="2" charset="0"/>
              </a:rPr>
              <a:t> PROJ (BUDGET≥500000 </a:t>
            </a:r>
            <a:r>
              <a:rPr lang="en-US" b="1" dirty="0">
                <a:latin typeface="Courier" pitchFamily="2" charset="0"/>
              </a:rPr>
              <a:t>AND</a:t>
            </a:r>
            <a:r>
              <a:rPr lang="en-US" dirty="0">
                <a:latin typeface="Courier" pitchFamily="2" charset="0"/>
              </a:rPr>
              <a:t> BUDGET≤1000000)</a:t>
            </a:r>
          </a:p>
          <a:p>
            <a:pPr lvl="1">
              <a:lnSpc>
                <a:spcPct val="100000"/>
              </a:lnSpc>
              <a:spcBef>
                <a:spcPct val="100000"/>
              </a:spcBef>
            </a:pPr>
            <a:r>
              <a:rPr lang="en-US" dirty="0">
                <a:solidFill>
                  <a:schemeClr val="tx2"/>
                </a:solidFill>
              </a:rPr>
              <a:t>Domain constraint on deletion</a:t>
            </a:r>
            <a:endParaRPr lang="en-US" dirty="0"/>
          </a:p>
          <a:p>
            <a:pPr lvl="2">
              <a:lnSpc>
                <a:spcPct val="100000"/>
              </a:lnSpc>
              <a:spcBef>
                <a:spcPct val="100000"/>
              </a:spcBef>
              <a:buFont typeface="Monotype Sorts" charset="2"/>
              <a:buNone/>
            </a:pPr>
            <a:r>
              <a:rPr lang="en-US" b="1" dirty="0"/>
              <a:t>	</a:t>
            </a:r>
            <a:r>
              <a:rPr lang="en-US" b="1" dirty="0">
                <a:latin typeface="Courier" pitchFamily="2" charset="0"/>
              </a:rPr>
              <a:t>CHECK ON</a:t>
            </a:r>
            <a:r>
              <a:rPr lang="en-US" dirty="0">
                <a:latin typeface="Courier" pitchFamily="2" charset="0"/>
              </a:rPr>
              <a:t> PROJ </a:t>
            </a:r>
            <a:r>
              <a:rPr lang="en-US" b="1" dirty="0">
                <a:latin typeface="Courier" pitchFamily="2" charset="0"/>
              </a:rPr>
              <a:t>WHEN DELETE</a:t>
            </a:r>
            <a:r>
              <a:rPr lang="en-US" dirty="0">
                <a:latin typeface="Courier" pitchFamily="2" charset="0"/>
              </a:rPr>
              <a:t> (BUDGET = 0)</a:t>
            </a:r>
          </a:p>
          <a:p>
            <a:pPr lvl="1">
              <a:lnSpc>
                <a:spcPct val="100000"/>
              </a:lnSpc>
              <a:spcBef>
                <a:spcPct val="100000"/>
              </a:spcBef>
            </a:pPr>
            <a:r>
              <a:rPr lang="en-US" dirty="0">
                <a:solidFill>
                  <a:schemeClr val="tx2"/>
                </a:solidFill>
              </a:rPr>
              <a:t>Transition constraint</a:t>
            </a:r>
            <a:endParaRPr lang="en-US" dirty="0"/>
          </a:p>
          <a:p>
            <a:pPr lvl="2">
              <a:lnSpc>
                <a:spcPct val="100000"/>
              </a:lnSpc>
              <a:spcBef>
                <a:spcPct val="100000"/>
              </a:spcBef>
              <a:buFont typeface="Monotype Sorts" charset="2"/>
              <a:buNone/>
            </a:pPr>
            <a:r>
              <a:rPr lang="en-US" b="1" dirty="0"/>
              <a:t>	</a:t>
            </a:r>
            <a:r>
              <a:rPr lang="en-US" b="1" dirty="0">
                <a:latin typeface="Courier" pitchFamily="2" charset="0"/>
              </a:rPr>
              <a:t>CHECK ON</a:t>
            </a:r>
            <a:r>
              <a:rPr lang="en-US" dirty="0">
                <a:latin typeface="Courier" pitchFamily="2" charset="0"/>
              </a:rPr>
              <a:t> PROJ (</a:t>
            </a:r>
            <a:r>
              <a:rPr lang="en-US" b="1" dirty="0">
                <a:latin typeface="Courier" pitchFamily="2" charset="0"/>
              </a:rPr>
              <a:t>NEW</a:t>
            </a:r>
            <a:r>
              <a:rPr lang="en-US" dirty="0">
                <a:latin typeface="Courier" pitchFamily="2" charset="0"/>
              </a:rPr>
              <a:t>.BUDGET &gt; </a:t>
            </a:r>
            <a:r>
              <a:rPr lang="en-US" b="1" dirty="0">
                <a:latin typeface="Courier" pitchFamily="2" charset="0"/>
              </a:rPr>
              <a:t>OLD</a:t>
            </a:r>
            <a:r>
              <a:rPr lang="en-US" dirty="0">
                <a:latin typeface="Courier" pitchFamily="2" charset="0"/>
              </a:rPr>
              <a:t>.BUDGET </a:t>
            </a:r>
            <a:r>
              <a:rPr lang="en-US" b="1" dirty="0">
                <a:latin typeface="Courier" pitchFamily="2" charset="0"/>
              </a:rPr>
              <a:t>AND</a:t>
            </a:r>
            <a:r>
              <a:rPr lang="en-US" dirty="0">
                <a:latin typeface="Courier" pitchFamily="2" charset="0"/>
              </a:rPr>
              <a:t> 				</a:t>
            </a:r>
            <a:r>
              <a:rPr lang="en-US" b="1" dirty="0">
                <a:latin typeface="Courier" pitchFamily="2" charset="0"/>
              </a:rPr>
              <a:t>NEW</a:t>
            </a:r>
            <a:r>
              <a:rPr lang="en-US" dirty="0">
                <a:latin typeface="Courier" pitchFamily="2" charset="0"/>
              </a:rPr>
              <a:t>.PNO = </a:t>
            </a:r>
            <a:r>
              <a:rPr lang="en-US" b="1" dirty="0">
                <a:latin typeface="Courier" pitchFamily="2" charset="0"/>
              </a:rPr>
              <a:t>OLD</a:t>
            </a:r>
            <a:r>
              <a:rPr lang="en-US" dirty="0">
                <a:latin typeface="Courier" pitchFamily="2" charset="0"/>
              </a:rPr>
              <a:t>.PNO)</a:t>
            </a:r>
          </a:p>
        </p:txBody>
      </p:sp>
      <p:sp>
        <p:nvSpPr>
          <p:cNvPr id="2" name="Footer Placeholder 1">
            <a:extLst>
              <a:ext uri="{FF2B5EF4-FFF2-40B4-BE49-F238E27FC236}">
                <a16:creationId xmlns:a16="http://schemas.microsoft.com/office/drawing/2014/main" id="{66FA3F46-6860-F545-92B0-52567C262F7B}"/>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F6EE9DE8-C225-EF47-B4AD-C1C61EF60C77}"/>
              </a:ext>
            </a:extLst>
          </p:cNvPr>
          <p:cNvSpPr>
            <a:spLocks noGrp="1"/>
          </p:cNvSpPr>
          <p:nvPr>
            <p:ph type="sldNum" sz="quarter" idx="4"/>
          </p:nvPr>
        </p:nvSpPr>
        <p:spPr/>
        <p:txBody>
          <a:bodyPr/>
          <a:lstStyle/>
          <a:p>
            <a:fld id="{FD96158B-4539-3C43-9DE5-94C547866200}" type="slidenum">
              <a:rPr lang="en-US"/>
              <a:t>47</a:t>
            </a:fld>
            <a:endParaRPr lang="en-US"/>
          </a:p>
        </p:txBody>
      </p:sp>
    </p:spTree>
    <p:extLst>
      <p:ext uri="{BB962C8B-B14F-4D97-AF65-F5344CB8AC3E}">
        <p14:creationId xmlns:p14="http://schemas.microsoft.com/office/powerpoint/2010/main" val="2732657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6449-CD4D-3440-AE1C-83740F40CD61}"/>
              </a:ext>
            </a:extLst>
          </p:cNvPr>
          <p:cNvSpPr>
            <a:spLocks noGrp="1"/>
          </p:cNvSpPr>
          <p:nvPr>
            <p:ph type="title"/>
          </p:nvPr>
        </p:nvSpPr>
        <p:spPr/>
        <p:txBody>
          <a:bodyPr/>
          <a:lstStyle/>
          <a:p>
            <a:r>
              <a:rPr lang="en-US" dirty="0"/>
              <a:t>History – Cloud Computing</a:t>
            </a:r>
          </a:p>
        </p:txBody>
      </p:sp>
      <p:sp>
        <p:nvSpPr>
          <p:cNvPr id="4" name="Footer Placeholder 3">
            <a:extLst>
              <a:ext uri="{FF2B5EF4-FFF2-40B4-BE49-F238E27FC236}">
                <a16:creationId xmlns:a16="http://schemas.microsoft.com/office/drawing/2014/main" id="{2039C42F-E264-EF4D-B6FA-9071308CE6F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8F50393-A61F-A943-971B-E6F130710A0C}"/>
              </a:ext>
            </a:extLst>
          </p:cNvPr>
          <p:cNvSpPr>
            <a:spLocks noGrp="1"/>
          </p:cNvSpPr>
          <p:nvPr>
            <p:ph type="sldNum" sz="quarter" idx="4"/>
          </p:nvPr>
        </p:nvSpPr>
        <p:spPr/>
        <p:txBody>
          <a:bodyPr/>
          <a:lstStyle/>
          <a:p>
            <a:fld id="{FD96158B-4539-3C43-9DE5-94C547866200}" type="slidenum">
              <a:rPr lang="en-US"/>
              <a:t>17</a:t>
            </a:fld>
            <a:endParaRPr lang="en-US"/>
          </a:p>
        </p:txBody>
      </p:sp>
      <p:sp>
        <p:nvSpPr>
          <p:cNvPr id="9" name="Content Placeholder 8">
            <a:extLst>
              <a:ext uri="{FF2B5EF4-FFF2-40B4-BE49-F238E27FC236}">
                <a16:creationId xmlns:a16="http://schemas.microsoft.com/office/drawing/2014/main" id="{0EEC1910-C04E-A04D-A0F5-E7C647B2F71D}"/>
              </a:ext>
            </a:extLst>
          </p:cNvPr>
          <p:cNvSpPr>
            <a:spLocks noGrp="1"/>
          </p:cNvSpPr>
          <p:nvPr>
            <p:ph idx="1"/>
          </p:nvPr>
        </p:nvSpPr>
        <p:spPr>
          <a:xfrm>
            <a:off x="457200" y="1600200"/>
            <a:ext cx="8229600" cy="1972815"/>
          </a:xfrm>
        </p:spPr>
        <p:txBody>
          <a:bodyPr/>
          <a:lstStyle/>
          <a:p>
            <a:pPr marL="0" indent="0">
              <a:buNone/>
            </a:pPr>
            <a:r>
              <a:rPr lang="en-US" dirty="0"/>
              <a:t>On-demand, reliable services provided over the Internet in a cost-efficient manner</a:t>
            </a:r>
          </a:p>
          <a:p>
            <a:r>
              <a:rPr lang="en-US" dirty="0"/>
              <a:t>Cost savings: no need to maintain dedicated compute power</a:t>
            </a:r>
          </a:p>
          <a:p>
            <a:r>
              <a:rPr lang="en-US" dirty="0"/>
              <a:t>Elasticity: better adaptivity to changing workload</a:t>
            </a:r>
          </a:p>
        </p:txBody>
      </p:sp>
      <p:pic>
        <p:nvPicPr>
          <p:cNvPr id="13" name="Picture 12" descr="A close up of text on a white background&#10;&#10;Description automatically generated">
            <a:extLst>
              <a:ext uri="{FF2B5EF4-FFF2-40B4-BE49-F238E27FC236}">
                <a16:creationId xmlns:a16="http://schemas.microsoft.com/office/drawing/2014/main" id="{E73F3D88-530C-8447-AB9D-2C040E9E30E6}"/>
              </a:ext>
            </a:extLst>
          </p:cNvPr>
          <p:cNvPicPr>
            <a:picLocks noChangeAspect="1"/>
          </p:cNvPicPr>
          <p:nvPr/>
        </p:nvPicPr>
        <p:blipFill>
          <a:blip r:embed="Rc4fc73fffcff4528"/>
          <a:stretch>
            <a:fillRect/>
          </a:stretch>
        </p:blipFill>
        <p:spPr>
          <a:xfrm>
            <a:off x="2627784" y="3645024"/>
            <a:ext cx="3707904" cy="2454030"/>
          </a:xfrm>
          <a:prstGeom prst="rect">
            <a:avLst/>
          </a:prstGeom>
        </p:spPr>
      </p:pic>
    </p:spTree>
    <p:extLst>
      <p:ext uri="{BB962C8B-B14F-4D97-AF65-F5344CB8AC3E}">
        <p14:creationId xmlns:p14="http://schemas.microsoft.com/office/powerpoint/2010/main" val="19631030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title"/>
          </p:nvPr>
        </p:nvSpPr>
        <p:spPr>
          <a:noFill/>
          <a:ln/>
        </p:spPr>
        <p:txBody>
          <a:bodyPr/>
          <a:lstStyle/>
          <a:p>
            <a:r>
              <a:rPr lang="en-US" dirty="0"/>
              <a:t>Constraint Specification Language</a:t>
            </a:r>
          </a:p>
        </p:txBody>
      </p:sp>
      <p:sp>
        <p:nvSpPr>
          <p:cNvPr id="20482" name="Rectangle 2"/>
          <p:cNvSpPr>
            <a:spLocks noGrp="1" noChangeArrowheads="1"/>
          </p:cNvSpPr>
          <p:nvPr>
            <p:ph idx="1"/>
          </p:nvPr>
        </p:nvSpPr>
        <p:spPr>
          <a:noFill/>
          <a:ln/>
        </p:spPr>
        <p:txBody>
          <a:bodyPr/>
          <a:lstStyle/>
          <a:p>
            <a:pPr>
              <a:buNone/>
              <a:tabLst>
                <a:tab pos="1542971" algn="l"/>
                <a:tab pos="2114442" algn="l"/>
              </a:tabLst>
            </a:pPr>
            <a:r>
              <a:rPr lang="en-US" dirty="0">
                <a:solidFill>
                  <a:srgbClr val="FF0000"/>
                </a:solidFill>
              </a:rPr>
              <a:t>General constraints</a:t>
            </a:r>
          </a:p>
          <a:p>
            <a:pPr lvl="1">
              <a:buNone/>
              <a:tabLst>
                <a:tab pos="1542971" algn="l"/>
                <a:tab pos="2114442" algn="l"/>
              </a:tabLst>
            </a:pPr>
            <a:r>
              <a:rPr lang="en-US" dirty="0"/>
              <a:t>	Constraints that must always be true. Formulae of </a:t>
            </a:r>
            <a:r>
              <a:rPr lang="en-US" dirty="0" err="1"/>
              <a:t>tuple</a:t>
            </a:r>
            <a:r>
              <a:rPr lang="en-US" dirty="0"/>
              <a:t> relational calculus where all variables are quantified. </a:t>
            </a:r>
          </a:p>
          <a:p>
            <a:pPr lvl="1">
              <a:buNone/>
              <a:tabLst>
                <a:tab pos="1542971" algn="l"/>
                <a:tab pos="2114442" algn="l"/>
              </a:tabLst>
            </a:pPr>
            <a:r>
              <a:rPr lang="en-US" dirty="0"/>
              <a:t>General Form</a:t>
            </a:r>
          </a:p>
          <a:p>
            <a:pPr lvl="2">
              <a:buNone/>
              <a:tabLst>
                <a:tab pos="1542971" algn="l"/>
                <a:tab pos="2114442" algn="l"/>
              </a:tabLst>
            </a:pPr>
            <a:r>
              <a:rPr lang="en-US" dirty="0">
                <a:solidFill>
                  <a:schemeClr val="hlink"/>
                </a:solidFill>
              </a:rPr>
              <a:t>	</a:t>
            </a:r>
            <a:r>
              <a:rPr lang="en-US" b="1" dirty="0">
                <a:solidFill>
                  <a:srgbClr val="FF0000"/>
                </a:solidFill>
                <a:latin typeface="Courier" pitchFamily="2" charset="0"/>
              </a:rPr>
              <a:t>CHECK ON</a:t>
            </a:r>
            <a:r>
              <a:rPr lang="en-US" dirty="0">
                <a:solidFill>
                  <a:srgbClr val="FF0000"/>
                </a:solidFill>
                <a:latin typeface="Courier" pitchFamily="2" charset="0"/>
              </a:rPr>
              <a:t> &lt;variable&gt;:&lt;relation&gt;,(&lt;qualification&gt;)</a:t>
            </a:r>
          </a:p>
          <a:p>
            <a:pPr lvl="1">
              <a:tabLst>
                <a:tab pos="1542971" algn="l"/>
                <a:tab pos="2114442" algn="l"/>
              </a:tabLst>
            </a:pPr>
            <a:r>
              <a:rPr lang="en-US" dirty="0">
                <a:solidFill>
                  <a:schemeClr val="tx2"/>
                </a:solidFill>
              </a:rPr>
              <a:t>Functional dependency</a:t>
            </a:r>
            <a:endParaRPr lang="en-US" dirty="0"/>
          </a:p>
          <a:p>
            <a:pPr lvl="2">
              <a:buNone/>
              <a:tabLst>
                <a:tab pos="1542971" algn="l"/>
                <a:tab pos="2114442" algn="l"/>
              </a:tabLst>
            </a:pPr>
            <a:r>
              <a:rPr lang="en-US" b="1" dirty="0"/>
              <a:t>	</a:t>
            </a:r>
            <a:r>
              <a:rPr lang="en-US" b="1" dirty="0">
                <a:latin typeface="Courier" pitchFamily="2" charset="0"/>
              </a:rPr>
              <a:t>CHECK ON</a:t>
            </a:r>
            <a:r>
              <a:rPr lang="en-US" dirty="0">
                <a:latin typeface="Courier" pitchFamily="2" charset="0"/>
              </a:rPr>
              <a:t> e1:EMP, e2:EMP</a:t>
            </a:r>
          </a:p>
          <a:p>
            <a:pPr lvl="2">
              <a:buNone/>
              <a:tabLst>
                <a:tab pos="1542971" algn="l"/>
                <a:tab pos="2114442" algn="l"/>
              </a:tabLst>
            </a:pPr>
            <a:r>
              <a:rPr lang="en-US" dirty="0">
                <a:latin typeface="Courier" pitchFamily="2" charset="0"/>
              </a:rPr>
              <a:t>		(e1.ENAME = e2.ENAME </a:t>
            </a:r>
            <a:r>
              <a:rPr lang="en-US" b="1" dirty="0">
                <a:latin typeface="Courier" pitchFamily="2" charset="0"/>
              </a:rPr>
              <a:t>IF</a:t>
            </a:r>
            <a:r>
              <a:rPr lang="en-US" dirty="0">
                <a:latin typeface="Courier" pitchFamily="2" charset="0"/>
              </a:rPr>
              <a:t> e1.ENO = e2.ENO)</a:t>
            </a:r>
          </a:p>
          <a:p>
            <a:pPr lvl="1">
              <a:tabLst>
                <a:tab pos="1542971" algn="l"/>
                <a:tab pos="2114442" algn="l"/>
              </a:tabLst>
            </a:pPr>
            <a:r>
              <a:rPr lang="en-US" dirty="0">
                <a:solidFill>
                  <a:schemeClr val="tx2"/>
                </a:solidFill>
              </a:rPr>
              <a:t>Constraint with aggregate function</a:t>
            </a:r>
          </a:p>
          <a:p>
            <a:pPr lvl="2">
              <a:buNone/>
              <a:tabLst>
                <a:tab pos="1542971" algn="l"/>
                <a:tab pos="2114442" algn="l"/>
              </a:tabLst>
            </a:pPr>
            <a:r>
              <a:rPr lang="en-US" b="1" dirty="0"/>
              <a:t>	</a:t>
            </a:r>
            <a:r>
              <a:rPr lang="en-US" b="1" dirty="0">
                <a:latin typeface="Courier" pitchFamily="2" charset="0"/>
              </a:rPr>
              <a:t>CHECK ON </a:t>
            </a:r>
            <a:r>
              <a:rPr lang="en-US" dirty="0">
                <a:latin typeface="Courier" pitchFamily="2" charset="0"/>
              </a:rPr>
              <a:t>g:ASG, j:PROJ</a:t>
            </a:r>
          </a:p>
          <a:p>
            <a:pPr lvl="2">
              <a:buNone/>
              <a:tabLst>
                <a:tab pos="1542971" algn="l"/>
                <a:tab pos="2114442" algn="l"/>
              </a:tabLst>
            </a:pPr>
            <a:r>
              <a:rPr lang="en-US" dirty="0">
                <a:latin typeface="Courier" pitchFamily="2" charset="0"/>
              </a:rPr>
              <a:t>		(</a:t>
            </a:r>
            <a:r>
              <a:rPr lang="en-US" b="1" dirty="0">
                <a:latin typeface="Courier" pitchFamily="2" charset="0"/>
              </a:rPr>
              <a:t>SUM</a:t>
            </a:r>
            <a:r>
              <a:rPr lang="en-US" dirty="0">
                <a:latin typeface="Courier" pitchFamily="2" charset="0"/>
              </a:rPr>
              <a:t>(g.DUR </a:t>
            </a:r>
            <a:r>
              <a:rPr lang="en-US" b="1" dirty="0">
                <a:latin typeface="Courier" pitchFamily="2" charset="0"/>
              </a:rPr>
              <a:t>WHERE</a:t>
            </a:r>
            <a:r>
              <a:rPr lang="en-US" dirty="0">
                <a:latin typeface="Courier" pitchFamily="2" charset="0"/>
              </a:rPr>
              <a:t> g.PNO = j.PNO) &lt; 100 </a:t>
            </a:r>
            <a:r>
              <a:rPr lang="en-US" b="1" dirty="0">
                <a:latin typeface="Courier" pitchFamily="2" charset="0"/>
              </a:rPr>
              <a:t>IF</a:t>
            </a:r>
            <a:r>
              <a:rPr lang="en-US" dirty="0">
                <a:latin typeface="Courier" pitchFamily="2" charset="0"/>
              </a:rPr>
              <a:t> </a:t>
            </a:r>
          </a:p>
          <a:p>
            <a:pPr lvl="2">
              <a:buNone/>
              <a:tabLst>
                <a:tab pos="1542971" algn="l"/>
                <a:tab pos="2114442" algn="l"/>
              </a:tabLst>
            </a:pPr>
            <a:r>
              <a:rPr lang="en-US" dirty="0">
                <a:latin typeface="Courier" pitchFamily="2" charset="0"/>
              </a:rPr>
              <a:t>			</a:t>
            </a:r>
            <a:r>
              <a:rPr lang="en-US" dirty="0" err="1">
                <a:latin typeface="Courier" pitchFamily="2" charset="0"/>
              </a:rPr>
              <a:t>j.PNAME</a:t>
            </a:r>
            <a:r>
              <a:rPr lang="en-US" dirty="0">
                <a:latin typeface="Courier" pitchFamily="2" charset="0"/>
              </a:rPr>
              <a:t> = </a:t>
            </a:r>
            <a:r>
              <a:rPr lang="en-US" dirty="0">
                <a:latin typeface="Courier New"/>
              </a:rPr>
              <a:t>"</a:t>
            </a:r>
            <a:r>
              <a:rPr lang="en-US" dirty="0">
                <a:latin typeface="Courier" pitchFamily="2" charset="0"/>
              </a:rPr>
              <a:t>CAD/CAM</a:t>
            </a:r>
            <a:r>
              <a:rPr lang="en-US" dirty="0">
                <a:latin typeface="Courier New"/>
              </a:rPr>
              <a:t>"</a:t>
            </a:r>
            <a:r>
              <a:rPr lang="en-US" dirty="0">
                <a:latin typeface="Courier" pitchFamily="2" charset="0"/>
              </a:rPr>
              <a:t>)</a:t>
            </a:r>
          </a:p>
        </p:txBody>
      </p:sp>
      <p:sp>
        <p:nvSpPr>
          <p:cNvPr id="2" name="Footer Placeholder 1">
            <a:extLst>
              <a:ext uri="{FF2B5EF4-FFF2-40B4-BE49-F238E27FC236}">
                <a16:creationId xmlns:a16="http://schemas.microsoft.com/office/drawing/2014/main" id="{E264F9C4-A139-274C-9DBA-0998B32D7C5E}"/>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9087D5E2-21DF-3F44-80F4-AA598ADD3388}"/>
              </a:ext>
            </a:extLst>
          </p:cNvPr>
          <p:cNvSpPr>
            <a:spLocks noGrp="1"/>
          </p:cNvSpPr>
          <p:nvPr>
            <p:ph type="sldNum" sz="quarter" idx="4"/>
          </p:nvPr>
        </p:nvSpPr>
        <p:spPr/>
        <p:txBody>
          <a:bodyPr/>
          <a:lstStyle/>
          <a:p>
            <a:fld id="{FD96158B-4539-3C43-9DE5-94C547866200}" type="slidenum">
              <a:rPr lang="en-US"/>
              <a:t>48</a:t>
            </a:fld>
            <a:endParaRPr lang="en-US"/>
          </a:p>
        </p:txBody>
      </p:sp>
    </p:spTree>
    <p:extLst>
      <p:ext uri="{BB962C8B-B14F-4D97-AF65-F5344CB8AC3E}">
        <p14:creationId xmlns:p14="http://schemas.microsoft.com/office/powerpoint/2010/main" val="32430041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noFill/>
          <a:ln/>
        </p:spPr>
        <p:txBody>
          <a:bodyPr/>
          <a:lstStyle/>
          <a:p>
            <a:r>
              <a:rPr lang="en-US" dirty="0"/>
              <a:t>Integrity Enforcement</a:t>
            </a:r>
          </a:p>
        </p:txBody>
      </p:sp>
      <p:sp>
        <p:nvSpPr>
          <p:cNvPr id="21506" name="Rectangle 2"/>
          <p:cNvSpPr>
            <a:spLocks noGrp="1" noChangeArrowheads="1"/>
          </p:cNvSpPr>
          <p:nvPr>
            <p:ph idx="1"/>
          </p:nvPr>
        </p:nvSpPr>
        <p:spPr>
          <a:noFill/>
          <a:ln/>
        </p:spPr>
        <p:txBody>
          <a:bodyPr/>
          <a:lstStyle/>
          <a:p>
            <a:pPr>
              <a:lnSpc>
                <a:spcPct val="100000"/>
              </a:lnSpc>
              <a:buFont typeface="Monotype Sorts" charset="2"/>
              <a:buNone/>
            </a:pPr>
            <a:r>
              <a:rPr lang="en-US" dirty="0"/>
              <a:t>Two methods</a:t>
            </a:r>
          </a:p>
          <a:p>
            <a:pPr>
              <a:lnSpc>
                <a:spcPct val="100000"/>
              </a:lnSpc>
            </a:pPr>
            <a:r>
              <a:rPr lang="en-US" dirty="0">
                <a:solidFill>
                  <a:schemeClr val="tx2"/>
                </a:solidFill>
              </a:rPr>
              <a:t>Detection</a:t>
            </a:r>
            <a:endParaRPr lang="en-US" dirty="0"/>
          </a:p>
          <a:p>
            <a:pPr lvl="1">
              <a:lnSpc>
                <a:spcPct val="100000"/>
              </a:lnSpc>
              <a:buFont typeface="Century Schoolbook" charset="0"/>
              <a:buNone/>
            </a:pPr>
            <a:r>
              <a:rPr lang="en-US" dirty="0"/>
              <a:t>Execute update </a:t>
            </a:r>
            <a:r>
              <a:rPr lang="en-US" i="1" dirty="0"/>
              <a:t>u</a:t>
            </a:r>
            <a:r>
              <a:rPr lang="en-US" dirty="0"/>
              <a:t>: </a:t>
            </a:r>
            <a:r>
              <a:rPr lang="en-US" i="1" dirty="0"/>
              <a:t>D</a:t>
            </a:r>
            <a:r>
              <a:rPr lang="en-US" dirty="0"/>
              <a:t> </a:t>
            </a:r>
            <a:r>
              <a:rPr lang="en-US" dirty="0">
                <a:latin typeface="Symbol" pitchFamily="18" charset="2"/>
                <a:sym typeface="Symbol"/>
              </a:rPr>
              <a:t></a:t>
            </a:r>
            <a:r>
              <a:rPr lang="en-US" dirty="0"/>
              <a:t> </a:t>
            </a:r>
            <a:r>
              <a:rPr lang="en-US" i="1" dirty="0"/>
              <a:t>D</a:t>
            </a:r>
            <a:r>
              <a:rPr lang="en-US" i="1" baseline="-25000" dirty="0"/>
              <a:t>u</a:t>
            </a:r>
            <a:endParaRPr lang="en-US" i="1" dirty="0"/>
          </a:p>
          <a:p>
            <a:pPr lvl="1">
              <a:lnSpc>
                <a:spcPct val="100000"/>
              </a:lnSpc>
              <a:buFont typeface="Century Schoolbook" charset="0"/>
              <a:buNone/>
            </a:pPr>
            <a:r>
              <a:rPr lang="en-US" dirty="0"/>
              <a:t>If </a:t>
            </a:r>
            <a:r>
              <a:rPr lang="en-US" i="1" dirty="0"/>
              <a:t>D</a:t>
            </a:r>
            <a:r>
              <a:rPr lang="en-US" i="1" baseline="-25000" dirty="0"/>
              <a:t>u</a:t>
            </a:r>
            <a:r>
              <a:rPr lang="en-US" dirty="0"/>
              <a:t> is inconsistent then</a:t>
            </a:r>
          </a:p>
          <a:p>
            <a:pPr lvl="1">
              <a:lnSpc>
                <a:spcPct val="100000"/>
              </a:lnSpc>
              <a:buFont typeface="Century Schoolbook" charset="0"/>
              <a:buNone/>
            </a:pPr>
            <a:r>
              <a:rPr lang="en-US" dirty="0"/>
              <a:t>	if possible: compensate </a:t>
            </a:r>
            <a:r>
              <a:rPr lang="en-US" i="1" dirty="0"/>
              <a:t>D</a:t>
            </a:r>
            <a:r>
              <a:rPr lang="en-US" i="1" baseline="-25000" dirty="0"/>
              <a:t>u</a:t>
            </a:r>
            <a:r>
              <a:rPr lang="en-US" dirty="0"/>
              <a:t> </a:t>
            </a:r>
            <a:r>
              <a:rPr lang="en-US" dirty="0">
                <a:latin typeface="Symbol" pitchFamily="18" charset="2"/>
                <a:sym typeface="Symbol"/>
              </a:rPr>
              <a:t></a:t>
            </a:r>
            <a:r>
              <a:rPr lang="en-US" dirty="0"/>
              <a:t> </a:t>
            </a:r>
            <a:r>
              <a:rPr lang="en-US" i="1" dirty="0"/>
              <a:t>D</a:t>
            </a:r>
            <a:r>
              <a:rPr lang="en-US" i="1" baseline="-25000" dirty="0"/>
              <a:t>u</a:t>
            </a:r>
            <a:r>
              <a:rPr lang="en-US" i="1" baseline="30000" dirty="0"/>
              <a:t>’</a:t>
            </a:r>
            <a:endParaRPr lang="en-US" i="1" dirty="0"/>
          </a:p>
          <a:p>
            <a:pPr lvl="1">
              <a:lnSpc>
                <a:spcPct val="100000"/>
              </a:lnSpc>
              <a:buFont typeface="Century Schoolbook" charset="0"/>
              <a:buNone/>
            </a:pPr>
            <a:r>
              <a:rPr lang="en-US" dirty="0"/>
              <a:t>	else</a:t>
            </a:r>
          </a:p>
          <a:p>
            <a:pPr lvl="1">
              <a:lnSpc>
                <a:spcPct val="100000"/>
              </a:lnSpc>
              <a:buFont typeface="Century Schoolbook" charset="0"/>
              <a:buNone/>
            </a:pPr>
            <a:r>
              <a:rPr lang="en-US" dirty="0"/>
              <a:t>		undo </a:t>
            </a:r>
            <a:r>
              <a:rPr lang="en-US" i="1" dirty="0"/>
              <a:t>D</a:t>
            </a:r>
            <a:r>
              <a:rPr lang="en-US" i="1" baseline="-25000" dirty="0"/>
              <a:t>u</a:t>
            </a:r>
            <a:r>
              <a:rPr lang="en-US" dirty="0"/>
              <a:t> </a:t>
            </a:r>
            <a:r>
              <a:rPr lang="en-US" dirty="0">
                <a:latin typeface="Symbol" pitchFamily="18" charset="2"/>
                <a:sym typeface="Symbol"/>
              </a:rPr>
              <a:t></a:t>
            </a:r>
            <a:r>
              <a:rPr lang="en-US" dirty="0"/>
              <a:t> </a:t>
            </a:r>
            <a:r>
              <a:rPr lang="en-US" i="1" dirty="0"/>
              <a:t>D</a:t>
            </a:r>
            <a:r>
              <a:rPr lang="en-US" dirty="0"/>
              <a:t> </a:t>
            </a:r>
          </a:p>
          <a:p>
            <a:pPr>
              <a:lnSpc>
                <a:spcPct val="100000"/>
              </a:lnSpc>
            </a:pPr>
            <a:r>
              <a:rPr lang="en-US" dirty="0">
                <a:solidFill>
                  <a:schemeClr val="tx2"/>
                </a:solidFill>
              </a:rPr>
              <a:t>Preventive</a:t>
            </a:r>
            <a:endParaRPr lang="en-US" dirty="0"/>
          </a:p>
          <a:p>
            <a:pPr lvl="1">
              <a:lnSpc>
                <a:spcPct val="100000"/>
              </a:lnSpc>
              <a:buFont typeface="Century Schoolbook" charset="0"/>
              <a:buNone/>
            </a:pPr>
            <a:r>
              <a:rPr lang="en-US" dirty="0"/>
              <a:t>Execute </a:t>
            </a:r>
            <a:r>
              <a:rPr lang="en-US" i="1" dirty="0"/>
              <a:t>u</a:t>
            </a:r>
            <a:r>
              <a:rPr lang="en-US" dirty="0"/>
              <a:t>: </a:t>
            </a:r>
            <a:r>
              <a:rPr lang="en-US" i="1" dirty="0"/>
              <a:t>D</a:t>
            </a:r>
            <a:r>
              <a:rPr lang="en-US" dirty="0"/>
              <a:t> </a:t>
            </a:r>
            <a:r>
              <a:rPr lang="en-US" dirty="0">
                <a:latin typeface="Symbol" pitchFamily="18" charset="2"/>
                <a:sym typeface="Symbol"/>
              </a:rPr>
              <a:t></a:t>
            </a:r>
            <a:r>
              <a:rPr lang="en-US" dirty="0"/>
              <a:t> </a:t>
            </a:r>
            <a:r>
              <a:rPr lang="en-US" i="1" dirty="0"/>
              <a:t>D</a:t>
            </a:r>
            <a:r>
              <a:rPr lang="en-US" i="1" baseline="-25000" dirty="0"/>
              <a:t>u</a:t>
            </a:r>
            <a:r>
              <a:rPr lang="en-US" dirty="0"/>
              <a:t> only if </a:t>
            </a:r>
            <a:r>
              <a:rPr lang="en-US" i="1" dirty="0"/>
              <a:t>D</a:t>
            </a:r>
            <a:r>
              <a:rPr lang="en-US" i="1" baseline="-25000" dirty="0"/>
              <a:t>u</a:t>
            </a:r>
            <a:r>
              <a:rPr lang="en-US" dirty="0"/>
              <a:t> will be consistent</a:t>
            </a:r>
          </a:p>
          <a:p>
            <a:pPr lvl="1">
              <a:lnSpc>
                <a:spcPct val="100000"/>
              </a:lnSpc>
            </a:pPr>
            <a:r>
              <a:rPr lang="en-US" dirty="0"/>
              <a:t>Determine valid programs</a:t>
            </a:r>
          </a:p>
          <a:p>
            <a:pPr lvl="1">
              <a:lnSpc>
                <a:spcPct val="100000"/>
              </a:lnSpc>
            </a:pPr>
            <a:r>
              <a:rPr lang="en-US" dirty="0"/>
              <a:t>Determine valid states</a:t>
            </a:r>
          </a:p>
        </p:txBody>
      </p:sp>
      <p:sp>
        <p:nvSpPr>
          <p:cNvPr id="2" name="Footer Placeholder 1">
            <a:extLst>
              <a:ext uri="{FF2B5EF4-FFF2-40B4-BE49-F238E27FC236}">
                <a16:creationId xmlns:a16="http://schemas.microsoft.com/office/drawing/2014/main" id="{50FF1D12-D2A5-554F-B045-8E4C64C410DB}"/>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1CA63090-9831-5C4C-A641-25227A285EAA}"/>
              </a:ext>
            </a:extLst>
          </p:cNvPr>
          <p:cNvSpPr>
            <a:spLocks noGrp="1"/>
          </p:cNvSpPr>
          <p:nvPr>
            <p:ph type="sldNum" sz="quarter" idx="4"/>
          </p:nvPr>
        </p:nvSpPr>
        <p:spPr/>
        <p:txBody>
          <a:bodyPr/>
          <a:lstStyle/>
          <a:p>
            <a:fld id="{FD96158B-4539-3C43-9DE5-94C547866200}" type="slidenum">
              <a:rPr lang="en-US"/>
              <a:t>49</a:t>
            </a:fld>
            <a:endParaRPr lang="en-US"/>
          </a:p>
        </p:txBody>
      </p:sp>
    </p:spTree>
    <p:extLst>
      <p:ext uri="{BB962C8B-B14F-4D97-AF65-F5344CB8AC3E}">
        <p14:creationId xmlns:p14="http://schemas.microsoft.com/office/powerpoint/2010/main" val="30629906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title"/>
          </p:nvPr>
        </p:nvSpPr>
        <p:spPr>
          <a:noFill/>
          <a:ln/>
        </p:spPr>
        <p:txBody>
          <a:bodyPr/>
          <a:lstStyle/>
          <a:p>
            <a:r>
              <a:rPr lang="en-US" dirty="0"/>
              <a:t>Query Modification</a:t>
            </a:r>
          </a:p>
        </p:txBody>
      </p:sp>
      <p:sp>
        <p:nvSpPr>
          <p:cNvPr id="22530" name="Rectangle 2"/>
          <p:cNvSpPr>
            <a:spLocks noGrp="1" noChangeArrowheads="1"/>
          </p:cNvSpPr>
          <p:nvPr>
            <p:ph idx="1"/>
          </p:nvPr>
        </p:nvSpPr>
        <p:spPr>
          <a:xfrm>
            <a:off x="518864" y="1340768"/>
            <a:ext cx="8229600" cy="4530725"/>
          </a:xfrm>
          <a:noFill/>
          <a:ln/>
        </p:spPr>
        <p:txBody>
          <a:bodyPr/>
          <a:lstStyle/>
          <a:p>
            <a:r>
              <a:rPr lang="en-US" dirty="0"/>
              <a:t>Preventive</a:t>
            </a:r>
          </a:p>
          <a:p>
            <a:r>
              <a:rPr lang="en-US" dirty="0"/>
              <a:t>Add the assertion qualification to the update query</a:t>
            </a:r>
          </a:p>
          <a:p>
            <a:r>
              <a:rPr lang="en-US" dirty="0"/>
              <a:t>Only applicable to tuple calculus formulae with universally quantified variables</a:t>
            </a:r>
          </a:p>
          <a:p>
            <a:pPr lvl="2">
              <a:buNone/>
              <a:tabLst>
                <a:tab pos="1928744" algn="l"/>
              </a:tabLst>
            </a:pPr>
            <a:r>
              <a:rPr lang="en-US" b="1" dirty="0">
                <a:latin typeface="Courier New"/>
              </a:rPr>
              <a:t>UPDATE	</a:t>
            </a:r>
            <a:r>
              <a:rPr lang="en-US" dirty="0">
                <a:latin typeface="Courier New"/>
              </a:rPr>
              <a:t>PROJ</a:t>
            </a:r>
          </a:p>
          <a:p>
            <a:pPr lvl="2">
              <a:buNone/>
              <a:tabLst>
                <a:tab pos="1928744" algn="l"/>
              </a:tabLst>
            </a:pPr>
            <a:r>
              <a:rPr lang="en-US" b="1" dirty="0">
                <a:latin typeface="Courier New"/>
              </a:rPr>
              <a:t>SET	</a:t>
            </a:r>
            <a:r>
              <a:rPr lang="en-US" dirty="0">
                <a:latin typeface="Courier New"/>
              </a:rPr>
              <a:t>BUDGET = BUDGET*1.1</a:t>
            </a:r>
          </a:p>
          <a:p>
            <a:pPr lvl="2">
              <a:buNone/>
              <a:tabLst>
                <a:tab pos="1928744" algn="l"/>
              </a:tabLst>
            </a:pPr>
            <a:r>
              <a:rPr lang="en-US" b="1" dirty="0">
                <a:latin typeface="Courier New"/>
              </a:rPr>
              <a:t>WHERE</a:t>
            </a:r>
            <a:r>
              <a:rPr lang="en-US" dirty="0">
                <a:latin typeface="Courier New"/>
              </a:rPr>
              <a:t>	PNAME = "CAD/CAM"</a:t>
            </a:r>
            <a:endParaRPr lang="en-US" dirty="0"/>
          </a:p>
          <a:p>
            <a:pPr lvl="4">
              <a:buFontTx/>
              <a:buNone/>
            </a:pPr>
            <a:r>
              <a:rPr lang="en-US" sz="1969" dirty="0">
                <a:latin typeface="Symbol" pitchFamily="18" charset="2"/>
              </a:rPr>
              <a:t>	</a:t>
            </a:r>
            <a:endParaRPr lang="en-US" dirty="0">
              <a:latin typeface="Symbol" pitchFamily="18" charset="2"/>
            </a:endParaRPr>
          </a:p>
          <a:p>
            <a:pPr lvl="2">
              <a:buNone/>
              <a:tabLst>
                <a:tab pos="1928744" algn="l"/>
              </a:tabLst>
            </a:pPr>
            <a:r>
              <a:rPr lang="en-US" b="1" dirty="0">
                <a:latin typeface="Courier New"/>
              </a:rPr>
              <a:t>UPDATE</a:t>
            </a:r>
            <a:r>
              <a:rPr lang="en-US" dirty="0">
                <a:latin typeface="Courier New"/>
              </a:rPr>
              <a:t>	PROJ</a:t>
            </a:r>
          </a:p>
          <a:p>
            <a:pPr lvl="2">
              <a:buNone/>
              <a:tabLst>
                <a:tab pos="1928744" algn="l"/>
              </a:tabLst>
            </a:pPr>
            <a:r>
              <a:rPr lang="en-US" b="1" dirty="0">
                <a:latin typeface="Courier New"/>
              </a:rPr>
              <a:t>SET</a:t>
            </a:r>
            <a:r>
              <a:rPr lang="en-US" dirty="0">
                <a:latin typeface="Courier New"/>
              </a:rPr>
              <a:t>	BUDGET = BUDGET*1.1</a:t>
            </a:r>
          </a:p>
          <a:p>
            <a:pPr lvl="2">
              <a:buNone/>
              <a:tabLst>
                <a:tab pos="1928744" algn="l"/>
              </a:tabLst>
            </a:pPr>
            <a:r>
              <a:rPr lang="en-US" b="1" dirty="0">
                <a:latin typeface="Courier New"/>
              </a:rPr>
              <a:t>WHERE</a:t>
            </a:r>
            <a:r>
              <a:rPr lang="en-US" dirty="0">
                <a:latin typeface="Courier New"/>
              </a:rPr>
              <a:t>	PNAME = "CAD/CAM"</a:t>
            </a:r>
          </a:p>
          <a:p>
            <a:pPr lvl="2">
              <a:buNone/>
              <a:tabLst>
                <a:tab pos="1928744" algn="l"/>
              </a:tabLst>
            </a:pPr>
            <a:r>
              <a:rPr lang="en-US" b="1" dirty="0">
                <a:latin typeface="Courier New"/>
              </a:rPr>
              <a:t>AND	NEW</a:t>
            </a:r>
            <a:r>
              <a:rPr lang="en-US" dirty="0">
                <a:latin typeface="Courier New"/>
              </a:rPr>
              <a:t>.BUDGET ≥ 500000</a:t>
            </a:r>
          </a:p>
          <a:p>
            <a:pPr lvl="2">
              <a:buNone/>
              <a:tabLst>
                <a:tab pos="1928744" algn="l"/>
              </a:tabLst>
            </a:pPr>
            <a:r>
              <a:rPr lang="en-US" b="1" dirty="0">
                <a:latin typeface="Courier New"/>
              </a:rPr>
              <a:t>AND	NEW</a:t>
            </a:r>
            <a:r>
              <a:rPr lang="en-US" dirty="0">
                <a:latin typeface="Courier New"/>
              </a:rPr>
              <a:t>.BUDGET ≤ 1000000</a:t>
            </a:r>
          </a:p>
        </p:txBody>
      </p:sp>
      <p:sp>
        <p:nvSpPr>
          <p:cNvPr id="4" name="Flèche vers le bas 3"/>
          <p:cNvSpPr/>
          <p:nvPr/>
        </p:nvSpPr>
        <p:spPr bwMode="auto">
          <a:xfrm>
            <a:off x="3059832" y="4005064"/>
            <a:ext cx="288032" cy="434298"/>
          </a:xfrm>
          <a:prstGeom prst="downArrow">
            <a:avLst/>
          </a:prstGeom>
          <a:solidFill>
            <a:srgbClr val="6682AA"/>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4294" tIns="32147" rIns="64294" bIns="32147" numCol="1" rtlCol="0" anchor="t" anchorCtr="0" compatLnSpc="1">
            <a:prstTxWarp prst="textNoShape">
              <a:avLst/>
            </a:prstTxWarp>
          </a:bodyPr>
          <a:lstStyle/>
          <a:p>
            <a:pPr algn="ctr" defTabSz="642915" eaLnBrk="1" hangingPunct="1"/>
            <a:endParaRPr lang="fr-FR" sz="2109" dirty="0">
              <a:solidFill>
                <a:srgbClr val="263750"/>
              </a:solidFill>
              <a:latin typeface="Book Antiqua"/>
              <a:ea typeface="ヒラギノ明朝 ProN W3" charset="0"/>
              <a:cs typeface="ヒラギノ明朝 ProN W3" charset="0"/>
              <a:sym typeface="Palatino" charset="0"/>
            </a:endParaRPr>
          </a:p>
        </p:txBody>
      </p:sp>
      <p:sp>
        <p:nvSpPr>
          <p:cNvPr id="2" name="Footer Placeholder 1">
            <a:extLst>
              <a:ext uri="{FF2B5EF4-FFF2-40B4-BE49-F238E27FC236}">
                <a16:creationId xmlns:a16="http://schemas.microsoft.com/office/drawing/2014/main" id="{38666F09-A1BF-154D-8321-48D6794BE9DD}"/>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FF0CD38F-49CE-9F48-9F2A-C15467292EAB}"/>
              </a:ext>
            </a:extLst>
          </p:cNvPr>
          <p:cNvSpPr>
            <a:spLocks noGrp="1"/>
          </p:cNvSpPr>
          <p:nvPr>
            <p:ph type="sldNum" sz="quarter" idx="4"/>
          </p:nvPr>
        </p:nvSpPr>
        <p:spPr/>
        <p:txBody>
          <a:bodyPr/>
          <a:lstStyle/>
          <a:p>
            <a:fld id="{FD96158B-4539-3C43-9DE5-94C547866200}" type="slidenum">
              <a:rPr lang="en-US"/>
              <a:t>50</a:t>
            </a:fld>
            <a:endParaRPr lang="en-US"/>
          </a:p>
        </p:txBody>
      </p:sp>
    </p:spTree>
    <p:extLst>
      <p:ext uri="{BB962C8B-B14F-4D97-AF65-F5344CB8AC3E}">
        <p14:creationId xmlns:p14="http://schemas.microsoft.com/office/powerpoint/2010/main" val="29381798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a:xfrm>
            <a:off x="539552" y="1196752"/>
            <a:ext cx="8382000" cy="4914900"/>
          </a:xfrm>
          <a:noFill/>
          <a:ln/>
        </p:spPr>
        <p:txBody>
          <a:bodyPr/>
          <a:lstStyle/>
          <a:p>
            <a:pPr>
              <a:buNone/>
              <a:tabLst>
                <a:tab pos="857206" algn="l"/>
                <a:tab pos="1542971" algn="l"/>
              </a:tabLst>
            </a:pPr>
            <a:r>
              <a:rPr lang="en-US" dirty="0"/>
              <a:t>Triple (</a:t>
            </a:r>
            <a:r>
              <a:rPr lang="en-US" i="1" dirty="0"/>
              <a:t>R,T,C</a:t>
            </a:r>
            <a:r>
              <a:rPr lang="en-US" dirty="0"/>
              <a:t>) where</a:t>
            </a:r>
          </a:p>
          <a:p>
            <a:pPr>
              <a:spcBef>
                <a:spcPct val="15000"/>
              </a:spcBef>
              <a:buNone/>
              <a:tabLst>
                <a:tab pos="857206" algn="l"/>
                <a:tab pos="1542971" algn="l"/>
              </a:tabLst>
            </a:pPr>
            <a:r>
              <a:rPr lang="en-US" dirty="0"/>
              <a:t>		</a:t>
            </a:r>
            <a:r>
              <a:rPr lang="en-US" i="1" dirty="0"/>
              <a:t>R</a:t>
            </a:r>
            <a:r>
              <a:rPr lang="en-US" dirty="0"/>
              <a:t>		relation</a:t>
            </a:r>
          </a:p>
          <a:p>
            <a:pPr>
              <a:spcBef>
                <a:spcPct val="15000"/>
              </a:spcBef>
              <a:buNone/>
              <a:tabLst>
                <a:tab pos="857206" algn="l"/>
                <a:tab pos="1542971" algn="l"/>
              </a:tabLst>
            </a:pPr>
            <a:r>
              <a:rPr lang="en-US" dirty="0"/>
              <a:t>		</a:t>
            </a:r>
            <a:r>
              <a:rPr lang="en-US" i="1" dirty="0"/>
              <a:t>T</a:t>
            </a:r>
            <a:r>
              <a:rPr lang="en-US" dirty="0"/>
              <a:t>		update type (insert, delete, modify)</a:t>
            </a:r>
          </a:p>
          <a:p>
            <a:pPr>
              <a:spcBef>
                <a:spcPct val="15000"/>
              </a:spcBef>
              <a:buNone/>
              <a:tabLst>
                <a:tab pos="857206" algn="l"/>
                <a:tab pos="1542971" algn="l"/>
              </a:tabLst>
            </a:pPr>
            <a:r>
              <a:rPr lang="en-US" dirty="0"/>
              <a:t>		</a:t>
            </a:r>
            <a:r>
              <a:rPr lang="en-US" i="1" dirty="0"/>
              <a:t>C</a:t>
            </a:r>
            <a:r>
              <a:rPr lang="en-US" dirty="0"/>
              <a:t>		assertion on differential relations</a:t>
            </a:r>
          </a:p>
          <a:p>
            <a:pPr>
              <a:buNone/>
              <a:tabLst>
                <a:tab pos="857206" algn="l"/>
                <a:tab pos="1542971" algn="l"/>
              </a:tabLst>
            </a:pPr>
            <a:r>
              <a:rPr lang="en-US" dirty="0"/>
              <a:t>Example: </a:t>
            </a:r>
            <a:r>
              <a:rPr lang="en-US" dirty="0">
                <a:solidFill>
                  <a:schemeClr val="tx2"/>
                </a:solidFill>
              </a:rPr>
              <a:t>Foreign key assertion</a:t>
            </a:r>
            <a:endParaRPr lang="en-US" dirty="0"/>
          </a:p>
          <a:p>
            <a:pPr marL="633381" lvl="1" indent="-233351">
              <a:buNone/>
              <a:tabLst>
                <a:tab pos="857206" algn="l"/>
                <a:tab pos="1542971" algn="l"/>
              </a:tabLst>
            </a:pPr>
            <a:r>
              <a:rPr lang="en-US" dirty="0">
                <a:latin typeface="Symbol" pitchFamily="18" charset="2"/>
              </a:rPr>
              <a:t>	</a:t>
            </a:r>
            <a:r>
              <a:rPr lang="en-US" dirty="0">
                <a:latin typeface="Symbol" pitchFamily="18" charset="2"/>
                <a:sym typeface="Symbol"/>
              </a:rPr>
              <a:t></a:t>
            </a:r>
            <a:r>
              <a:rPr lang="en-US" dirty="0"/>
              <a:t>g </a:t>
            </a:r>
            <a:r>
              <a:rPr lang="en-US" dirty="0">
                <a:latin typeface="Symbol" pitchFamily="18" charset="2"/>
                <a:sym typeface="Symbol"/>
              </a:rPr>
              <a:t></a:t>
            </a:r>
            <a:r>
              <a:rPr lang="en-US" dirty="0"/>
              <a:t> ASG, </a:t>
            </a:r>
            <a:r>
              <a:rPr lang="en-US" dirty="0">
                <a:latin typeface="Symbol" pitchFamily="18" charset="2"/>
                <a:sym typeface="Symbol"/>
              </a:rPr>
              <a:t></a:t>
            </a:r>
            <a:r>
              <a:rPr lang="en-US" dirty="0"/>
              <a:t>j </a:t>
            </a:r>
            <a:r>
              <a:rPr lang="en-US" dirty="0">
                <a:latin typeface="Symbol" pitchFamily="18" charset="2"/>
                <a:sym typeface="Symbol"/>
              </a:rPr>
              <a:t></a:t>
            </a:r>
            <a:r>
              <a:rPr lang="en-US" dirty="0"/>
              <a:t> PROJ :  g.PNO = j.PNO</a:t>
            </a:r>
          </a:p>
          <a:p>
            <a:pPr marL="242210" lvl="1" indent="-233280">
              <a:buNone/>
              <a:tabLst>
                <a:tab pos="857206" algn="l"/>
                <a:tab pos="1542971" algn="l"/>
              </a:tabLst>
            </a:pPr>
            <a:r>
              <a:rPr lang="en-US" dirty="0">
                <a:solidFill>
                  <a:srgbClr val="FF0000"/>
                </a:solidFill>
              </a:rPr>
              <a:t>Compiled assertions:</a:t>
            </a:r>
          </a:p>
          <a:p>
            <a:pPr marL="976263" lvl="2">
              <a:buNone/>
              <a:tabLst>
                <a:tab pos="857206" algn="l"/>
                <a:tab pos="1542971" algn="l"/>
              </a:tabLst>
            </a:pPr>
            <a:r>
              <a:rPr lang="en-US" dirty="0"/>
              <a:t>	(ASG, </a:t>
            </a:r>
            <a:r>
              <a:rPr lang="en-US" b="1" dirty="0"/>
              <a:t>INSERT</a:t>
            </a:r>
            <a:r>
              <a:rPr lang="en-US" dirty="0"/>
              <a:t>, C1), (PROJ, </a:t>
            </a:r>
            <a:r>
              <a:rPr lang="en-US" b="1" dirty="0"/>
              <a:t>DELETE</a:t>
            </a:r>
            <a:r>
              <a:rPr lang="en-US" dirty="0"/>
              <a:t>, C2), (PROJ, </a:t>
            </a:r>
            <a:r>
              <a:rPr lang="en-US" b="1" dirty="0"/>
              <a:t>MODIFY</a:t>
            </a:r>
            <a:r>
              <a:rPr lang="en-US" dirty="0"/>
              <a:t>, C3)</a:t>
            </a:r>
          </a:p>
          <a:p>
            <a:pPr marL="398473" lvl="1" indent="-233280">
              <a:buNone/>
              <a:tabLst>
                <a:tab pos="857206" algn="l"/>
                <a:tab pos="1542971" algn="l"/>
              </a:tabLst>
            </a:pPr>
            <a:r>
              <a:rPr lang="en-US" dirty="0"/>
              <a:t>	where</a:t>
            </a:r>
          </a:p>
          <a:p>
            <a:pPr marL="976263" lvl="2">
              <a:buNone/>
              <a:tabLst>
                <a:tab pos="857206" algn="l"/>
                <a:tab pos="1542971" algn="l"/>
              </a:tabLst>
            </a:pPr>
            <a:r>
              <a:rPr lang="en-US" dirty="0"/>
              <a:t>	C1:</a:t>
            </a:r>
            <a:r>
              <a:rPr lang="en-US" dirty="0">
                <a:latin typeface="Symbol" pitchFamily="18" charset="2"/>
                <a:sym typeface="Symbol"/>
              </a:rPr>
              <a:t></a:t>
            </a:r>
            <a:r>
              <a:rPr lang="en-US" b="1" dirty="0"/>
              <a:t>NEW</a:t>
            </a:r>
            <a:r>
              <a:rPr lang="en-US" dirty="0"/>
              <a:t> </a:t>
            </a:r>
            <a:r>
              <a:rPr lang="en-US" dirty="0">
                <a:latin typeface="Symbol" pitchFamily="18" charset="2"/>
                <a:sym typeface="Symbol"/>
              </a:rPr>
              <a:t></a:t>
            </a:r>
            <a:r>
              <a:rPr lang="en-US" dirty="0"/>
              <a:t> ASG+   </a:t>
            </a:r>
            <a:r>
              <a:rPr lang="en-US" dirty="0">
                <a:latin typeface="Symbol" pitchFamily="18" charset="2"/>
                <a:sym typeface="Symbol"/>
              </a:rPr>
              <a:t></a:t>
            </a:r>
            <a:r>
              <a:rPr lang="en-US" dirty="0"/>
              <a:t>j </a:t>
            </a:r>
            <a:r>
              <a:rPr lang="en-US" dirty="0">
                <a:latin typeface="Symbol" pitchFamily="18" charset="2"/>
                <a:sym typeface="Symbol"/>
              </a:rPr>
              <a:t> </a:t>
            </a:r>
            <a:r>
              <a:rPr lang="en-US" dirty="0"/>
              <a:t>PROJ: NEW.PNO = j.PNO</a:t>
            </a:r>
          </a:p>
          <a:p>
            <a:pPr marL="976263" lvl="2">
              <a:buNone/>
              <a:tabLst>
                <a:tab pos="857206" algn="l"/>
                <a:tab pos="1542971" algn="l"/>
              </a:tabLst>
            </a:pPr>
            <a:r>
              <a:rPr lang="en-US" dirty="0"/>
              <a:t>	C2:</a:t>
            </a:r>
            <a:r>
              <a:rPr lang="en-US" dirty="0">
                <a:latin typeface="Symbol" pitchFamily="18" charset="2"/>
                <a:sym typeface="Symbol"/>
              </a:rPr>
              <a:t></a:t>
            </a:r>
            <a:r>
              <a:rPr lang="en-US" dirty="0"/>
              <a:t>g </a:t>
            </a:r>
            <a:r>
              <a:rPr lang="en-US" dirty="0">
                <a:latin typeface="Symbol" pitchFamily="18" charset="2"/>
                <a:sym typeface="Symbol"/>
              </a:rPr>
              <a:t></a:t>
            </a:r>
            <a:r>
              <a:rPr lang="en-US" dirty="0"/>
              <a:t> ASG, </a:t>
            </a:r>
            <a:r>
              <a:rPr lang="en-US" dirty="0">
                <a:latin typeface="Symbol" pitchFamily="18" charset="2"/>
                <a:sym typeface="Symbol"/>
              </a:rPr>
              <a:t></a:t>
            </a:r>
            <a:r>
              <a:rPr lang="en-US" b="1" dirty="0"/>
              <a:t>OLD</a:t>
            </a:r>
            <a:r>
              <a:rPr lang="en-US" dirty="0"/>
              <a:t> </a:t>
            </a:r>
            <a:r>
              <a:rPr lang="en-US" dirty="0">
                <a:latin typeface="Symbol" pitchFamily="18" charset="2"/>
                <a:sym typeface="Symbol"/>
              </a:rPr>
              <a:t></a:t>
            </a:r>
            <a:r>
              <a:rPr lang="en-US" dirty="0"/>
              <a:t> PROJ</a:t>
            </a:r>
            <a:r>
              <a:rPr lang="en-US" baseline="30000" dirty="0"/>
              <a:t>-</a:t>
            </a:r>
            <a:r>
              <a:rPr lang="en-US" dirty="0"/>
              <a:t> : g.PNO ≠ </a:t>
            </a:r>
            <a:r>
              <a:rPr lang="en-US" b="1" dirty="0"/>
              <a:t>OLD</a:t>
            </a:r>
            <a:r>
              <a:rPr lang="en-US" dirty="0"/>
              <a:t>.PNO</a:t>
            </a:r>
          </a:p>
          <a:p>
            <a:pPr marL="976263" lvl="2">
              <a:buNone/>
              <a:tabLst>
                <a:tab pos="857206" algn="l"/>
                <a:tab pos="1542971" algn="l"/>
              </a:tabLst>
            </a:pPr>
            <a:r>
              <a:rPr lang="en-US" dirty="0"/>
              <a:t>	C3:</a:t>
            </a:r>
            <a:r>
              <a:rPr lang="en-US" dirty="0">
                <a:latin typeface="Symbol" pitchFamily="18" charset="2"/>
                <a:sym typeface="Symbol"/>
              </a:rPr>
              <a:t></a:t>
            </a:r>
            <a:r>
              <a:rPr lang="en-US" dirty="0"/>
              <a:t>g </a:t>
            </a:r>
            <a:r>
              <a:rPr lang="en-US" dirty="0">
                <a:latin typeface="Symbol" pitchFamily="18" charset="2"/>
                <a:sym typeface="Symbol"/>
              </a:rPr>
              <a:t></a:t>
            </a:r>
            <a:r>
              <a:rPr lang="en-US" dirty="0"/>
              <a:t> ASG, </a:t>
            </a:r>
            <a:r>
              <a:rPr lang="en-US" dirty="0">
                <a:latin typeface="Symbol" pitchFamily="18" charset="2"/>
                <a:sym typeface="Symbol"/>
              </a:rPr>
              <a:t></a:t>
            </a:r>
            <a:r>
              <a:rPr lang="en-US" b="1" dirty="0"/>
              <a:t>OLD</a:t>
            </a:r>
            <a:r>
              <a:rPr lang="en-US" dirty="0"/>
              <a:t> </a:t>
            </a:r>
            <a:r>
              <a:rPr lang="en-US" dirty="0">
                <a:latin typeface="Symbol" pitchFamily="18" charset="2"/>
                <a:sym typeface="Symbol"/>
              </a:rPr>
              <a:t>  </a:t>
            </a:r>
            <a:r>
              <a:rPr lang="en-US" dirty="0"/>
              <a:t>PROJ</a:t>
            </a:r>
            <a:r>
              <a:rPr lang="en-US" baseline="30000" dirty="0"/>
              <a:t>-</a:t>
            </a:r>
            <a:r>
              <a:rPr lang="en-US" dirty="0"/>
              <a:t>  </a:t>
            </a:r>
            <a:r>
              <a:rPr lang="en-US" dirty="0">
                <a:latin typeface="Symbol" pitchFamily="18" charset="2"/>
                <a:sym typeface="Symbol"/>
              </a:rPr>
              <a:t></a:t>
            </a:r>
            <a:r>
              <a:rPr lang="en-US" b="1" dirty="0"/>
              <a:t>NEW</a:t>
            </a:r>
            <a:r>
              <a:rPr lang="en-US" dirty="0"/>
              <a:t> </a:t>
            </a:r>
            <a:r>
              <a:rPr lang="en-US" dirty="0">
                <a:latin typeface="Symbol" pitchFamily="18" charset="2"/>
                <a:sym typeface="Symbol"/>
              </a:rPr>
              <a:t> </a:t>
            </a:r>
            <a:r>
              <a:rPr lang="en-US" dirty="0"/>
              <a:t>PROJ</a:t>
            </a:r>
            <a:r>
              <a:rPr lang="en-US" baseline="30000" dirty="0"/>
              <a:t>+</a:t>
            </a:r>
            <a:r>
              <a:rPr lang="en-US" dirty="0"/>
              <a:t>:  </a:t>
            </a:r>
          </a:p>
          <a:p>
            <a:pPr marL="976263" lvl="2">
              <a:buNone/>
              <a:tabLst>
                <a:tab pos="857206" algn="l"/>
                <a:tab pos="1542971" algn="l"/>
              </a:tabLst>
            </a:pPr>
            <a:r>
              <a:rPr lang="en-US" dirty="0"/>
              <a:t>			g.PNO ≠</a:t>
            </a:r>
            <a:r>
              <a:rPr lang="en-US" b="1" dirty="0"/>
              <a:t>OLD</a:t>
            </a:r>
            <a:r>
              <a:rPr lang="en-US" dirty="0"/>
              <a:t>.PNO OR </a:t>
            </a:r>
            <a:r>
              <a:rPr lang="en-US" b="1" dirty="0"/>
              <a:t>OLD</a:t>
            </a:r>
            <a:r>
              <a:rPr lang="en-US" dirty="0"/>
              <a:t>.PNO = </a:t>
            </a:r>
            <a:r>
              <a:rPr lang="en-US" b="1" dirty="0"/>
              <a:t>NEW</a:t>
            </a:r>
            <a:r>
              <a:rPr lang="en-US" dirty="0"/>
              <a:t>.PNO</a:t>
            </a:r>
          </a:p>
          <a:p>
            <a:pPr>
              <a:tabLst>
                <a:tab pos="857206" algn="l"/>
                <a:tab pos="1542971" algn="l"/>
              </a:tabLst>
            </a:pPr>
            <a:endParaRPr lang="en-US" sz="1828" dirty="0"/>
          </a:p>
        </p:txBody>
      </p:sp>
      <p:sp>
        <p:nvSpPr>
          <p:cNvPr id="23555" name="Rectangle 3"/>
          <p:cNvSpPr>
            <a:spLocks noGrp="1" noChangeArrowheads="1"/>
          </p:cNvSpPr>
          <p:nvPr>
            <p:ph type="title"/>
          </p:nvPr>
        </p:nvSpPr>
        <p:spPr>
          <a:noFill/>
          <a:ln/>
        </p:spPr>
        <p:txBody>
          <a:bodyPr/>
          <a:lstStyle/>
          <a:p>
            <a:r>
              <a:rPr lang="en-US" dirty="0"/>
              <a:t>Compiled Assertions</a:t>
            </a:r>
          </a:p>
        </p:txBody>
      </p:sp>
      <p:sp>
        <p:nvSpPr>
          <p:cNvPr id="2" name="Footer Placeholder 1">
            <a:extLst>
              <a:ext uri="{FF2B5EF4-FFF2-40B4-BE49-F238E27FC236}">
                <a16:creationId xmlns:a16="http://schemas.microsoft.com/office/drawing/2014/main" id="{46FB1E17-DF49-E648-951B-3F8E32D53B6A}"/>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EE4BC037-0040-8743-B044-D9E6EDC31B37}"/>
              </a:ext>
            </a:extLst>
          </p:cNvPr>
          <p:cNvSpPr>
            <a:spLocks noGrp="1"/>
          </p:cNvSpPr>
          <p:nvPr>
            <p:ph type="sldNum" sz="quarter" idx="4"/>
          </p:nvPr>
        </p:nvSpPr>
        <p:spPr/>
        <p:txBody>
          <a:bodyPr/>
          <a:lstStyle/>
          <a:p>
            <a:fld id="{FD96158B-4539-3C43-9DE5-94C547866200}" type="slidenum">
              <a:rPr lang="en-US"/>
              <a:t>51</a:t>
            </a:fld>
            <a:endParaRPr lang="en-US"/>
          </a:p>
        </p:txBody>
      </p:sp>
    </p:spTree>
    <p:extLst>
      <p:ext uri="{BB962C8B-B14F-4D97-AF65-F5344CB8AC3E}">
        <p14:creationId xmlns:p14="http://schemas.microsoft.com/office/powerpoint/2010/main" val="16171804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noFill/>
          <a:ln/>
        </p:spPr>
        <p:txBody>
          <a:bodyPr/>
          <a:lstStyle/>
          <a:p>
            <a:pPr>
              <a:buNone/>
              <a:tabLst>
                <a:tab pos="914353" algn="l"/>
                <a:tab pos="2114442" algn="l"/>
              </a:tabLst>
            </a:pPr>
            <a:r>
              <a:rPr lang="en-US" dirty="0"/>
              <a:t>Given relation </a:t>
            </a:r>
            <a:r>
              <a:rPr lang="en-US" i="1" dirty="0"/>
              <a:t>R</a:t>
            </a:r>
            <a:r>
              <a:rPr lang="en-US" dirty="0"/>
              <a:t> and update </a:t>
            </a:r>
            <a:r>
              <a:rPr lang="en-US" i="1" dirty="0"/>
              <a:t>u</a:t>
            </a:r>
          </a:p>
          <a:p>
            <a:pPr>
              <a:buNone/>
              <a:tabLst>
                <a:tab pos="914353" algn="l"/>
                <a:tab pos="2114442" algn="l"/>
              </a:tabLst>
            </a:pPr>
            <a:r>
              <a:rPr lang="en-US" dirty="0"/>
              <a:t>		</a:t>
            </a:r>
            <a:r>
              <a:rPr lang="en-US" i="1" dirty="0"/>
              <a:t>R</a:t>
            </a:r>
            <a:r>
              <a:rPr lang="en-US" baseline="30000" dirty="0"/>
              <a:t>+</a:t>
            </a:r>
            <a:r>
              <a:rPr lang="en-US" dirty="0"/>
              <a:t>   contains </a:t>
            </a:r>
            <a:r>
              <a:rPr lang="en-US" dirty="0" err="1"/>
              <a:t>tuples</a:t>
            </a:r>
            <a:r>
              <a:rPr lang="en-US" dirty="0"/>
              <a:t> inserted by </a:t>
            </a:r>
            <a:r>
              <a:rPr lang="en-US" i="1" dirty="0"/>
              <a:t>u</a:t>
            </a:r>
          </a:p>
          <a:p>
            <a:pPr>
              <a:buNone/>
              <a:tabLst>
                <a:tab pos="914353" algn="l"/>
                <a:tab pos="2114442" algn="l"/>
              </a:tabLst>
            </a:pPr>
            <a:r>
              <a:rPr lang="en-US" dirty="0"/>
              <a:t>		</a:t>
            </a:r>
            <a:r>
              <a:rPr lang="en-US" i="1" dirty="0"/>
              <a:t>R</a:t>
            </a:r>
            <a:r>
              <a:rPr lang="en-US" baseline="30000" dirty="0"/>
              <a:t>-</a:t>
            </a:r>
            <a:r>
              <a:rPr lang="en-US" dirty="0"/>
              <a:t>    contains </a:t>
            </a:r>
            <a:r>
              <a:rPr lang="en-US" dirty="0" err="1"/>
              <a:t>tuples</a:t>
            </a:r>
            <a:r>
              <a:rPr lang="en-US" dirty="0"/>
              <a:t> deleted by </a:t>
            </a:r>
            <a:r>
              <a:rPr lang="en-US" i="1" dirty="0"/>
              <a:t>u</a:t>
            </a:r>
          </a:p>
          <a:p>
            <a:pPr>
              <a:buNone/>
              <a:tabLst>
                <a:tab pos="914353" algn="l"/>
                <a:tab pos="2114442" algn="l"/>
              </a:tabLst>
            </a:pPr>
            <a:endParaRPr lang="en-US" dirty="0"/>
          </a:p>
          <a:p>
            <a:pPr>
              <a:buNone/>
              <a:tabLst>
                <a:tab pos="914353" algn="l"/>
                <a:tab pos="2114442" algn="l"/>
              </a:tabLst>
            </a:pPr>
            <a:r>
              <a:rPr lang="en-US" dirty="0"/>
              <a:t>Type of </a:t>
            </a:r>
            <a:r>
              <a:rPr lang="en-US" i="1" dirty="0"/>
              <a:t>u</a:t>
            </a:r>
          </a:p>
          <a:p>
            <a:pPr>
              <a:buNone/>
              <a:tabLst>
                <a:tab pos="914353" algn="l"/>
                <a:tab pos="2114442" algn="l"/>
              </a:tabLst>
            </a:pPr>
            <a:r>
              <a:rPr lang="en-US" dirty="0"/>
              <a:t>		</a:t>
            </a:r>
            <a:r>
              <a:rPr lang="en-US" dirty="0">
                <a:solidFill>
                  <a:srgbClr val="FF0000"/>
                </a:solidFill>
              </a:rPr>
              <a:t>insert</a:t>
            </a:r>
            <a:r>
              <a:rPr lang="en-US" dirty="0"/>
              <a:t>	</a:t>
            </a:r>
            <a:r>
              <a:rPr lang="en-US" i="1" dirty="0"/>
              <a:t>R</a:t>
            </a:r>
            <a:r>
              <a:rPr lang="en-US" baseline="30000" dirty="0"/>
              <a:t>-</a:t>
            </a:r>
            <a:r>
              <a:rPr lang="en-US" dirty="0"/>
              <a:t>   empty</a:t>
            </a:r>
          </a:p>
          <a:p>
            <a:pPr>
              <a:buNone/>
              <a:tabLst>
                <a:tab pos="914353" algn="l"/>
                <a:tab pos="2114442" algn="l"/>
              </a:tabLst>
            </a:pPr>
            <a:r>
              <a:rPr lang="en-US" dirty="0"/>
              <a:t>		</a:t>
            </a:r>
            <a:r>
              <a:rPr lang="en-US" dirty="0">
                <a:solidFill>
                  <a:srgbClr val="FF0000"/>
                </a:solidFill>
              </a:rPr>
              <a:t>delete</a:t>
            </a:r>
            <a:r>
              <a:rPr lang="en-US" dirty="0"/>
              <a:t>	</a:t>
            </a:r>
            <a:r>
              <a:rPr lang="en-US" i="1" dirty="0"/>
              <a:t>R</a:t>
            </a:r>
            <a:r>
              <a:rPr lang="en-US" baseline="30000" dirty="0"/>
              <a:t>+</a:t>
            </a:r>
            <a:r>
              <a:rPr lang="en-US" dirty="0"/>
              <a:t>   empty</a:t>
            </a:r>
          </a:p>
          <a:p>
            <a:pPr>
              <a:buNone/>
              <a:tabLst>
                <a:tab pos="914353" algn="l"/>
                <a:tab pos="2114442" algn="l"/>
              </a:tabLst>
            </a:pPr>
            <a:r>
              <a:rPr lang="en-US" dirty="0"/>
              <a:t>	</a:t>
            </a:r>
            <a:r>
              <a:rPr lang="en-US" dirty="0">
                <a:solidFill>
                  <a:srgbClr val="FF0000"/>
                </a:solidFill>
              </a:rPr>
              <a:t>	modify</a:t>
            </a:r>
            <a:r>
              <a:rPr lang="en-US" dirty="0"/>
              <a:t>	</a:t>
            </a:r>
            <a:r>
              <a:rPr lang="en-US" i="1" dirty="0"/>
              <a:t>R</a:t>
            </a:r>
            <a:r>
              <a:rPr lang="en-US" baseline="30000" dirty="0"/>
              <a:t>+ </a:t>
            </a:r>
            <a:r>
              <a:rPr lang="en-US" dirty="0">
                <a:sym typeface="Symbol"/>
              </a:rPr>
              <a:t> </a:t>
            </a:r>
            <a:r>
              <a:rPr lang="en-US" dirty="0"/>
              <a:t>(</a:t>
            </a:r>
            <a:r>
              <a:rPr lang="en-US" i="1" dirty="0"/>
              <a:t>R – R</a:t>
            </a:r>
            <a:r>
              <a:rPr lang="en-US" baseline="30000" dirty="0"/>
              <a:t>-</a:t>
            </a:r>
            <a:r>
              <a:rPr lang="en-US" dirty="0"/>
              <a:t>)</a:t>
            </a:r>
          </a:p>
        </p:txBody>
      </p:sp>
      <p:sp>
        <p:nvSpPr>
          <p:cNvPr id="24579" name="Rectangle 3"/>
          <p:cNvSpPr>
            <a:spLocks noGrp="1" noChangeArrowheads="1"/>
          </p:cNvSpPr>
          <p:nvPr>
            <p:ph type="title"/>
          </p:nvPr>
        </p:nvSpPr>
        <p:spPr>
          <a:noFill/>
          <a:ln/>
        </p:spPr>
        <p:txBody>
          <a:bodyPr/>
          <a:lstStyle/>
          <a:p>
            <a:r>
              <a:rPr lang="en-US" dirty="0"/>
              <a:t>Differential Relations</a:t>
            </a:r>
          </a:p>
        </p:txBody>
      </p:sp>
      <p:sp>
        <p:nvSpPr>
          <p:cNvPr id="2" name="Footer Placeholder 1">
            <a:extLst>
              <a:ext uri="{FF2B5EF4-FFF2-40B4-BE49-F238E27FC236}">
                <a16:creationId xmlns:a16="http://schemas.microsoft.com/office/drawing/2014/main" id="{95CDE30A-B754-E74F-8D78-736990A68100}"/>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DA8A9385-45F9-DA41-8474-4CCF584BFE7B}"/>
              </a:ext>
            </a:extLst>
          </p:cNvPr>
          <p:cNvSpPr>
            <a:spLocks noGrp="1"/>
          </p:cNvSpPr>
          <p:nvPr>
            <p:ph type="sldNum" sz="quarter" idx="4"/>
          </p:nvPr>
        </p:nvSpPr>
        <p:spPr/>
        <p:txBody>
          <a:bodyPr/>
          <a:lstStyle/>
          <a:p>
            <a:fld id="{FD96158B-4539-3C43-9DE5-94C547866200}" type="slidenum">
              <a:rPr lang="en-US"/>
              <a:t>52</a:t>
            </a:fld>
            <a:endParaRPr lang="en-US"/>
          </a:p>
        </p:txBody>
      </p:sp>
    </p:spTree>
    <p:extLst>
      <p:ext uri="{BB962C8B-B14F-4D97-AF65-F5344CB8AC3E}">
        <p14:creationId xmlns:p14="http://schemas.microsoft.com/office/powerpoint/2010/main" val="18061776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title"/>
          </p:nvPr>
        </p:nvSpPr>
        <p:spPr>
          <a:noFill/>
          <a:ln/>
        </p:spPr>
        <p:txBody>
          <a:bodyPr/>
          <a:lstStyle/>
          <a:p>
            <a:r>
              <a:rPr lang="en-US" dirty="0"/>
              <a:t>Differential Relations</a:t>
            </a:r>
          </a:p>
        </p:txBody>
      </p:sp>
      <p:sp>
        <p:nvSpPr>
          <p:cNvPr id="25602" name="Rectangle 2"/>
          <p:cNvSpPr>
            <a:spLocks noGrp="1" noChangeArrowheads="1"/>
          </p:cNvSpPr>
          <p:nvPr>
            <p:ph idx="1"/>
          </p:nvPr>
        </p:nvSpPr>
        <p:spPr>
          <a:xfrm>
            <a:off x="518864" y="1196752"/>
            <a:ext cx="8229600" cy="4530725"/>
          </a:xfrm>
          <a:noFill/>
          <a:ln/>
        </p:spPr>
        <p:txBody>
          <a:bodyPr/>
          <a:lstStyle/>
          <a:p>
            <a:pPr>
              <a:spcBef>
                <a:spcPct val="15000"/>
              </a:spcBef>
              <a:buNone/>
              <a:tabLst>
                <a:tab pos="1142942" algn="l"/>
              </a:tabLst>
            </a:pPr>
            <a:r>
              <a:rPr lang="en-US" dirty="0"/>
              <a:t>Algorithm:</a:t>
            </a:r>
          </a:p>
          <a:p>
            <a:pPr>
              <a:spcBef>
                <a:spcPct val="15000"/>
              </a:spcBef>
              <a:buNone/>
              <a:tabLst>
                <a:tab pos="1142942" algn="l"/>
              </a:tabLst>
            </a:pPr>
            <a:r>
              <a:rPr lang="en-US" dirty="0">
                <a:solidFill>
                  <a:srgbClr val="FF0000"/>
                </a:solidFill>
              </a:rPr>
              <a:t>Input:</a:t>
            </a:r>
            <a:r>
              <a:rPr lang="en-US" dirty="0"/>
              <a:t>	Relation </a:t>
            </a:r>
            <a:r>
              <a:rPr lang="en-US" i="1" dirty="0"/>
              <a:t>R</a:t>
            </a:r>
            <a:r>
              <a:rPr lang="en-US" dirty="0"/>
              <a:t>, update </a:t>
            </a:r>
            <a:r>
              <a:rPr lang="en-US" i="1" dirty="0"/>
              <a:t>u</a:t>
            </a:r>
            <a:r>
              <a:rPr lang="en-US" dirty="0"/>
              <a:t>, compiled assertion </a:t>
            </a:r>
            <a:r>
              <a:rPr lang="en-US" i="1" dirty="0" err="1"/>
              <a:t>C</a:t>
            </a:r>
            <a:r>
              <a:rPr lang="en-US" i="1" baseline="-25000" dirty="0" err="1"/>
              <a:t>i</a:t>
            </a:r>
            <a:endParaRPr lang="en-US" i="1" dirty="0"/>
          </a:p>
          <a:p>
            <a:pPr>
              <a:spcBef>
                <a:spcPct val="15000"/>
              </a:spcBef>
              <a:buNone/>
              <a:tabLst>
                <a:tab pos="1142942" algn="l"/>
              </a:tabLst>
            </a:pPr>
            <a:r>
              <a:rPr lang="en-US" dirty="0">
                <a:solidFill>
                  <a:srgbClr val="FF0000"/>
                </a:solidFill>
              </a:rPr>
              <a:t>Step 1:</a:t>
            </a:r>
            <a:r>
              <a:rPr lang="en-US" dirty="0"/>
              <a:t>	Generate differential relations </a:t>
            </a:r>
            <a:r>
              <a:rPr lang="en-US" i="1" dirty="0"/>
              <a:t>R</a:t>
            </a:r>
            <a:r>
              <a:rPr lang="en-US" baseline="30000" dirty="0"/>
              <a:t>+</a:t>
            </a:r>
            <a:r>
              <a:rPr lang="en-US" dirty="0"/>
              <a:t> and </a:t>
            </a:r>
            <a:r>
              <a:rPr lang="en-US" i="1" dirty="0"/>
              <a:t>R</a:t>
            </a:r>
            <a:r>
              <a:rPr lang="en-US" baseline="30000" dirty="0"/>
              <a:t>–</a:t>
            </a:r>
          </a:p>
          <a:p>
            <a:pPr>
              <a:spcBef>
                <a:spcPct val="15000"/>
              </a:spcBef>
              <a:buNone/>
              <a:tabLst>
                <a:tab pos="1142942" algn="l"/>
              </a:tabLst>
            </a:pPr>
            <a:r>
              <a:rPr lang="en-US" dirty="0">
                <a:solidFill>
                  <a:srgbClr val="FF0000"/>
                </a:solidFill>
              </a:rPr>
              <a:t>Step 2:</a:t>
            </a:r>
            <a:r>
              <a:rPr lang="en-US" dirty="0"/>
              <a:t>	Retrieve the </a:t>
            </a:r>
            <a:r>
              <a:rPr lang="en-US" dirty="0" err="1"/>
              <a:t>tuples</a:t>
            </a:r>
            <a:r>
              <a:rPr lang="en-US" dirty="0"/>
              <a:t> of </a:t>
            </a:r>
            <a:r>
              <a:rPr lang="en-US" i="1" dirty="0"/>
              <a:t>R</a:t>
            </a:r>
            <a:r>
              <a:rPr lang="en-US" baseline="30000" dirty="0"/>
              <a:t>+</a:t>
            </a:r>
            <a:r>
              <a:rPr lang="en-US" dirty="0"/>
              <a:t> and </a:t>
            </a:r>
            <a:r>
              <a:rPr lang="en-US" i="1" dirty="0"/>
              <a:t>R</a:t>
            </a:r>
            <a:r>
              <a:rPr lang="en-US" baseline="30000" dirty="0"/>
              <a:t>–</a:t>
            </a:r>
            <a:r>
              <a:rPr lang="en-US" dirty="0"/>
              <a:t> which </a:t>
            </a:r>
            <a:r>
              <a:rPr lang="en-US" b="1" dirty="0"/>
              <a:t>do not </a:t>
            </a:r>
            <a:r>
              <a:rPr lang="en-US" dirty="0"/>
              <a:t>satisfy </a:t>
            </a:r>
            <a:r>
              <a:rPr lang="en-US" i="1" dirty="0" err="1"/>
              <a:t>C</a:t>
            </a:r>
            <a:r>
              <a:rPr lang="en-US" i="1" baseline="-25000" dirty="0" err="1"/>
              <a:t>i</a:t>
            </a:r>
            <a:endParaRPr lang="en-US" i="1" dirty="0"/>
          </a:p>
          <a:p>
            <a:pPr>
              <a:spcBef>
                <a:spcPct val="15000"/>
              </a:spcBef>
              <a:buNone/>
              <a:tabLst>
                <a:tab pos="1142942" algn="l"/>
              </a:tabLst>
            </a:pPr>
            <a:r>
              <a:rPr lang="en-US" dirty="0">
                <a:solidFill>
                  <a:srgbClr val="FF0000"/>
                </a:solidFill>
              </a:rPr>
              <a:t>Step 3:</a:t>
            </a:r>
            <a:r>
              <a:rPr lang="en-US" dirty="0"/>
              <a:t>	If retrieval is not successful, then the assertion is valid.</a:t>
            </a:r>
          </a:p>
          <a:p>
            <a:pPr>
              <a:spcBef>
                <a:spcPct val="15000"/>
              </a:spcBef>
              <a:buNone/>
              <a:tabLst>
                <a:tab pos="1142942" algn="l"/>
              </a:tabLst>
            </a:pPr>
            <a:r>
              <a:rPr lang="en-US" dirty="0"/>
              <a:t>Example :</a:t>
            </a:r>
          </a:p>
          <a:p>
            <a:pPr lvl="1">
              <a:spcBef>
                <a:spcPct val="15000"/>
              </a:spcBef>
              <a:buNone/>
              <a:tabLst>
                <a:tab pos="1142942" algn="l"/>
              </a:tabLst>
            </a:pPr>
            <a:r>
              <a:rPr lang="en-US" i="1" dirty="0"/>
              <a:t>u</a:t>
            </a:r>
            <a:r>
              <a:rPr lang="en-US" dirty="0"/>
              <a:t> is delete on J. Enforcing (EMP, DELETE, C2) :</a:t>
            </a:r>
          </a:p>
          <a:p>
            <a:pPr lvl="2">
              <a:spcBef>
                <a:spcPct val="15000"/>
              </a:spcBef>
              <a:buNone/>
              <a:tabLst>
                <a:tab pos="1142942" algn="l"/>
              </a:tabLst>
            </a:pPr>
            <a:r>
              <a:rPr lang="en-US" i="1" dirty="0"/>
              <a:t>retrieve all</a:t>
            </a:r>
            <a:r>
              <a:rPr lang="en-US" dirty="0"/>
              <a:t> tuples of EMP</a:t>
            </a:r>
            <a:r>
              <a:rPr lang="en-US" baseline="30000" dirty="0"/>
              <a:t>-</a:t>
            </a:r>
          </a:p>
          <a:p>
            <a:pPr lvl="2">
              <a:spcBef>
                <a:spcPct val="15000"/>
              </a:spcBef>
              <a:buNone/>
              <a:tabLst>
                <a:tab pos="1142942" algn="l"/>
              </a:tabLst>
            </a:pPr>
            <a:r>
              <a:rPr lang="en-US" i="1" dirty="0"/>
              <a:t>into</a:t>
            </a:r>
            <a:r>
              <a:rPr lang="en-US" dirty="0"/>
              <a:t> RESULT</a:t>
            </a:r>
          </a:p>
          <a:p>
            <a:pPr lvl="2">
              <a:spcBef>
                <a:spcPct val="15000"/>
              </a:spcBef>
              <a:buNone/>
              <a:tabLst>
                <a:tab pos="1142942" algn="l"/>
              </a:tabLst>
            </a:pPr>
            <a:r>
              <a:rPr lang="en-US" i="1" dirty="0"/>
              <a:t>where</a:t>
            </a:r>
            <a:r>
              <a:rPr lang="en-US" dirty="0"/>
              <a:t> not(C2)</a:t>
            </a:r>
          </a:p>
          <a:p>
            <a:pPr lvl="1">
              <a:spcBef>
                <a:spcPct val="15000"/>
              </a:spcBef>
              <a:buNone/>
              <a:tabLst>
                <a:tab pos="1142942" algn="l"/>
              </a:tabLst>
            </a:pPr>
            <a:r>
              <a:rPr lang="en-US" dirty="0"/>
              <a:t>If RESULT = </a:t>
            </a:r>
            <a:r>
              <a:rPr lang="en-US" dirty="0">
                <a:latin typeface="Symbol" pitchFamily="18" charset="2"/>
              </a:rPr>
              <a:t>{}</a:t>
            </a:r>
            <a:r>
              <a:rPr lang="en-US" dirty="0"/>
              <a:t>, the assertion is verified</a:t>
            </a:r>
          </a:p>
        </p:txBody>
      </p:sp>
      <p:sp>
        <p:nvSpPr>
          <p:cNvPr id="2" name="Footer Placeholder 1">
            <a:extLst>
              <a:ext uri="{FF2B5EF4-FFF2-40B4-BE49-F238E27FC236}">
                <a16:creationId xmlns:a16="http://schemas.microsoft.com/office/drawing/2014/main" id="{D501D4F6-6ADA-1742-8117-F34BBD569275}"/>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F0A6EDED-299E-8E45-B11D-5C58B9430DE8}"/>
              </a:ext>
            </a:extLst>
          </p:cNvPr>
          <p:cNvSpPr>
            <a:spLocks noGrp="1"/>
          </p:cNvSpPr>
          <p:nvPr>
            <p:ph type="sldNum" sz="quarter" idx="4"/>
          </p:nvPr>
        </p:nvSpPr>
        <p:spPr/>
        <p:txBody>
          <a:bodyPr/>
          <a:lstStyle/>
          <a:p>
            <a:fld id="{FD96158B-4539-3C43-9DE5-94C547866200}" type="slidenum">
              <a:rPr lang="en-US"/>
              <a:t>53</a:t>
            </a:fld>
            <a:endParaRPr lang="en-US"/>
          </a:p>
        </p:txBody>
      </p:sp>
    </p:spTree>
    <p:extLst>
      <p:ext uri="{BB962C8B-B14F-4D97-AF65-F5344CB8AC3E}">
        <p14:creationId xmlns:p14="http://schemas.microsoft.com/office/powerpoint/2010/main" val="30801033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noFill/>
          <a:ln/>
        </p:spPr>
        <p:txBody>
          <a:bodyPr/>
          <a:lstStyle/>
          <a:p>
            <a:pPr>
              <a:lnSpc>
                <a:spcPct val="100000"/>
              </a:lnSpc>
              <a:spcBef>
                <a:spcPct val="65000"/>
              </a:spcBef>
            </a:pPr>
            <a:r>
              <a:rPr lang="en-US" dirty="0"/>
              <a:t>Problems:</a:t>
            </a:r>
          </a:p>
          <a:p>
            <a:pPr lvl="1">
              <a:lnSpc>
                <a:spcPct val="100000"/>
              </a:lnSpc>
              <a:spcBef>
                <a:spcPct val="65000"/>
              </a:spcBef>
            </a:pPr>
            <a:r>
              <a:rPr lang="en-US" dirty="0"/>
              <a:t>Definition of constraints</a:t>
            </a:r>
          </a:p>
          <a:p>
            <a:pPr lvl="2">
              <a:lnSpc>
                <a:spcPct val="100000"/>
              </a:lnSpc>
              <a:spcBef>
                <a:spcPct val="65000"/>
              </a:spcBef>
            </a:pPr>
            <a:r>
              <a:rPr lang="en-US" dirty="0"/>
              <a:t>Consideration for fragments</a:t>
            </a:r>
          </a:p>
          <a:p>
            <a:pPr lvl="1">
              <a:lnSpc>
                <a:spcPct val="100000"/>
              </a:lnSpc>
              <a:spcBef>
                <a:spcPct val="65000"/>
              </a:spcBef>
            </a:pPr>
            <a:r>
              <a:rPr lang="en-US" dirty="0"/>
              <a:t>Where to store</a:t>
            </a:r>
          </a:p>
          <a:p>
            <a:pPr lvl="2">
              <a:lnSpc>
                <a:spcPct val="100000"/>
              </a:lnSpc>
              <a:spcBef>
                <a:spcPct val="65000"/>
              </a:spcBef>
            </a:pPr>
            <a:r>
              <a:rPr lang="en-US" dirty="0"/>
              <a:t>Replication</a:t>
            </a:r>
          </a:p>
          <a:p>
            <a:pPr lvl="2">
              <a:lnSpc>
                <a:spcPct val="100000"/>
              </a:lnSpc>
              <a:spcBef>
                <a:spcPct val="65000"/>
              </a:spcBef>
            </a:pPr>
            <a:r>
              <a:rPr lang="en-US" dirty="0"/>
              <a:t>Non-replicated : fragments</a:t>
            </a:r>
          </a:p>
          <a:p>
            <a:pPr lvl="1">
              <a:lnSpc>
                <a:spcPct val="100000"/>
              </a:lnSpc>
              <a:spcBef>
                <a:spcPct val="65000"/>
              </a:spcBef>
            </a:pPr>
            <a:r>
              <a:rPr lang="en-US" dirty="0"/>
              <a:t>Enforcement</a:t>
            </a:r>
          </a:p>
          <a:p>
            <a:pPr lvl="2">
              <a:lnSpc>
                <a:spcPct val="100000"/>
              </a:lnSpc>
              <a:spcBef>
                <a:spcPct val="65000"/>
              </a:spcBef>
            </a:pPr>
            <a:r>
              <a:rPr lang="en-US" dirty="0"/>
              <a:t>Minimize costs </a:t>
            </a:r>
          </a:p>
        </p:txBody>
      </p:sp>
      <p:sp>
        <p:nvSpPr>
          <p:cNvPr id="26627" name="Rectangle 3"/>
          <p:cNvSpPr>
            <a:spLocks noGrp="1" noChangeArrowheads="1"/>
          </p:cNvSpPr>
          <p:nvPr>
            <p:ph type="title"/>
          </p:nvPr>
        </p:nvSpPr>
        <p:spPr>
          <a:noFill/>
          <a:ln/>
        </p:spPr>
        <p:txBody>
          <a:bodyPr/>
          <a:lstStyle/>
          <a:p>
            <a:r>
              <a:rPr lang="en-US" dirty="0"/>
              <a:t>Distributed Integrity Control</a:t>
            </a:r>
          </a:p>
        </p:txBody>
      </p:sp>
      <p:sp>
        <p:nvSpPr>
          <p:cNvPr id="2" name="Footer Placeholder 1">
            <a:extLst>
              <a:ext uri="{FF2B5EF4-FFF2-40B4-BE49-F238E27FC236}">
                <a16:creationId xmlns:a16="http://schemas.microsoft.com/office/drawing/2014/main" id="{E0A7E0FD-8C99-B445-8A8B-AFA7888BA5ED}"/>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FF2C6FCE-43F0-6443-9CF8-8812BEF95903}"/>
              </a:ext>
            </a:extLst>
          </p:cNvPr>
          <p:cNvSpPr>
            <a:spLocks noGrp="1"/>
          </p:cNvSpPr>
          <p:nvPr>
            <p:ph type="sldNum" sz="quarter" idx="4"/>
          </p:nvPr>
        </p:nvSpPr>
        <p:spPr/>
        <p:txBody>
          <a:bodyPr/>
          <a:lstStyle/>
          <a:p>
            <a:fld id="{FD96158B-4539-3C43-9DE5-94C547866200}" type="slidenum">
              <a:rPr lang="en-US"/>
              <a:t>54</a:t>
            </a:fld>
            <a:endParaRPr lang="en-US"/>
          </a:p>
        </p:txBody>
      </p:sp>
    </p:spTree>
    <p:extLst>
      <p:ext uri="{BB962C8B-B14F-4D97-AF65-F5344CB8AC3E}">
        <p14:creationId xmlns:p14="http://schemas.microsoft.com/office/powerpoint/2010/main" val="27134022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noFill/>
          <a:ln/>
        </p:spPr>
        <p:txBody>
          <a:bodyPr/>
          <a:lstStyle/>
          <a:p>
            <a:r>
              <a:rPr lang="en-US" dirty="0"/>
              <a:t>Types of Distributed Assertions</a:t>
            </a:r>
          </a:p>
        </p:txBody>
      </p:sp>
      <p:sp>
        <p:nvSpPr>
          <p:cNvPr id="27650" name="Rectangle 2"/>
          <p:cNvSpPr>
            <a:spLocks noGrp="1" noChangeArrowheads="1"/>
          </p:cNvSpPr>
          <p:nvPr>
            <p:ph idx="1"/>
          </p:nvPr>
        </p:nvSpPr>
        <p:spPr>
          <a:noFill/>
          <a:ln/>
        </p:spPr>
        <p:txBody>
          <a:bodyPr/>
          <a:lstStyle/>
          <a:p>
            <a:pPr>
              <a:lnSpc>
                <a:spcPct val="100000"/>
              </a:lnSpc>
              <a:spcBef>
                <a:spcPct val="50000"/>
              </a:spcBef>
            </a:pPr>
            <a:r>
              <a:rPr lang="en-US" dirty="0"/>
              <a:t>Individual assertions</a:t>
            </a:r>
          </a:p>
          <a:p>
            <a:pPr lvl="1">
              <a:lnSpc>
                <a:spcPct val="100000"/>
              </a:lnSpc>
              <a:spcBef>
                <a:spcPct val="50000"/>
              </a:spcBef>
            </a:pPr>
            <a:r>
              <a:rPr lang="en-US" dirty="0"/>
              <a:t>Single relation, single variable</a:t>
            </a:r>
          </a:p>
          <a:p>
            <a:pPr lvl="1">
              <a:lnSpc>
                <a:spcPct val="100000"/>
              </a:lnSpc>
              <a:spcBef>
                <a:spcPct val="50000"/>
              </a:spcBef>
            </a:pPr>
            <a:r>
              <a:rPr lang="en-US" dirty="0"/>
              <a:t>Domain constraint</a:t>
            </a:r>
          </a:p>
          <a:p>
            <a:pPr>
              <a:lnSpc>
                <a:spcPct val="100000"/>
              </a:lnSpc>
              <a:spcBef>
                <a:spcPct val="50000"/>
              </a:spcBef>
            </a:pPr>
            <a:r>
              <a:rPr lang="en-US" dirty="0"/>
              <a:t>Set oriented assertions</a:t>
            </a:r>
          </a:p>
          <a:p>
            <a:pPr lvl="1">
              <a:lnSpc>
                <a:spcPct val="100000"/>
              </a:lnSpc>
              <a:spcBef>
                <a:spcPct val="50000"/>
              </a:spcBef>
            </a:pPr>
            <a:r>
              <a:rPr lang="en-US" dirty="0"/>
              <a:t>Single relation, multi-variable </a:t>
            </a:r>
          </a:p>
          <a:p>
            <a:pPr lvl="2">
              <a:lnSpc>
                <a:spcPct val="100000"/>
              </a:lnSpc>
              <a:spcBef>
                <a:spcPct val="50000"/>
              </a:spcBef>
            </a:pPr>
            <a:r>
              <a:rPr lang="en-US" dirty="0"/>
              <a:t>functional dependency</a:t>
            </a:r>
          </a:p>
          <a:p>
            <a:pPr lvl="1">
              <a:lnSpc>
                <a:spcPct val="100000"/>
              </a:lnSpc>
              <a:spcBef>
                <a:spcPct val="50000"/>
              </a:spcBef>
            </a:pPr>
            <a:r>
              <a:rPr lang="en-US" dirty="0"/>
              <a:t>Multi-relation, multi-variable </a:t>
            </a:r>
          </a:p>
          <a:p>
            <a:pPr lvl="2">
              <a:lnSpc>
                <a:spcPct val="100000"/>
              </a:lnSpc>
              <a:spcBef>
                <a:spcPct val="50000"/>
              </a:spcBef>
            </a:pPr>
            <a:r>
              <a:rPr lang="en-US" dirty="0"/>
              <a:t>foreign key</a:t>
            </a:r>
          </a:p>
          <a:p>
            <a:pPr>
              <a:lnSpc>
                <a:spcPct val="100000"/>
              </a:lnSpc>
              <a:spcBef>
                <a:spcPct val="50000"/>
              </a:spcBef>
            </a:pPr>
            <a:r>
              <a:rPr lang="en-US" dirty="0"/>
              <a:t>Assertions involving aggregates</a:t>
            </a:r>
          </a:p>
        </p:txBody>
      </p:sp>
      <p:sp>
        <p:nvSpPr>
          <p:cNvPr id="2" name="Footer Placeholder 1">
            <a:extLst>
              <a:ext uri="{FF2B5EF4-FFF2-40B4-BE49-F238E27FC236}">
                <a16:creationId xmlns:a16="http://schemas.microsoft.com/office/drawing/2014/main" id="{B462C559-F440-1749-B966-99363807364D}"/>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EDFA7EDE-5BA7-9E46-B9F2-B2FA7D4C3910}"/>
              </a:ext>
            </a:extLst>
          </p:cNvPr>
          <p:cNvSpPr>
            <a:spLocks noGrp="1"/>
          </p:cNvSpPr>
          <p:nvPr>
            <p:ph type="sldNum" sz="quarter" idx="4"/>
          </p:nvPr>
        </p:nvSpPr>
        <p:spPr/>
        <p:txBody>
          <a:bodyPr/>
          <a:lstStyle/>
          <a:p>
            <a:fld id="{FD96158B-4539-3C43-9DE5-94C547866200}" type="slidenum">
              <a:rPr lang="en-US"/>
              <a:t>55</a:t>
            </a:fld>
            <a:endParaRPr lang="en-US"/>
          </a:p>
        </p:txBody>
      </p:sp>
    </p:spTree>
    <p:extLst>
      <p:ext uri="{BB962C8B-B14F-4D97-AF65-F5344CB8AC3E}">
        <p14:creationId xmlns:p14="http://schemas.microsoft.com/office/powerpoint/2010/main" val="5540713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a:noFill/>
          <a:ln/>
        </p:spPr>
        <p:txBody>
          <a:bodyPr/>
          <a:lstStyle/>
          <a:p>
            <a:r>
              <a:rPr lang="en-US" dirty="0"/>
              <a:t>Distributed Integrity Control</a:t>
            </a:r>
          </a:p>
        </p:txBody>
      </p:sp>
      <p:sp>
        <p:nvSpPr>
          <p:cNvPr id="28674" name="Rectangle 2"/>
          <p:cNvSpPr>
            <a:spLocks noGrp="1" noChangeArrowheads="1"/>
          </p:cNvSpPr>
          <p:nvPr>
            <p:ph idx="1"/>
          </p:nvPr>
        </p:nvSpPr>
        <p:spPr>
          <a:xfrm>
            <a:off x="251520" y="1268760"/>
            <a:ext cx="8643938" cy="4759523"/>
          </a:xfrm>
          <a:noFill/>
          <a:ln/>
        </p:spPr>
        <p:txBody>
          <a:bodyPr/>
          <a:lstStyle/>
          <a:p>
            <a:r>
              <a:rPr lang="en-US" dirty="0"/>
              <a:t>Assertion Definition</a:t>
            </a:r>
          </a:p>
          <a:p>
            <a:pPr lvl="1"/>
            <a:r>
              <a:rPr lang="en-US" dirty="0"/>
              <a:t>Similar to the centralized techniques</a:t>
            </a:r>
          </a:p>
          <a:p>
            <a:pPr lvl="1"/>
            <a:r>
              <a:rPr lang="en-US" dirty="0"/>
              <a:t>Transform the assertions to compiled assertions</a:t>
            </a:r>
          </a:p>
          <a:p>
            <a:r>
              <a:rPr lang="en-US" dirty="0"/>
              <a:t>Assertion Storage</a:t>
            </a:r>
          </a:p>
          <a:p>
            <a:pPr lvl="1"/>
            <a:r>
              <a:rPr lang="en-US" dirty="0"/>
              <a:t>Individual assertions</a:t>
            </a:r>
          </a:p>
          <a:p>
            <a:pPr lvl="2"/>
            <a:r>
              <a:rPr lang="en-US" dirty="0"/>
              <a:t>One relation, only fragments</a:t>
            </a:r>
          </a:p>
          <a:p>
            <a:pPr lvl="2"/>
            <a:r>
              <a:rPr lang="en-US" dirty="0"/>
              <a:t>At each fragment site, check for compatibility</a:t>
            </a:r>
          </a:p>
          <a:p>
            <a:pPr lvl="2"/>
            <a:r>
              <a:rPr lang="en-US" dirty="0"/>
              <a:t>If compatible, store; otherwise reject</a:t>
            </a:r>
          </a:p>
          <a:p>
            <a:pPr lvl="2"/>
            <a:r>
              <a:rPr lang="en-US" dirty="0"/>
              <a:t>If all the sites reject, globally reject</a:t>
            </a:r>
          </a:p>
          <a:p>
            <a:pPr lvl="1"/>
            <a:r>
              <a:rPr lang="en-US" dirty="0"/>
              <a:t>Set-oriented assertions</a:t>
            </a:r>
          </a:p>
          <a:p>
            <a:pPr lvl="2"/>
            <a:r>
              <a:rPr lang="en-US" dirty="0"/>
              <a:t>Involves joins (between fragments or relations)</a:t>
            </a:r>
          </a:p>
          <a:p>
            <a:pPr lvl="2"/>
            <a:r>
              <a:rPr lang="en-US" dirty="0"/>
              <a:t>May be necessary to perform joins to check for compatibility</a:t>
            </a:r>
          </a:p>
          <a:p>
            <a:pPr lvl="2"/>
            <a:r>
              <a:rPr lang="en-US" dirty="0"/>
              <a:t>Store if compatible</a:t>
            </a:r>
          </a:p>
        </p:txBody>
      </p:sp>
      <p:sp>
        <p:nvSpPr>
          <p:cNvPr id="2" name="Footer Placeholder 1">
            <a:extLst>
              <a:ext uri="{FF2B5EF4-FFF2-40B4-BE49-F238E27FC236}">
                <a16:creationId xmlns:a16="http://schemas.microsoft.com/office/drawing/2014/main" id="{321048B2-B928-DE43-9982-C861946EDBA8}"/>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406FE4D2-EC39-1440-A240-8C2F6A36B5B6}"/>
              </a:ext>
            </a:extLst>
          </p:cNvPr>
          <p:cNvSpPr>
            <a:spLocks noGrp="1"/>
          </p:cNvSpPr>
          <p:nvPr>
            <p:ph type="sldNum" sz="quarter" idx="4"/>
          </p:nvPr>
        </p:nvSpPr>
        <p:spPr/>
        <p:txBody>
          <a:bodyPr/>
          <a:lstStyle/>
          <a:p>
            <a:fld id="{FD96158B-4539-3C43-9DE5-94C547866200}" type="slidenum">
              <a:rPr lang="en-US"/>
              <a:t>56</a:t>
            </a:fld>
            <a:endParaRPr lang="en-US"/>
          </a:p>
        </p:txBody>
      </p:sp>
    </p:spTree>
    <p:extLst>
      <p:ext uri="{BB962C8B-B14F-4D97-AF65-F5344CB8AC3E}">
        <p14:creationId xmlns:p14="http://schemas.microsoft.com/office/powerpoint/2010/main" val="829562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a:noFill/>
          <a:ln/>
        </p:spPr>
        <p:txBody>
          <a:bodyPr/>
          <a:lstStyle/>
          <a:p>
            <a:r>
              <a:rPr lang="en-US" dirty="0"/>
              <a:t>Distributed Integrity Control</a:t>
            </a:r>
          </a:p>
        </p:txBody>
      </p:sp>
      <p:sp>
        <p:nvSpPr>
          <p:cNvPr id="29698" name="Rectangle 2"/>
          <p:cNvSpPr>
            <a:spLocks noGrp="1" noChangeArrowheads="1"/>
          </p:cNvSpPr>
          <p:nvPr>
            <p:ph idx="1"/>
          </p:nvPr>
        </p:nvSpPr>
        <p:spPr>
          <a:xfrm>
            <a:off x="395536" y="1124744"/>
            <a:ext cx="8229600" cy="4530725"/>
          </a:xfrm>
          <a:noFill/>
          <a:ln/>
        </p:spPr>
        <p:txBody>
          <a:bodyPr/>
          <a:lstStyle/>
          <a:p>
            <a:pPr>
              <a:lnSpc>
                <a:spcPct val="100000"/>
              </a:lnSpc>
              <a:spcBef>
                <a:spcPct val="15000"/>
              </a:spcBef>
            </a:pPr>
            <a:r>
              <a:rPr lang="en-US" dirty="0"/>
              <a:t>Assertion Enforcement</a:t>
            </a:r>
          </a:p>
          <a:p>
            <a:pPr lvl="1">
              <a:lnSpc>
                <a:spcPct val="100000"/>
              </a:lnSpc>
              <a:spcBef>
                <a:spcPct val="15000"/>
              </a:spcBef>
            </a:pPr>
            <a:r>
              <a:rPr lang="en-US" dirty="0"/>
              <a:t>Where to enforce each assertion depends on</a:t>
            </a:r>
          </a:p>
          <a:p>
            <a:pPr lvl="2">
              <a:lnSpc>
                <a:spcPct val="100000"/>
              </a:lnSpc>
              <a:spcBef>
                <a:spcPct val="15000"/>
              </a:spcBef>
            </a:pPr>
            <a:r>
              <a:rPr lang="en-US" dirty="0"/>
              <a:t>Type of assertion</a:t>
            </a:r>
          </a:p>
          <a:p>
            <a:pPr lvl="2">
              <a:lnSpc>
                <a:spcPct val="100000"/>
              </a:lnSpc>
              <a:spcBef>
                <a:spcPct val="15000"/>
              </a:spcBef>
            </a:pPr>
            <a:r>
              <a:rPr lang="en-US" dirty="0"/>
              <a:t>Type of update and where update is issued</a:t>
            </a:r>
          </a:p>
          <a:p>
            <a:pPr lvl="1">
              <a:lnSpc>
                <a:spcPct val="100000"/>
              </a:lnSpc>
              <a:spcBef>
                <a:spcPct val="15000"/>
              </a:spcBef>
            </a:pPr>
            <a:r>
              <a:rPr lang="en-US" dirty="0"/>
              <a:t>Individual Assertions</a:t>
            </a:r>
          </a:p>
          <a:p>
            <a:pPr lvl="2">
              <a:lnSpc>
                <a:spcPct val="100000"/>
              </a:lnSpc>
              <a:spcBef>
                <a:spcPct val="15000"/>
              </a:spcBef>
            </a:pPr>
            <a:r>
              <a:rPr lang="en-US" dirty="0"/>
              <a:t>If update = insert</a:t>
            </a:r>
          </a:p>
          <a:p>
            <a:pPr lvl="3">
              <a:lnSpc>
                <a:spcPct val="100000"/>
              </a:lnSpc>
              <a:spcBef>
                <a:spcPct val="15000"/>
              </a:spcBef>
            </a:pPr>
            <a:r>
              <a:rPr lang="en-US" dirty="0"/>
              <a:t>Enforce at the site where the update is issued</a:t>
            </a:r>
          </a:p>
          <a:p>
            <a:pPr lvl="2">
              <a:lnSpc>
                <a:spcPct val="100000"/>
              </a:lnSpc>
              <a:spcBef>
                <a:spcPct val="15000"/>
              </a:spcBef>
            </a:pPr>
            <a:r>
              <a:rPr lang="en-US" dirty="0"/>
              <a:t>If update = qualified</a:t>
            </a:r>
          </a:p>
          <a:p>
            <a:pPr lvl="3">
              <a:lnSpc>
                <a:spcPct val="100000"/>
              </a:lnSpc>
              <a:spcBef>
                <a:spcPct val="15000"/>
              </a:spcBef>
            </a:pPr>
            <a:r>
              <a:rPr lang="en-US" dirty="0"/>
              <a:t>Send the assertions to all the sites involved</a:t>
            </a:r>
          </a:p>
          <a:p>
            <a:pPr lvl="3">
              <a:lnSpc>
                <a:spcPct val="100000"/>
              </a:lnSpc>
              <a:spcBef>
                <a:spcPct val="15000"/>
              </a:spcBef>
            </a:pPr>
            <a:r>
              <a:rPr lang="en-US" dirty="0"/>
              <a:t>Execute the qualification to obtain </a:t>
            </a:r>
            <a:r>
              <a:rPr lang="en-US" i="1" dirty="0"/>
              <a:t>R</a:t>
            </a:r>
            <a:r>
              <a:rPr lang="en-US" baseline="30000" dirty="0"/>
              <a:t>+</a:t>
            </a:r>
            <a:r>
              <a:rPr lang="en-US" dirty="0"/>
              <a:t> and </a:t>
            </a:r>
            <a:r>
              <a:rPr lang="en-US" i="1" dirty="0"/>
              <a:t>R</a:t>
            </a:r>
            <a:r>
              <a:rPr lang="en-US" baseline="30000" dirty="0"/>
              <a:t>-</a:t>
            </a:r>
          </a:p>
          <a:p>
            <a:pPr lvl="3">
              <a:lnSpc>
                <a:spcPct val="100000"/>
              </a:lnSpc>
              <a:spcBef>
                <a:spcPct val="15000"/>
              </a:spcBef>
            </a:pPr>
            <a:r>
              <a:rPr lang="en-US" dirty="0"/>
              <a:t>Each site enforces its own assertion</a:t>
            </a:r>
          </a:p>
          <a:p>
            <a:pPr lvl="1">
              <a:lnSpc>
                <a:spcPct val="100000"/>
              </a:lnSpc>
              <a:spcBef>
                <a:spcPct val="15000"/>
              </a:spcBef>
            </a:pPr>
            <a:r>
              <a:rPr lang="en-US" dirty="0"/>
              <a:t>Set-oriented Assertions</a:t>
            </a:r>
          </a:p>
          <a:p>
            <a:pPr lvl="2">
              <a:lnSpc>
                <a:spcPct val="100000"/>
              </a:lnSpc>
              <a:spcBef>
                <a:spcPct val="15000"/>
              </a:spcBef>
            </a:pPr>
            <a:r>
              <a:rPr lang="en-US" dirty="0"/>
              <a:t>Single relation</a:t>
            </a:r>
          </a:p>
          <a:p>
            <a:pPr lvl="3">
              <a:lnSpc>
                <a:spcPct val="100000"/>
              </a:lnSpc>
              <a:spcBef>
                <a:spcPct val="15000"/>
              </a:spcBef>
            </a:pPr>
            <a:r>
              <a:rPr lang="en-US" dirty="0"/>
              <a:t>Similar to individual assertions with qualified updates</a:t>
            </a:r>
          </a:p>
          <a:p>
            <a:pPr lvl="2">
              <a:lnSpc>
                <a:spcPct val="100000"/>
              </a:lnSpc>
              <a:spcBef>
                <a:spcPct val="15000"/>
              </a:spcBef>
            </a:pPr>
            <a:r>
              <a:rPr lang="en-US" dirty="0"/>
              <a:t>Multi-relation</a:t>
            </a:r>
          </a:p>
          <a:p>
            <a:pPr lvl="3">
              <a:lnSpc>
                <a:spcPct val="100000"/>
              </a:lnSpc>
              <a:spcBef>
                <a:spcPct val="15000"/>
              </a:spcBef>
            </a:pPr>
            <a:r>
              <a:rPr lang="en-US" dirty="0"/>
              <a:t>Move data to perform joins; then send the result to query master site</a:t>
            </a:r>
          </a:p>
        </p:txBody>
      </p:sp>
      <p:sp>
        <p:nvSpPr>
          <p:cNvPr id="2" name="Footer Placeholder 1">
            <a:extLst>
              <a:ext uri="{FF2B5EF4-FFF2-40B4-BE49-F238E27FC236}">
                <a16:creationId xmlns:a16="http://schemas.microsoft.com/office/drawing/2014/main" id="{8F76B931-62C5-F04D-9606-D2438879C55F}"/>
              </a:ext>
            </a:extLst>
          </p:cNvPr>
          <p:cNvSpPr>
            <a:spLocks noGrp="1"/>
          </p:cNvSpPr>
          <p:nvPr>
            <p:ph type="ftr" sz="quarter" idx="3"/>
          </p:nvPr>
        </p:nvSpPr>
        <p:spPr/>
        <p:txBody>
          <a:bodyPr/>
          <a:lstStyle/>
          <a:p>
            <a:r>
              <a:rPr lang="en-US" dirty="0"/>
              <a:t>© 2020, M.T. Özsu &amp; P. Valduriez</a:t>
            </a:r>
          </a:p>
        </p:txBody>
      </p:sp>
      <p:sp>
        <p:nvSpPr>
          <p:cNvPr id="3" name="Slide Number Placeholder 2">
            <a:extLst>
              <a:ext uri="{FF2B5EF4-FFF2-40B4-BE49-F238E27FC236}">
                <a16:creationId xmlns:a16="http://schemas.microsoft.com/office/drawing/2014/main" id="{0F8CD0F8-429E-654F-858D-7AA045E21F6C}"/>
              </a:ext>
            </a:extLst>
          </p:cNvPr>
          <p:cNvSpPr>
            <a:spLocks noGrp="1"/>
          </p:cNvSpPr>
          <p:nvPr>
            <p:ph type="sldNum" sz="quarter" idx="4"/>
          </p:nvPr>
        </p:nvSpPr>
        <p:spPr/>
        <p:txBody>
          <a:bodyPr/>
          <a:lstStyle/>
          <a:p>
            <a:fld id="{FD96158B-4539-3C43-9DE5-94C547866200}" type="slidenum">
              <a:rPr lang="en-US"/>
              <a:t>57</a:t>
            </a:fld>
            <a:endParaRPr lang="en-US"/>
          </a:p>
        </p:txBody>
      </p:sp>
    </p:spTree>
    <p:extLst>
      <p:ext uri="{BB962C8B-B14F-4D97-AF65-F5344CB8AC3E}">
        <p14:creationId xmlns:p14="http://schemas.microsoft.com/office/powerpoint/2010/main" val="336695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Delivery Alternatives</a:t>
            </a:r>
          </a:p>
        </p:txBody>
      </p:sp>
      <p:sp>
        <p:nvSpPr>
          <p:cNvPr id="3" name="Content Placeholder 2"/>
          <p:cNvSpPr>
            <a:spLocks noGrp="1"/>
          </p:cNvSpPr>
          <p:nvPr>
            <p:ph idx="1"/>
          </p:nvPr>
        </p:nvSpPr>
        <p:spPr>
          <a:xfrm>
            <a:off x="457200" y="1484784"/>
            <a:ext cx="8229600" cy="4530725"/>
          </a:xfrm>
        </p:spPr>
        <p:txBody>
          <a:bodyPr/>
          <a:lstStyle/>
          <a:p>
            <a:r>
              <a:rPr lang="en-US" dirty="0"/>
              <a:t>Delivery modes</a:t>
            </a:r>
          </a:p>
          <a:p>
            <a:pPr lvl="1"/>
            <a:r>
              <a:rPr lang="en-US" dirty="0"/>
              <a:t>Pull-only</a:t>
            </a:r>
          </a:p>
          <a:p>
            <a:pPr lvl="1"/>
            <a:r>
              <a:rPr lang="en-US" dirty="0"/>
              <a:t>Push-only</a:t>
            </a:r>
          </a:p>
          <a:p>
            <a:pPr lvl="1"/>
            <a:r>
              <a:rPr lang="en-US" dirty="0"/>
              <a:t>Hybrid</a:t>
            </a:r>
          </a:p>
          <a:p>
            <a:r>
              <a:rPr lang="en-US" dirty="0"/>
              <a:t>Frequency</a:t>
            </a:r>
          </a:p>
          <a:p>
            <a:pPr lvl="1"/>
            <a:r>
              <a:rPr lang="en-US" dirty="0"/>
              <a:t>Periodic</a:t>
            </a:r>
          </a:p>
          <a:p>
            <a:pPr lvl="1"/>
            <a:r>
              <a:rPr lang="en-US" dirty="0"/>
              <a:t>Conditional</a:t>
            </a:r>
          </a:p>
          <a:p>
            <a:pPr lvl="1"/>
            <a:r>
              <a:rPr lang="en-US" dirty="0"/>
              <a:t>Ad-hoc or irregular</a:t>
            </a:r>
          </a:p>
          <a:p>
            <a:r>
              <a:rPr lang="en-US" dirty="0"/>
              <a:t>Communication Methods</a:t>
            </a:r>
          </a:p>
          <a:p>
            <a:pPr lvl="1"/>
            <a:r>
              <a:rPr lang="en-US" dirty="0"/>
              <a:t>Unicast</a:t>
            </a:r>
          </a:p>
          <a:p>
            <a:pPr lvl="1"/>
            <a:r>
              <a:rPr lang="en-US" dirty="0"/>
              <a:t>One-to-many</a:t>
            </a:r>
          </a:p>
          <a:p>
            <a:r>
              <a:rPr lang="en-US" dirty="0"/>
              <a:t>Note: not all combinations make sense</a:t>
            </a:r>
          </a:p>
        </p:txBody>
      </p:sp>
      <p:sp>
        <p:nvSpPr>
          <p:cNvPr id="4" name="Footer Placeholder 3">
            <a:extLst>
              <a:ext uri="{FF2B5EF4-FFF2-40B4-BE49-F238E27FC236}">
                <a16:creationId xmlns:a16="http://schemas.microsoft.com/office/drawing/2014/main" id="{98210331-D800-C84B-9828-C8569ED9863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52E67A57-26A1-2F48-A04A-742F35C2DBDF}"/>
              </a:ext>
            </a:extLst>
          </p:cNvPr>
          <p:cNvSpPr>
            <a:spLocks noGrp="1"/>
          </p:cNvSpPr>
          <p:nvPr>
            <p:ph type="sldNum" sz="quarter" idx="4"/>
          </p:nvPr>
        </p:nvSpPr>
        <p:spPr/>
        <p:txBody>
          <a:bodyPr/>
          <a:lstStyle/>
          <a:p>
            <a:fld id="{FD96158B-4539-3C43-9DE5-94C547866200}" type="slidenum">
              <a:rPr lang="en-US"/>
              <a:t>18</a:t>
            </a:fld>
            <a:endParaRPr lang="en-US"/>
          </a:p>
        </p:txBody>
      </p:sp>
    </p:spTree>
    <p:extLst>
      <p:ext uri="{BB962C8B-B14F-4D97-AF65-F5344CB8AC3E}">
        <p14:creationId xmlns:p14="http://schemas.microsoft.com/office/powerpoint/2010/main" val="90427174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6EAFC-6521-D144-A06E-028A214C0438}"/>
              </a:ext>
            </a:extLst>
          </p:cNvPr>
          <p:cNvSpPr>
            <a:spLocks noGrp="1"/>
          </p:cNvSpPr>
          <p:nvPr>
            <p:ph type="title"/>
          </p:nvPr>
        </p:nvSpPr>
        <p:spPr/>
        <p:txBody>
          <a:bodyPr/>
          <a:lstStyle/>
          <a:p>
            <a:r>
              <a:rPr lang="en-US" dirty="0"/>
              <a:t>Conclusion</a:t>
            </a:r>
          </a:p>
        </p:txBody>
      </p:sp>
      <p:sp>
        <p:nvSpPr>
          <p:cNvPr id="3" name="Espace réservé du contenu 2">
            <a:extLst>
              <a:ext uri="{FF2B5EF4-FFF2-40B4-BE49-F238E27FC236}">
                <a16:creationId xmlns:a16="http://schemas.microsoft.com/office/drawing/2014/main" id="{3357AD30-8732-9F4D-B708-48791B95D537}"/>
              </a:ext>
            </a:extLst>
          </p:cNvPr>
          <p:cNvSpPr>
            <a:spLocks noGrp="1"/>
          </p:cNvSpPr>
          <p:nvPr>
            <p:ph idx="1"/>
          </p:nvPr>
        </p:nvSpPr>
        <p:spPr/>
        <p:txBody>
          <a:bodyPr/>
          <a:lstStyle/>
          <a:p>
            <a:r>
              <a:rPr lang="en-US"/>
              <a:t>Solutions initially designed for centralized systems have been significantly extended for distributed systems</a:t>
            </a:r>
          </a:p>
          <a:p>
            <a:pPr lvl="1"/>
            <a:r>
              <a:rPr lang="en-US"/>
              <a:t>Materialized views and group-based discretionary access control</a:t>
            </a:r>
          </a:p>
          <a:p>
            <a:r>
              <a:rPr lang="en-US"/>
              <a:t>Semantic integrity control has received less attention and is generally not well supported by distributed DBMS products</a:t>
            </a:r>
          </a:p>
          <a:p>
            <a:r>
              <a:rPr lang="en-US"/>
              <a:t>Full data control is more complex and costly in distributed systems</a:t>
            </a:r>
          </a:p>
          <a:p>
            <a:pPr lvl="1"/>
            <a:r>
              <a:rPr lang="en-US"/>
              <a:t>Definition and storage of the rules (site selection)</a:t>
            </a:r>
          </a:p>
          <a:p>
            <a:pPr lvl="1"/>
            <a:r>
              <a:rPr lang="en-US"/>
              <a:t>Design of enforcement algorithms which minimize communication costs</a:t>
            </a:r>
          </a:p>
          <a:p>
            <a:endParaRPr lang="en-US"/>
          </a:p>
          <a:p>
            <a:endParaRPr lang="en-US"/>
          </a:p>
        </p:txBody>
      </p:sp>
      <p:sp>
        <p:nvSpPr>
          <p:cNvPr id="4" name="Espace réservé du pied de page 3">
            <a:extLst>
              <a:ext uri="{FF2B5EF4-FFF2-40B4-BE49-F238E27FC236}">
                <a16:creationId xmlns:a16="http://schemas.microsoft.com/office/drawing/2014/main" id="{B272E321-E846-8141-AEDF-957A1345A23F}"/>
              </a:ext>
            </a:extLst>
          </p:cNvPr>
          <p:cNvSpPr>
            <a:spLocks noGrp="1"/>
          </p:cNvSpPr>
          <p:nvPr>
            <p:ph type="ftr" sz="quarter" idx="3"/>
          </p:nvPr>
        </p:nvSpPr>
        <p:spPr/>
        <p:txBody>
          <a:bodyPr/>
          <a:lstStyle/>
          <a:p>
            <a:r>
              <a:rPr lang="en-US" dirty="0"/>
              <a:t>© 2020, M.T. Özsu &amp; P. Valduriez</a:t>
            </a:r>
          </a:p>
        </p:txBody>
      </p:sp>
      <p:sp>
        <p:nvSpPr>
          <p:cNvPr id="5" name="Espace réservé du numéro de diapositive 4">
            <a:extLst>
              <a:ext uri="{FF2B5EF4-FFF2-40B4-BE49-F238E27FC236}">
                <a16:creationId xmlns:a16="http://schemas.microsoft.com/office/drawing/2014/main" id="{0F9C38ED-C58F-2E4A-B326-A0D6AA1BC59E}"/>
              </a:ext>
            </a:extLst>
          </p:cNvPr>
          <p:cNvSpPr>
            <a:spLocks noGrp="1"/>
          </p:cNvSpPr>
          <p:nvPr>
            <p:ph type="sldNum" sz="quarter" idx="4"/>
          </p:nvPr>
        </p:nvSpPr>
        <p:spPr/>
        <p:txBody>
          <a:bodyPr/>
          <a:lstStyle/>
          <a:p>
            <a:fld id="{FD96158B-4539-3C43-9DE5-94C547866200}" type="slidenum">
              <a:rPr lang="en-US"/>
              <a:t>58</a:t>
            </a:fld>
            <a:endParaRPr lang="en-US"/>
          </a:p>
        </p:txBody>
      </p:sp>
    </p:spTree>
    <p:extLst>
      <p:ext uri="{BB962C8B-B14F-4D97-AF65-F5344CB8AC3E}">
        <p14:creationId xmlns:p14="http://schemas.microsoft.com/office/powerpoint/2010/main" val="6655084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a:t>
            </a:r>
            <a:r>
              <a:rPr lang="en-US" dirty="0" err="1"/>
              <a:t>Özsu</a:t>
            </a:r>
            <a:endParaRPr lang="en-US" dirty="0"/>
          </a:p>
          <a:p>
            <a:r>
              <a:rPr lang="en-US" dirty="0"/>
              <a:t>Patrick </a:t>
            </a:r>
            <a:r>
              <a:rPr lang="en-US" dirty="0" err="1"/>
              <a:t>Valduriez</a:t>
            </a:r>
            <a:endParaRPr lang="en-US" dirty="0"/>
          </a:p>
        </p:txBody>
      </p:sp>
      <p:sp>
        <p:nvSpPr>
          <p:cNvPr id="2" name="Footer Placeholder 1">
            <a:extLst>
              <a:ext uri="{FF2B5EF4-FFF2-40B4-BE49-F238E27FC236}">
                <a16:creationId xmlns:a16="http://schemas.microsoft.com/office/drawing/2014/main" id="{43F55C07-B623-DB43-9943-7F15C469C2DD}"/>
              </a:ext>
            </a:extLst>
          </p:cNvPr>
          <p:cNvSpPr>
            <a:spLocks noGrp="1"/>
          </p:cNvSpPr>
          <p:nvPr>
            <p:ph type="ftr" sz="quarter" idx="10"/>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lnSpcReduction="10000"/>
          </a:bodyPr>
          <a:lstStyle/>
          <a:p>
            <a:r>
              <a:rPr lang="en-US" dirty="0">
                <a:cs typeface="Arial" panose="020B0604020202020204" pitchFamily="34" charset="0"/>
              </a:rPr>
              <a:t>Introduction</a:t>
            </a:r>
          </a:p>
          <a:p>
            <a:r>
              <a:rPr lang="en-US" dirty="0">
                <a:cs typeface="Arial" panose="020B0604020202020204" pitchFamily="34" charset="0"/>
              </a:rPr>
              <a:t>Distributed and parallel database design</a:t>
            </a:r>
          </a:p>
          <a:p>
            <a:r>
              <a:rPr lang="en-US" dirty="0">
                <a:cs typeface="Arial" panose="020B0604020202020204" pitchFamily="34" charset="0"/>
              </a:rPr>
              <a:t>Distributed data control</a:t>
            </a:r>
          </a:p>
          <a:p>
            <a:r>
              <a:rPr lang="en-US" dirty="0">
                <a:solidFill>
                  <a:srgbClr val="1771A9"/>
                </a:solidFill>
                <a:cs typeface="Arial" panose="020B0604020202020204" pitchFamily="34" charset="0"/>
              </a:rPr>
              <a:t>Distributed Query Processing</a:t>
            </a:r>
          </a:p>
          <a:p>
            <a:r>
              <a:rPr lang="en-US" dirty="0">
                <a:cs typeface="Arial" panose="020B0604020202020204" pitchFamily="34" charset="0"/>
              </a:rPr>
              <a:t>Distributed Transaction Processing</a:t>
            </a:r>
          </a:p>
          <a:p>
            <a:r>
              <a:rPr lang="en-US" dirty="0">
                <a:cs typeface="Arial" panose="020B0604020202020204" pitchFamily="34" charset="0"/>
              </a:rPr>
              <a:t>Data Replication</a:t>
            </a:r>
          </a:p>
          <a:p>
            <a:r>
              <a:rPr lang="en-US" dirty="0">
                <a:cs typeface="Arial" panose="020B0604020202020204" pitchFamily="34" charset="0"/>
              </a:rPr>
              <a:t>Database Integration – </a:t>
            </a:r>
            <a:r>
              <a:rPr lang="en-US" dirty="0" err="1">
                <a:cs typeface="Arial" panose="020B0604020202020204" pitchFamily="34" charset="0"/>
              </a:rPr>
              <a:t>Multidatabase</a:t>
            </a:r>
            <a:r>
              <a:rPr lang="en-US" dirty="0">
                <a:cs typeface="Arial" panose="020B0604020202020204" pitchFamily="34" charset="0"/>
              </a:rPr>
              <a:t> Systems</a:t>
            </a:r>
          </a:p>
          <a:p>
            <a:r>
              <a:rPr lang="en-US" dirty="0">
                <a:cs typeface="Arial" panose="020B0604020202020204" pitchFamily="34" charset="0"/>
              </a:rPr>
              <a:t>Parallel Database Systems</a:t>
            </a:r>
          </a:p>
          <a:p>
            <a:r>
              <a:rPr lang="en-US" dirty="0">
                <a:cs typeface="Arial" panose="020B0604020202020204" pitchFamily="34" charset="0"/>
              </a:rPr>
              <a:t>Peer-to-Peer Data Management</a:t>
            </a:r>
          </a:p>
          <a:p>
            <a:r>
              <a:rPr lang="en-US" dirty="0">
                <a:cs typeface="Arial" panose="020B0604020202020204" pitchFamily="34" charset="0"/>
              </a:rPr>
              <a:t>Big Data Processing</a:t>
            </a:r>
          </a:p>
          <a:p>
            <a:r>
              <a:rPr lang="en-US" dirty="0">
                <a:cs typeface="Arial" panose="020B0604020202020204" pitchFamily="34" charset="0"/>
              </a:rPr>
              <a:t>NoSQL, NewSQL and </a:t>
            </a:r>
            <a:r>
              <a:rPr lang="en-US" dirty="0" err="1">
                <a:cs typeface="Arial" panose="020B0604020202020204" pitchFamily="34" charset="0"/>
              </a:rPr>
              <a:t>Polystores</a:t>
            </a:r>
            <a:endParaRPr lang="en-US" dirty="0">
              <a:cs typeface="Arial" panose="020B0604020202020204" pitchFamily="34" charset="0"/>
            </a:endParaRPr>
          </a:p>
          <a:p>
            <a:r>
              <a:rPr lang="en-US" dirty="0">
                <a:cs typeface="Arial" panose="020B0604020202020204" pitchFamily="34" charset="0"/>
              </a:rPr>
              <a:t>Web Data Management </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Tree>
    <p:extLst>
      <p:ext uri="{BB962C8B-B14F-4D97-AF65-F5344CB8AC3E}">
        <p14:creationId xmlns:p14="http://schemas.microsoft.com/office/powerpoint/2010/main" val="120132476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Distributed Query Processing</a:t>
            </a:r>
          </a:p>
          <a:p>
            <a:pPr lvl="1"/>
            <a:r>
              <a:rPr lang="en-US" dirty="0">
                <a:solidFill>
                  <a:srgbClr val="1771A9"/>
                </a:solidFill>
                <a:cs typeface="Arial" panose="020B0604020202020204" pitchFamily="34" charset="0"/>
              </a:rPr>
              <a:t>Query Decomposition and Localization</a:t>
            </a:r>
          </a:p>
          <a:p>
            <a:pPr lvl="1"/>
            <a:r>
              <a:rPr lang="en-US" dirty="0">
                <a:solidFill>
                  <a:srgbClr val="1771A9"/>
                </a:solidFill>
                <a:cs typeface="Arial" panose="020B0604020202020204" pitchFamily="34" charset="0"/>
              </a:rPr>
              <a:t>Join Ordering</a:t>
            </a:r>
          </a:p>
          <a:p>
            <a:pPr lvl="1"/>
            <a:r>
              <a:rPr lang="en-US" dirty="0">
                <a:solidFill>
                  <a:srgbClr val="1771A9"/>
                </a:solidFill>
                <a:cs typeface="Arial" panose="020B0604020202020204" pitchFamily="34" charset="0"/>
              </a:rPr>
              <a:t>Distributed Query Optimization</a:t>
            </a:r>
          </a:p>
          <a:p>
            <a:pPr lvl="1"/>
            <a:r>
              <a:rPr lang="en-US" dirty="0">
                <a:solidFill>
                  <a:srgbClr val="1771A9"/>
                </a:solidFill>
                <a:cs typeface="Arial" panose="020B0604020202020204" pitchFamily="34" charset="0"/>
              </a:rPr>
              <a:t>Adaptive Query Processing</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Tree>
    <p:extLst>
      <p:ext uri="{BB962C8B-B14F-4D97-AF65-F5344CB8AC3E}">
        <p14:creationId xmlns:p14="http://schemas.microsoft.com/office/powerpoint/2010/main" val="12643095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a:ln/>
        </p:spPr>
        <p:txBody>
          <a:bodyPr/>
          <a:lstStyle/>
          <a:p>
            <a:r>
              <a:rPr lang="en-US" dirty="0"/>
              <a:t>Query Processing in a DDBMS</a:t>
            </a:r>
          </a:p>
        </p:txBody>
      </p:sp>
      <p:sp>
        <p:nvSpPr>
          <p:cNvPr id="6147" name="Rectangle 3"/>
          <p:cNvSpPr>
            <a:spLocks noChangeArrowheads="1"/>
          </p:cNvSpPr>
          <p:nvPr/>
        </p:nvSpPr>
        <p:spPr bwMode="auto">
          <a:xfrm>
            <a:off x="3162221" y="1866900"/>
            <a:ext cx="3077763" cy="459098"/>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dirty="0">
                <a:solidFill>
                  <a:schemeClr val="tx2"/>
                </a:solidFill>
                <a:latin typeface="Arial" panose="020B0604020202020204" pitchFamily="34" charset="0"/>
              </a:rPr>
              <a:t>High level user query</a:t>
            </a:r>
          </a:p>
        </p:txBody>
      </p:sp>
      <p:sp>
        <p:nvSpPr>
          <p:cNvPr id="6148" name="Rectangle 4"/>
          <p:cNvSpPr>
            <a:spLocks noChangeArrowheads="1"/>
          </p:cNvSpPr>
          <p:nvPr/>
        </p:nvSpPr>
        <p:spPr bwMode="auto">
          <a:xfrm>
            <a:off x="3741945" y="3117850"/>
            <a:ext cx="1584322" cy="1103238"/>
          </a:xfrm>
          <a:prstGeom prst="rect">
            <a:avLst/>
          </a:prstGeom>
          <a:solidFill>
            <a:schemeClr val="accent5">
              <a:lumMod val="25000"/>
            </a:schemeClr>
          </a:solidFill>
          <a:ln w="19050">
            <a:solidFill>
              <a:schemeClr val="accent5">
                <a:lumMod val="25000"/>
              </a:schemeClr>
            </a:solidFill>
            <a:miter lim="800000"/>
            <a:headEnd/>
            <a:tailEnd/>
          </a:ln>
          <a:effectLst/>
        </p:spPr>
        <p:txBody>
          <a:bodyPr wrap="none" anchor="ctr">
            <a:prstTxWarp prst="textNoShape">
              <a:avLst/>
            </a:prstTxWarp>
          </a:bodyPr>
          <a:lstStyle/>
          <a:p>
            <a:pPr algn="ctr"/>
            <a:endParaRPr lang="en-US" dirty="0">
              <a:latin typeface="Arial"/>
            </a:endParaRPr>
          </a:p>
        </p:txBody>
      </p:sp>
      <p:sp>
        <p:nvSpPr>
          <p:cNvPr id="6149" name="Rectangle 5"/>
          <p:cNvSpPr>
            <a:spLocks noChangeArrowheads="1"/>
          </p:cNvSpPr>
          <p:nvPr/>
        </p:nvSpPr>
        <p:spPr bwMode="auto">
          <a:xfrm>
            <a:off x="3741944" y="3245768"/>
            <a:ext cx="1600047" cy="801782"/>
          </a:xfrm>
          <a:prstGeom prst="rect">
            <a:avLst/>
          </a:prstGeom>
          <a:noFill/>
          <a:ln w="12700">
            <a:noFill/>
            <a:miter lim="800000"/>
            <a:headEnd/>
            <a:tailEnd/>
          </a:ln>
          <a:effectLst/>
        </p:spPr>
        <p:txBody>
          <a:bodyPr wrap="none" lIns="63624" tIns="31254" rIns="63624" bIns="31254">
            <a:prstTxWarp prst="textNoShape">
              <a:avLst/>
            </a:prstTxWarp>
            <a:spAutoFit/>
          </a:bodyPr>
          <a:lstStyle/>
          <a:p>
            <a:pPr algn="ctr"/>
            <a:r>
              <a:rPr lang="en-US" dirty="0">
                <a:solidFill>
                  <a:schemeClr val="bg2">
                    <a:lumMod val="20000"/>
                    <a:lumOff val="80000"/>
                  </a:schemeClr>
                </a:solidFill>
                <a:latin typeface="Arial" panose="020B0604020202020204" pitchFamily="34" charset="0"/>
              </a:rPr>
              <a:t>Query</a:t>
            </a:r>
          </a:p>
          <a:p>
            <a:pPr algn="ctr"/>
            <a:r>
              <a:rPr lang="en-US" dirty="0">
                <a:solidFill>
                  <a:schemeClr val="bg2">
                    <a:lumMod val="20000"/>
                    <a:lumOff val="80000"/>
                  </a:schemeClr>
                </a:solidFill>
                <a:latin typeface="Arial" panose="020B0604020202020204" pitchFamily="34" charset="0"/>
              </a:rPr>
              <a:t>Processor </a:t>
            </a:r>
          </a:p>
        </p:txBody>
      </p:sp>
      <p:sp>
        <p:nvSpPr>
          <p:cNvPr id="6156" name="Line 12"/>
          <p:cNvSpPr>
            <a:spLocks noChangeShapeType="1"/>
          </p:cNvSpPr>
          <p:nvPr/>
        </p:nvSpPr>
        <p:spPr bwMode="auto">
          <a:xfrm>
            <a:off x="4554538" y="2235200"/>
            <a:ext cx="0" cy="88265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6157" name="Line 13"/>
          <p:cNvSpPr>
            <a:spLocks noChangeShapeType="1"/>
          </p:cNvSpPr>
          <p:nvPr/>
        </p:nvSpPr>
        <p:spPr bwMode="auto">
          <a:xfrm>
            <a:off x="4554538" y="4221087"/>
            <a:ext cx="0" cy="782713"/>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6159" name="Text Box 15"/>
          <p:cNvSpPr txBox="1">
            <a:spLocks noChangeArrowheads="1"/>
          </p:cNvSpPr>
          <p:nvPr/>
        </p:nvSpPr>
        <p:spPr bwMode="auto">
          <a:xfrm>
            <a:off x="2697990" y="5032492"/>
            <a:ext cx="4006223" cy="830995"/>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dirty="0">
                <a:solidFill>
                  <a:schemeClr val="tx2"/>
                </a:solidFill>
                <a:latin typeface="Arial" panose="020B0604020202020204" pitchFamily="34" charset="0"/>
              </a:rPr>
              <a:t>Low-level data manipulation</a:t>
            </a:r>
          </a:p>
          <a:p>
            <a:r>
              <a:rPr lang="en-US" dirty="0">
                <a:solidFill>
                  <a:schemeClr val="tx2"/>
                </a:solidFill>
                <a:latin typeface="Arial" panose="020B0604020202020204" pitchFamily="34" charset="0"/>
              </a:rPr>
              <a:t> commands for D-DBMS</a:t>
            </a:r>
          </a:p>
        </p:txBody>
      </p:sp>
      <p:sp>
        <p:nvSpPr>
          <p:cNvPr id="2" name="Footer Placeholder 1">
            <a:extLst>
              <a:ext uri="{FF2B5EF4-FFF2-40B4-BE49-F238E27FC236}">
                <a16:creationId xmlns:a16="http://schemas.microsoft.com/office/drawing/2014/main" id="{21C75D07-7F71-2A48-BD18-1DC2BD2732C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BB46038-26D9-5A4A-B0BA-46DEDAB2B4FB}"/>
              </a:ext>
            </a:extLst>
          </p:cNvPr>
          <p:cNvSpPr>
            <a:spLocks noGrp="1"/>
          </p:cNvSpPr>
          <p:nvPr>
            <p:ph type="sldNum" sz="quarter" idx="4"/>
          </p:nvPr>
        </p:nvSpPr>
        <p:spPr/>
        <p:txBody>
          <a:bodyPr/>
          <a:lstStyle/>
          <a:p>
            <a:fld id="{FD96158B-4539-3C43-9DE5-94C547866200}" type="slidenum">
              <a:rPr lang="en-US"/>
              <a:t>4</a:t>
            </a:fld>
            <a:endParaRPr lang="en-US"/>
          </a:p>
        </p:txBody>
      </p:sp>
    </p:spTree>
    <p:extLst>
      <p:ext uri="{BB962C8B-B14F-4D97-AF65-F5344CB8AC3E}">
        <p14:creationId xmlns:p14="http://schemas.microsoft.com/office/powerpoint/2010/main" val="160125373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p:spPr>
        <p:txBody>
          <a:bodyPr/>
          <a:lstStyle/>
          <a:p>
            <a:r>
              <a:rPr lang="en-US" dirty="0"/>
              <a:t>Query Processing Components</a:t>
            </a:r>
          </a:p>
        </p:txBody>
      </p:sp>
      <p:sp>
        <p:nvSpPr>
          <p:cNvPr id="8195" name="Rectangle 3"/>
          <p:cNvSpPr>
            <a:spLocks noGrp="1" noChangeArrowheads="1"/>
          </p:cNvSpPr>
          <p:nvPr>
            <p:ph idx="1"/>
          </p:nvPr>
        </p:nvSpPr>
        <p:spPr>
          <a:noFill/>
          <a:ln/>
        </p:spPr>
        <p:txBody>
          <a:bodyPr/>
          <a:lstStyle/>
          <a:p>
            <a:pPr>
              <a:lnSpc>
                <a:spcPct val="100000"/>
              </a:lnSpc>
              <a:spcBef>
                <a:spcPct val="80000"/>
              </a:spcBef>
            </a:pPr>
            <a:r>
              <a:rPr lang="en-US" dirty="0"/>
              <a:t>Query language</a:t>
            </a:r>
          </a:p>
          <a:p>
            <a:pPr lvl="1">
              <a:lnSpc>
                <a:spcPct val="100000"/>
              </a:lnSpc>
              <a:spcBef>
                <a:spcPct val="80000"/>
              </a:spcBef>
            </a:pPr>
            <a:r>
              <a:rPr lang="en-US" dirty="0"/>
              <a:t>SQL: “intergalactic </a:t>
            </a:r>
            <a:r>
              <a:rPr lang="en-US" dirty="0" err="1"/>
              <a:t>dataspeak</a:t>
            </a:r>
            <a:r>
              <a:rPr lang="en-US" dirty="0"/>
              <a:t>”</a:t>
            </a:r>
          </a:p>
          <a:p>
            <a:pPr>
              <a:lnSpc>
                <a:spcPct val="100000"/>
              </a:lnSpc>
              <a:spcBef>
                <a:spcPct val="80000"/>
              </a:spcBef>
            </a:pPr>
            <a:r>
              <a:rPr lang="en-US" dirty="0"/>
              <a:t>Query execution</a:t>
            </a:r>
          </a:p>
          <a:p>
            <a:pPr lvl="1">
              <a:lnSpc>
                <a:spcPct val="100000"/>
              </a:lnSpc>
              <a:spcBef>
                <a:spcPct val="80000"/>
              </a:spcBef>
            </a:pPr>
            <a:r>
              <a:rPr lang="en-US" dirty="0"/>
              <a:t>The steps that one goes through in executing high-level (declarative) user queries.</a:t>
            </a:r>
          </a:p>
          <a:p>
            <a:pPr>
              <a:lnSpc>
                <a:spcPct val="100000"/>
              </a:lnSpc>
              <a:spcBef>
                <a:spcPct val="80000"/>
              </a:spcBef>
            </a:pPr>
            <a:r>
              <a:rPr lang="en-US" dirty="0"/>
              <a:t>Query optimization</a:t>
            </a:r>
          </a:p>
          <a:p>
            <a:pPr lvl="1">
              <a:lnSpc>
                <a:spcPct val="100000"/>
              </a:lnSpc>
              <a:spcBef>
                <a:spcPct val="80000"/>
              </a:spcBef>
            </a:pPr>
            <a:r>
              <a:rPr lang="en-US" dirty="0"/>
              <a:t>How do we determine the “best” execution plan?</a:t>
            </a:r>
          </a:p>
          <a:p>
            <a:pPr>
              <a:lnSpc>
                <a:spcPct val="100000"/>
              </a:lnSpc>
              <a:spcBef>
                <a:spcPct val="80000"/>
              </a:spcBef>
            </a:pPr>
            <a:r>
              <a:rPr lang="en-US" dirty="0"/>
              <a:t>We assume a homogeneous D-DBMS</a:t>
            </a:r>
          </a:p>
        </p:txBody>
      </p:sp>
      <p:sp>
        <p:nvSpPr>
          <p:cNvPr id="2" name="Footer Placeholder 1">
            <a:extLst>
              <a:ext uri="{FF2B5EF4-FFF2-40B4-BE49-F238E27FC236}">
                <a16:creationId xmlns:a16="http://schemas.microsoft.com/office/drawing/2014/main" id="{573EBA7A-79D2-994A-A2B0-66FBF1E4225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F51231B-1809-2248-BABA-530ABAEC94A9}"/>
              </a:ext>
            </a:extLst>
          </p:cNvPr>
          <p:cNvSpPr>
            <a:spLocks noGrp="1"/>
          </p:cNvSpPr>
          <p:nvPr>
            <p:ph type="sldNum" sz="quarter" idx="4"/>
          </p:nvPr>
        </p:nvSpPr>
        <p:spPr/>
        <p:txBody>
          <a:bodyPr/>
          <a:lstStyle/>
          <a:p>
            <a:fld id="{FD96158B-4539-3C43-9DE5-94C547866200}" type="slidenum">
              <a:rPr lang="en-US"/>
              <a:t>5</a:t>
            </a:fld>
            <a:endParaRPr lang="en-US"/>
          </a:p>
        </p:txBody>
      </p:sp>
    </p:spTree>
    <p:extLst>
      <p:ext uri="{BB962C8B-B14F-4D97-AF65-F5344CB8AC3E}">
        <p14:creationId xmlns:p14="http://schemas.microsoft.com/office/powerpoint/2010/main" val="22016719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idx="1"/>
          </p:nvPr>
        </p:nvSpPr>
        <p:spPr>
          <a:xfrm>
            <a:off x="875964" y="1758190"/>
            <a:ext cx="7746486" cy="4759523"/>
          </a:xfrm>
          <a:noFill/>
        </p:spPr>
        <p:txBody>
          <a:bodyPr/>
          <a:lstStyle/>
          <a:p>
            <a:pPr marL="725451">
              <a:spcBef>
                <a:spcPct val="0"/>
              </a:spcBef>
              <a:spcAft>
                <a:spcPct val="5000"/>
              </a:spcAft>
              <a:buNone/>
              <a:tabLst>
                <a:tab pos="914353" algn="l"/>
                <a:tab pos="1252474"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Lst>
            </a:pPr>
            <a:r>
              <a:rPr lang="en-US" b="1" dirty="0">
                <a:solidFill>
                  <a:schemeClr val="tx2"/>
                </a:solidFill>
                <a:latin typeface="Courier New" pitchFamily="49" charset="0"/>
                <a:cs typeface="Courier New" pitchFamily="49" charset="0"/>
              </a:rPr>
              <a:t>SELECT</a:t>
            </a:r>
            <a:r>
              <a:rPr lang="en-US" dirty="0">
                <a:solidFill>
                  <a:schemeClr val="tx2"/>
                </a:solidFill>
                <a:latin typeface="Courier New" pitchFamily="49" charset="0"/>
                <a:cs typeface="Courier New" pitchFamily="49" charset="0"/>
              </a:rPr>
              <a:t>	ENAME</a:t>
            </a:r>
          </a:p>
          <a:p>
            <a:pPr marL="725451">
              <a:spcBef>
                <a:spcPct val="0"/>
              </a:spcBef>
              <a:spcAft>
                <a:spcPct val="5000"/>
              </a:spcAft>
              <a:buNone/>
              <a:tabLst>
                <a:tab pos="914353" algn="l"/>
                <a:tab pos="1252474"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Lst>
            </a:pPr>
            <a:r>
              <a:rPr lang="en-US" b="1" dirty="0">
                <a:solidFill>
                  <a:schemeClr val="tx2"/>
                </a:solidFill>
                <a:latin typeface="Courier New" pitchFamily="49" charset="0"/>
                <a:cs typeface="Courier New" pitchFamily="49" charset="0"/>
              </a:rPr>
              <a:t>FROM</a:t>
            </a:r>
            <a:r>
              <a:rPr lang="en-US" dirty="0">
                <a:solidFill>
                  <a:schemeClr val="tx2"/>
                </a:solidFill>
                <a:latin typeface="Courier New" pitchFamily="49" charset="0"/>
                <a:cs typeface="Courier New" pitchFamily="49" charset="0"/>
              </a:rPr>
              <a:t>		EMP </a:t>
            </a:r>
            <a:r>
              <a:rPr lang="en-US" b="1" dirty="0">
                <a:solidFill>
                  <a:schemeClr val="tx2"/>
                </a:solidFill>
                <a:latin typeface="Courier New" pitchFamily="49" charset="0"/>
                <a:cs typeface="Courier New" pitchFamily="49" charset="0"/>
              </a:rPr>
              <a:t>NATURAL JOIN</a:t>
            </a:r>
            <a:r>
              <a:rPr lang="en-US" dirty="0">
                <a:solidFill>
                  <a:schemeClr val="tx2"/>
                </a:solidFill>
                <a:latin typeface="Courier New" pitchFamily="49" charset="0"/>
                <a:cs typeface="Courier New" pitchFamily="49" charset="0"/>
              </a:rPr>
              <a:t> ASG </a:t>
            </a:r>
          </a:p>
          <a:p>
            <a:pPr marL="725451">
              <a:spcBef>
                <a:spcPct val="0"/>
              </a:spcBef>
              <a:spcAft>
                <a:spcPct val="5000"/>
              </a:spcAft>
              <a:buNone/>
              <a:tabLst>
                <a:tab pos="914353" algn="l"/>
                <a:tab pos="1252474"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Lst>
            </a:pPr>
            <a:r>
              <a:rPr lang="en-US" b="1" dirty="0">
                <a:solidFill>
                  <a:schemeClr val="tx2"/>
                </a:solidFill>
                <a:latin typeface="Courier New" pitchFamily="49" charset="0"/>
                <a:cs typeface="Courier New" pitchFamily="49" charset="0"/>
              </a:rPr>
              <a:t>WHERE	</a:t>
            </a:r>
            <a:r>
              <a:rPr lang="en-US" dirty="0">
                <a:solidFill>
                  <a:schemeClr val="tx2"/>
                </a:solidFill>
                <a:latin typeface="Courier New" pitchFamily="49" charset="0"/>
                <a:cs typeface="Courier New" pitchFamily="49" charset="0"/>
              </a:rPr>
              <a:t>RESP = "Manager"</a:t>
            </a:r>
          </a:p>
          <a:p>
            <a:pPr>
              <a:tabLst>
                <a:tab pos="914353" algn="l"/>
                <a:tab pos="1257236"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Lst>
            </a:pPr>
            <a:endParaRPr lang="en-US" dirty="0">
              <a:solidFill>
                <a:schemeClr val="tx2"/>
              </a:solidFill>
            </a:endParaRPr>
          </a:p>
          <a:p>
            <a:pPr>
              <a:buNone/>
              <a:tabLst>
                <a:tab pos="914353" algn="l"/>
                <a:tab pos="1257236"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Lst>
            </a:pPr>
            <a:r>
              <a:rPr lang="en-US" dirty="0">
                <a:solidFill>
                  <a:schemeClr val="tx2"/>
                </a:solidFill>
              </a:rPr>
              <a:t>Strategy 1</a:t>
            </a:r>
          </a:p>
          <a:p>
            <a:pPr>
              <a:buNone/>
              <a:tabLst>
                <a:tab pos="914353" algn="l"/>
                <a:tab pos="1257236"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Lst>
            </a:pPr>
            <a:r>
              <a:rPr lang="en-US" dirty="0">
                <a:solidFill>
                  <a:schemeClr val="tx2"/>
                </a:solidFill>
                <a:latin typeface="Symbol" charset="2"/>
                <a:sym typeface="Symbol"/>
              </a:rPr>
              <a:t>	</a:t>
            </a:r>
            <a:r>
              <a:rPr lang="en-US" baseline="-25000" dirty="0">
                <a:solidFill>
                  <a:schemeClr val="tx2"/>
                </a:solidFill>
              </a:rPr>
              <a:t>ENAME</a:t>
            </a:r>
            <a:r>
              <a:rPr lang="en-US" dirty="0">
                <a:solidFill>
                  <a:schemeClr val="tx2"/>
                </a:solidFill>
              </a:rPr>
              <a:t>(</a:t>
            </a:r>
            <a:r>
              <a:rPr lang="en-US" dirty="0">
                <a:solidFill>
                  <a:schemeClr val="tx2"/>
                </a:solidFill>
                <a:latin typeface="Symbol" charset="2"/>
                <a:sym typeface="Symbol"/>
              </a:rPr>
              <a:t></a:t>
            </a:r>
            <a:r>
              <a:rPr lang="en-US" baseline="-25000" dirty="0">
                <a:solidFill>
                  <a:schemeClr val="tx2"/>
                </a:solidFill>
              </a:rPr>
              <a:t>RESP=“Manager”</a:t>
            </a:r>
            <a:r>
              <a:rPr lang="en-US" baseline="-25000" dirty="0">
                <a:solidFill>
                  <a:schemeClr val="tx2"/>
                </a:solidFill>
                <a:latin typeface="Symbol" charset="2"/>
                <a:sym typeface="Symbol"/>
              </a:rPr>
              <a:t></a:t>
            </a:r>
            <a:r>
              <a:rPr lang="en-US" baseline="-25000" dirty="0">
                <a:solidFill>
                  <a:schemeClr val="tx2"/>
                </a:solidFill>
              </a:rPr>
              <a:t>EMP.ENO=ASG.ENO</a:t>
            </a:r>
            <a:r>
              <a:rPr lang="en-US" dirty="0">
                <a:solidFill>
                  <a:schemeClr val="tx2"/>
                </a:solidFill>
              </a:rPr>
              <a:t>(</a:t>
            </a:r>
            <a:r>
              <a:rPr lang="en-US" sz="2000" dirty="0">
                <a:solidFill>
                  <a:schemeClr val="tx2"/>
                </a:solidFill>
              </a:rPr>
              <a:t>EMP×ASG</a:t>
            </a:r>
            <a:r>
              <a:rPr lang="en-US" dirty="0">
                <a:solidFill>
                  <a:schemeClr val="tx2"/>
                </a:solidFill>
              </a:rPr>
              <a:t>))</a:t>
            </a:r>
          </a:p>
          <a:p>
            <a:pPr>
              <a:buNone/>
              <a:tabLst>
                <a:tab pos="914353" algn="l"/>
                <a:tab pos="1257236"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Lst>
            </a:pPr>
            <a:r>
              <a:rPr lang="en-US" dirty="0">
                <a:solidFill>
                  <a:schemeClr val="tx2"/>
                </a:solidFill>
              </a:rPr>
              <a:t>Strategy 2</a:t>
            </a:r>
          </a:p>
          <a:p>
            <a:pPr>
              <a:lnSpc>
                <a:spcPts val="3000"/>
              </a:lnSpc>
              <a:spcAft>
                <a:spcPts val="1000"/>
              </a:spcAft>
              <a:buNone/>
              <a:tabLst>
                <a:tab pos="914353" algn="l"/>
                <a:tab pos="1257236"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Lst>
            </a:pPr>
            <a:r>
              <a:rPr lang="en-US" dirty="0">
                <a:solidFill>
                  <a:schemeClr val="tx2"/>
                </a:solidFill>
                <a:latin typeface="Symbol" charset="2"/>
                <a:sym typeface="Symbol"/>
              </a:rPr>
              <a:t>	 </a:t>
            </a:r>
            <a:r>
              <a:rPr lang="en-US" baseline="-25000" dirty="0">
                <a:solidFill>
                  <a:schemeClr val="tx2"/>
                </a:solidFill>
              </a:rPr>
              <a:t>ENAME</a:t>
            </a:r>
            <a:r>
              <a:rPr lang="en-US" dirty="0">
                <a:solidFill>
                  <a:schemeClr val="tx2"/>
                </a:solidFill>
              </a:rPr>
              <a:t>(</a:t>
            </a:r>
            <a:r>
              <a:rPr lang="en-US" sz="2000" dirty="0">
                <a:solidFill>
                  <a:schemeClr val="tx2"/>
                </a:solidFill>
              </a:rPr>
              <a:t>EMP</a:t>
            </a:r>
            <a:r>
              <a:rPr lang="en-US" baseline="-25000" dirty="0">
                <a:solidFill>
                  <a:schemeClr val="tx2"/>
                </a:solidFill>
              </a:rPr>
              <a:t> </a:t>
            </a:r>
            <a:r>
              <a:rPr lang="en-US" dirty="0"/>
              <a:t>⋈</a:t>
            </a:r>
            <a:r>
              <a:rPr lang="en-US" baseline="-25000" dirty="0">
                <a:solidFill>
                  <a:schemeClr val="tx2"/>
                </a:solidFill>
              </a:rPr>
              <a:t>ENO</a:t>
            </a:r>
            <a:r>
              <a:rPr lang="en-US" dirty="0">
                <a:solidFill>
                  <a:schemeClr val="tx2"/>
                </a:solidFill>
              </a:rPr>
              <a:t> (</a:t>
            </a:r>
            <a:r>
              <a:rPr lang="en-US" dirty="0">
                <a:solidFill>
                  <a:schemeClr val="tx2"/>
                </a:solidFill>
                <a:latin typeface="Symbol" charset="2"/>
                <a:sym typeface="Symbol"/>
              </a:rPr>
              <a:t></a:t>
            </a:r>
            <a:r>
              <a:rPr lang="en-US" baseline="-25000" dirty="0">
                <a:solidFill>
                  <a:schemeClr val="tx2"/>
                </a:solidFill>
              </a:rPr>
              <a:t>RESP=“Manager” </a:t>
            </a:r>
            <a:r>
              <a:rPr lang="en-US" dirty="0">
                <a:solidFill>
                  <a:schemeClr val="tx2"/>
                </a:solidFill>
              </a:rPr>
              <a:t>(</a:t>
            </a:r>
            <a:r>
              <a:rPr lang="en-US" sz="2000" dirty="0">
                <a:solidFill>
                  <a:schemeClr val="tx2"/>
                </a:solidFill>
              </a:rPr>
              <a:t>ASG</a:t>
            </a:r>
            <a:r>
              <a:rPr lang="en-US" dirty="0">
                <a:solidFill>
                  <a:schemeClr val="tx2"/>
                </a:solidFill>
              </a:rPr>
              <a:t>))</a:t>
            </a:r>
          </a:p>
          <a:p>
            <a:pPr>
              <a:spcAft>
                <a:spcPts val="13"/>
              </a:spcAft>
              <a:buNone/>
              <a:tabLst>
                <a:tab pos="914353" algn="l"/>
                <a:tab pos="1257236"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Lst>
            </a:pPr>
            <a:endParaRPr lang="en-US" dirty="0">
              <a:solidFill>
                <a:schemeClr val="tx2"/>
              </a:solidFill>
            </a:endParaRPr>
          </a:p>
          <a:p>
            <a:pPr>
              <a:spcAft>
                <a:spcPts val="13"/>
              </a:spcAft>
              <a:buNone/>
              <a:tabLst>
                <a:tab pos="914353" algn="l"/>
                <a:tab pos="1257236"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 pos="4571766" algn="l"/>
                <a:tab pos="5486119" algn="l"/>
                <a:tab pos="6400473" algn="l"/>
                <a:tab pos="7314825" algn="l"/>
                <a:tab pos="800059" algn="l"/>
                <a:tab pos="914353" algn="l"/>
                <a:tab pos="1828706" algn="l"/>
                <a:tab pos="2743060" algn="l"/>
                <a:tab pos="3657413" algn="l"/>
              </a:tabLst>
            </a:pPr>
            <a:r>
              <a:rPr lang="en-US" dirty="0">
                <a:solidFill>
                  <a:schemeClr val="tx2"/>
                </a:solidFill>
              </a:rPr>
              <a:t>Strategy 2 avoids Cartesian product, so may be “better”</a:t>
            </a:r>
          </a:p>
        </p:txBody>
      </p:sp>
      <p:sp>
        <p:nvSpPr>
          <p:cNvPr id="183299" name="Rectangle 3"/>
          <p:cNvSpPr>
            <a:spLocks noGrp="1" noChangeArrowheads="1"/>
          </p:cNvSpPr>
          <p:nvPr>
            <p:ph type="title"/>
          </p:nvPr>
        </p:nvSpPr>
        <p:spPr/>
        <p:txBody>
          <a:bodyPr/>
          <a:lstStyle/>
          <a:p>
            <a:pPr>
              <a:spcAft>
                <a:spcPts val="13"/>
              </a:spcAft>
            </a:pPr>
            <a:r>
              <a:rPr lang="en-US" dirty="0"/>
              <a:t>Selecting Alternatives</a:t>
            </a:r>
          </a:p>
        </p:txBody>
      </p:sp>
      <p:sp>
        <p:nvSpPr>
          <p:cNvPr id="2" name="Footer Placeholder 1">
            <a:extLst>
              <a:ext uri="{FF2B5EF4-FFF2-40B4-BE49-F238E27FC236}">
                <a16:creationId xmlns:a16="http://schemas.microsoft.com/office/drawing/2014/main" id="{7C76390E-6B95-6A46-A387-B1EBB8448BF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D5AD695-9673-AB48-9D92-AC3243B7370D}"/>
              </a:ext>
            </a:extLst>
          </p:cNvPr>
          <p:cNvSpPr>
            <a:spLocks noGrp="1"/>
          </p:cNvSpPr>
          <p:nvPr>
            <p:ph type="sldNum" sz="quarter" idx="4"/>
          </p:nvPr>
        </p:nvSpPr>
        <p:spPr/>
        <p:txBody>
          <a:bodyPr/>
          <a:lstStyle/>
          <a:p>
            <a:fld id="{FD96158B-4539-3C43-9DE5-94C547866200}" type="slidenum">
              <a:rPr lang="en-US"/>
              <a:t>6</a:t>
            </a:fld>
            <a:endParaRPr lang="en-US"/>
          </a:p>
        </p:txBody>
      </p:sp>
    </p:spTree>
    <p:extLst>
      <p:ext uri="{BB962C8B-B14F-4D97-AF65-F5344CB8AC3E}">
        <p14:creationId xmlns:p14="http://schemas.microsoft.com/office/powerpoint/2010/main" val="21888626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noFill/>
          <a:ln/>
        </p:spPr>
        <p:txBody>
          <a:bodyPr/>
          <a:lstStyle/>
          <a:p>
            <a:r>
              <a:rPr lang="en-US" dirty="0"/>
              <a:t>What is the Problem?</a:t>
            </a:r>
          </a:p>
        </p:txBody>
      </p:sp>
      <p:sp>
        <p:nvSpPr>
          <p:cNvPr id="51" name="Text Box 3"/>
          <p:cNvSpPr txBox="1">
            <a:spLocks noChangeArrowheads="1"/>
          </p:cNvSpPr>
          <p:nvPr/>
        </p:nvSpPr>
        <p:spPr bwMode="auto">
          <a:xfrm>
            <a:off x="729485" y="1748540"/>
            <a:ext cx="737381" cy="344582"/>
          </a:xfrm>
          <a:prstGeom prst="rect">
            <a:avLst/>
          </a:prstGeom>
          <a:noFill/>
          <a:ln w="9525">
            <a:noFill/>
            <a:miter lim="800000"/>
            <a:headEnd/>
            <a:tailEnd/>
          </a:ln>
          <a:effectLst/>
        </p:spPr>
        <p:txBody>
          <a:bodyPr wrap="none" lIns="0" tIns="0" rIns="0" bIns="0">
            <a:prstTxWarp prst="textNoShape">
              <a:avLst/>
            </a:prstTxWarp>
            <a:spAutoFit/>
          </a:bodyPr>
          <a:lstStyle/>
          <a:p>
            <a:pPr>
              <a:lnSpc>
                <a:spcPts val="2900"/>
              </a:lnSpc>
              <a:tabLst>
                <a:tab pos="0" algn="l"/>
                <a:tab pos="914353" algn="l"/>
              </a:tabLst>
            </a:pPr>
            <a:r>
              <a:rPr lang="en-US" sz="2250" u="sng" dirty="0">
                <a:solidFill>
                  <a:schemeClr val="tx2"/>
                </a:solidFill>
                <a:latin typeface="Arial" panose="020B0604020202020204" pitchFamily="34" charset="0"/>
              </a:rPr>
              <a:t>Site 1</a:t>
            </a:r>
          </a:p>
        </p:txBody>
      </p:sp>
      <p:sp>
        <p:nvSpPr>
          <p:cNvPr id="52" name="Text Box 4"/>
          <p:cNvSpPr txBox="1">
            <a:spLocks noChangeArrowheads="1"/>
          </p:cNvSpPr>
          <p:nvPr/>
        </p:nvSpPr>
        <p:spPr bwMode="auto">
          <a:xfrm>
            <a:off x="2805935" y="1748540"/>
            <a:ext cx="737381" cy="344582"/>
          </a:xfrm>
          <a:prstGeom prst="rect">
            <a:avLst/>
          </a:prstGeom>
          <a:noFill/>
          <a:ln w="9525">
            <a:noFill/>
            <a:miter lim="800000"/>
            <a:headEnd/>
            <a:tailEnd/>
          </a:ln>
          <a:effectLst/>
        </p:spPr>
        <p:txBody>
          <a:bodyPr wrap="none" lIns="0" tIns="0" rIns="0" bIns="0">
            <a:prstTxWarp prst="textNoShape">
              <a:avLst/>
            </a:prstTxWarp>
            <a:spAutoFit/>
          </a:bodyPr>
          <a:lstStyle/>
          <a:p>
            <a:pPr>
              <a:lnSpc>
                <a:spcPts val="2900"/>
              </a:lnSpc>
              <a:tabLst>
                <a:tab pos="0" algn="l"/>
                <a:tab pos="914353" algn="l"/>
              </a:tabLst>
            </a:pPr>
            <a:r>
              <a:rPr lang="en-US" sz="2250" u="sng" dirty="0">
                <a:solidFill>
                  <a:schemeClr val="tx2"/>
                </a:solidFill>
                <a:latin typeface="Arial" panose="020B0604020202020204" pitchFamily="34" charset="0"/>
              </a:rPr>
              <a:t>Site 2</a:t>
            </a:r>
          </a:p>
        </p:txBody>
      </p:sp>
      <p:sp>
        <p:nvSpPr>
          <p:cNvPr id="53" name="Text Box 5"/>
          <p:cNvSpPr txBox="1">
            <a:spLocks noChangeArrowheads="1"/>
          </p:cNvSpPr>
          <p:nvPr/>
        </p:nvSpPr>
        <p:spPr bwMode="auto">
          <a:xfrm>
            <a:off x="4575997" y="1748540"/>
            <a:ext cx="737381" cy="344582"/>
          </a:xfrm>
          <a:prstGeom prst="rect">
            <a:avLst/>
          </a:prstGeom>
          <a:noFill/>
          <a:ln w="9525">
            <a:noFill/>
            <a:miter lim="800000"/>
            <a:headEnd/>
            <a:tailEnd/>
          </a:ln>
          <a:effectLst/>
        </p:spPr>
        <p:txBody>
          <a:bodyPr wrap="none" lIns="0" tIns="0" rIns="0" bIns="0">
            <a:prstTxWarp prst="textNoShape">
              <a:avLst/>
            </a:prstTxWarp>
            <a:spAutoFit/>
          </a:bodyPr>
          <a:lstStyle/>
          <a:p>
            <a:pPr>
              <a:lnSpc>
                <a:spcPts val="2900"/>
              </a:lnSpc>
              <a:tabLst>
                <a:tab pos="0" algn="l"/>
                <a:tab pos="914353" algn="l"/>
              </a:tabLst>
            </a:pPr>
            <a:r>
              <a:rPr lang="en-US" sz="2250" u="sng" dirty="0">
                <a:solidFill>
                  <a:schemeClr val="tx2"/>
                </a:solidFill>
                <a:latin typeface="Arial" panose="020B0604020202020204" pitchFamily="34" charset="0"/>
              </a:rPr>
              <a:t>Site 3</a:t>
            </a:r>
          </a:p>
        </p:txBody>
      </p:sp>
      <p:sp>
        <p:nvSpPr>
          <p:cNvPr id="54" name="Text Box 6"/>
          <p:cNvSpPr txBox="1">
            <a:spLocks noChangeArrowheads="1"/>
          </p:cNvSpPr>
          <p:nvPr/>
        </p:nvSpPr>
        <p:spPr bwMode="auto">
          <a:xfrm>
            <a:off x="6337558" y="1748540"/>
            <a:ext cx="737381" cy="344582"/>
          </a:xfrm>
          <a:prstGeom prst="rect">
            <a:avLst/>
          </a:prstGeom>
          <a:noFill/>
          <a:ln w="9525">
            <a:noFill/>
            <a:miter lim="800000"/>
            <a:headEnd/>
            <a:tailEnd/>
          </a:ln>
          <a:effectLst/>
        </p:spPr>
        <p:txBody>
          <a:bodyPr wrap="none" lIns="0" tIns="0" rIns="0" bIns="0">
            <a:prstTxWarp prst="textNoShape">
              <a:avLst/>
            </a:prstTxWarp>
            <a:spAutoFit/>
          </a:bodyPr>
          <a:lstStyle/>
          <a:p>
            <a:pPr>
              <a:lnSpc>
                <a:spcPts val="2900"/>
              </a:lnSpc>
              <a:tabLst>
                <a:tab pos="0" algn="l"/>
                <a:tab pos="914353" algn="l"/>
              </a:tabLst>
            </a:pPr>
            <a:r>
              <a:rPr lang="en-US" sz="2250" u="sng" dirty="0">
                <a:solidFill>
                  <a:schemeClr val="tx2"/>
                </a:solidFill>
                <a:latin typeface="Arial" panose="020B0604020202020204" pitchFamily="34" charset="0"/>
              </a:rPr>
              <a:t>Site 4</a:t>
            </a:r>
          </a:p>
        </p:txBody>
      </p:sp>
      <p:sp>
        <p:nvSpPr>
          <p:cNvPr id="55" name="Text Box 7"/>
          <p:cNvSpPr txBox="1">
            <a:spLocks noChangeArrowheads="1"/>
          </p:cNvSpPr>
          <p:nvPr/>
        </p:nvSpPr>
        <p:spPr bwMode="auto">
          <a:xfrm>
            <a:off x="8044685" y="1748540"/>
            <a:ext cx="737381" cy="344582"/>
          </a:xfrm>
          <a:prstGeom prst="rect">
            <a:avLst/>
          </a:prstGeom>
          <a:noFill/>
          <a:ln w="9525">
            <a:noFill/>
            <a:miter lim="800000"/>
            <a:headEnd/>
            <a:tailEnd/>
          </a:ln>
          <a:effectLst/>
        </p:spPr>
        <p:txBody>
          <a:bodyPr wrap="none" lIns="0" tIns="0" rIns="0" bIns="0">
            <a:prstTxWarp prst="textNoShape">
              <a:avLst/>
            </a:prstTxWarp>
            <a:spAutoFit/>
          </a:bodyPr>
          <a:lstStyle/>
          <a:p>
            <a:pPr>
              <a:lnSpc>
                <a:spcPts val="2900"/>
              </a:lnSpc>
              <a:tabLst>
                <a:tab pos="0" algn="l"/>
                <a:tab pos="914353" algn="l"/>
              </a:tabLst>
            </a:pPr>
            <a:r>
              <a:rPr lang="en-US" sz="2250" u="sng" dirty="0">
                <a:solidFill>
                  <a:schemeClr val="tx2"/>
                </a:solidFill>
                <a:latin typeface="Arial" panose="020B0604020202020204" pitchFamily="34" charset="0"/>
              </a:rPr>
              <a:t>Site 5</a:t>
            </a:r>
          </a:p>
        </p:txBody>
      </p:sp>
      <p:sp>
        <p:nvSpPr>
          <p:cNvPr id="56" name="Text Box 8"/>
          <p:cNvSpPr txBox="1">
            <a:spLocks noChangeArrowheads="1"/>
          </p:cNvSpPr>
          <p:nvPr/>
        </p:nvSpPr>
        <p:spPr bwMode="auto">
          <a:xfrm>
            <a:off x="3911600" y="2289878"/>
            <a:ext cx="1946284" cy="204543"/>
          </a:xfrm>
          <a:prstGeom prst="rect">
            <a:avLst/>
          </a:prstGeom>
          <a:noFill/>
          <a:ln w="9525">
            <a:noFill/>
            <a:miter lim="800000"/>
            <a:headEnd/>
            <a:tailEnd/>
          </a:ln>
          <a:effectLst/>
        </p:spPr>
        <p:txBody>
          <a:bodyPr wrap="square" lIns="0" tIns="0" rIns="0" bIns="0">
            <a:prstTxWarp prst="textNoShape">
              <a:avLst/>
            </a:prstTxWarp>
            <a:spAutoFit/>
          </a:bodyPr>
          <a:lstStyle/>
          <a:p>
            <a:pPr>
              <a:lnSpc>
                <a:spcPts val="1700"/>
              </a:lnSpc>
              <a:tabLst>
                <a:tab pos="0" algn="l"/>
                <a:tab pos="914353" algn="l"/>
                <a:tab pos="1828706" algn="l"/>
              </a:tabLst>
            </a:pPr>
            <a:r>
              <a:rPr lang="en-US" sz="1195" dirty="0">
                <a:solidFill>
                  <a:schemeClr val="tx2"/>
                </a:solidFill>
                <a:latin typeface="Arial" charset="0"/>
              </a:rPr>
              <a:t>EMP</a:t>
            </a:r>
            <a:r>
              <a:rPr lang="en-US" sz="1898" baseline="-25000" dirty="0">
                <a:solidFill>
                  <a:schemeClr val="tx2"/>
                </a:solidFill>
                <a:latin typeface="Arial" charset="0"/>
              </a:rPr>
              <a:t>1</a:t>
            </a:r>
            <a:r>
              <a:rPr lang="en-US" sz="1195" dirty="0">
                <a:solidFill>
                  <a:schemeClr val="tx2"/>
                </a:solidFill>
                <a:latin typeface="Arial" charset="0"/>
              </a:rPr>
              <a:t>=</a:t>
            </a:r>
            <a:r>
              <a:rPr lang="en-US" sz="1195" dirty="0">
                <a:solidFill>
                  <a:schemeClr val="tx2"/>
                </a:solidFill>
                <a:latin typeface="Symbol" charset="2"/>
                <a:cs typeface="Symbol" charset="2"/>
                <a:sym typeface="Symbol"/>
              </a:rPr>
              <a:t> </a:t>
            </a:r>
            <a:r>
              <a:rPr lang="en-US" sz="1406" dirty="0">
                <a:solidFill>
                  <a:schemeClr val="tx2"/>
                </a:solidFill>
                <a:latin typeface="Symbol" charset="2"/>
                <a:sym typeface="Symbol"/>
              </a:rPr>
              <a:t>σ</a:t>
            </a:r>
            <a:r>
              <a:rPr lang="en-US" sz="1898" baseline="-25000" dirty="0">
                <a:solidFill>
                  <a:schemeClr val="tx2"/>
                </a:solidFill>
                <a:latin typeface="Arial" charset="0"/>
              </a:rPr>
              <a:t>ENO≤“E3”</a:t>
            </a:r>
            <a:r>
              <a:rPr lang="en-US" sz="1195" dirty="0">
                <a:solidFill>
                  <a:schemeClr val="tx2"/>
                </a:solidFill>
                <a:latin typeface="Arial" charset="0"/>
              </a:rPr>
              <a:t>(EMP)</a:t>
            </a:r>
          </a:p>
        </p:txBody>
      </p:sp>
      <p:sp>
        <p:nvSpPr>
          <p:cNvPr id="57" name="Text Box 9"/>
          <p:cNvSpPr txBox="1">
            <a:spLocks noChangeArrowheads="1"/>
          </p:cNvSpPr>
          <p:nvPr/>
        </p:nvSpPr>
        <p:spPr bwMode="auto">
          <a:xfrm>
            <a:off x="5892800" y="2289878"/>
            <a:ext cx="1893910" cy="204543"/>
          </a:xfrm>
          <a:prstGeom prst="rect">
            <a:avLst/>
          </a:prstGeom>
          <a:noFill/>
          <a:ln w="9525">
            <a:noFill/>
            <a:miter lim="800000"/>
            <a:headEnd/>
            <a:tailEnd/>
          </a:ln>
          <a:effectLst/>
        </p:spPr>
        <p:txBody>
          <a:bodyPr wrap="square" lIns="0" tIns="0" rIns="0" bIns="0">
            <a:prstTxWarp prst="textNoShape">
              <a:avLst/>
            </a:prstTxWarp>
            <a:spAutoFit/>
          </a:bodyPr>
          <a:lstStyle/>
          <a:p>
            <a:pPr>
              <a:lnSpc>
                <a:spcPts val="1700"/>
              </a:lnSpc>
              <a:tabLst>
                <a:tab pos="0" algn="l"/>
                <a:tab pos="914353" algn="l"/>
                <a:tab pos="1828706" algn="l"/>
              </a:tabLst>
            </a:pPr>
            <a:r>
              <a:rPr lang="en-US" sz="1195" dirty="0">
                <a:solidFill>
                  <a:schemeClr val="tx2"/>
                </a:solidFill>
                <a:latin typeface="Arial" charset="0"/>
              </a:rPr>
              <a:t>EMP</a:t>
            </a:r>
            <a:r>
              <a:rPr lang="en-US" sz="1898" baseline="-25000" dirty="0">
                <a:solidFill>
                  <a:schemeClr val="tx2"/>
                </a:solidFill>
                <a:latin typeface="Arial" charset="0"/>
              </a:rPr>
              <a:t>2</a:t>
            </a:r>
            <a:r>
              <a:rPr lang="en-US" sz="1195" dirty="0">
                <a:solidFill>
                  <a:schemeClr val="tx2"/>
                </a:solidFill>
                <a:latin typeface="Arial" charset="0"/>
              </a:rPr>
              <a:t>=</a:t>
            </a:r>
            <a:r>
              <a:rPr lang="en-US" sz="1195" dirty="0">
                <a:solidFill>
                  <a:schemeClr val="tx2"/>
                </a:solidFill>
                <a:latin typeface="Symbol" charset="2"/>
                <a:cs typeface="Symbol" charset="2"/>
                <a:sym typeface="Symbol"/>
              </a:rPr>
              <a:t> </a:t>
            </a:r>
            <a:r>
              <a:rPr lang="en-US" sz="1406" dirty="0" err="1">
                <a:solidFill>
                  <a:schemeClr val="tx2"/>
                </a:solidFill>
                <a:latin typeface="Symbol" charset="2"/>
                <a:sym typeface="Symbol"/>
              </a:rPr>
              <a:t>σ</a:t>
            </a:r>
            <a:r>
              <a:rPr lang="en-US" sz="1898" baseline="-25000" dirty="0" err="1">
                <a:solidFill>
                  <a:schemeClr val="tx2"/>
                </a:solidFill>
                <a:latin typeface="Arial" charset="0"/>
              </a:rPr>
              <a:t>ENO</a:t>
            </a:r>
            <a:r>
              <a:rPr lang="en-US" sz="1898" baseline="-25000" dirty="0">
                <a:solidFill>
                  <a:schemeClr val="tx2"/>
                </a:solidFill>
                <a:latin typeface="Arial" charset="0"/>
              </a:rPr>
              <a:t>&gt;“E3”</a:t>
            </a:r>
            <a:r>
              <a:rPr lang="en-US" sz="1195" dirty="0">
                <a:solidFill>
                  <a:schemeClr val="tx2"/>
                </a:solidFill>
                <a:latin typeface="Arial" charset="0"/>
              </a:rPr>
              <a:t>(EMP)</a:t>
            </a:r>
          </a:p>
        </p:txBody>
      </p:sp>
      <p:sp>
        <p:nvSpPr>
          <p:cNvPr id="58" name="Text Box 10"/>
          <p:cNvSpPr txBox="1">
            <a:spLocks noChangeArrowheads="1"/>
          </p:cNvSpPr>
          <p:nvPr/>
        </p:nvSpPr>
        <p:spPr bwMode="auto">
          <a:xfrm>
            <a:off x="2006600" y="2286702"/>
            <a:ext cx="1922458" cy="210570"/>
          </a:xfrm>
          <a:prstGeom prst="rect">
            <a:avLst/>
          </a:prstGeom>
          <a:noFill/>
          <a:ln w="9525">
            <a:noFill/>
            <a:miter lim="800000"/>
            <a:headEnd/>
            <a:tailEnd/>
          </a:ln>
          <a:effectLst/>
        </p:spPr>
        <p:txBody>
          <a:bodyPr wrap="square" lIns="0" tIns="0" rIns="0" bIns="0">
            <a:prstTxWarp prst="textNoShape">
              <a:avLst/>
            </a:prstTxWarp>
            <a:spAutoFit/>
          </a:bodyPr>
          <a:lstStyle/>
          <a:p>
            <a:pPr>
              <a:lnSpc>
                <a:spcPts val="1700"/>
              </a:lnSpc>
              <a:tabLst>
                <a:tab pos="0" algn="l"/>
                <a:tab pos="914353" algn="l"/>
                <a:tab pos="1828706" algn="l"/>
              </a:tabLst>
            </a:pPr>
            <a:r>
              <a:rPr lang="en-US" sz="1195" dirty="0">
                <a:solidFill>
                  <a:schemeClr val="tx2"/>
                </a:solidFill>
                <a:latin typeface="Arial" charset="0"/>
              </a:rPr>
              <a:t>ASG</a:t>
            </a:r>
            <a:r>
              <a:rPr lang="en-US" sz="1898" baseline="-25000" dirty="0">
                <a:solidFill>
                  <a:schemeClr val="tx2"/>
                </a:solidFill>
                <a:latin typeface="Arial" charset="0"/>
              </a:rPr>
              <a:t>2</a:t>
            </a:r>
            <a:r>
              <a:rPr lang="en-US" sz="1195" dirty="0">
                <a:solidFill>
                  <a:schemeClr val="tx2"/>
                </a:solidFill>
                <a:latin typeface="Courier New"/>
              </a:rPr>
              <a:t>=</a:t>
            </a:r>
            <a:r>
              <a:rPr lang="en-US" sz="1195" dirty="0">
                <a:solidFill>
                  <a:schemeClr val="tx2"/>
                </a:solidFill>
                <a:latin typeface="Symbol" charset="2"/>
                <a:cs typeface="Symbol" charset="2"/>
                <a:sym typeface="Symbol"/>
              </a:rPr>
              <a:t> </a:t>
            </a:r>
            <a:r>
              <a:rPr lang="en-US" sz="1406" dirty="0" err="1">
                <a:solidFill>
                  <a:schemeClr val="tx2"/>
                </a:solidFill>
                <a:latin typeface="Symbol" charset="2"/>
                <a:sym typeface="Symbol"/>
              </a:rPr>
              <a:t>σ</a:t>
            </a:r>
            <a:r>
              <a:rPr lang="en-US" sz="1898" baseline="-25000" dirty="0" err="1">
                <a:solidFill>
                  <a:schemeClr val="tx2"/>
                </a:solidFill>
                <a:latin typeface="Arial" charset="0"/>
              </a:rPr>
              <a:t>ENO</a:t>
            </a:r>
            <a:r>
              <a:rPr lang="en-US" sz="1898" baseline="-25000" dirty="0">
                <a:solidFill>
                  <a:schemeClr val="tx2"/>
                </a:solidFill>
                <a:latin typeface="Arial" charset="0"/>
              </a:rPr>
              <a:t>&gt;“E3”</a:t>
            </a:r>
            <a:r>
              <a:rPr lang="en-US" sz="1195" dirty="0">
                <a:solidFill>
                  <a:schemeClr val="tx2"/>
                </a:solidFill>
                <a:latin typeface="Arial" charset="0"/>
              </a:rPr>
              <a:t>(ASG)</a:t>
            </a:r>
          </a:p>
        </p:txBody>
      </p:sp>
      <p:sp>
        <p:nvSpPr>
          <p:cNvPr id="59" name="Text Box 11"/>
          <p:cNvSpPr txBox="1">
            <a:spLocks noChangeArrowheads="1"/>
          </p:cNvSpPr>
          <p:nvPr/>
        </p:nvSpPr>
        <p:spPr bwMode="auto">
          <a:xfrm>
            <a:off x="101601" y="2289878"/>
            <a:ext cx="1839913" cy="204543"/>
          </a:xfrm>
          <a:prstGeom prst="rect">
            <a:avLst/>
          </a:prstGeom>
          <a:noFill/>
          <a:ln w="9525">
            <a:noFill/>
            <a:miter lim="800000"/>
            <a:headEnd/>
            <a:tailEnd/>
          </a:ln>
          <a:effectLst/>
        </p:spPr>
        <p:txBody>
          <a:bodyPr lIns="0" tIns="0" rIns="0" bIns="0">
            <a:prstTxWarp prst="textNoShape">
              <a:avLst/>
            </a:prstTxWarp>
            <a:spAutoFit/>
          </a:bodyPr>
          <a:lstStyle/>
          <a:p>
            <a:pPr>
              <a:lnSpc>
                <a:spcPts val="1700"/>
              </a:lnSpc>
              <a:tabLst>
                <a:tab pos="0" algn="l"/>
                <a:tab pos="914353" algn="l"/>
                <a:tab pos="1828706" algn="l"/>
              </a:tabLst>
            </a:pPr>
            <a:r>
              <a:rPr lang="en-US" sz="1195" dirty="0">
                <a:solidFill>
                  <a:schemeClr val="tx2"/>
                </a:solidFill>
                <a:latin typeface="Arial" charset="0"/>
              </a:rPr>
              <a:t>ASG</a:t>
            </a:r>
            <a:r>
              <a:rPr lang="en-US" sz="1898" baseline="-25000" dirty="0">
                <a:solidFill>
                  <a:schemeClr val="tx2"/>
                </a:solidFill>
                <a:latin typeface="Arial" charset="0"/>
              </a:rPr>
              <a:t>1</a:t>
            </a:r>
            <a:r>
              <a:rPr lang="en-US" sz="1195" dirty="0">
                <a:solidFill>
                  <a:schemeClr val="tx2"/>
                </a:solidFill>
                <a:latin typeface="Arial" charset="0"/>
              </a:rPr>
              <a:t>=</a:t>
            </a:r>
            <a:r>
              <a:rPr lang="en-US" sz="1406" dirty="0">
                <a:solidFill>
                  <a:schemeClr val="tx2"/>
                </a:solidFill>
                <a:latin typeface="Symbol" charset="2"/>
                <a:sym typeface="Symbol"/>
              </a:rPr>
              <a:t>σ</a:t>
            </a:r>
            <a:r>
              <a:rPr lang="en-US" sz="1898" baseline="-25000" dirty="0">
                <a:solidFill>
                  <a:schemeClr val="tx2"/>
                </a:solidFill>
                <a:latin typeface="Arial" charset="0"/>
              </a:rPr>
              <a:t>ENO≤“E3”</a:t>
            </a:r>
            <a:r>
              <a:rPr lang="en-US" sz="1195" dirty="0">
                <a:solidFill>
                  <a:schemeClr val="tx2"/>
                </a:solidFill>
                <a:latin typeface="Arial" charset="0"/>
              </a:rPr>
              <a:t>(ASG)</a:t>
            </a:r>
          </a:p>
        </p:txBody>
      </p:sp>
      <p:sp>
        <p:nvSpPr>
          <p:cNvPr id="60" name="Text Box 12"/>
          <p:cNvSpPr txBox="1">
            <a:spLocks noChangeArrowheads="1"/>
          </p:cNvSpPr>
          <p:nvPr/>
        </p:nvSpPr>
        <p:spPr bwMode="auto">
          <a:xfrm>
            <a:off x="8100464" y="2288290"/>
            <a:ext cx="434414" cy="198388"/>
          </a:xfrm>
          <a:prstGeom prst="rect">
            <a:avLst/>
          </a:prstGeom>
          <a:noFill/>
          <a:ln w="9525">
            <a:noFill/>
            <a:miter lim="800000"/>
            <a:headEnd/>
            <a:tailEnd/>
          </a:ln>
          <a:effectLst/>
        </p:spPr>
        <p:txBody>
          <a:bodyPr wrap="none" lIns="0" tIns="0" rIns="0" bIns="0">
            <a:prstTxWarp prst="textNoShape">
              <a:avLst/>
            </a:prstTxWarp>
            <a:spAutoFit/>
          </a:bodyPr>
          <a:lstStyle/>
          <a:p>
            <a:pPr>
              <a:lnSpc>
                <a:spcPts val="1700"/>
              </a:lnSpc>
              <a:tabLst>
                <a:tab pos="0" algn="l"/>
              </a:tabLst>
            </a:pPr>
            <a:r>
              <a:rPr lang="en-US" sz="1195">
                <a:solidFill>
                  <a:schemeClr val="tx2"/>
                </a:solidFill>
                <a:latin typeface="Arial" charset="0"/>
              </a:rPr>
              <a:t>Result</a:t>
            </a:r>
          </a:p>
        </p:txBody>
      </p:sp>
      <p:sp>
        <p:nvSpPr>
          <p:cNvPr id="2" name="Footer Placeholder 1">
            <a:extLst>
              <a:ext uri="{FF2B5EF4-FFF2-40B4-BE49-F238E27FC236}">
                <a16:creationId xmlns:a16="http://schemas.microsoft.com/office/drawing/2014/main" id="{5CC75073-4DD1-574B-8229-E4F70D55D7B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8B1ABBCF-90B2-9B42-BEA9-973B6B834AC2}"/>
              </a:ext>
            </a:extLst>
          </p:cNvPr>
          <p:cNvSpPr>
            <a:spLocks noGrp="1"/>
          </p:cNvSpPr>
          <p:nvPr>
            <p:ph type="sldNum" sz="quarter" idx="4"/>
          </p:nvPr>
        </p:nvSpPr>
        <p:spPr/>
        <p:txBody>
          <a:bodyPr/>
          <a:lstStyle/>
          <a:p>
            <a:fld id="{FD96158B-4539-3C43-9DE5-94C547866200}" type="slidenum">
              <a:rPr lang="en-US"/>
              <a:t>7</a:t>
            </a:fld>
            <a:endParaRPr lang="en-US"/>
          </a:p>
        </p:txBody>
      </p:sp>
      <p:pic>
        <p:nvPicPr>
          <p:cNvPr id="5" name="Picture 4" descr="A close up of a map&#10;&#10;Description automatically generated">
            <a:extLst>
              <a:ext uri="{FF2B5EF4-FFF2-40B4-BE49-F238E27FC236}">
                <a16:creationId xmlns:a16="http://schemas.microsoft.com/office/drawing/2014/main" id="{552983F1-A41F-354C-B94B-38F5BA50304A}"/>
              </a:ext>
            </a:extLst>
          </p:cNvPr>
          <p:cNvPicPr>
            <a:picLocks noChangeAspect="1"/>
          </p:cNvPicPr>
          <p:nvPr/>
        </p:nvPicPr>
        <p:blipFill>
          <a:blip r:embed="R41e3d54a8827420b"/>
          <a:stretch>
            <a:fillRect/>
          </a:stretch>
        </p:blipFill>
        <p:spPr>
          <a:xfrm>
            <a:off x="0" y="2852936"/>
            <a:ext cx="5018997" cy="262270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FD5F50C-A8A0-154D-82A9-9C065FAD4905}"/>
              </a:ext>
            </a:extLst>
          </p:cNvPr>
          <p:cNvPicPr>
            <a:picLocks noChangeAspect="1"/>
          </p:cNvPicPr>
          <p:nvPr/>
        </p:nvPicPr>
        <p:blipFill>
          <a:blip r:embed="R80a5f15d6c1f4bd8"/>
          <a:stretch>
            <a:fillRect/>
          </a:stretch>
        </p:blipFill>
        <p:spPr>
          <a:xfrm>
            <a:off x="4916504" y="2925833"/>
            <a:ext cx="4192000" cy="1511279"/>
          </a:xfrm>
          <a:prstGeom prst="rect">
            <a:avLst/>
          </a:prstGeom>
        </p:spPr>
      </p:pic>
    </p:spTree>
    <p:extLst>
      <p:ext uri="{BB962C8B-B14F-4D97-AF65-F5344CB8AC3E}">
        <p14:creationId xmlns:p14="http://schemas.microsoft.com/office/powerpoint/2010/main" val="33822923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of Alternatives</a:t>
            </a:r>
          </a:p>
        </p:txBody>
      </p:sp>
      <p:sp>
        <p:nvSpPr>
          <p:cNvPr id="3" name="Content Placeholder 2"/>
          <p:cNvSpPr>
            <a:spLocks noGrp="1"/>
          </p:cNvSpPr>
          <p:nvPr>
            <p:ph idx="1"/>
          </p:nvPr>
        </p:nvSpPr>
        <p:spPr>
          <a:xfrm>
            <a:off x="251520" y="1196752"/>
            <a:ext cx="8643938" cy="4969772"/>
          </a:xfrm>
        </p:spPr>
        <p:txBody>
          <a:bodyPr/>
          <a:lstStyle/>
          <a:p>
            <a:r>
              <a:rPr lang="en-US" dirty="0"/>
              <a:t>Assume</a:t>
            </a:r>
          </a:p>
          <a:p>
            <a:pPr lvl="1"/>
            <a:r>
              <a:rPr lang="en-US" i="1" dirty="0">
                <a:ea typeface="ＭＳ Ｐゴシック" charset="-128"/>
              </a:rPr>
              <a:t>size</a:t>
            </a:r>
            <a:r>
              <a:rPr lang="en-US" dirty="0">
                <a:ea typeface="ＭＳ Ｐゴシック" charset="-128"/>
              </a:rPr>
              <a:t>(EMP) = 400, </a:t>
            </a:r>
            <a:r>
              <a:rPr lang="en-US" i="1" dirty="0">
                <a:ea typeface="ＭＳ Ｐゴシック" charset="-128"/>
              </a:rPr>
              <a:t>size</a:t>
            </a:r>
            <a:r>
              <a:rPr lang="en-US" dirty="0">
                <a:ea typeface="ＭＳ Ｐゴシック" charset="-128"/>
              </a:rPr>
              <a:t>(ASG) = 1000</a:t>
            </a:r>
          </a:p>
          <a:p>
            <a:pPr lvl="1"/>
            <a:r>
              <a:rPr lang="en-US" dirty="0">
                <a:ea typeface="ＭＳ Ｐゴシック" charset="-128"/>
              </a:rPr>
              <a:t>tuple access cost = 1 unit; tuple transfer cost = 10 units</a:t>
            </a:r>
          </a:p>
          <a:p>
            <a:r>
              <a:rPr lang="en-US" dirty="0">
                <a:ea typeface="ＭＳ Ｐゴシック" charset="-128"/>
              </a:rPr>
              <a:t>Strategy 1</a:t>
            </a:r>
          </a:p>
          <a:p>
            <a:pPr lvl="1">
              <a:tabLst>
                <a:tab pos="8452765" algn="r"/>
              </a:tabLst>
            </a:pPr>
            <a:r>
              <a:rPr lang="en-US" sz="1687" dirty="0">
                <a:ea typeface="ＭＳ Ｐゴシック" charset="-128"/>
              </a:rPr>
              <a:t>produce ASG': (10+10) </a:t>
            </a:r>
            <a:r>
              <a:rPr lang="en-US" sz="1687" dirty="0">
                <a:ea typeface="ＭＳ Ｐゴシック" charset="-128"/>
                <a:sym typeface="Symbol"/>
              </a:rPr>
              <a:t> </a:t>
            </a:r>
            <a:r>
              <a:rPr lang="en-US" sz="1687" dirty="0">
                <a:ea typeface="ＭＳ Ｐゴシック" charset="-128"/>
              </a:rPr>
              <a:t>tuple access cost	20</a:t>
            </a:r>
          </a:p>
          <a:p>
            <a:pPr lvl="1">
              <a:spcBef>
                <a:spcPts val="0"/>
              </a:spcBef>
              <a:tabLst>
                <a:tab pos="8452765" algn="r"/>
              </a:tabLst>
            </a:pPr>
            <a:r>
              <a:rPr lang="en-US" sz="1687" dirty="0">
                <a:ea typeface="ＭＳ Ｐゴシック" charset="-128"/>
              </a:rPr>
              <a:t>transfer ASG' to the sites of EMP: (10+10) </a:t>
            </a:r>
            <a:r>
              <a:rPr lang="en-US" sz="1687" dirty="0">
                <a:ea typeface="ＭＳ Ｐゴシック" charset="-128"/>
                <a:sym typeface="Symbol"/>
              </a:rPr>
              <a:t> </a:t>
            </a:r>
            <a:r>
              <a:rPr lang="en-US" sz="1687" dirty="0">
                <a:ea typeface="ＭＳ Ｐゴシック" charset="-128"/>
              </a:rPr>
              <a:t>tuple transfer cost	200</a:t>
            </a:r>
          </a:p>
          <a:p>
            <a:pPr lvl="1">
              <a:spcBef>
                <a:spcPts val="0"/>
              </a:spcBef>
              <a:tabLst>
                <a:tab pos="8452765" algn="r"/>
              </a:tabLst>
            </a:pPr>
            <a:r>
              <a:rPr lang="en-US" sz="1687" dirty="0">
                <a:ea typeface="ＭＳ Ｐゴシック" charset="-128"/>
              </a:rPr>
              <a:t>produce EMP': (10+10) </a:t>
            </a:r>
            <a:r>
              <a:rPr lang="en-US" sz="1687" dirty="0">
                <a:ea typeface="ＭＳ Ｐゴシック" charset="-128"/>
                <a:sym typeface="Symbol"/>
              </a:rPr>
              <a:t> </a:t>
            </a:r>
            <a:r>
              <a:rPr lang="en-US" sz="1687" dirty="0">
                <a:ea typeface="ＭＳ Ｐゴシック" charset="-128"/>
              </a:rPr>
              <a:t>tuple access cost </a:t>
            </a:r>
            <a:r>
              <a:rPr lang="en-US" sz="1687" dirty="0">
                <a:ea typeface="ＭＳ Ｐゴシック" charset="-128"/>
                <a:sym typeface="Symbol"/>
              </a:rPr>
              <a:t> </a:t>
            </a:r>
            <a:r>
              <a:rPr lang="en-US" sz="1687" dirty="0">
                <a:ea typeface="ＭＳ Ｐゴシック" charset="-128"/>
              </a:rPr>
              <a:t>2	40</a:t>
            </a:r>
          </a:p>
          <a:p>
            <a:pPr lvl="1">
              <a:spcBef>
                <a:spcPts val="0"/>
              </a:spcBef>
              <a:tabLst>
                <a:tab pos="8452765" algn="r"/>
              </a:tabLst>
            </a:pPr>
            <a:r>
              <a:rPr lang="en-US" sz="1687" dirty="0">
                <a:ea typeface="ＭＳ Ｐゴシック" charset="-128"/>
              </a:rPr>
              <a:t>transfer EMP' to result site: (10+10) </a:t>
            </a:r>
            <a:r>
              <a:rPr lang="en-US" sz="1687" dirty="0">
                <a:ea typeface="ＭＳ Ｐゴシック" charset="-128"/>
                <a:sym typeface="Symbol"/>
              </a:rPr>
              <a:t> </a:t>
            </a:r>
            <a:r>
              <a:rPr lang="en-US" sz="1687" dirty="0">
                <a:ea typeface="ＭＳ Ｐゴシック" charset="-128"/>
              </a:rPr>
              <a:t>tuple transfer cost	</a:t>
            </a:r>
            <a:r>
              <a:rPr lang="en-US" sz="1687" u="sng" dirty="0">
                <a:ea typeface="ＭＳ Ｐゴシック" charset="-128"/>
              </a:rPr>
              <a:t>       200</a:t>
            </a:r>
          </a:p>
          <a:p>
            <a:pPr marL="901866" lvl="3" indent="0">
              <a:buNone/>
              <a:tabLst>
                <a:tab pos="8452765" algn="r"/>
              </a:tabLst>
            </a:pPr>
            <a:r>
              <a:rPr lang="en-US" sz="1687" dirty="0">
                <a:solidFill>
                  <a:srgbClr val="FF0000"/>
                </a:solidFill>
                <a:ea typeface="ＭＳ Ｐゴシック" charset="-128"/>
              </a:rPr>
              <a:t>Total Cost	460</a:t>
            </a:r>
          </a:p>
          <a:p>
            <a:r>
              <a:rPr lang="en-US" dirty="0"/>
              <a:t>Strategy 2</a:t>
            </a:r>
          </a:p>
          <a:p>
            <a:pPr lvl="1">
              <a:tabLst>
                <a:tab pos="8452765" algn="r"/>
              </a:tabLst>
            </a:pPr>
            <a:r>
              <a:rPr lang="en-US" sz="1687" dirty="0">
                <a:ea typeface="ＭＳ Ｐゴシック" charset="-128"/>
              </a:rPr>
              <a:t>transfer EMP to site 5: 400 </a:t>
            </a:r>
            <a:r>
              <a:rPr lang="en-US" sz="1687" dirty="0">
                <a:ea typeface="ＭＳ Ｐゴシック" charset="-128"/>
                <a:sym typeface="Symbol"/>
              </a:rPr>
              <a:t> </a:t>
            </a:r>
            <a:r>
              <a:rPr lang="en-US" sz="1687" dirty="0">
                <a:ea typeface="ＭＳ Ｐゴシック" charset="-128"/>
              </a:rPr>
              <a:t>tuple transfer cost	4,000</a:t>
            </a:r>
          </a:p>
          <a:p>
            <a:pPr lvl="1">
              <a:spcBef>
                <a:spcPts val="0"/>
              </a:spcBef>
              <a:tabLst>
                <a:tab pos="8452765" algn="r"/>
              </a:tabLst>
            </a:pPr>
            <a:r>
              <a:rPr lang="en-US" sz="1687" dirty="0">
                <a:ea typeface="ＭＳ Ｐゴシック" charset="-128"/>
              </a:rPr>
              <a:t>transfer ASG to site 5: 1000 </a:t>
            </a:r>
            <a:r>
              <a:rPr lang="en-US" sz="1687" dirty="0">
                <a:ea typeface="ＭＳ Ｐゴシック" charset="-128"/>
                <a:sym typeface="Symbol"/>
              </a:rPr>
              <a:t> </a:t>
            </a:r>
            <a:r>
              <a:rPr lang="en-US" sz="1687" dirty="0">
                <a:ea typeface="ＭＳ Ｐゴシック" charset="-128"/>
              </a:rPr>
              <a:t>tuple transfer cost	10,000</a:t>
            </a:r>
          </a:p>
          <a:p>
            <a:pPr lvl="1">
              <a:spcBef>
                <a:spcPts val="0"/>
              </a:spcBef>
              <a:tabLst>
                <a:tab pos="8452765" algn="r"/>
              </a:tabLst>
            </a:pPr>
            <a:r>
              <a:rPr lang="en-US" sz="1687" dirty="0">
                <a:ea typeface="ＭＳ Ｐゴシック" charset="-128"/>
              </a:rPr>
              <a:t>produce ASG': 1000 </a:t>
            </a:r>
            <a:r>
              <a:rPr lang="en-US" sz="1687" dirty="0">
                <a:ea typeface="ＭＳ Ｐゴシック" charset="-128"/>
                <a:sym typeface="Symbol"/>
              </a:rPr>
              <a:t> </a:t>
            </a:r>
            <a:r>
              <a:rPr lang="en-US" sz="1687" dirty="0">
                <a:ea typeface="ＭＳ Ｐゴシック" charset="-128"/>
              </a:rPr>
              <a:t>tuple access cost	1,000</a:t>
            </a:r>
          </a:p>
          <a:p>
            <a:pPr lvl="1">
              <a:spcBef>
                <a:spcPts val="0"/>
              </a:spcBef>
              <a:tabLst>
                <a:tab pos="8452765" algn="r"/>
              </a:tabLst>
            </a:pPr>
            <a:r>
              <a:rPr lang="en-US" sz="1687" dirty="0">
                <a:ea typeface="ＭＳ Ｐゴシック" charset="-128"/>
              </a:rPr>
              <a:t>join EMP and ASG': 400</a:t>
            </a:r>
            <a:r>
              <a:rPr lang="en-US" sz="1687" dirty="0">
                <a:latin typeface="Symbol" charset="2"/>
                <a:ea typeface="ＭＳ Ｐゴシック" charset="-128"/>
                <a:sym typeface="Symbol"/>
              </a:rPr>
              <a:t> </a:t>
            </a:r>
            <a:r>
              <a:rPr lang="en-US" sz="1687" dirty="0">
                <a:ea typeface="ＭＳ Ｐゴシック" charset="-128"/>
                <a:sym typeface="Symbol"/>
              </a:rPr>
              <a:t> </a:t>
            </a:r>
            <a:r>
              <a:rPr lang="en-US" sz="1687" dirty="0">
                <a:ea typeface="ＭＳ Ｐゴシック" charset="-128"/>
              </a:rPr>
              <a:t>20</a:t>
            </a:r>
            <a:r>
              <a:rPr lang="en-US" sz="1687" dirty="0">
                <a:latin typeface="Symbol" charset="2"/>
                <a:ea typeface="ＭＳ Ｐゴシック" charset="-128"/>
                <a:sym typeface="Symbol"/>
              </a:rPr>
              <a:t> </a:t>
            </a:r>
            <a:r>
              <a:rPr lang="en-US" sz="1687" dirty="0">
                <a:ea typeface="ＭＳ Ｐゴシック" charset="-128"/>
                <a:sym typeface="Symbol"/>
              </a:rPr>
              <a:t> </a:t>
            </a:r>
            <a:r>
              <a:rPr lang="en-US" sz="1687" dirty="0">
                <a:ea typeface="ＭＳ Ｐゴシック" charset="-128"/>
              </a:rPr>
              <a:t>tuple access cost	</a:t>
            </a:r>
            <a:r>
              <a:rPr lang="en-US" sz="1687" u="sng" dirty="0">
                <a:ea typeface="ＭＳ Ｐゴシック" charset="-128"/>
              </a:rPr>
              <a:t>       8,000</a:t>
            </a:r>
          </a:p>
          <a:p>
            <a:pPr marL="901866" lvl="3" indent="0">
              <a:buNone/>
              <a:tabLst>
                <a:tab pos="8452765" algn="r"/>
              </a:tabLst>
            </a:pPr>
            <a:r>
              <a:rPr lang="en-US" sz="1687" dirty="0">
                <a:solidFill>
                  <a:srgbClr val="FF0000"/>
                </a:solidFill>
                <a:ea typeface="ＭＳ Ｐゴシック" charset="-128"/>
              </a:rPr>
              <a:t>Total Cost	23,000</a:t>
            </a:r>
          </a:p>
        </p:txBody>
      </p:sp>
      <p:sp>
        <p:nvSpPr>
          <p:cNvPr id="4" name="Footer Placeholder 3">
            <a:extLst>
              <a:ext uri="{FF2B5EF4-FFF2-40B4-BE49-F238E27FC236}">
                <a16:creationId xmlns:a16="http://schemas.microsoft.com/office/drawing/2014/main" id="{6C20041D-7055-8041-B0AC-C65D39B5DFD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94F3465-5C30-3F47-8DF4-B0EC5C63F728}"/>
              </a:ext>
            </a:extLst>
          </p:cNvPr>
          <p:cNvSpPr>
            <a:spLocks noGrp="1"/>
          </p:cNvSpPr>
          <p:nvPr>
            <p:ph type="sldNum" sz="quarter" idx="4"/>
          </p:nvPr>
        </p:nvSpPr>
        <p:spPr/>
        <p:txBody>
          <a:bodyPr/>
          <a:lstStyle/>
          <a:p>
            <a:fld id="{FD96158B-4539-3C43-9DE5-94C547866200}" type="slidenum">
              <a:rPr lang="en-US"/>
              <a:t>8</a:t>
            </a:fld>
            <a:endParaRPr lang="en-US"/>
          </a:p>
        </p:txBody>
      </p:sp>
    </p:spTree>
    <p:extLst>
      <p:ext uri="{BB962C8B-B14F-4D97-AF65-F5344CB8AC3E}">
        <p14:creationId xmlns:p14="http://schemas.microsoft.com/office/powerpoint/2010/main" val="4143239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title"/>
          </p:nvPr>
        </p:nvSpPr>
        <p:spPr>
          <a:noFill/>
          <a:ln/>
        </p:spPr>
        <p:txBody>
          <a:bodyPr/>
          <a:lstStyle/>
          <a:p>
            <a:r>
              <a:rPr lang="en-US" dirty="0"/>
              <a:t>Query Optimization Objectives</a:t>
            </a:r>
          </a:p>
        </p:txBody>
      </p:sp>
      <p:sp>
        <p:nvSpPr>
          <p:cNvPr id="13314" name="Rectangle 2"/>
          <p:cNvSpPr>
            <a:spLocks noGrp="1" noChangeArrowheads="1"/>
          </p:cNvSpPr>
          <p:nvPr>
            <p:ph idx="1"/>
          </p:nvPr>
        </p:nvSpPr>
        <p:spPr>
          <a:xfrm>
            <a:off x="467544" y="1196752"/>
            <a:ext cx="8229600" cy="4530725"/>
          </a:xfrm>
          <a:noFill/>
          <a:ln/>
        </p:spPr>
        <p:txBody>
          <a:bodyPr/>
          <a:lstStyle/>
          <a:p>
            <a:pPr>
              <a:spcBef>
                <a:spcPct val="25000"/>
              </a:spcBef>
            </a:pPr>
            <a:r>
              <a:rPr lang="en-US" dirty="0">
                <a:solidFill>
                  <a:schemeClr val="tx2"/>
                </a:solidFill>
              </a:rPr>
              <a:t>Minimize a cost function</a:t>
            </a:r>
          </a:p>
          <a:p>
            <a:pPr lvl="1">
              <a:spcBef>
                <a:spcPct val="25000"/>
              </a:spcBef>
            </a:pPr>
            <a:r>
              <a:rPr lang="en-US" dirty="0">
                <a:solidFill>
                  <a:schemeClr val="tx2"/>
                </a:solidFill>
              </a:rPr>
              <a:t>I/O cost + CPU cost + communication cost</a:t>
            </a:r>
          </a:p>
          <a:p>
            <a:pPr lvl="1">
              <a:spcBef>
                <a:spcPct val="25000"/>
              </a:spcBef>
            </a:pPr>
            <a:r>
              <a:rPr lang="en-US" dirty="0">
                <a:solidFill>
                  <a:schemeClr val="tx2"/>
                </a:solidFill>
              </a:rPr>
              <a:t>These might have different weights in different distributed environments</a:t>
            </a:r>
          </a:p>
          <a:p>
            <a:pPr>
              <a:spcBef>
                <a:spcPct val="25000"/>
              </a:spcBef>
            </a:pPr>
            <a:r>
              <a:rPr lang="en-US" dirty="0">
                <a:solidFill>
                  <a:schemeClr val="tx2"/>
                </a:solidFill>
              </a:rPr>
              <a:t>Wide area networks </a:t>
            </a:r>
          </a:p>
          <a:p>
            <a:pPr lvl="1">
              <a:spcBef>
                <a:spcPct val="25000"/>
              </a:spcBef>
            </a:pPr>
            <a:r>
              <a:rPr lang="en-US" dirty="0">
                <a:solidFill>
                  <a:schemeClr val="tx2"/>
                </a:solidFill>
              </a:rPr>
              <a:t>Communication cost may dominate or vary much</a:t>
            </a:r>
          </a:p>
          <a:p>
            <a:pPr lvl="2">
              <a:spcBef>
                <a:spcPct val="25000"/>
              </a:spcBef>
            </a:pPr>
            <a:r>
              <a:rPr lang="en-US" dirty="0">
                <a:solidFill>
                  <a:schemeClr val="tx2"/>
                </a:solidFill>
              </a:rPr>
              <a:t>Bandwidth</a:t>
            </a:r>
          </a:p>
          <a:p>
            <a:pPr lvl="2">
              <a:spcBef>
                <a:spcPct val="25000"/>
              </a:spcBef>
            </a:pPr>
            <a:r>
              <a:rPr lang="en-US" dirty="0">
                <a:solidFill>
                  <a:schemeClr val="tx2"/>
                </a:solidFill>
              </a:rPr>
              <a:t>Speed</a:t>
            </a:r>
          </a:p>
          <a:p>
            <a:pPr lvl="2">
              <a:spcBef>
                <a:spcPct val="25000"/>
              </a:spcBef>
            </a:pPr>
            <a:r>
              <a:rPr lang="en-US" dirty="0">
                <a:solidFill>
                  <a:schemeClr val="tx2"/>
                </a:solidFill>
              </a:rPr>
              <a:t>Protocol overhead</a:t>
            </a:r>
          </a:p>
          <a:p>
            <a:pPr>
              <a:spcBef>
                <a:spcPct val="25000"/>
              </a:spcBef>
            </a:pPr>
            <a:r>
              <a:rPr lang="en-US" dirty="0">
                <a:solidFill>
                  <a:schemeClr val="tx2"/>
                </a:solidFill>
              </a:rPr>
              <a:t>Local area networks</a:t>
            </a:r>
          </a:p>
          <a:p>
            <a:pPr lvl="1">
              <a:spcBef>
                <a:spcPct val="25000"/>
              </a:spcBef>
            </a:pPr>
            <a:r>
              <a:rPr lang="en-US" dirty="0">
                <a:solidFill>
                  <a:schemeClr val="tx2"/>
                </a:solidFill>
              </a:rPr>
              <a:t>Communication cost not that </a:t>
            </a:r>
            <a:r>
              <a:rPr lang="en-US" dirty="0" err="1">
                <a:solidFill>
                  <a:schemeClr val="tx2"/>
                </a:solidFill>
              </a:rPr>
              <a:t>dominant,so</a:t>
            </a:r>
            <a:r>
              <a:rPr lang="en-US" dirty="0">
                <a:solidFill>
                  <a:schemeClr val="tx2"/>
                </a:solidFill>
              </a:rPr>
              <a:t> total cost function should be considered</a:t>
            </a:r>
          </a:p>
          <a:p>
            <a:pPr>
              <a:spcBef>
                <a:spcPct val="25000"/>
              </a:spcBef>
            </a:pPr>
            <a:r>
              <a:rPr lang="en-US" dirty="0">
                <a:solidFill>
                  <a:schemeClr val="tx2"/>
                </a:solidFill>
              </a:rPr>
              <a:t>Can also maximize throughput</a:t>
            </a:r>
          </a:p>
        </p:txBody>
      </p:sp>
      <p:sp>
        <p:nvSpPr>
          <p:cNvPr id="2" name="Footer Placeholder 1">
            <a:extLst>
              <a:ext uri="{FF2B5EF4-FFF2-40B4-BE49-F238E27FC236}">
                <a16:creationId xmlns:a16="http://schemas.microsoft.com/office/drawing/2014/main" id="{C6846E45-18E1-3545-AA08-5CD4915B771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441E159-FE16-B04E-B667-B295C734365F}"/>
              </a:ext>
            </a:extLst>
          </p:cNvPr>
          <p:cNvSpPr>
            <a:spLocks noGrp="1"/>
          </p:cNvSpPr>
          <p:nvPr>
            <p:ph type="sldNum" sz="quarter" idx="4"/>
          </p:nvPr>
        </p:nvSpPr>
        <p:spPr/>
        <p:txBody>
          <a:bodyPr/>
          <a:lstStyle/>
          <a:p>
            <a:fld id="{FD96158B-4539-3C43-9DE5-94C547866200}" type="slidenum">
              <a:rPr lang="en-US"/>
              <a:t>9</a:t>
            </a:fld>
            <a:endParaRPr lang="en-US"/>
          </a:p>
        </p:txBody>
      </p:sp>
    </p:spTree>
    <p:extLst>
      <p:ext uri="{BB962C8B-B14F-4D97-AF65-F5344CB8AC3E}">
        <p14:creationId xmlns:p14="http://schemas.microsoft.com/office/powerpoint/2010/main" val="1586996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Book Antiqua"/>
              </a:rPr>
              <a:t>Introduction</a:t>
            </a:r>
          </a:p>
          <a:p>
            <a:pPr lvl="1"/>
            <a:r>
              <a:rPr lang="en-US" dirty="0">
                <a:solidFill>
                  <a:srgbClr val="1771A9">
                    <a:alpha val="25000"/>
                  </a:srgbClr>
                </a:solidFill>
                <a:cs typeface="Book Antiqua"/>
              </a:rPr>
              <a:t>What is a distributed DBMS</a:t>
            </a:r>
          </a:p>
          <a:p>
            <a:pPr lvl="1"/>
            <a:r>
              <a:rPr lang="en-US" dirty="0">
                <a:solidFill>
                  <a:srgbClr val="1771A9">
                    <a:alpha val="25000"/>
                  </a:srgbClr>
                </a:solidFill>
                <a:cs typeface="Book Antiqua"/>
              </a:rPr>
              <a:t>History</a:t>
            </a:r>
          </a:p>
          <a:p>
            <a:pPr lvl="1"/>
            <a:r>
              <a:rPr lang="en-US" dirty="0">
                <a:solidFill>
                  <a:srgbClr val="1771A9"/>
                </a:solidFill>
                <a:cs typeface="Book Antiqua"/>
              </a:rPr>
              <a:t>Distributed DBMS promises</a:t>
            </a:r>
          </a:p>
          <a:p>
            <a:pPr lvl="1"/>
            <a:r>
              <a:rPr lang="en-US" dirty="0">
                <a:solidFill>
                  <a:srgbClr val="1771A9">
                    <a:alpha val="25000"/>
                  </a:srgbClr>
                </a:solidFill>
                <a:cs typeface="Book Antiqua"/>
              </a:rPr>
              <a:t>Design issues</a:t>
            </a:r>
          </a:p>
          <a:p>
            <a:pPr lvl="1"/>
            <a:r>
              <a:rPr lang="en-US" dirty="0">
                <a:solidFill>
                  <a:srgbClr val="1771A9">
                    <a:alpha val="25000"/>
                  </a:srgbClr>
                </a:solidFill>
                <a:cs typeface="Book Antiqua"/>
              </a:rPr>
              <a:t>Distributed DBMS architecture</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19</a:t>
            </a:fld>
            <a:endParaRPr lang="en-US"/>
          </a:p>
        </p:txBody>
      </p:sp>
    </p:spTree>
    <p:extLst>
      <p:ext uri="{BB962C8B-B14F-4D97-AF65-F5344CB8AC3E}">
        <p14:creationId xmlns:p14="http://schemas.microsoft.com/office/powerpoint/2010/main" val="25201035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noFill/>
          <a:ln/>
        </p:spPr>
        <p:txBody>
          <a:bodyPr/>
          <a:lstStyle/>
          <a:p>
            <a:r>
              <a:rPr lang="en-US" dirty="0"/>
              <a:t>Complexity of Relational Operations</a:t>
            </a:r>
          </a:p>
        </p:txBody>
      </p:sp>
      <p:sp>
        <p:nvSpPr>
          <p:cNvPr id="14338" name="Rectangle 2"/>
          <p:cNvSpPr>
            <a:spLocks noGrp="1" noChangeArrowheads="1"/>
          </p:cNvSpPr>
          <p:nvPr>
            <p:ph idx="4294967295"/>
          </p:nvPr>
        </p:nvSpPr>
        <p:spPr>
          <a:xfrm>
            <a:off x="147479" y="2628677"/>
            <a:ext cx="4019476" cy="1581671"/>
          </a:xfrm>
          <a:noFill/>
          <a:ln/>
        </p:spPr>
        <p:txBody>
          <a:bodyPr/>
          <a:lstStyle/>
          <a:p>
            <a:r>
              <a:rPr lang="en-US" dirty="0">
                <a:solidFill>
                  <a:schemeClr val="tx2"/>
                </a:solidFill>
              </a:rPr>
              <a:t>Assume </a:t>
            </a:r>
          </a:p>
          <a:p>
            <a:pPr lvl="1"/>
            <a:r>
              <a:rPr lang="en-US" dirty="0">
                <a:solidFill>
                  <a:schemeClr val="tx2"/>
                </a:solidFill>
              </a:rPr>
              <a:t>Relations of cardinality </a:t>
            </a:r>
            <a:r>
              <a:rPr lang="en-US" i="1" dirty="0">
                <a:solidFill>
                  <a:schemeClr val="tx2"/>
                </a:solidFill>
              </a:rPr>
              <a:t>n</a:t>
            </a:r>
          </a:p>
          <a:p>
            <a:pPr lvl="1"/>
            <a:r>
              <a:rPr lang="en-US" dirty="0">
                <a:solidFill>
                  <a:schemeClr val="tx2"/>
                </a:solidFill>
              </a:rPr>
              <a:t>Sequential scan</a:t>
            </a:r>
          </a:p>
        </p:txBody>
      </p:sp>
      <p:sp>
        <p:nvSpPr>
          <p:cNvPr id="14340" name="Rectangle 4"/>
          <p:cNvSpPr>
            <a:spLocks noChangeArrowheads="1"/>
          </p:cNvSpPr>
          <p:nvPr/>
        </p:nvSpPr>
        <p:spPr bwMode="auto">
          <a:xfrm>
            <a:off x="4211960" y="1628800"/>
            <a:ext cx="4559300" cy="4330700"/>
          </a:xfrm>
          <a:prstGeom prst="rect">
            <a:avLst/>
          </a:prstGeom>
          <a:solidFill>
            <a:srgbClr val="FFFFFF"/>
          </a:solidFill>
          <a:ln w="12700">
            <a:solidFill>
              <a:srgbClr val="000000"/>
            </a:solidFill>
            <a:miter lim="800000"/>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4341" name="Line 5"/>
          <p:cNvSpPr>
            <a:spLocks noChangeShapeType="1"/>
          </p:cNvSpPr>
          <p:nvPr/>
        </p:nvSpPr>
        <p:spPr bwMode="auto">
          <a:xfrm>
            <a:off x="7202810" y="1628800"/>
            <a:ext cx="0" cy="433070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4342" name="Line 6"/>
          <p:cNvSpPr>
            <a:spLocks noChangeShapeType="1"/>
          </p:cNvSpPr>
          <p:nvPr/>
        </p:nvSpPr>
        <p:spPr bwMode="auto">
          <a:xfrm>
            <a:off x="4211960" y="2086000"/>
            <a:ext cx="4559300" cy="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4343" name="Line 7"/>
          <p:cNvSpPr>
            <a:spLocks noChangeShapeType="1"/>
          </p:cNvSpPr>
          <p:nvPr/>
        </p:nvSpPr>
        <p:spPr bwMode="auto">
          <a:xfrm>
            <a:off x="4211960" y="2200300"/>
            <a:ext cx="4559300" cy="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4344" name="Line 8"/>
          <p:cNvSpPr>
            <a:spLocks noChangeShapeType="1"/>
          </p:cNvSpPr>
          <p:nvPr/>
        </p:nvSpPr>
        <p:spPr bwMode="auto">
          <a:xfrm>
            <a:off x="4211960" y="3114700"/>
            <a:ext cx="4559300" cy="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4345" name="Line 9"/>
          <p:cNvSpPr>
            <a:spLocks noChangeShapeType="1"/>
          </p:cNvSpPr>
          <p:nvPr/>
        </p:nvSpPr>
        <p:spPr bwMode="auto">
          <a:xfrm>
            <a:off x="4211960" y="4029100"/>
            <a:ext cx="4559300" cy="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4346" name="Line 10"/>
          <p:cNvSpPr>
            <a:spLocks noChangeShapeType="1"/>
          </p:cNvSpPr>
          <p:nvPr/>
        </p:nvSpPr>
        <p:spPr bwMode="auto">
          <a:xfrm>
            <a:off x="4211960" y="5515000"/>
            <a:ext cx="4559300" cy="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4347" name="Rectangle 11"/>
          <p:cNvSpPr>
            <a:spLocks noChangeArrowheads="1"/>
          </p:cNvSpPr>
          <p:nvPr/>
        </p:nvSpPr>
        <p:spPr bwMode="auto">
          <a:xfrm>
            <a:off x="4749336" y="1631975"/>
            <a:ext cx="1295223" cy="392798"/>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969" dirty="0">
                <a:solidFill>
                  <a:srgbClr val="000000"/>
                </a:solidFill>
                <a:latin typeface="Arial" panose="020B0604020202020204" pitchFamily="34" charset="0"/>
              </a:rPr>
              <a:t>Operation</a:t>
            </a:r>
          </a:p>
        </p:txBody>
      </p:sp>
      <p:sp>
        <p:nvSpPr>
          <p:cNvPr id="14348" name="Rectangle 12"/>
          <p:cNvSpPr>
            <a:spLocks noChangeArrowheads="1"/>
          </p:cNvSpPr>
          <p:nvPr/>
        </p:nvSpPr>
        <p:spPr bwMode="auto">
          <a:xfrm>
            <a:off x="7179402" y="1631975"/>
            <a:ext cx="1434685" cy="392798"/>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969" dirty="0">
                <a:solidFill>
                  <a:srgbClr val="000000"/>
                </a:solidFill>
                <a:latin typeface="Arial" panose="020B0604020202020204" pitchFamily="34" charset="0"/>
              </a:rPr>
              <a:t>Complexity</a:t>
            </a:r>
          </a:p>
        </p:txBody>
      </p:sp>
      <p:sp>
        <p:nvSpPr>
          <p:cNvPr id="14349" name="Rectangle 13"/>
          <p:cNvSpPr>
            <a:spLocks noChangeArrowheads="1"/>
          </p:cNvSpPr>
          <p:nvPr/>
        </p:nvSpPr>
        <p:spPr bwMode="auto">
          <a:xfrm>
            <a:off x="4596573" y="2225701"/>
            <a:ext cx="759820"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Select</a:t>
            </a:r>
          </a:p>
        </p:txBody>
      </p:sp>
      <p:sp>
        <p:nvSpPr>
          <p:cNvPr id="14350" name="Rectangle 14"/>
          <p:cNvSpPr>
            <a:spLocks noChangeArrowheads="1"/>
          </p:cNvSpPr>
          <p:nvPr/>
        </p:nvSpPr>
        <p:spPr bwMode="auto">
          <a:xfrm>
            <a:off x="4581608" y="2454301"/>
            <a:ext cx="828750"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Project</a:t>
            </a:r>
          </a:p>
        </p:txBody>
      </p:sp>
      <p:sp>
        <p:nvSpPr>
          <p:cNvPr id="14351" name="Rectangle 15"/>
          <p:cNvSpPr>
            <a:spLocks noChangeArrowheads="1"/>
          </p:cNvSpPr>
          <p:nvPr/>
        </p:nvSpPr>
        <p:spPr bwMode="auto">
          <a:xfrm>
            <a:off x="4173808" y="2682901"/>
            <a:ext cx="2919066"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(without duplicate elimination)</a:t>
            </a:r>
          </a:p>
        </p:txBody>
      </p:sp>
      <p:sp>
        <p:nvSpPr>
          <p:cNvPr id="14352" name="Rectangle 16"/>
          <p:cNvSpPr>
            <a:spLocks noChangeArrowheads="1"/>
          </p:cNvSpPr>
          <p:nvPr/>
        </p:nvSpPr>
        <p:spPr bwMode="auto">
          <a:xfrm>
            <a:off x="7708800" y="2454301"/>
            <a:ext cx="599520"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O(n)</a:t>
            </a:r>
          </a:p>
        </p:txBody>
      </p:sp>
      <p:sp>
        <p:nvSpPr>
          <p:cNvPr id="14353" name="Rectangle 17"/>
          <p:cNvSpPr>
            <a:spLocks noChangeArrowheads="1"/>
          </p:cNvSpPr>
          <p:nvPr/>
        </p:nvSpPr>
        <p:spPr bwMode="auto">
          <a:xfrm>
            <a:off x="4581608" y="3140101"/>
            <a:ext cx="828750"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Project</a:t>
            </a:r>
          </a:p>
        </p:txBody>
      </p:sp>
      <p:sp>
        <p:nvSpPr>
          <p:cNvPr id="14354" name="Rectangle 18"/>
          <p:cNvSpPr>
            <a:spLocks noChangeArrowheads="1"/>
          </p:cNvSpPr>
          <p:nvPr/>
        </p:nvSpPr>
        <p:spPr bwMode="auto">
          <a:xfrm>
            <a:off x="4258021" y="3368701"/>
            <a:ext cx="2630525"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(with duplicate elimination)</a:t>
            </a:r>
          </a:p>
        </p:txBody>
      </p:sp>
      <p:sp>
        <p:nvSpPr>
          <p:cNvPr id="14355" name="Rectangle 19"/>
          <p:cNvSpPr>
            <a:spLocks noChangeArrowheads="1"/>
          </p:cNvSpPr>
          <p:nvPr/>
        </p:nvSpPr>
        <p:spPr bwMode="auto">
          <a:xfrm>
            <a:off x="4558955" y="3597301"/>
            <a:ext cx="787072"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Group</a:t>
            </a:r>
          </a:p>
        </p:txBody>
      </p:sp>
      <p:sp>
        <p:nvSpPr>
          <p:cNvPr id="14356" name="Rectangle 20"/>
          <p:cNvSpPr>
            <a:spLocks noChangeArrowheads="1"/>
          </p:cNvSpPr>
          <p:nvPr/>
        </p:nvSpPr>
        <p:spPr bwMode="auto">
          <a:xfrm>
            <a:off x="7469306" y="3349651"/>
            <a:ext cx="1269575" cy="349389"/>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O(n </a:t>
            </a:r>
            <a:r>
              <a:rPr lang="en-US" sz="1687" dirty="0">
                <a:solidFill>
                  <a:srgbClr val="000000"/>
                </a:solidFill>
                <a:latin typeface="Arial" panose="020B0604020202020204" pitchFamily="34" charset="0"/>
                <a:sym typeface="Symbol"/>
              </a:rPr>
              <a:t> </a:t>
            </a:r>
            <a:r>
              <a:rPr lang="en-US" sz="1617" dirty="0">
                <a:solidFill>
                  <a:srgbClr val="000000"/>
                </a:solidFill>
                <a:latin typeface="Arial" panose="020B0604020202020204" pitchFamily="34" charset="0"/>
              </a:rPr>
              <a:t>log n)</a:t>
            </a:r>
          </a:p>
        </p:txBody>
      </p:sp>
      <p:sp>
        <p:nvSpPr>
          <p:cNvPr id="14357" name="Rectangle 21"/>
          <p:cNvSpPr>
            <a:spLocks noChangeArrowheads="1"/>
          </p:cNvSpPr>
          <p:nvPr/>
        </p:nvSpPr>
        <p:spPr bwMode="auto">
          <a:xfrm>
            <a:off x="4573610" y="4054501"/>
            <a:ext cx="564254"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Join</a:t>
            </a:r>
          </a:p>
        </p:txBody>
      </p:sp>
      <p:sp>
        <p:nvSpPr>
          <p:cNvPr id="14358" name="Rectangle 22"/>
          <p:cNvSpPr>
            <a:spLocks noChangeArrowheads="1"/>
          </p:cNvSpPr>
          <p:nvPr/>
        </p:nvSpPr>
        <p:spPr bwMode="auto">
          <a:xfrm>
            <a:off x="4568383" y="4397401"/>
            <a:ext cx="1046758"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Semi-join</a:t>
            </a:r>
          </a:p>
        </p:txBody>
      </p:sp>
      <p:sp>
        <p:nvSpPr>
          <p:cNvPr id="14359" name="Rectangle 23"/>
          <p:cNvSpPr>
            <a:spLocks noChangeArrowheads="1"/>
          </p:cNvSpPr>
          <p:nvPr/>
        </p:nvSpPr>
        <p:spPr bwMode="auto">
          <a:xfrm>
            <a:off x="4541533" y="4740301"/>
            <a:ext cx="910503"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Division</a:t>
            </a:r>
          </a:p>
        </p:txBody>
      </p:sp>
      <p:sp>
        <p:nvSpPr>
          <p:cNvPr id="14360" name="Rectangle 24"/>
          <p:cNvSpPr>
            <a:spLocks noChangeArrowheads="1"/>
          </p:cNvSpPr>
          <p:nvPr/>
        </p:nvSpPr>
        <p:spPr bwMode="auto">
          <a:xfrm>
            <a:off x="4585696" y="5083201"/>
            <a:ext cx="1474760"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Set Operators</a:t>
            </a:r>
          </a:p>
        </p:txBody>
      </p:sp>
      <p:sp>
        <p:nvSpPr>
          <p:cNvPr id="14361" name="Rectangle 25"/>
          <p:cNvSpPr>
            <a:spLocks noChangeArrowheads="1"/>
          </p:cNvSpPr>
          <p:nvPr/>
        </p:nvSpPr>
        <p:spPr bwMode="auto">
          <a:xfrm>
            <a:off x="7496208" y="4473601"/>
            <a:ext cx="1235913"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O(n</a:t>
            </a:r>
            <a:r>
              <a:rPr lang="en-US" sz="1406" dirty="0">
                <a:solidFill>
                  <a:srgbClr val="000000"/>
                </a:solidFill>
                <a:latin typeface="Arial" panose="020B0604020202020204" pitchFamily="34" charset="0"/>
                <a:sym typeface="Symbol"/>
              </a:rPr>
              <a:t>  </a:t>
            </a:r>
            <a:r>
              <a:rPr lang="en-US" sz="1617" dirty="0">
                <a:solidFill>
                  <a:srgbClr val="000000"/>
                </a:solidFill>
                <a:latin typeface="Arial" panose="020B0604020202020204" pitchFamily="34" charset="0"/>
              </a:rPr>
              <a:t>log n)</a:t>
            </a:r>
          </a:p>
        </p:txBody>
      </p:sp>
      <p:sp>
        <p:nvSpPr>
          <p:cNvPr id="14362" name="Rectangle 26"/>
          <p:cNvSpPr>
            <a:spLocks noChangeArrowheads="1"/>
          </p:cNvSpPr>
          <p:nvPr/>
        </p:nvSpPr>
        <p:spPr bwMode="auto">
          <a:xfrm>
            <a:off x="4562165" y="5540401"/>
            <a:ext cx="1838642"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Cartesian Product</a:t>
            </a:r>
          </a:p>
        </p:txBody>
      </p:sp>
      <p:sp>
        <p:nvSpPr>
          <p:cNvPr id="14363" name="Rectangle 27"/>
          <p:cNvSpPr>
            <a:spLocks noChangeArrowheads="1"/>
          </p:cNvSpPr>
          <p:nvPr/>
        </p:nvSpPr>
        <p:spPr bwMode="auto">
          <a:xfrm>
            <a:off x="7669560" y="5540401"/>
            <a:ext cx="668450" cy="33861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617" dirty="0">
                <a:solidFill>
                  <a:srgbClr val="000000"/>
                </a:solidFill>
                <a:latin typeface="Arial" panose="020B0604020202020204" pitchFamily="34" charset="0"/>
              </a:rPr>
              <a:t>O(n</a:t>
            </a:r>
            <a:r>
              <a:rPr lang="en-US" sz="1617" baseline="30000" dirty="0">
                <a:solidFill>
                  <a:srgbClr val="000000"/>
                </a:solidFill>
                <a:latin typeface="Arial" panose="020B0604020202020204" pitchFamily="34" charset="0"/>
              </a:rPr>
              <a:t>2</a:t>
            </a:r>
            <a:r>
              <a:rPr lang="en-US" sz="1617" dirty="0">
                <a:solidFill>
                  <a:srgbClr val="000000"/>
                </a:solidFill>
                <a:latin typeface="Arial" panose="020B0604020202020204" pitchFamily="34" charset="0"/>
              </a:rPr>
              <a:t>)</a:t>
            </a:r>
          </a:p>
        </p:txBody>
      </p:sp>
      <p:sp>
        <p:nvSpPr>
          <p:cNvPr id="2" name="Footer Placeholder 1">
            <a:extLst>
              <a:ext uri="{FF2B5EF4-FFF2-40B4-BE49-F238E27FC236}">
                <a16:creationId xmlns:a16="http://schemas.microsoft.com/office/drawing/2014/main" id="{1AC9396E-DF52-FB4F-853C-CF5249B30A4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99F6AE0-8B72-2542-8DE1-81D775CB4382}"/>
              </a:ext>
            </a:extLst>
          </p:cNvPr>
          <p:cNvSpPr>
            <a:spLocks noGrp="1"/>
          </p:cNvSpPr>
          <p:nvPr>
            <p:ph type="sldNum" sz="quarter" idx="4"/>
          </p:nvPr>
        </p:nvSpPr>
        <p:spPr/>
        <p:txBody>
          <a:bodyPr/>
          <a:lstStyle/>
          <a:p>
            <a:fld id="{FD96158B-4539-3C43-9DE5-94C547866200}" type="slidenum">
              <a:rPr lang="en-US"/>
              <a:t>10</a:t>
            </a:fld>
            <a:endParaRPr lang="en-US"/>
          </a:p>
        </p:txBody>
      </p:sp>
    </p:spTree>
    <p:extLst>
      <p:ext uri="{BB962C8B-B14F-4D97-AF65-F5344CB8AC3E}">
        <p14:creationId xmlns:p14="http://schemas.microsoft.com/office/powerpoint/2010/main" val="39172028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noFill/>
        </p:spPr>
        <p:txBody>
          <a:bodyPr/>
          <a:lstStyle/>
          <a:p>
            <a:pPr>
              <a:spcAft>
                <a:spcPts val="13"/>
              </a:spcAft>
            </a:pPr>
            <a:r>
              <a:rPr lang="en-US" dirty="0"/>
              <a:t>Types Of Optimizers</a:t>
            </a:r>
          </a:p>
        </p:txBody>
      </p:sp>
      <p:sp>
        <p:nvSpPr>
          <p:cNvPr id="188419" name="Rectangle 3"/>
          <p:cNvSpPr>
            <a:spLocks noGrp="1" noChangeArrowheads="1"/>
          </p:cNvSpPr>
          <p:nvPr>
            <p:ph idx="1"/>
          </p:nvPr>
        </p:nvSpPr>
        <p:spPr>
          <a:noFill/>
        </p:spPr>
        <p:txBody>
          <a:bodyPr>
            <a:normAutofit fontScale="92500" lnSpcReduction="10000"/>
          </a:bodyPr>
          <a:lstStyle/>
          <a:p>
            <a:pPr marL="355582" indent="-355582">
              <a:spcAft>
                <a:spcPts val="6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Lst>
            </a:pPr>
            <a:r>
              <a:rPr lang="en-US" dirty="0">
                <a:solidFill>
                  <a:srgbClr val="0000D4"/>
                </a:solidFill>
              </a:rPr>
              <a:t>Exhaustive search</a:t>
            </a:r>
          </a:p>
          <a:p>
            <a:pPr marL="825458" lvl="1" indent="-368281">
              <a:spcAft>
                <a:spcPts val="6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Lst>
            </a:pPr>
            <a:r>
              <a:rPr lang="en-US" sz="1969" dirty="0"/>
              <a:t>Cost-based</a:t>
            </a:r>
          </a:p>
          <a:p>
            <a:pPr marL="825458" lvl="1" indent="-368281">
              <a:spcAft>
                <a:spcPts val="6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Lst>
            </a:pPr>
            <a:r>
              <a:rPr lang="en-US" sz="1969" dirty="0"/>
              <a:t>Optimal</a:t>
            </a:r>
          </a:p>
          <a:p>
            <a:pPr marL="825458" lvl="1" indent="-368281">
              <a:spcAft>
                <a:spcPts val="6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Lst>
            </a:pPr>
            <a:r>
              <a:rPr lang="en-US" sz="1969" dirty="0"/>
              <a:t>Combinatorial complexity in the number of relations</a:t>
            </a:r>
          </a:p>
          <a:p>
            <a:pPr marL="355582" indent="-355582">
              <a:spcAft>
                <a:spcPts val="6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Lst>
            </a:pPr>
            <a:r>
              <a:rPr lang="en-US" dirty="0">
                <a:solidFill>
                  <a:srgbClr val="0000D4"/>
                </a:solidFill>
              </a:rPr>
              <a:t>Heuristics</a:t>
            </a:r>
          </a:p>
          <a:p>
            <a:pPr marL="825458" lvl="1" indent="-368281">
              <a:spcAft>
                <a:spcPts val="6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Lst>
            </a:pPr>
            <a:r>
              <a:rPr lang="en-US" sz="1969" dirty="0"/>
              <a:t>Not optimal</a:t>
            </a:r>
          </a:p>
          <a:p>
            <a:pPr marL="825458" lvl="1" indent="-368281">
              <a:spcAft>
                <a:spcPts val="6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Lst>
            </a:pPr>
            <a:r>
              <a:rPr lang="en-US" sz="1969" dirty="0"/>
              <a:t>Regroup common sub-expressions</a:t>
            </a:r>
          </a:p>
          <a:p>
            <a:pPr marL="825458" lvl="1" indent="-368281">
              <a:spcAft>
                <a:spcPts val="6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Lst>
            </a:pPr>
            <a:r>
              <a:rPr lang="en-US" sz="1969" dirty="0"/>
              <a:t>Perform selection, projection first</a:t>
            </a:r>
          </a:p>
          <a:p>
            <a:pPr marL="825458" lvl="1" indent="-368281">
              <a:spcAft>
                <a:spcPts val="6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Lst>
            </a:pPr>
            <a:r>
              <a:rPr lang="en-US" sz="1969" dirty="0"/>
              <a:t>Replace a join by a series of </a:t>
            </a:r>
            <a:r>
              <a:rPr lang="en-US" sz="1969" dirty="0" err="1"/>
              <a:t>semijoins</a:t>
            </a:r>
            <a:endParaRPr lang="en-US" sz="1969" dirty="0"/>
          </a:p>
          <a:p>
            <a:pPr marL="825458" lvl="1" indent="-368281">
              <a:spcAft>
                <a:spcPts val="6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Lst>
            </a:pPr>
            <a:r>
              <a:rPr lang="en-US" sz="1969" dirty="0"/>
              <a:t>Reorder operations to reduce intermediate relation size</a:t>
            </a:r>
          </a:p>
          <a:p>
            <a:pPr marL="825458" lvl="1" indent="-368281">
              <a:spcAft>
                <a:spcPts val="6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Lst>
            </a:pPr>
            <a:r>
              <a:rPr lang="en-US" sz="1969" dirty="0"/>
              <a:t>Optimize individual operations</a:t>
            </a:r>
          </a:p>
        </p:txBody>
      </p:sp>
      <p:sp>
        <p:nvSpPr>
          <p:cNvPr id="2" name="Footer Placeholder 1">
            <a:extLst>
              <a:ext uri="{FF2B5EF4-FFF2-40B4-BE49-F238E27FC236}">
                <a16:creationId xmlns:a16="http://schemas.microsoft.com/office/drawing/2014/main" id="{6B8BC967-1EEC-094F-A192-0450B204B41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89E1F4E-CBC9-8943-8E25-2636C8A57DB0}"/>
              </a:ext>
            </a:extLst>
          </p:cNvPr>
          <p:cNvSpPr>
            <a:spLocks noGrp="1"/>
          </p:cNvSpPr>
          <p:nvPr>
            <p:ph type="sldNum" sz="quarter" idx="4"/>
          </p:nvPr>
        </p:nvSpPr>
        <p:spPr/>
        <p:txBody>
          <a:bodyPr/>
          <a:lstStyle/>
          <a:p>
            <a:fld id="{FD96158B-4539-3C43-9DE5-94C547866200}" type="slidenum">
              <a:rPr lang="en-US"/>
              <a:t>11</a:t>
            </a:fld>
            <a:endParaRPr lang="en-US"/>
          </a:p>
        </p:txBody>
      </p:sp>
    </p:spTree>
    <p:extLst>
      <p:ext uri="{BB962C8B-B14F-4D97-AF65-F5344CB8AC3E}">
        <p14:creationId xmlns:p14="http://schemas.microsoft.com/office/powerpoint/2010/main" val="18231501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pPr marL="25399">
              <a:spcAft>
                <a:spcPts val="13"/>
              </a:spcAft>
              <a:tabLst>
                <a:tab pos="0" algn="l"/>
                <a:tab pos="914353" algn="l"/>
                <a:tab pos="1828706" algn="l"/>
                <a:tab pos="2743060" algn="l"/>
                <a:tab pos="3657413" algn="l"/>
                <a:tab pos="4571766" algn="l"/>
                <a:tab pos="5486119" algn="l"/>
                <a:tab pos="6400473" algn="l"/>
                <a:tab pos="7314825" algn="l"/>
              </a:tabLst>
            </a:pPr>
            <a:r>
              <a:rPr lang="en-US" dirty="0"/>
              <a:t>Optimization Granularity</a:t>
            </a:r>
          </a:p>
        </p:txBody>
      </p:sp>
      <p:sp>
        <p:nvSpPr>
          <p:cNvPr id="189443" name="Rectangle 3"/>
          <p:cNvSpPr>
            <a:spLocks noGrp="1" noChangeArrowheads="1"/>
          </p:cNvSpPr>
          <p:nvPr>
            <p:ph idx="1"/>
          </p:nvPr>
        </p:nvSpPr>
        <p:spPr>
          <a:noFill/>
        </p:spPr>
        <p:txBody>
          <a:bodyPr/>
          <a:lstStyle/>
          <a:p>
            <a:pPr marL="342882" indent="-342882">
              <a:lnSpc>
                <a:spcPts val="2900"/>
              </a:lnSpc>
              <a:spcAft>
                <a:spcPts val="17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Lst>
            </a:pPr>
            <a:r>
              <a:rPr lang="en-US" dirty="0">
                <a:solidFill>
                  <a:srgbClr val="0000D4"/>
                </a:solidFill>
              </a:rPr>
              <a:t>Single query at a time</a:t>
            </a:r>
          </a:p>
          <a:p>
            <a:pPr marL="804822" lvl="1" indent="-347645">
              <a:lnSpc>
                <a:spcPts val="2400"/>
              </a:lnSpc>
              <a:spcAft>
                <a:spcPts val="14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Lst>
            </a:pPr>
            <a:r>
              <a:rPr lang="en-US" sz="1969" dirty="0"/>
              <a:t>Cannot use common intermediate results</a:t>
            </a:r>
          </a:p>
          <a:p>
            <a:pPr marL="342882" indent="-342882">
              <a:lnSpc>
                <a:spcPts val="2900"/>
              </a:lnSpc>
              <a:spcAft>
                <a:spcPts val="17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Lst>
            </a:pPr>
            <a:r>
              <a:rPr lang="en-US" dirty="0">
                <a:solidFill>
                  <a:srgbClr val="0000D4"/>
                </a:solidFill>
              </a:rPr>
              <a:t>Multiple queries at a time</a:t>
            </a:r>
          </a:p>
          <a:p>
            <a:pPr marL="804822" lvl="1" indent="-347645">
              <a:lnSpc>
                <a:spcPts val="2400"/>
              </a:lnSpc>
              <a:spcAft>
                <a:spcPts val="140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Lst>
            </a:pPr>
            <a:r>
              <a:rPr lang="en-US" sz="1969" dirty="0"/>
              <a:t>Efficient if many similar queries</a:t>
            </a:r>
          </a:p>
          <a:p>
            <a:pPr marL="804822" lvl="1" indent="-347645">
              <a:lnSpc>
                <a:spcPts val="2400"/>
              </a:lnSpc>
              <a:spcAft>
                <a:spcPts val="13"/>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800059" algn="l"/>
                <a:tab pos="914353" algn="l"/>
              </a:tabLst>
            </a:pPr>
            <a:r>
              <a:rPr lang="en-US" sz="1969" dirty="0"/>
              <a:t>Decision space is much larger</a:t>
            </a:r>
          </a:p>
        </p:txBody>
      </p:sp>
      <p:sp>
        <p:nvSpPr>
          <p:cNvPr id="2" name="Footer Placeholder 1">
            <a:extLst>
              <a:ext uri="{FF2B5EF4-FFF2-40B4-BE49-F238E27FC236}">
                <a16:creationId xmlns:a16="http://schemas.microsoft.com/office/drawing/2014/main" id="{63D046F4-CC45-1049-A33B-DA444F0F36C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9644489-5C5C-3A4F-A22C-030267390D36}"/>
              </a:ext>
            </a:extLst>
          </p:cNvPr>
          <p:cNvSpPr>
            <a:spLocks noGrp="1"/>
          </p:cNvSpPr>
          <p:nvPr>
            <p:ph type="sldNum" sz="quarter" idx="4"/>
          </p:nvPr>
        </p:nvSpPr>
        <p:spPr/>
        <p:txBody>
          <a:bodyPr/>
          <a:lstStyle/>
          <a:p>
            <a:fld id="{FD96158B-4539-3C43-9DE5-94C547866200}" type="slidenum">
              <a:rPr lang="en-US"/>
              <a:t>12</a:t>
            </a:fld>
            <a:endParaRPr lang="en-US"/>
          </a:p>
        </p:txBody>
      </p:sp>
    </p:spTree>
    <p:extLst>
      <p:ext uri="{BB962C8B-B14F-4D97-AF65-F5344CB8AC3E}">
        <p14:creationId xmlns:p14="http://schemas.microsoft.com/office/powerpoint/2010/main" val="2474116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70" name="Rectangle 6"/>
          <p:cNvSpPr>
            <a:spLocks noGrp="1" noChangeArrowheads="1"/>
          </p:cNvSpPr>
          <p:nvPr>
            <p:ph type="title"/>
          </p:nvPr>
        </p:nvSpPr>
        <p:spPr/>
        <p:txBody>
          <a:bodyPr/>
          <a:lstStyle/>
          <a:p>
            <a:r>
              <a:rPr lang="en-US" dirty="0"/>
              <a:t>Optimization Timing</a:t>
            </a:r>
          </a:p>
        </p:txBody>
      </p:sp>
      <p:sp>
        <p:nvSpPr>
          <p:cNvPr id="190471" name="Rectangle 7"/>
          <p:cNvSpPr>
            <a:spLocks noGrp="1" noChangeArrowheads="1"/>
          </p:cNvSpPr>
          <p:nvPr>
            <p:ph idx="1"/>
          </p:nvPr>
        </p:nvSpPr>
        <p:spPr/>
        <p:txBody>
          <a:bodyPr/>
          <a:lstStyle/>
          <a:p>
            <a:pPr>
              <a:spcBef>
                <a:spcPts val="300"/>
              </a:spcBef>
            </a:pPr>
            <a:r>
              <a:rPr lang="en-US" dirty="0"/>
              <a:t>Static</a:t>
            </a:r>
          </a:p>
          <a:p>
            <a:pPr lvl="1">
              <a:spcBef>
                <a:spcPts val="300"/>
              </a:spcBef>
            </a:pPr>
            <a:r>
              <a:rPr lang="en-US" sz="1969" dirty="0"/>
              <a:t>Compilation </a:t>
            </a:r>
            <a:r>
              <a:rPr lang="en-US" sz="1969" dirty="0">
                <a:latin typeface="Wingdings"/>
                <a:ea typeface="Wingdings"/>
                <a:cs typeface="Wingdings"/>
                <a:sym typeface="Wingdings"/>
              </a:rPr>
              <a:t></a:t>
            </a:r>
            <a:r>
              <a:rPr lang="en-US" sz="1969" dirty="0"/>
              <a:t> optimize prior to the execution</a:t>
            </a:r>
          </a:p>
          <a:p>
            <a:pPr lvl="1">
              <a:spcBef>
                <a:spcPts val="300"/>
              </a:spcBef>
            </a:pPr>
            <a:r>
              <a:rPr lang="en-US" sz="1969" dirty="0"/>
              <a:t>Difficult to estimate the size of the intermediate results</a:t>
            </a:r>
            <a:r>
              <a:rPr lang="en-US" sz="1969" dirty="0">
                <a:latin typeface="Symbol" charset="2"/>
                <a:cs typeface="Symbol" charset="2"/>
                <a:sym typeface="Symbol" charset="2"/>
              </a:rPr>
              <a:t>⇒</a:t>
            </a:r>
            <a:r>
              <a:rPr lang="en-US" sz="1969" dirty="0"/>
              <a:t>error propagation</a:t>
            </a:r>
          </a:p>
          <a:p>
            <a:pPr lvl="1">
              <a:spcBef>
                <a:spcPts val="300"/>
              </a:spcBef>
            </a:pPr>
            <a:r>
              <a:rPr lang="en-US" sz="1969" dirty="0"/>
              <a:t>Can amortize over many executions</a:t>
            </a:r>
          </a:p>
          <a:p>
            <a:pPr>
              <a:spcBef>
                <a:spcPts val="300"/>
              </a:spcBef>
            </a:pPr>
            <a:r>
              <a:rPr lang="en-US" dirty="0"/>
              <a:t>Dynamic</a:t>
            </a:r>
          </a:p>
          <a:p>
            <a:pPr lvl="1">
              <a:spcBef>
                <a:spcPts val="300"/>
              </a:spcBef>
            </a:pPr>
            <a:r>
              <a:rPr lang="en-US" sz="1969" dirty="0"/>
              <a:t>Run time optimization</a:t>
            </a:r>
          </a:p>
          <a:p>
            <a:pPr lvl="1">
              <a:spcBef>
                <a:spcPts val="300"/>
              </a:spcBef>
            </a:pPr>
            <a:r>
              <a:rPr lang="en-US" sz="1969" dirty="0"/>
              <a:t>Exact information on the intermediate relation sizes</a:t>
            </a:r>
          </a:p>
          <a:p>
            <a:pPr lvl="1">
              <a:spcBef>
                <a:spcPts val="300"/>
              </a:spcBef>
            </a:pPr>
            <a:r>
              <a:rPr lang="en-US" sz="1969" dirty="0"/>
              <a:t>Have to </a:t>
            </a:r>
            <a:r>
              <a:rPr lang="en-US" sz="1969" dirty="0" err="1"/>
              <a:t>reoptimize</a:t>
            </a:r>
            <a:r>
              <a:rPr lang="en-US" sz="1969" dirty="0"/>
              <a:t> for multiple executions</a:t>
            </a:r>
          </a:p>
          <a:p>
            <a:pPr>
              <a:spcBef>
                <a:spcPts val="300"/>
              </a:spcBef>
            </a:pPr>
            <a:r>
              <a:rPr lang="en-US" dirty="0"/>
              <a:t>Hybrid</a:t>
            </a:r>
          </a:p>
          <a:p>
            <a:pPr lvl="1">
              <a:spcBef>
                <a:spcPts val="300"/>
              </a:spcBef>
            </a:pPr>
            <a:r>
              <a:rPr lang="en-US" sz="1969" dirty="0"/>
              <a:t>Compile using a static algorithm</a:t>
            </a:r>
          </a:p>
          <a:p>
            <a:pPr lvl="1">
              <a:spcBef>
                <a:spcPts val="300"/>
              </a:spcBef>
            </a:pPr>
            <a:r>
              <a:rPr lang="en-US" sz="1969" dirty="0"/>
              <a:t>If the error in estimate sizes &gt; threshold, </a:t>
            </a:r>
            <a:r>
              <a:rPr lang="en-US" sz="1969" dirty="0" err="1"/>
              <a:t>reoptimize</a:t>
            </a:r>
            <a:r>
              <a:rPr lang="en-US" sz="1969" dirty="0"/>
              <a:t> at run time</a:t>
            </a:r>
          </a:p>
        </p:txBody>
      </p:sp>
      <p:sp>
        <p:nvSpPr>
          <p:cNvPr id="2" name="Footer Placeholder 1">
            <a:extLst>
              <a:ext uri="{FF2B5EF4-FFF2-40B4-BE49-F238E27FC236}">
                <a16:creationId xmlns:a16="http://schemas.microsoft.com/office/drawing/2014/main" id="{961C8E8B-1924-7248-83C3-B7D16F1BEBB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37EE359-3671-E647-9D91-293E710C3E41}"/>
              </a:ext>
            </a:extLst>
          </p:cNvPr>
          <p:cNvSpPr>
            <a:spLocks noGrp="1"/>
          </p:cNvSpPr>
          <p:nvPr>
            <p:ph type="sldNum" sz="quarter" idx="4"/>
          </p:nvPr>
        </p:nvSpPr>
        <p:spPr/>
        <p:txBody>
          <a:bodyPr/>
          <a:lstStyle/>
          <a:p>
            <a:fld id="{FD96158B-4539-3C43-9DE5-94C547866200}" type="slidenum">
              <a:rPr lang="en-US"/>
              <a:t>13</a:t>
            </a:fld>
            <a:endParaRPr lang="en-US"/>
          </a:p>
        </p:txBody>
      </p:sp>
    </p:spTree>
    <p:extLst>
      <p:ext uri="{BB962C8B-B14F-4D97-AF65-F5344CB8AC3E}">
        <p14:creationId xmlns:p14="http://schemas.microsoft.com/office/powerpoint/2010/main" val="28064125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4"/>
          <p:cNvSpPr>
            <a:spLocks noGrp="1" noChangeArrowheads="1"/>
          </p:cNvSpPr>
          <p:nvPr>
            <p:ph type="title"/>
          </p:nvPr>
        </p:nvSpPr>
        <p:spPr/>
        <p:txBody>
          <a:bodyPr/>
          <a:lstStyle/>
          <a:p>
            <a:r>
              <a:rPr lang="en-US" dirty="0"/>
              <a:t>Statistics</a:t>
            </a:r>
          </a:p>
        </p:txBody>
      </p:sp>
      <p:sp>
        <p:nvSpPr>
          <p:cNvPr id="191493" name="Rectangle 5"/>
          <p:cNvSpPr>
            <a:spLocks noGrp="1" noChangeArrowheads="1"/>
          </p:cNvSpPr>
          <p:nvPr>
            <p:ph idx="1"/>
          </p:nvPr>
        </p:nvSpPr>
        <p:spPr/>
        <p:txBody>
          <a:bodyPr/>
          <a:lstStyle/>
          <a:p>
            <a:r>
              <a:rPr lang="en-US" dirty="0"/>
              <a:t>Relation</a:t>
            </a:r>
          </a:p>
          <a:p>
            <a:pPr lvl="1"/>
            <a:r>
              <a:rPr lang="en-US" sz="1969" dirty="0"/>
              <a:t>Cardinality</a:t>
            </a:r>
          </a:p>
          <a:p>
            <a:pPr lvl="1"/>
            <a:r>
              <a:rPr lang="en-US" sz="1969" dirty="0"/>
              <a:t>Size of a </a:t>
            </a:r>
            <a:r>
              <a:rPr lang="en-US" sz="1969" dirty="0" err="1"/>
              <a:t>tuple</a:t>
            </a:r>
            <a:endParaRPr lang="en-US" sz="1969" dirty="0"/>
          </a:p>
          <a:p>
            <a:pPr lvl="1"/>
            <a:r>
              <a:rPr lang="en-US" sz="1969" dirty="0"/>
              <a:t>Fraction of tuples participating in a join with another relation</a:t>
            </a:r>
          </a:p>
          <a:p>
            <a:r>
              <a:rPr lang="en-US" dirty="0"/>
              <a:t>Attribute</a:t>
            </a:r>
          </a:p>
          <a:p>
            <a:pPr lvl="1"/>
            <a:r>
              <a:rPr lang="en-US" sz="1969" dirty="0"/>
              <a:t>Cardinality of domain</a:t>
            </a:r>
          </a:p>
          <a:p>
            <a:pPr lvl="1"/>
            <a:r>
              <a:rPr lang="en-US" sz="1969" dirty="0"/>
              <a:t>Actual number of distinct values</a:t>
            </a:r>
          </a:p>
          <a:p>
            <a:r>
              <a:rPr lang="en-US" dirty="0"/>
              <a:t>Simplifying assumptions</a:t>
            </a:r>
          </a:p>
          <a:p>
            <a:pPr lvl="1"/>
            <a:r>
              <a:rPr lang="en-US" sz="1969" dirty="0"/>
              <a:t>Independence between different attribute values</a:t>
            </a:r>
          </a:p>
          <a:p>
            <a:pPr lvl="1"/>
            <a:r>
              <a:rPr lang="en-US" sz="1969" dirty="0"/>
              <a:t>Uniform distribution of attribute values within their domain</a:t>
            </a:r>
          </a:p>
        </p:txBody>
      </p:sp>
      <p:sp>
        <p:nvSpPr>
          <p:cNvPr id="2" name="Footer Placeholder 1">
            <a:extLst>
              <a:ext uri="{FF2B5EF4-FFF2-40B4-BE49-F238E27FC236}">
                <a16:creationId xmlns:a16="http://schemas.microsoft.com/office/drawing/2014/main" id="{C1D8349E-9F85-834F-A15F-A1F27377DD4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91D0DFE-BF47-3B4F-AD90-26973466A122}"/>
              </a:ext>
            </a:extLst>
          </p:cNvPr>
          <p:cNvSpPr>
            <a:spLocks noGrp="1"/>
          </p:cNvSpPr>
          <p:nvPr>
            <p:ph type="sldNum" sz="quarter" idx="4"/>
          </p:nvPr>
        </p:nvSpPr>
        <p:spPr/>
        <p:txBody>
          <a:bodyPr/>
          <a:lstStyle/>
          <a:p>
            <a:fld id="{FD96158B-4539-3C43-9DE5-94C547866200}" type="slidenum">
              <a:rPr lang="en-US"/>
              <a:t>14</a:t>
            </a:fld>
            <a:endParaRPr lang="en-US"/>
          </a:p>
        </p:txBody>
      </p:sp>
    </p:spTree>
    <p:extLst>
      <p:ext uri="{BB962C8B-B14F-4D97-AF65-F5344CB8AC3E}">
        <p14:creationId xmlns:p14="http://schemas.microsoft.com/office/powerpoint/2010/main" val="23282677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Rectangle 4"/>
          <p:cNvSpPr>
            <a:spLocks noGrp="1" noChangeArrowheads="1"/>
          </p:cNvSpPr>
          <p:nvPr>
            <p:ph type="title"/>
          </p:nvPr>
        </p:nvSpPr>
        <p:spPr/>
        <p:txBody>
          <a:bodyPr/>
          <a:lstStyle/>
          <a:p>
            <a:r>
              <a:rPr lang="en-US" dirty="0"/>
              <a:t>Optimization Decision Sites</a:t>
            </a:r>
          </a:p>
        </p:txBody>
      </p:sp>
      <p:sp>
        <p:nvSpPr>
          <p:cNvPr id="192517" name="Rectangle 5"/>
          <p:cNvSpPr>
            <a:spLocks noGrp="1" noChangeArrowheads="1"/>
          </p:cNvSpPr>
          <p:nvPr>
            <p:ph idx="1"/>
          </p:nvPr>
        </p:nvSpPr>
        <p:spPr/>
        <p:txBody>
          <a:bodyPr/>
          <a:lstStyle/>
          <a:p>
            <a:r>
              <a:rPr lang="en-US" dirty="0"/>
              <a:t>Centralized</a:t>
            </a:r>
          </a:p>
          <a:p>
            <a:pPr lvl="1"/>
            <a:r>
              <a:rPr lang="en-US" dirty="0"/>
              <a:t>Single site determines the “best” schedule</a:t>
            </a:r>
          </a:p>
          <a:p>
            <a:pPr lvl="1"/>
            <a:r>
              <a:rPr lang="en-US" dirty="0"/>
              <a:t>Simple</a:t>
            </a:r>
          </a:p>
          <a:p>
            <a:pPr lvl="1"/>
            <a:r>
              <a:rPr lang="en-US" dirty="0"/>
              <a:t>Need knowledge about the entire distributed database</a:t>
            </a:r>
          </a:p>
          <a:p>
            <a:r>
              <a:rPr lang="en-US" dirty="0"/>
              <a:t>Distributed</a:t>
            </a:r>
          </a:p>
          <a:p>
            <a:pPr lvl="1"/>
            <a:r>
              <a:rPr lang="en-US" dirty="0"/>
              <a:t>Cooperation among sites to determine the schedule</a:t>
            </a:r>
          </a:p>
          <a:p>
            <a:pPr lvl="1"/>
            <a:r>
              <a:rPr lang="en-US" dirty="0"/>
              <a:t>Need only local information</a:t>
            </a:r>
          </a:p>
          <a:p>
            <a:pPr lvl="1"/>
            <a:r>
              <a:rPr lang="en-US" dirty="0"/>
              <a:t>Cost of cooperation</a:t>
            </a:r>
          </a:p>
          <a:p>
            <a:r>
              <a:rPr lang="en-US" dirty="0"/>
              <a:t>Hybrid</a:t>
            </a:r>
          </a:p>
          <a:p>
            <a:pPr lvl="1"/>
            <a:r>
              <a:rPr lang="en-US" dirty="0"/>
              <a:t>One site determines the global schedule</a:t>
            </a:r>
          </a:p>
          <a:p>
            <a:pPr lvl="1"/>
            <a:r>
              <a:rPr lang="en-US" dirty="0"/>
              <a:t>Each site optimizes the local subqueries</a:t>
            </a:r>
          </a:p>
        </p:txBody>
      </p:sp>
      <p:sp>
        <p:nvSpPr>
          <p:cNvPr id="2" name="Footer Placeholder 1">
            <a:extLst>
              <a:ext uri="{FF2B5EF4-FFF2-40B4-BE49-F238E27FC236}">
                <a16:creationId xmlns:a16="http://schemas.microsoft.com/office/drawing/2014/main" id="{0EDD27D8-1A08-1C4F-8A24-8E0052A24EC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D753100-E0A9-7644-A69C-32AAF005CE2B}"/>
              </a:ext>
            </a:extLst>
          </p:cNvPr>
          <p:cNvSpPr>
            <a:spLocks noGrp="1"/>
          </p:cNvSpPr>
          <p:nvPr>
            <p:ph type="sldNum" sz="quarter" idx="4"/>
          </p:nvPr>
        </p:nvSpPr>
        <p:spPr/>
        <p:txBody>
          <a:bodyPr/>
          <a:lstStyle/>
          <a:p>
            <a:fld id="{FD96158B-4539-3C43-9DE5-94C547866200}" type="slidenum">
              <a:rPr lang="en-US"/>
              <a:t>15</a:t>
            </a:fld>
            <a:endParaRPr lang="en-US"/>
          </a:p>
        </p:txBody>
      </p:sp>
    </p:spTree>
    <p:extLst>
      <p:ext uri="{BB962C8B-B14F-4D97-AF65-F5344CB8AC3E}">
        <p14:creationId xmlns:p14="http://schemas.microsoft.com/office/powerpoint/2010/main" val="25272237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a:spcAft>
                <a:spcPts val="13"/>
              </a:spcAft>
            </a:pPr>
            <a:r>
              <a:rPr lang="en-US" dirty="0"/>
              <a:t>Network Topology</a:t>
            </a:r>
          </a:p>
        </p:txBody>
      </p:sp>
      <p:sp>
        <p:nvSpPr>
          <p:cNvPr id="193539" name="Rectangle 3"/>
          <p:cNvSpPr>
            <a:spLocks noGrp="1" noChangeArrowheads="1"/>
          </p:cNvSpPr>
          <p:nvPr>
            <p:ph idx="1"/>
          </p:nvPr>
        </p:nvSpPr>
        <p:spPr>
          <a:xfrm>
            <a:off x="457200" y="1600200"/>
            <a:ext cx="8281020" cy="4756150"/>
          </a:xfrm>
          <a:noFill/>
        </p:spPr>
        <p:txBody>
          <a:bodyPr/>
          <a:lstStyle/>
          <a:p>
            <a:pPr marL="342882" indent="-342882">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solidFill>
                  <a:srgbClr val="0000D4"/>
                </a:solidFill>
              </a:rPr>
              <a:t>Wide area networks </a:t>
            </a:r>
            <a:r>
              <a:rPr lang="en-US" dirty="0"/>
              <a:t>(WAN) – point-to-point</a:t>
            </a:r>
          </a:p>
          <a:p>
            <a:pPr marL="804822" lvl="1" indent="-347645">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t>Characteristics</a:t>
            </a:r>
          </a:p>
          <a:p>
            <a:pPr marL="1257236" lvl="2" indent="-342882">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t>Relatively low bandwidth (compared to local CPU/IO)</a:t>
            </a:r>
          </a:p>
          <a:p>
            <a:pPr marL="1257236" lvl="2" indent="-342882">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t>High protocol overhead</a:t>
            </a:r>
          </a:p>
          <a:p>
            <a:pPr marL="804822" lvl="1" indent="-347645">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t>Communication cost may dominate; ignore all other cost factors</a:t>
            </a:r>
          </a:p>
          <a:p>
            <a:pPr marL="804822" lvl="1" indent="-347645">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t>Global schedule to minimize communication cost</a:t>
            </a:r>
          </a:p>
          <a:p>
            <a:pPr marL="804822" lvl="1" indent="-347645">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t>Local schedules according to centralized query optimization</a:t>
            </a:r>
          </a:p>
          <a:p>
            <a:pPr marL="342882" indent="-342882">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solidFill>
                  <a:srgbClr val="0000D4"/>
                </a:solidFill>
              </a:rPr>
              <a:t>Local area networks </a:t>
            </a:r>
            <a:r>
              <a:rPr lang="en-US" dirty="0"/>
              <a:t>(LAN)</a:t>
            </a:r>
          </a:p>
          <a:p>
            <a:pPr marL="804822" lvl="1" indent="-347645">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t>Communication cost not that dominant</a:t>
            </a:r>
          </a:p>
          <a:p>
            <a:pPr marL="804822" lvl="1" indent="-347645">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t>Total cost function should be considered</a:t>
            </a:r>
          </a:p>
          <a:p>
            <a:pPr marL="804822" lvl="1" indent="-347645">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t>Broadcasting can be exploited (joins)</a:t>
            </a:r>
          </a:p>
          <a:p>
            <a:pPr marL="804822" lvl="1" indent="-347645">
              <a:spcAft>
                <a:spcPts val="0"/>
              </a:spcAft>
              <a:tabLst>
                <a:tab pos="914353" algn="l"/>
                <a:tab pos="1828706" algn="l"/>
                <a:tab pos="2743060" algn="l"/>
                <a:tab pos="3657413" algn="l"/>
                <a:tab pos="4571766" algn="l"/>
                <a:tab pos="5486119" algn="l"/>
                <a:tab pos="6400473" algn="l"/>
                <a:tab pos="800059" algn="l"/>
                <a:tab pos="914353"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 pos="1142942" algn="l"/>
                <a:tab pos="1828706" algn="l"/>
                <a:tab pos="2743060" algn="l"/>
                <a:tab pos="3657413" algn="l"/>
                <a:tab pos="4571766" algn="l"/>
                <a:tab pos="5486119" algn="l"/>
                <a:tab pos="6400473" algn="l"/>
                <a:tab pos="914353" algn="l"/>
              </a:tabLst>
            </a:pPr>
            <a:r>
              <a:rPr lang="en-US" dirty="0"/>
              <a:t>Special algorithms exist for star networks</a:t>
            </a:r>
          </a:p>
        </p:txBody>
      </p:sp>
      <p:sp>
        <p:nvSpPr>
          <p:cNvPr id="2" name="Footer Placeholder 1">
            <a:extLst>
              <a:ext uri="{FF2B5EF4-FFF2-40B4-BE49-F238E27FC236}">
                <a16:creationId xmlns:a16="http://schemas.microsoft.com/office/drawing/2014/main" id="{E95994F7-5F6D-AC4D-AECB-E3DC02FBC3C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7B8CA68-C90B-4444-81D1-6E4C0ADD8347}"/>
              </a:ext>
            </a:extLst>
          </p:cNvPr>
          <p:cNvSpPr>
            <a:spLocks noGrp="1"/>
          </p:cNvSpPr>
          <p:nvPr>
            <p:ph type="sldNum" sz="quarter" idx="4"/>
          </p:nvPr>
        </p:nvSpPr>
        <p:spPr/>
        <p:txBody>
          <a:bodyPr/>
          <a:lstStyle/>
          <a:p>
            <a:fld id="{FD96158B-4539-3C43-9DE5-94C547866200}" type="slidenum">
              <a:rPr lang="en-US"/>
              <a:t>16</a:t>
            </a:fld>
            <a:endParaRPr lang="en-US"/>
          </a:p>
        </p:txBody>
      </p:sp>
    </p:spTree>
    <p:extLst>
      <p:ext uri="{BB962C8B-B14F-4D97-AF65-F5344CB8AC3E}">
        <p14:creationId xmlns:p14="http://schemas.microsoft.com/office/powerpoint/2010/main" val="16012461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a:ln/>
        </p:spPr>
        <p:txBody>
          <a:bodyPr/>
          <a:lstStyle/>
          <a:p>
            <a:r>
              <a:rPr lang="en-US" dirty="0"/>
              <a:t>Distributed Query Processing Methodology</a:t>
            </a:r>
          </a:p>
        </p:txBody>
      </p:sp>
      <p:sp>
        <p:nvSpPr>
          <p:cNvPr id="2" name="Footer Placeholder 1">
            <a:extLst>
              <a:ext uri="{FF2B5EF4-FFF2-40B4-BE49-F238E27FC236}">
                <a16:creationId xmlns:a16="http://schemas.microsoft.com/office/drawing/2014/main" id="{A6925049-6AE0-8F4F-A74E-A363B6B954C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B82987C-BC13-6040-94DA-3820C318F059}"/>
              </a:ext>
            </a:extLst>
          </p:cNvPr>
          <p:cNvSpPr>
            <a:spLocks noGrp="1"/>
          </p:cNvSpPr>
          <p:nvPr>
            <p:ph type="sldNum" sz="quarter" idx="4"/>
          </p:nvPr>
        </p:nvSpPr>
        <p:spPr/>
        <p:txBody>
          <a:bodyPr/>
          <a:lstStyle/>
          <a:p>
            <a:fld id="{FD96158B-4539-3C43-9DE5-94C547866200}" type="slidenum">
              <a:rPr lang="en-US"/>
              <a:t>17</a:t>
            </a:fld>
            <a:endParaRPr lang="en-US"/>
          </a:p>
        </p:txBody>
      </p:sp>
      <p:pic>
        <p:nvPicPr>
          <p:cNvPr id="4" name="Image 3" descr="fig-4-genlayer.jpg"/>
          <p:cNvPicPr>
            <a:picLocks noChangeAspect="1"/>
          </p:cNvPicPr>
          <p:nvPr/>
        </p:nvPicPr>
        <p:blipFill>
          <a:blip r:embed="R208e53671f354940">
            <a:extLst>
              <a:ext uri="{28A0092B-C50C-407E-A947-70E740481C1C}">
                <a14:useLocalDpi xmlns:a14="http://schemas.microsoft.com/office/drawing/2010/main" val="0"/>
              </a:ext>
            </a:extLst>
          </a:blip>
          <a:stretch>
            <a:fillRect/>
          </a:stretch>
        </p:blipFill>
        <p:spPr>
          <a:xfrm>
            <a:off x="3203848" y="1268760"/>
            <a:ext cx="4536504" cy="4909820"/>
          </a:xfrm>
          <a:prstGeom prst="rect">
            <a:avLst/>
          </a:prstGeom>
        </p:spPr>
      </p:pic>
    </p:spTree>
    <p:extLst>
      <p:ext uri="{BB962C8B-B14F-4D97-AF65-F5344CB8AC3E}">
        <p14:creationId xmlns:p14="http://schemas.microsoft.com/office/powerpoint/2010/main" val="25981843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Distributed Query Processing</a:t>
            </a:r>
          </a:p>
          <a:p>
            <a:pPr lvl="1"/>
            <a:r>
              <a:rPr lang="en-US" dirty="0">
                <a:solidFill>
                  <a:srgbClr val="1771A9"/>
                </a:solidFill>
                <a:cs typeface="Arial" panose="020B0604020202020204" pitchFamily="34" charset="0"/>
              </a:rPr>
              <a:t>Query Decomposition and Localization</a:t>
            </a:r>
          </a:p>
          <a:p>
            <a:pPr lvl="1"/>
            <a:r>
              <a:rPr lang="en-US" dirty="0">
                <a:solidFill>
                  <a:srgbClr val="1771A9">
                    <a:alpha val="25000"/>
                  </a:srgbClr>
                </a:solidFill>
                <a:cs typeface="Arial" panose="020B0604020202020204" pitchFamily="34" charset="0"/>
              </a:rPr>
              <a:t>Distributed Query Optimization</a:t>
            </a:r>
          </a:p>
          <a:p>
            <a:pPr lvl="1"/>
            <a:r>
              <a:rPr lang="en-US" dirty="0">
                <a:solidFill>
                  <a:srgbClr val="1771A9">
                    <a:alpha val="25000"/>
                  </a:srgbClr>
                </a:solidFill>
                <a:cs typeface="Arial" panose="020B0604020202020204" pitchFamily="34" charset="0"/>
              </a:rPr>
              <a:t>Join Ordering</a:t>
            </a:r>
          </a:p>
          <a:p>
            <a:pPr lvl="1"/>
            <a:r>
              <a:rPr lang="en-US" dirty="0">
                <a:solidFill>
                  <a:srgbClr val="1771A9">
                    <a:alpha val="25000"/>
                  </a:srgbClr>
                </a:solidFill>
                <a:cs typeface="Arial" panose="020B0604020202020204" pitchFamily="34" charset="0"/>
              </a:rPr>
              <a:t>Adaptive Query Processing</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18</a:t>
            </a:fld>
            <a:endParaRPr lang="en-US"/>
          </a:p>
        </p:txBody>
      </p:sp>
    </p:spTree>
    <p:extLst>
      <p:ext uri="{BB962C8B-B14F-4D97-AF65-F5344CB8AC3E}">
        <p14:creationId xmlns:p14="http://schemas.microsoft.com/office/powerpoint/2010/main" val="15155347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a:ln/>
        </p:spPr>
        <p:txBody>
          <a:bodyPr/>
          <a:lstStyle/>
          <a:p>
            <a:r>
              <a:rPr lang="en-US" dirty="0"/>
              <a:t>Step 1 – Query Decomposition</a:t>
            </a:r>
          </a:p>
        </p:txBody>
      </p:sp>
      <p:sp>
        <p:nvSpPr>
          <p:cNvPr id="29699" name="Rectangle 3"/>
          <p:cNvSpPr>
            <a:spLocks noGrp="1" noChangeArrowheads="1"/>
          </p:cNvSpPr>
          <p:nvPr>
            <p:ph idx="1"/>
          </p:nvPr>
        </p:nvSpPr>
        <p:spPr>
          <a:xfrm>
            <a:off x="467544" y="1268760"/>
            <a:ext cx="8229600" cy="4530725"/>
          </a:xfrm>
          <a:noFill/>
          <a:ln/>
        </p:spPr>
        <p:txBody>
          <a:bodyPr/>
          <a:lstStyle/>
          <a:p>
            <a:pPr>
              <a:lnSpc>
                <a:spcPct val="100000"/>
              </a:lnSpc>
              <a:spcBef>
                <a:spcPct val="25000"/>
              </a:spcBef>
              <a:buFont typeface="Monotype Sorts" charset="2"/>
              <a:buNone/>
            </a:pPr>
            <a:r>
              <a:rPr lang="en-US" dirty="0"/>
              <a:t>Same as centralized query processing</a:t>
            </a:r>
          </a:p>
          <a:p>
            <a:pPr>
              <a:lnSpc>
                <a:spcPct val="100000"/>
              </a:lnSpc>
              <a:spcBef>
                <a:spcPct val="25000"/>
              </a:spcBef>
              <a:buFont typeface="Monotype Sorts" charset="2"/>
              <a:buNone/>
            </a:pPr>
            <a:r>
              <a:rPr lang="en-US" dirty="0">
                <a:solidFill>
                  <a:srgbClr val="FF0000"/>
                </a:solidFill>
              </a:rPr>
              <a:t>Input :  </a:t>
            </a:r>
            <a:r>
              <a:rPr lang="en-US" dirty="0"/>
              <a:t>Calculus query on global relations</a:t>
            </a:r>
          </a:p>
          <a:p>
            <a:pPr>
              <a:lnSpc>
                <a:spcPct val="100000"/>
              </a:lnSpc>
              <a:spcBef>
                <a:spcPct val="25000"/>
              </a:spcBef>
            </a:pPr>
            <a:r>
              <a:rPr lang="en-US" dirty="0">
                <a:solidFill>
                  <a:schemeClr val="tx2"/>
                </a:solidFill>
              </a:rPr>
              <a:t>Normalization</a:t>
            </a:r>
            <a:endParaRPr lang="en-US" dirty="0"/>
          </a:p>
          <a:p>
            <a:pPr lvl="1">
              <a:lnSpc>
                <a:spcPct val="100000"/>
              </a:lnSpc>
              <a:spcBef>
                <a:spcPct val="25000"/>
              </a:spcBef>
            </a:pPr>
            <a:r>
              <a:rPr lang="en-US" dirty="0"/>
              <a:t>Manipulate query quantifiers and qualification</a:t>
            </a:r>
          </a:p>
          <a:p>
            <a:pPr>
              <a:lnSpc>
                <a:spcPct val="100000"/>
              </a:lnSpc>
              <a:spcBef>
                <a:spcPct val="25000"/>
              </a:spcBef>
            </a:pPr>
            <a:r>
              <a:rPr lang="en-US" dirty="0">
                <a:solidFill>
                  <a:schemeClr val="tx2"/>
                </a:solidFill>
              </a:rPr>
              <a:t>Analysis</a:t>
            </a:r>
            <a:endParaRPr lang="en-US" dirty="0"/>
          </a:p>
          <a:p>
            <a:pPr lvl="1">
              <a:lnSpc>
                <a:spcPct val="100000"/>
              </a:lnSpc>
              <a:spcBef>
                <a:spcPct val="25000"/>
              </a:spcBef>
            </a:pPr>
            <a:r>
              <a:rPr lang="en-US" dirty="0"/>
              <a:t>Detect and reject “incorrect” queries</a:t>
            </a:r>
          </a:p>
          <a:p>
            <a:pPr>
              <a:lnSpc>
                <a:spcPct val="100000"/>
              </a:lnSpc>
              <a:spcBef>
                <a:spcPct val="25000"/>
              </a:spcBef>
            </a:pPr>
            <a:r>
              <a:rPr lang="en-US" dirty="0">
                <a:solidFill>
                  <a:schemeClr val="tx2"/>
                </a:solidFill>
              </a:rPr>
              <a:t>Simplification</a:t>
            </a:r>
            <a:endParaRPr lang="en-US" dirty="0"/>
          </a:p>
          <a:p>
            <a:pPr lvl="1">
              <a:lnSpc>
                <a:spcPct val="100000"/>
              </a:lnSpc>
              <a:spcBef>
                <a:spcPct val="25000"/>
              </a:spcBef>
            </a:pPr>
            <a:r>
              <a:rPr lang="en-US" dirty="0"/>
              <a:t>Eliminate redundant predicates</a:t>
            </a:r>
          </a:p>
          <a:p>
            <a:pPr>
              <a:lnSpc>
                <a:spcPct val="100000"/>
              </a:lnSpc>
              <a:spcBef>
                <a:spcPct val="25000"/>
              </a:spcBef>
            </a:pPr>
            <a:r>
              <a:rPr lang="en-US" dirty="0">
                <a:solidFill>
                  <a:schemeClr val="tx2"/>
                </a:solidFill>
              </a:rPr>
              <a:t>Restructuring</a:t>
            </a:r>
            <a:endParaRPr lang="en-US" dirty="0"/>
          </a:p>
          <a:p>
            <a:pPr lvl="1">
              <a:lnSpc>
                <a:spcPct val="100000"/>
              </a:lnSpc>
              <a:spcBef>
                <a:spcPct val="25000"/>
              </a:spcBef>
            </a:pPr>
            <a:r>
              <a:rPr lang="en-US" dirty="0"/>
              <a:t>Calculus query </a:t>
            </a:r>
            <a:r>
              <a:rPr lang="en-US" dirty="0">
                <a:latin typeface="Wingdings"/>
                <a:ea typeface="Wingdings"/>
                <a:cs typeface="Wingdings"/>
                <a:sym typeface="Wingdings"/>
              </a:rPr>
              <a:t></a:t>
            </a:r>
            <a:r>
              <a:rPr lang="en-US" dirty="0">
                <a:latin typeface="Symbol" charset="2"/>
              </a:rPr>
              <a:t> </a:t>
            </a:r>
            <a:r>
              <a:rPr lang="en-US" dirty="0"/>
              <a:t>algebraic query</a:t>
            </a:r>
          </a:p>
          <a:p>
            <a:pPr lvl="1">
              <a:lnSpc>
                <a:spcPct val="100000"/>
              </a:lnSpc>
              <a:spcBef>
                <a:spcPct val="25000"/>
              </a:spcBef>
            </a:pPr>
            <a:r>
              <a:rPr lang="en-US" dirty="0"/>
              <a:t>Use transformation rules</a:t>
            </a:r>
          </a:p>
        </p:txBody>
      </p:sp>
      <p:sp>
        <p:nvSpPr>
          <p:cNvPr id="2" name="Footer Placeholder 1">
            <a:extLst>
              <a:ext uri="{FF2B5EF4-FFF2-40B4-BE49-F238E27FC236}">
                <a16:creationId xmlns:a16="http://schemas.microsoft.com/office/drawing/2014/main" id="{1EB61C4C-85CA-8046-8964-37E6AEC56FC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B4A45AC-0157-0246-AA3A-213CEE1A5E7C}"/>
              </a:ext>
            </a:extLst>
          </p:cNvPr>
          <p:cNvSpPr>
            <a:spLocks noGrp="1"/>
          </p:cNvSpPr>
          <p:nvPr>
            <p:ph type="sldNum" sz="quarter" idx="4"/>
          </p:nvPr>
        </p:nvSpPr>
        <p:spPr/>
        <p:txBody>
          <a:bodyPr/>
          <a:lstStyle/>
          <a:p>
            <a:fld id="{FD96158B-4539-3C43-9DE5-94C547866200}" type="slidenum">
              <a:rPr lang="en-US"/>
              <a:t>19</a:t>
            </a:fld>
            <a:endParaRPr lang="en-US"/>
          </a:p>
        </p:txBody>
      </p:sp>
    </p:spTree>
    <p:extLst>
      <p:ext uri="{BB962C8B-B14F-4D97-AF65-F5344CB8AC3E}">
        <p14:creationId xmlns:p14="http://schemas.microsoft.com/office/powerpoint/2010/main" val="319203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lnSpcReduction="10000"/>
          </a:bodyPr>
          <a:lstStyle/>
          <a:p>
            <a:r>
              <a:rPr lang="en-US" dirty="0">
                <a:solidFill>
                  <a:srgbClr val="1771A9"/>
                </a:solidFill>
                <a:cs typeface="Book Antiqua"/>
              </a:rPr>
              <a:t>Introduction</a:t>
            </a:r>
          </a:p>
          <a:p>
            <a:r>
              <a:rPr lang="en-US">
                <a:cs typeface="Book Antiqua"/>
              </a:rPr>
              <a:t>Distributed </a:t>
            </a:r>
            <a:r>
              <a:rPr lang="en-US" dirty="0">
                <a:cs typeface="Book Antiqua"/>
              </a:rPr>
              <a:t>and Parallel Database Design</a:t>
            </a:r>
          </a:p>
          <a:p>
            <a:r>
              <a:rPr lang="en-US" dirty="0">
                <a:cs typeface="Book Antiqua"/>
              </a:rPr>
              <a:t>Distributed Data Control</a:t>
            </a:r>
          </a:p>
          <a:p>
            <a:r>
              <a:rPr lang="en-US" dirty="0">
                <a:cs typeface="Book Antiqua"/>
              </a:rPr>
              <a:t>Distributed Query Processing</a:t>
            </a:r>
          </a:p>
          <a:p>
            <a:r>
              <a:rPr lang="en-US" dirty="0">
                <a:cs typeface="Book Antiqua"/>
              </a:rPr>
              <a:t>Distributed Transaction Processing</a:t>
            </a:r>
          </a:p>
          <a:p>
            <a:r>
              <a:rPr lang="en-US" dirty="0">
                <a:cs typeface="Book Antiqua"/>
              </a:rPr>
              <a:t>Data Replication</a:t>
            </a:r>
          </a:p>
          <a:p>
            <a:r>
              <a:rPr lang="en-US" dirty="0">
                <a:cs typeface="Book Antiqua"/>
              </a:rPr>
              <a:t>Database Integration – </a:t>
            </a:r>
            <a:r>
              <a:rPr lang="en-US" dirty="0" err="1">
                <a:cs typeface="Book Antiqua"/>
              </a:rPr>
              <a:t>Multidatabase</a:t>
            </a:r>
            <a:r>
              <a:rPr lang="en-US" dirty="0">
                <a:cs typeface="Book Antiqua"/>
              </a:rPr>
              <a:t> Systems</a:t>
            </a:r>
          </a:p>
          <a:p>
            <a:r>
              <a:rPr lang="en-US" dirty="0">
                <a:cs typeface="Book Antiqua"/>
              </a:rPr>
              <a:t>Parallel Database Systems</a:t>
            </a:r>
          </a:p>
          <a:p>
            <a:r>
              <a:rPr lang="en-US" dirty="0">
                <a:cs typeface="Book Antiqua"/>
              </a:rPr>
              <a:t>Peer-to-Peer Data Management</a:t>
            </a:r>
          </a:p>
          <a:p>
            <a:r>
              <a:rPr lang="en-US" dirty="0">
                <a:cs typeface="Book Antiqua"/>
              </a:rPr>
              <a:t>Big Data Processing</a:t>
            </a:r>
          </a:p>
          <a:p>
            <a:r>
              <a:rPr lang="en-US" dirty="0">
                <a:cs typeface="Book Antiqua"/>
              </a:rPr>
              <a:t>NoSQL, NewSQL and </a:t>
            </a:r>
            <a:r>
              <a:rPr lang="en-US" dirty="0" err="1">
                <a:cs typeface="Book Antiqua"/>
              </a:rPr>
              <a:t>Polystores</a:t>
            </a:r>
            <a:endParaRPr lang="en-US" dirty="0">
              <a:cs typeface="Book Antiqua"/>
            </a:endParaRPr>
          </a:p>
          <a:p>
            <a:r>
              <a:rPr lang="en-US" dirty="0">
                <a:cs typeface="Book Antiqua"/>
              </a:rPr>
              <a:t>Web Data Management </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Tree>
    <p:extLst>
      <p:ext uri="{BB962C8B-B14F-4D97-AF65-F5344CB8AC3E}">
        <p14:creationId xmlns:p14="http://schemas.microsoft.com/office/powerpoint/2010/main" val="1201324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noFill/>
          <a:ln/>
        </p:spPr>
        <p:txBody>
          <a:bodyPr/>
          <a:lstStyle/>
          <a:p>
            <a:r>
              <a:rPr lang="en-US" dirty="0"/>
              <a:t>Distributed DBMS Promises</a:t>
            </a:r>
          </a:p>
        </p:txBody>
      </p:sp>
      <p:sp>
        <p:nvSpPr>
          <p:cNvPr id="60419" name="Rectangle 3"/>
          <p:cNvSpPr>
            <a:spLocks noGrp="1" noChangeArrowheads="1"/>
          </p:cNvSpPr>
          <p:nvPr>
            <p:ph idx="1"/>
          </p:nvPr>
        </p:nvSpPr>
        <p:spPr>
          <a:noFill/>
          <a:ln/>
        </p:spPr>
        <p:txBody>
          <a:bodyPr/>
          <a:lstStyle/>
          <a:p>
            <a:pPr marL="286856">
              <a:spcBef>
                <a:spcPct val="100000"/>
              </a:spcBef>
              <a:buSzPct val="100000"/>
              <a:buFont typeface="Wingdings" pitchFamily="2" charset="2"/>
              <a:buChar char=""/>
            </a:pPr>
            <a:r>
              <a:rPr lang="en-US" dirty="0"/>
              <a:t>Transparent management of distributed, fragmented, and replicated data</a:t>
            </a:r>
          </a:p>
          <a:p>
            <a:pPr marL="286856">
              <a:spcBef>
                <a:spcPct val="100000"/>
              </a:spcBef>
              <a:buSzPct val="100000"/>
              <a:buFont typeface="Wingdings" pitchFamily="2" charset="2"/>
              <a:buChar char=""/>
            </a:pPr>
            <a:r>
              <a:rPr lang="en-US" dirty="0"/>
              <a:t>Improved reliability/availability through distributed transactions</a:t>
            </a:r>
          </a:p>
          <a:p>
            <a:pPr marL="286856">
              <a:spcBef>
                <a:spcPct val="100000"/>
              </a:spcBef>
              <a:buSzPct val="100000"/>
              <a:buFont typeface="Wingdings" pitchFamily="2" charset="2"/>
              <a:buChar char=""/>
            </a:pPr>
            <a:r>
              <a:rPr lang="en-US" dirty="0"/>
              <a:t>Improved performance</a:t>
            </a:r>
          </a:p>
          <a:p>
            <a:pPr marL="286856">
              <a:spcBef>
                <a:spcPct val="100000"/>
              </a:spcBef>
              <a:buSzPct val="100000"/>
              <a:buFont typeface="Wingdings" pitchFamily="2" charset="2"/>
              <a:buChar char=""/>
            </a:pPr>
            <a:r>
              <a:rPr lang="en-US" dirty="0"/>
              <a:t>Easier and more economical system expansion</a:t>
            </a:r>
          </a:p>
        </p:txBody>
      </p:sp>
      <p:sp>
        <p:nvSpPr>
          <p:cNvPr id="2" name="Slide Number Placeholder 1"/>
          <p:cNvSpPr>
            <a:spLocks noGrp="1"/>
          </p:cNvSpPr>
          <p:nvPr>
            <p:ph type="sldNum" sz="quarter" idx="10"/>
          </p:nvPr>
        </p:nvSpPr>
        <p:spPr>
          <a:xfrm>
            <a:off x="11758984" y="9499600"/>
            <a:ext cx="864816" cy="304800"/>
          </a:xfrm>
          <a:prstGeom prst="rect">
            <a:avLst/>
          </a:prstGeom>
        </p:spPr>
        <p:txBody>
          <a:bodyPr/>
          <a:lstStyle>
            <a:defPPr>
              <a:defRPr lang="en-US"/>
            </a:defPPr>
            <a:lvl1pPr algn="ctr" rtl="0" fontAlgn="base">
              <a:spcBef>
                <a:spcPct val="0"/>
              </a:spcBef>
              <a:spcAft>
                <a:spcPct val="0"/>
              </a:spcAft>
              <a:defRPr sz="3000" kern="1200">
                <a:solidFill>
                  <a:srgbClr val="263750"/>
                </a:solidFill>
                <a:latin typeface="Palatino" charset="0"/>
                <a:ea typeface="ヒラギノ明朝 ProN W3" charset="0"/>
                <a:cs typeface="ヒラギノ明朝 ProN W3" charset="0"/>
                <a:sym typeface="Palatino" charset="0"/>
              </a:defRPr>
            </a:lvl1pPr>
            <a:lvl2pPr marL="457200" algn="ctr" rtl="0" fontAlgn="base">
              <a:spcBef>
                <a:spcPct val="0"/>
              </a:spcBef>
              <a:spcAft>
                <a:spcPct val="0"/>
              </a:spcAft>
              <a:defRPr sz="3000" kern="1200">
                <a:solidFill>
                  <a:srgbClr val="263750"/>
                </a:solidFill>
                <a:latin typeface="Palatino" charset="0"/>
                <a:ea typeface="ヒラギノ明朝 ProN W3" charset="0"/>
                <a:cs typeface="ヒラギノ明朝 ProN W3" charset="0"/>
                <a:sym typeface="Palatino" charset="0"/>
              </a:defRPr>
            </a:lvl2pPr>
            <a:lvl3pPr marL="914400" algn="ctr" rtl="0" fontAlgn="base">
              <a:spcBef>
                <a:spcPct val="0"/>
              </a:spcBef>
              <a:spcAft>
                <a:spcPct val="0"/>
              </a:spcAft>
              <a:defRPr sz="3000" kern="1200">
                <a:solidFill>
                  <a:srgbClr val="263750"/>
                </a:solidFill>
                <a:latin typeface="Palatino" charset="0"/>
                <a:ea typeface="ヒラギノ明朝 ProN W3" charset="0"/>
                <a:cs typeface="ヒラギノ明朝 ProN W3" charset="0"/>
                <a:sym typeface="Palatino" charset="0"/>
              </a:defRPr>
            </a:lvl3pPr>
            <a:lvl4pPr marL="1371600" algn="ctr" rtl="0" fontAlgn="base">
              <a:spcBef>
                <a:spcPct val="0"/>
              </a:spcBef>
              <a:spcAft>
                <a:spcPct val="0"/>
              </a:spcAft>
              <a:defRPr sz="3000" kern="1200">
                <a:solidFill>
                  <a:srgbClr val="263750"/>
                </a:solidFill>
                <a:latin typeface="Palatino" charset="0"/>
                <a:ea typeface="ヒラギノ明朝 ProN W3" charset="0"/>
                <a:cs typeface="ヒラギノ明朝 ProN W3" charset="0"/>
                <a:sym typeface="Palatino" charset="0"/>
              </a:defRPr>
            </a:lvl4pPr>
            <a:lvl5pPr marL="1828800" algn="ctr" rtl="0" fontAlgn="base">
              <a:spcBef>
                <a:spcPct val="0"/>
              </a:spcBef>
              <a:spcAft>
                <a:spcPct val="0"/>
              </a:spcAft>
              <a:defRPr sz="3000" kern="1200">
                <a:solidFill>
                  <a:srgbClr val="263750"/>
                </a:solidFill>
                <a:latin typeface="Palatino" charset="0"/>
                <a:ea typeface="ヒラギノ明朝 ProN W3" charset="0"/>
                <a:cs typeface="ヒラギノ明朝 ProN W3" charset="0"/>
                <a:sym typeface="Palatino" charset="0"/>
              </a:defRPr>
            </a:lvl5pPr>
            <a:lvl6pPr marL="2286000" algn="l" defTabSz="457200" rtl="0" eaLnBrk="1" latinLnBrk="0" hangingPunct="1">
              <a:defRPr sz="3000" kern="1200">
                <a:solidFill>
                  <a:srgbClr val="263750"/>
                </a:solidFill>
                <a:latin typeface="Palatino" charset="0"/>
                <a:ea typeface="ヒラギノ明朝 ProN W3" charset="0"/>
                <a:cs typeface="ヒラギノ明朝 ProN W3" charset="0"/>
                <a:sym typeface="Palatino" charset="0"/>
              </a:defRPr>
            </a:lvl6pPr>
            <a:lvl7pPr marL="2743200" algn="l" defTabSz="457200" rtl="0" eaLnBrk="1" latinLnBrk="0" hangingPunct="1">
              <a:defRPr sz="3000" kern="1200">
                <a:solidFill>
                  <a:srgbClr val="263750"/>
                </a:solidFill>
                <a:latin typeface="Palatino" charset="0"/>
                <a:ea typeface="ヒラギノ明朝 ProN W3" charset="0"/>
                <a:cs typeface="ヒラギノ明朝 ProN W3" charset="0"/>
                <a:sym typeface="Palatino" charset="0"/>
              </a:defRPr>
            </a:lvl7pPr>
            <a:lvl8pPr marL="3200400" algn="l" defTabSz="457200" rtl="0" eaLnBrk="1" latinLnBrk="0" hangingPunct="1">
              <a:defRPr sz="3000" kern="1200">
                <a:solidFill>
                  <a:srgbClr val="263750"/>
                </a:solidFill>
                <a:latin typeface="Palatino" charset="0"/>
                <a:ea typeface="ヒラギノ明朝 ProN W3" charset="0"/>
                <a:cs typeface="ヒラギノ明朝 ProN W3" charset="0"/>
                <a:sym typeface="Palatino" charset="0"/>
              </a:defRPr>
            </a:lvl8pPr>
            <a:lvl9pPr marL="3657600" algn="l" defTabSz="457200" rtl="0" eaLnBrk="1" latinLnBrk="0" hangingPunct="1">
              <a:defRPr sz="3000" kern="1200">
                <a:solidFill>
                  <a:srgbClr val="263750"/>
                </a:solidFill>
                <a:latin typeface="Palatino" charset="0"/>
                <a:ea typeface="ヒラギノ明朝 ProN W3" charset="0"/>
                <a:cs typeface="ヒラギノ明朝 ProN W3" charset="0"/>
                <a:sym typeface="Palatino" charset="0"/>
              </a:defRPr>
            </a:lvl9pPr>
          </a:lstStyle>
          <a:p>
            <a:r>
              <a:rPr lang="en-US">
                <a:latin typeface="Book Antiqua"/>
              </a:rPr>
              <a:t>Ch.1/</a:t>
            </a:r>
            <a:fld id="{D01B99BC-F82C-D046-99BD-FBA1D66F1CB4}" type="slidenum">
              <a:rPr lang="en-US">
                <a:latin typeface="Book Antiqua"/>
              </a:rPr>
              <a:pPr/>
              <a:t>20</a:t>
            </a:fld>
            <a:endParaRPr lang="en-US" dirty="0">
              <a:latin typeface="Book Antiqua"/>
            </a:endParaRPr>
          </a:p>
        </p:txBody>
      </p:sp>
      <p:sp>
        <p:nvSpPr>
          <p:cNvPr id="3" name="Footer Placeholder 2">
            <a:extLst>
              <a:ext uri="{FF2B5EF4-FFF2-40B4-BE49-F238E27FC236}">
                <a16:creationId xmlns:a16="http://schemas.microsoft.com/office/drawing/2014/main" id="{C8E0F610-57A4-8440-AF15-07657BD13A29}"/>
              </a:ext>
            </a:extLst>
          </p:cNvPr>
          <p:cNvSpPr>
            <a:spLocks noGrp="1"/>
          </p:cNvSpPr>
          <p:nvPr>
            <p:ph type="ftr" sz="quarter" idx="3"/>
          </p:nvPr>
        </p:nvSpPr>
        <p:spPr/>
        <p:txBody>
          <a:bodyPr/>
          <a:lstStyle/>
          <a:p>
            <a:r>
              <a:rPr lang="en-US"/>
              <a:t>© 2020, M.T. Özsu &amp; P. Valduriez</a:t>
            </a:r>
            <a:endParaRPr lang="en-US" dirty="0"/>
          </a:p>
        </p:txBody>
      </p:sp>
    </p:spTree>
    <p:extLst>
      <p:ext uri="{BB962C8B-B14F-4D97-AF65-F5344CB8AC3E}">
        <p14:creationId xmlns:p14="http://schemas.microsoft.com/office/powerpoint/2010/main" val="38558286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noFill/>
          <a:ln/>
        </p:spPr>
        <p:txBody>
          <a:bodyPr/>
          <a:lstStyle/>
          <a:p>
            <a:r>
              <a:rPr lang="en-US" dirty="0"/>
              <a:t>Step 2 – Data Localization</a:t>
            </a:r>
          </a:p>
        </p:txBody>
      </p:sp>
      <p:sp>
        <p:nvSpPr>
          <p:cNvPr id="46083" name="Rectangle 3"/>
          <p:cNvSpPr>
            <a:spLocks noGrp="1" noChangeArrowheads="1"/>
          </p:cNvSpPr>
          <p:nvPr>
            <p:ph idx="1"/>
          </p:nvPr>
        </p:nvSpPr>
        <p:spPr>
          <a:noFill/>
          <a:ln/>
        </p:spPr>
        <p:txBody>
          <a:bodyPr/>
          <a:lstStyle/>
          <a:p>
            <a:pPr>
              <a:lnSpc>
                <a:spcPct val="100000"/>
              </a:lnSpc>
              <a:spcBef>
                <a:spcPct val="50000"/>
              </a:spcBef>
              <a:buFont typeface="Monotype Sorts" charset="2"/>
              <a:buNone/>
            </a:pPr>
            <a:r>
              <a:rPr lang="en-US" dirty="0">
                <a:solidFill>
                  <a:schemeClr val="hlink"/>
                </a:solidFill>
              </a:rPr>
              <a:t>Input:  </a:t>
            </a:r>
            <a:r>
              <a:rPr lang="en-US" dirty="0"/>
              <a:t>Algebraic query on distributed relations</a:t>
            </a:r>
          </a:p>
          <a:p>
            <a:pPr>
              <a:lnSpc>
                <a:spcPct val="100000"/>
              </a:lnSpc>
              <a:spcBef>
                <a:spcPct val="50000"/>
              </a:spcBef>
            </a:pPr>
            <a:r>
              <a:rPr lang="en-US" dirty="0"/>
              <a:t>Determine which fragments are involved</a:t>
            </a:r>
          </a:p>
          <a:p>
            <a:pPr>
              <a:lnSpc>
                <a:spcPct val="100000"/>
              </a:lnSpc>
              <a:spcBef>
                <a:spcPct val="50000"/>
              </a:spcBef>
            </a:pPr>
            <a:r>
              <a:rPr lang="en-US" dirty="0">
                <a:solidFill>
                  <a:srgbClr val="FF0000"/>
                </a:solidFill>
              </a:rPr>
              <a:t>Localization program</a:t>
            </a:r>
          </a:p>
          <a:p>
            <a:pPr lvl="1">
              <a:lnSpc>
                <a:spcPct val="100000"/>
              </a:lnSpc>
              <a:spcBef>
                <a:spcPct val="50000"/>
              </a:spcBef>
            </a:pPr>
            <a:r>
              <a:rPr lang="en-US" dirty="0"/>
              <a:t>Substitute for each global query its materialization program</a:t>
            </a:r>
          </a:p>
          <a:p>
            <a:pPr lvl="1">
              <a:lnSpc>
                <a:spcPct val="100000"/>
              </a:lnSpc>
              <a:spcBef>
                <a:spcPct val="50000"/>
              </a:spcBef>
            </a:pPr>
            <a:r>
              <a:rPr lang="en-US" dirty="0"/>
              <a:t>Optimize</a:t>
            </a:r>
          </a:p>
        </p:txBody>
      </p:sp>
      <p:sp>
        <p:nvSpPr>
          <p:cNvPr id="2" name="Footer Placeholder 1">
            <a:extLst>
              <a:ext uri="{FF2B5EF4-FFF2-40B4-BE49-F238E27FC236}">
                <a16:creationId xmlns:a16="http://schemas.microsoft.com/office/drawing/2014/main" id="{D7D53D6C-73C3-C947-91BB-52CC3FD3C35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72B4C29-58C5-D044-9725-E5D33DBBBB7B}"/>
              </a:ext>
            </a:extLst>
          </p:cNvPr>
          <p:cNvSpPr>
            <a:spLocks noGrp="1"/>
          </p:cNvSpPr>
          <p:nvPr>
            <p:ph type="sldNum" sz="quarter" idx="4"/>
          </p:nvPr>
        </p:nvSpPr>
        <p:spPr/>
        <p:txBody>
          <a:bodyPr/>
          <a:lstStyle/>
          <a:p>
            <a:fld id="{FD96158B-4539-3C43-9DE5-94C547866200}" type="slidenum">
              <a:rPr lang="en-US"/>
              <a:t>20</a:t>
            </a:fld>
            <a:endParaRPr lang="en-US"/>
          </a:p>
        </p:txBody>
      </p:sp>
    </p:spTree>
    <p:extLst>
      <p:ext uri="{BB962C8B-B14F-4D97-AF65-F5344CB8AC3E}">
        <p14:creationId xmlns:p14="http://schemas.microsoft.com/office/powerpoint/2010/main" val="4543425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a:spcAft>
                <a:spcPts val="13"/>
              </a:spcAft>
            </a:pPr>
            <a:r>
              <a:rPr lang="en-US" dirty="0"/>
              <a:t>Example</a:t>
            </a:r>
          </a:p>
        </p:txBody>
      </p:sp>
      <p:sp>
        <p:nvSpPr>
          <p:cNvPr id="209923" name="Rectangle 3"/>
          <p:cNvSpPr>
            <a:spLocks noGrp="1" noChangeArrowheads="1"/>
          </p:cNvSpPr>
          <p:nvPr>
            <p:ph idx="1"/>
          </p:nvPr>
        </p:nvSpPr>
        <p:spPr>
          <a:xfrm>
            <a:off x="467544" y="980728"/>
            <a:ext cx="7008571" cy="5262933"/>
          </a:xfrm>
          <a:noFill/>
        </p:spPr>
        <p:txBody>
          <a:bodyPr/>
          <a:lstStyle/>
          <a:p>
            <a:pPr marL="342879">
              <a:spcAft>
                <a:spcPts val="500"/>
              </a:spcAft>
              <a:tabLst>
                <a:tab pos="285736" algn="l"/>
                <a:tab pos="355582" algn="l"/>
                <a:tab pos="1066745" algn="l"/>
                <a:tab pos="1422327" algn="l"/>
                <a:tab pos="1777909" algn="l"/>
                <a:tab pos="2133491" algn="l"/>
                <a:tab pos="2489072" algn="l"/>
                <a:tab pos="2844655" algn="l"/>
                <a:tab pos="3200236" algn="l"/>
                <a:tab pos="3555818" algn="l"/>
                <a:tab pos="3911400" algn="l"/>
                <a:tab pos="4266982" algn="l"/>
                <a:tab pos="355582"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1066745" algn="l"/>
                <a:tab pos="1085795" algn="l"/>
                <a:tab pos="1422327" algn="l"/>
                <a:tab pos="1777909" algn="l"/>
              </a:tabLst>
            </a:pPr>
            <a:r>
              <a:rPr lang="en-US" dirty="0"/>
              <a:t>Assume</a:t>
            </a:r>
          </a:p>
          <a:p>
            <a:pPr marL="742929" lvl="1" indent="-342900">
              <a:spcAft>
                <a:spcPts val="500"/>
              </a:spcAft>
              <a:tabLst>
                <a:tab pos="285736" algn="l"/>
                <a:tab pos="355582" algn="l"/>
                <a:tab pos="1066745" algn="l"/>
                <a:tab pos="1422327" algn="l"/>
                <a:tab pos="1777909" algn="l"/>
                <a:tab pos="2133491" algn="l"/>
                <a:tab pos="2489072" algn="l"/>
                <a:tab pos="2844655" algn="l"/>
                <a:tab pos="3200236" algn="l"/>
                <a:tab pos="3555818" algn="l"/>
                <a:tab pos="3911400" algn="l"/>
                <a:tab pos="4266982" algn="l"/>
                <a:tab pos="355582"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1066745" algn="l"/>
                <a:tab pos="1085795" algn="l"/>
                <a:tab pos="1422327" algn="l"/>
                <a:tab pos="1777909" algn="l"/>
              </a:tabLst>
            </a:pPr>
            <a:r>
              <a:rPr lang="en-US" dirty="0"/>
              <a:t>EMP is fragmented as follows:</a:t>
            </a:r>
          </a:p>
          <a:p>
            <a:pPr marL="1200088" lvl="2" indent="-342882">
              <a:lnSpc>
                <a:spcPts val="2200"/>
              </a:lnSpc>
              <a:spcAft>
                <a:spcPts val="500"/>
              </a:spcAft>
              <a:tabLst>
                <a:tab pos="285736" algn="l"/>
                <a:tab pos="355582" algn="l"/>
                <a:tab pos="1066745" algn="l"/>
                <a:tab pos="1422327" algn="l"/>
                <a:tab pos="1777909" algn="l"/>
                <a:tab pos="2133491" algn="l"/>
                <a:tab pos="2489072" algn="l"/>
                <a:tab pos="2844655" algn="l"/>
                <a:tab pos="3200236" algn="l"/>
                <a:tab pos="3555818" algn="l"/>
                <a:tab pos="3911400" algn="l"/>
                <a:tab pos="4266982" algn="l"/>
                <a:tab pos="355582"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1066745" algn="l"/>
                <a:tab pos="1085795" algn="l"/>
                <a:tab pos="1422327" algn="l"/>
                <a:tab pos="1777909" algn="l"/>
              </a:tabLst>
            </a:pPr>
            <a:r>
              <a:rPr lang="en-US" sz="1969" dirty="0"/>
              <a:t>EMP</a:t>
            </a:r>
            <a:r>
              <a:rPr lang="en-US" sz="1969" baseline="-25000" dirty="0"/>
              <a:t>1</a:t>
            </a:r>
            <a:r>
              <a:rPr lang="en-US" dirty="0"/>
              <a:t>= </a:t>
            </a:r>
            <a:r>
              <a:rPr lang="en-US" sz="1969" dirty="0">
                <a:latin typeface="Symbol" charset="2"/>
                <a:cs typeface="Symbol" charset="2"/>
                <a:sym typeface="Symbol"/>
              </a:rPr>
              <a:t></a:t>
            </a:r>
            <a:r>
              <a:rPr lang="en-US" sz="1969" baseline="-25000" dirty="0"/>
              <a:t>ENO≤“E3”</a:t>
            </a:r>
            <a:r>
              <a:rPr lang="en-US" dirty="0"/>
              <a:t>(EMP)</a:t>
            </a:r>
          </a:p>
          <a:p>
            <a:pPr marL="1200088" lvl="2" indent="-342882">
              <a:lnSpc>
                <a:spcPts val="2200"/>
              </a:lnSpc>
              <a:spcAft>
                <a:spcPts val="500"/>
              </a:spcAft>
              <a:tabLst>
                <a:tab pos="285736" algn="l"/>
                <a:tab pos="355582" algn="l"/>
                <a:tab pos="1066745" algn="l"/>
                <a:tab pos="1422327" algn="l"/>
                <a:tab pos="1777909" algn="l"/>
                <a:tab pos="2133491" algn="l"/>
                <a:tab pos="2489072" algn="l"/>
                <a:tab pos="2844655" algn="l"/>
                <a:tab pos="3200236" algn="l"/>
                <a:tab pos="3555818" algn="l"/>
                <a:tab pos="3911400" algn="l"/>
                <a:tab pos="4266982" algn="l"/>
                <a:tab pos="355582"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1066745" algn="l"/>
                <a:tab pos="1085795" algn="l"/>
                <a:tab pos="1422327" algn="l"/>
                <a:tab pos="1777909" algn="l"/>
              </a:tabLst>
            </a:pPr>
            <a:r>
              <a:rPr lang="en-US" sz="1969" dirty="0"/>
              <a:t>EMP</a:t>
            </a:r>
            <a:r>
              <a:rPr lang="en-US" sz="1969" baseline="-25000" dirty="0"/>
              <a:t>2</a:t>
            </a:r>
            <a:r>
              <a:rPr lang="en-US" dirty="0"/>
              <a:t>=</a:t>
            </a:r>
            <a:r>
              <a:rPr lang="en-US" sz="1969" dirty="0">
                <a:latin typeface="Symbol" charset="2"/>
                <a:cs typeface="Symbol" charset="2"/>
                <a:sym typeface="Symbol"/>
              </a:rPr>
              <a:t> </a:t>
            </a:r>
            <a:r>
              <a:rPr lang="en-US" sz="1969" baseline="-25000" dirty="0"/>
              <a:t>“E3”&lt;ENO≤“E6”</a:t>
            </a:r>
            <a:r>
              <a:rPr lang="en-US" dirty="0"/>
              <a:t>(EMP)</a:t>
            </a:r>
          </a:p>
          <a:p>
            <a:pPr marL="1200088" lvl="2" indent="-342882">
              <a:lnSpc>
                <a:spcPts val="2200"/>
              </a:lnSpc>
              <a:spcAft>
                <a:spcPts val="500"/>
              </a:spcAft>
              <a:tabLst>
                <a:tab pos="285736" algn="l"/>
                <a:tab pos="355582" algn="l"/>
                <a:tab pos="1066745" algn="l"/>
                <a:tab pos="1422327" algn="l"/>
                <a:tab pos="1777909" algn="l"/>
                <a:tab pos="2133491" algn="l"/>
                <a:tab pos="2489072" algn="l"/>
                <a:tab pos="2844655" algn="l"/>
                <a:tab pos="3200236" algn="l"/>
                <a:tab pos="3555818" algn="l"/>
                <a:tab pos="3911400" algn="l"/>
                <a:tab pos="4266982" algn="l"/>
                <a:tab pos="355582"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1066745" algn="l"/>
                <a:tab pos="1085795" algn="l"/>
                <a:tab pos="1422327" algn="l"/>
                <a:tab pos="1777909" algn="l"/>
              </a:tabLst>
            </a:pPr>
            <a:r>
              <a:rPr lang="en-US" sz="1969" dirty="0"/>
              <a:t>EMP</a:t>
            </a:r>
            <a:r>
              <a:rPr lang="en-US" sz="1969" baseline="-25000" dirty="0"/>
              <a:t>3</a:t>
            </a:r>
            <a:r>
              <a:rPr lang="en-US" dirty="0"/>
              <a:t>= </a:t>
            </a:r>
            <a:r>
              <a:rPr lang="en-US" sz="1969" dirty="0">
                <a:latin typeface="Symbol" charset="2"/>
                <a:cs typeface="Symbol" charset="2"/>
                <a:sym typeface="Symbol"/>
              </a:rPr>
              <a:t></a:t>
            </a:r>
            <a:r>
              <a:rPr lang="en-US" sz="1969" baseline="-25000" dirty="0"/>
              <a:t>ENO≥“E6</a:t>
            </a:r>
            <a:r>
              <a:rPr lang="en-US" sz="2812" baseline="-25000" dirty="0"/>
              <a:t>”</a:t>
            </a:r>
            <a:r>
              <a:rPr lang="en-US" dirty="0"/>
              <a:t>(EMP)</a:t>
            </a:r>
          </a:p>
          <a:p>
            <a:pPr marL="768310" lvl="1" indent="-368281">
              <a:spcAft>
                <a:spcPts val="500"/>
              </a:spcAft>
              <a:tabLst>
                <a:tab pos="285736" algn="l"/>
                <a:tab pos="355582" algn="l"/>
                <a:tab pos="1066745" algn="l"/>
                <a:tab pos="1422327" algn="l"/>
                <a:tab pos="1777909" algn="l"/>
                <a:tab pos="2133491" algn="l"/>
                <a:tab pos="2489072" algn="l"/>
                <a:tab pos="2844655" algn="l"/>
                <a:tab pos="3200236" algn="l"/>
                <a:tab pos="3555818" algn="l"/>
                <a:tab pos="3911400" algn="l"/>
                <a:tab pos="4266982" algn="l"/>
                <a:tab pos="355582"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1066745" algn="l"/>
                <a:tab pos="1085795" algn="l"/>
                <a:tab pos="1422327" algn="l"/>
                <a:tab pos="1777909" algn="l"/>
              </a:tabLst>
            </a:pPr>
            <a:r>
              <a:rPr lang="en-US" dirty="0"/>
              <a:t>ASG fragmented as follows:</a:t>
            </a:r>
          </a:p>
          <a:p>
            <a:pPr marL="1200088" lvl="2" indent="-342882">
              <a:lnSpc>
                <a:spcPts val="2200"/>
              </a:lnSpc>
              <a:spcAft>
                <a:spcPts val="500"/>
              </a:spcAft>
              <a:tabLst>
                <a:tab pos="285736" algn="l"/>
                <a:tab pos="355582" algn="l"/>
                <a:tab pos="1066745" algn="l"/>
                <a:tab pos="1422327" algn="l"/>
                <a:tab pos="1777909" algn="l"/>
                <a:tab pos="2133491" algn="l"/>
                <a:tab pos="2489072" algn="l"/>
                <a:tab pos="2844655" algn="l"/>
                <a:tab pos="3200236" algn="l"/>
                <a:tab pos="3555818" algn="l"/>
                <a:tab pos="3911400" algn="l"/>
                <a:tab pos="4266982" algn="l"/>
                <a:tab pos="355582"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1066745" algn="l"/>
                <a:tab pos="1085795" algn="l"/>
                <a:tab pos="1422327" algn="l"/>
                <a:tab pos="1777909" algn="l"/>
              </a:tabLst>
            </a:pPr>
            <a:r>
              <a:rPr lang="en-US" sz="1969" dirty="0"/>
              <a:t>ASG</a:t>
            </a:r>
            <a:r>
              <a:rPr lang="en-US" sz="1969" baseline="-25000" dirty="0"/>
              <a:t>1</a:t>
            </a:r>
            <a:r>
              <a:rPr lang="en-US" dirty="0"/>
              <a:t>=</a:t>
            </a:r>
            <a:r>
              <a:rPr lang="en-US" sz="1969" dirty="0">
                <a:latin typeface="Symbol" charset="2"/>
                <a:cs typeface="Symbol" charset="2"/>
                <a:sym typeface="Symbol"/>
              </a:rPr>
              <a:t> </a:t>
            </a:r>
            <a:r>
              <a:rPr lang="en-US" sz="1969" baseline="-25000" dirty="0"/>
              <a:t>ENO≤“E3”</a:t>
            </a:r>
            <a:r>
              <a:rPr lang="en-US" dirty="0"/>
              <a:t>(ASG)</a:t>
            </a:r>
          </a:p>
          <a:p>
            <a:pPr marL="1200088" lvl="2" indent="-342882">
              <a:lnSpc>
                <a:spcPts val="2200"/>
              </a:lnSpc>
              <a:spcAft>
                <a:spcPts val="500"/>
              </a:spcAft>
              <a:tabLst>
                <a:tab pos="285736" algn="l"/>
                <a:tab pos="355582" algn="l"/>
                <a:tab pos="1066745" algn="l"/>
                <a:tab pos="1422327" algn="l"/>
                <a:tab pos="1777909" algn="l"/>
                <a:tab pos="2133491" algn="l"/>
                <a:tab pos="2489072" algn="l"/>
                <a:tab pos="2844655" algn="l"/>
                <a:tab pos="3200236" algn="l"/>
                <a:tab pos="3555818" algn="l"/>
                <a:tab pos="3911400" algn="l"/>
                <a:tab pos="4266982" algn="l"/>
                <a:tab pos="355582"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1066745" algn="l"/>
                <a:tab pos="1085795" algn="l"/>
                <a:tab pos="1422327" algn="l"/>
                <a:tab pos="1777909" algn="l"/>
              </a:tabLst>
            </a:pPr>
            <a:r>
              <a:rPr lang="en-US" sz="1969" dirty="0"/>
              <a:t>ASG</a:t>
            </a:r>
            <a:r>
              <a:rPr lang="en-US" sz="1969" baseline="-25000" dirty="0"/>
              <a:t>2</a:t>
            </a:r>
            <a:r>
              <a:rPr lang="en-US" dirty="0"/>
              <a:t>=</a:t>
            </a:r>
            <a:r>
              <a:rPr lang="en-US" sz="1969" dirty="0">
                <a:latin typeface="Symbol" charset="2"/>
                <a:cs typeface="Symbol" charset="2"/>
                <a:sym typeface="Symbol"/>
              </a:rPr>
              <a:t> </a:t>
            </a:r>
            <a:r>
              <a:rPr lang="en-US" sz="1969" baseline="-25000" dirty="0"/>
              <a:t>ENO&gt;“E3”</a:t>
            </a:r>
            <a:r>
              <a:rPr lang="en-US" dirty="0"/>
              <a:t>(ASG)</a:t>
            </a:r>
          </a:p>
          <a:p>
            <a:pPr marL="399988" indent="-342882">
              <a:lnSpc>
                <a:spcPts val="2200"/>
              </a:lnSpc>
              <a:spcAft>
                <a:spcPts val="500"/>
              </a:spcAft>
              <a:tabLst>
                <a:tab pos="285736" algn="l"/>
                <a:tab pos="355582" algn="l"/>
                <a:tab pos="1066745" algn="l"/>
                <a:tab pos="1422327" algn="l"/>
                <a:tab pos="1777909" algn="l"/>
                <a:tab pos="2133491" algn="l"/>
                <a:tab pos="2489072" algn="l"/>
                <a:tab pos="2844655" algn="l"/>
                <a:tab pos="3200236" algn="l"/>
                <a:tab pos="3555818" algn="l"/>
                <a:tab pos="3911400" algn="l"/>
                <a:tab pos="4266982" algn="l"/>
                <a:tab pos="355582"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1066745" algn="l"/>
                <a:tab pos="1085795" algn="l"/>
                <a:tab pos="1422327" algn="l"/>
                <a:tab pos="1777909" algn="l"/>
              </a:tabLst>
            </a:pPr>
            <a:r>
              <a:rPr lang="en-US" dirty="0"/>
              <a:t>In any query</a:t>
            </a:r>
          </a:p>
          <a:p>
            <a:pPr marL="800038" lvl="1" indent="-342882">
              <a:lnSpc>
                <a:spcPts val="2200"/>
              </a:lnSpc>
              <a:spcAft>
                <a:spcPts val="500"/>
              </a:spcAft>
              <a:tabLst>
                <a:tab pos="285736" algn="l"/>
                <a:tab pos="355582" algn="l"/>
                <a:tab pos="1066745" algn="l"/>
                <a:tab pos="1422327" algn="l"/>
                <a:tab pos="1777909" algn="l"/>
                <a:tab pos="2133491" algn="l"/>
                <a:tab pos="2489072" algn="l"/>
                <a:tab pos="2844655" algn="l"/>
                <a:tab pos="3200236" algn="l"/>
                <a:tab pos="3555818" algn="l"/>
                <a:tab pos="3911400" algn="l"/>
                <a:tab pos="4266982" algn="l"/>
                <a:tab pos="355582"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1066745" algn="l"/>
                <a:tab pos="1085795" algn="l"/>
                <a:tab pos="1422327" algn="l"/>
                <a:tab pos="1777909" algn="l"/>
              </a:tabLst>
            </a:pPr>
            <a:r>
              <a:rPr lang="en-US" dirty="0"/>
              <a:t>Replace EMP by (EMP</a:t>
            </a:r>
            <a:r>
              <a:rPr lang="en-US" baseline="-25000" dirty="0"/>
              <a:t>1</a:t>
            </a:r>
            <a:r>
              <a:rPr lang="en-US" dirty="0"/>
              <a:t> </a:t>
            </a:r>
            <a:r>
              <a:rPr lang="en-US" dirty="0">
                <a:latin typeface="Symbol" charset="2"/>
                <a:cs typeface="Symbol" charset="2"/>
                <a:sym typeface="Symbol" charset="2"/>
              </a:rPr>
              <a:t> </a:t>
            </a:r>
            <a:r>
              <a:rPr lang="en-US" dirty="0"/>
              <a:t>EMP</a:t>
            </a:r>
            <a:r>
              <a:rPr lang="en-US" baseline="-25000" dirty="0"/>
              <a:t>2 </a:t>
            </a:r>
            <a:r>
              <a:rPr lang="en-US" dirty="0">
                <a:latin typeface="Symbol" charset="2"/>
                <a:cs typeface="Symbol" charset="2"/>
                <a:sym typeface="Symbol" charset="2"/>
              </a:rPr>
              <a:t> </a:t>
            </a:r>
            <a:r>
              <a:rPr lang="en-US" dirty="0"/>
              <a:t>EMP</a:t>
            </a:r>
            <a:r>
              <a:rPr lang="en-US" baseline="-25000" dirty="0"/>
              <a:t>3</a:t>
            </a:r>
            <a:r>
              <a:rPr lang="en-US" dirty="0"/>
              <a:t>)</a:t>
            </a:r>
          </a:p>
          <a:p>
            <a:pPr marL="800038" lvl="1" indent="-342882">
              <a:lnSpc>
                <a:spcPts val="2200"/>
              </a:lnSpc>
              <a:spcAft>
                <a:spcPts val="500"/>
              </a:spcAft>
              <a:tabLst>
                <a:tab pos="285736" algn="l"/>
                <a:tab pos="355582" algn="l"/>
                <a:tab pos="1066745" algn="l"/>
                <a:tab pos="1422327" algn="l"/>
                <a:tab pos="1777909" algn="l"/>
                <a:tab pos="2133491" algn="l"/>
                <a:tab pos="2489072" algn="l"/>
                <a:tab pos="2844655" algn="l"/>
                <a:tab pos="3200236" algn="l"/>
                <a:tab pos="3555818" algn="l"/>
                <a:tab pos="3911400" algn="l"/>
                <a:tab pos="4266982" algn="l"/>
                <a:tab pos="355582"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1066745" algn="l"/>
                <a:tab pos="1085795" algn="l"/>
                <a:tab pos="1422327" algn="l"/>
                <a:tab pos="1777909" algn="l"/>
              </a:tabLst>
            </a:pPr>
            <a:r>
              <a:rPr lang="en-US" dirty="0"/>
              <a:t>Replace ASG by (ASG</a:t>
            </a:r>
            <a:r>
              <a:rPr lang="en-US" baseline="-25000" dirty="0"/>
              <a:t>1</a:t>
            </a:r>
            <a:r>
              <a:rPr lang="en-US" dirty="0">
                <a:latin typeface="Symbol" charset="2"/>
                <a:sym typeface="Symbol"/>
              </a:rPr>
              <a:t> </a:t>
            </a:r>
            <a:r>
              <a:rPr lang="en-US" dirty="0">
                <a:latin typeface="Symbol" charset="2"/>
                <a:cs typeface="Symbol" charset="2"/>
                <a:sym typeface="Symbol" charset="2"/>
              </a:rPr>
              <a:t> </a:t>
            </a:r>
            <a:r>
              <a:rPr lang="en-US" dirty="0">
                <a:latin typeface="Symbol" charset="2"/>
                <a:cs typeface="Symbol" charset="2"/>
                <a:sym typeface="Symbol"/>
              </a:rPr>
              <a:t> </a:t>
            </a:r>
            <a:r>
              <a:rPr lang="en-US" dirty="0"/>
              <a:t>ASG</a:t>
            </a:r>
            <a:r>
              <a:rPr lang="en-US" baseline="-25000" dirty="0"/>
              <a:t>2</a:t>
            </a:r>
            <a:r>
              <a:rPr lang="en-US" dirty="0"/>
              <a:t>)</a:t>
            </a:r>
          </a:p>
        </p:txBody>
      </p:sp>
      <p:sp>
        <p:nvSpPr>
          <p:cNvPr id="2" name="Footer Placeholder 1">
            <a:extLst>
              <a:ext uri="{FF2B5EF4-FFF2-40B4-BE49-F238E27FC236}">
                <a16:creationId xmlns:a16="http://schemas.microsoft.com/office/drawing/2014/main" id="{446EDF23-B74E-7444-8D36-37EF64CF2F5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8870CB8-040D-7F4E-B95E-44DE19CB14EB}"/>
              </a:ext>
            </a:extLst>
          </p:cNvPr>
          <p:cNvSpPr>
            <a:spLocks noGrp="1"/>
          </p:cNvSpPr>
          <p:nvPr>
            <p:ph type="sldNum" sz="quarter" idx="4"/>
          </p:nvPr>
        </p:nvSpPr>
        <p:spPr/>
        <p:txBody>
          <a:bodyPr/>
          <a:lstStyle/>
          <a:p>
            <a:fld id="{FD96158B-4539-3C43-9DE5-94C547866200}" type="slidenum">
              <a:rPr lang="en-US"/>
              <a:t>21</a:t>
            </a:fld>
            <a:endParaRPr lang="en-US"/>
          </a:p>
        </p:txBody>
      </p:sp>
    </p:spTree>
    <p:extLst>
      <p:ext uri="{BB962C8B-B14F-4D97-AF65-F5344CB8AC3E}">
        <p14:creationId xmlns:p14="http://schemas.microsoft.com/office/powerpoint/2010/main" val="222289020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title"/>
          </p:nvPr>
        </p:nvSpPr>
        <p:spPr>
          <a:noFill/>
          <a:ln/>
        </p:spPr>
        <p:txBody>
          <a:bodyPr/>
          <a:lstStyle/>
          <a:p>
            <a:r>
              <a:rPr lang="en-US" dirty="0"/>
              <a:t>Reduction for PHF</a:t>
            </a:r>
          </a:p>
        </p:txBody>
      </p:sp>
      <p:sp>
        <p:nvSpPr>
          <p:cNvPr id="54274" name="Rectangle 2"/>
          <p:cNvSpPr>
            <a:spLocks noGrp="1" noChangeArrowheads="1"/>
          </p:cNvSpPr>
          <p:nvPr>
            <p:ph idx="1"/>
          </p:nvPr>
        </p:nvSpPr>
        <p:spPr>
          <a:xfrm>
            <a:off x="424036" y="1199951"/>
            <a:ext cx="8229600" cy="4530725"/>
          </a:xfrm>
          <a:noFill/>
          <a:ln/>
        </p:spPr>
        <p:txBody>
          <a:bodyPr/>
          <a:lstStyle/>
          <a:p>
            <a:pPr>
              <a:spcBef>
                <a:spcPct val="60000"/>
              </a:spcBef>
              <a:tabLst>
                <a:tab pos="2285883" algn="l"/>
              </a:tabLst>
            </a:pPr>
            <a:r>
              <a:rPr lang="en-US" dirty="0"/>
              <a:t>Reduction with selection</a:t>
            </a:r>
          </a:p>
          <a:p>
            <a:pPr marL="742912" lvl="1">
              <a:spcBef>
                <a:spcPct val="60000"/>
              </a:spcBef>
              <a:tabLst>
                <a:tab pos="2285883" algn="l"/>
              </a:tabLst>
            </a:pPr>
            <a:r>
              <a:rPr lang="en-US" dirty="0"/>
              <a:t>Relation </a:t>
            </a:r>
            <a:r>
              <a:rPr lang="en-US" i="1" dirty="0"/>
              <a:t>R</a:t>
            </a:r>
            <a:r>
              <a:rPr lang="en-US" dirty="0"/>
              <a:t> and </a:t>
            </a:r>
            <a:r>
              <a:rPr lang="en-US" i="1" dirty="0"/>
              <a:t>F</a:t>
            </a:r>
            <a:r>
              <a:rPr lang="en-US" i="1" baseline="-25000" dirty="0"/>
              <a:t>R</a:t>
            </a:r>
            <a:r>
              <a:rPr lang="en-US" dirty="0"/>
              <a:t>={</a:t>
            </a:r>
            <a:r>
              <a:rPr lang="en-US" i="1" dirty="0"/>
              <a:t>R</a:t>
            </a:r>
            <a:r>
              <a:rPr lang="en-US" baseline="-25000" dirty="0"/>
              <a:t>1</a:t>
            </a:r>
            <a:r>
              <a:rPr lang="en-US" dirty="0"/>
              <a:t>,  </a:t>
            </a:r>
            <a:r>
              <a:rPr lang="en-US" i="1" dirty="0"/>
              <a:t>R</a:t>
            </a:r>
            <a:r>
              <a:rPr lang="en-US" baseline="-25000" dirty="0"/>
              <a:t>2</a:t>
            </a:r>
            <a:r>
              <a:rPr lang="en-US" dirty="0"/>
              <a:t>, …, </a:t>
            </a:r>
            <a:r>
              <a:rPr lang="en-US" i="1" dirty="0" err="1"/>
              <a:t>R</a:t>
            </a:r>
            <a:r>
              <a:rPr lang="en-US" i="1" baseline="-25000" dirty="0" err="1"/>
              <a:t>w</a:t>
            </a:r>
            <a:r>
              <a:rPr lang="en-US" dirty="0"/>
              <a:t>} where </a:t>
            </a:r>
            <a:r>
              <a:rPr lang="en-US" i="1" dirty="0" err="1"/>
              <a:t>R</a:t>
            </a:r>
            <a:r>
              <a:rPr lang="en-US" i="1" baseline="-25000" dirty="0" err="1"/>
              <a:t>j</a:t>
            </a:r>
            <a:r>
              <a:rPr lang="en-US" dirty="0"/>
              <a:t>=</a:t>
            </a:r>
            <a:r>
              <a:rPr lang="en-US" dirty="0">
                <a:latin typeface="Symbol" charset="2"/>
                <a:sym typeface="Symbol"/>
              </a:rPr>
              <a:t></a:t>
            </a:r>
            <a:r>
              <a:rPr lang="en-US" i="1" baseline="-25000" dirty="0" err="1"/>
              <a:t>p</a:t>
            </a:r>
            <a:r>
              <a:rPr lang="en-US" i="1" baseline="-50000" dirty="0" err="1"/>
              <a:t>j</a:t>
            </a:r>
            <a:r>
              <a:rPr lang="en-US" dirty="0"/>
              <a:t>(</a:t>
            </a:r>
            <a:r>
              <a:rPr lang="en-US" i="1" dirty="0"/>
              <a:t>R</a:t>
            </a:r>
            <a:r>
              <a:rPr lang="en-US" dirty="0"/>
              <a:t>)</a:t>
            </a:r>
          </a:p>
          <a:p>
            <a:pPr marL="1085795" lvl="2">
              <a:spcBef>
                <a:spcPct val="60000"/>
              </a:spcBef>
              <a:buNone/>
              <a:tabLst>
                <a:tab pos="2285883" algn="l"/>
              </a:tabLst>
            </a:pPr>
            <a:r>
              <a:rPr lang="en-US" sz="1969" dirty="0">
                <a:latin typeface="Symbol" charset="2"/>
                <a:sym typeface="Symbol"/>
              </a:rPr>
              <a:t></a:t>
            </a:r>
            <a:r>
              <a:rPr lang="en-US" sz="1969" i="1" baseline="-25000" dirty="0"/>
              <a:t>p</a:t>
            </a:r>
            <a:r>
              <a:rPr lang="en-US" sz="1969" i="1" baseline="-50000" dirty="0"/>
              <a:t>i</a:t>
            </a:r>
            <a:r>
              <a:rPr lang="en-US" sz="1969" dirty="0"/>
              <a:t>(</a:t>
            </a:r>
            <a:r>
              <a:rPr lang="en-US" sz="1969" i="1" dirty="0" err="1"/>
              <a:t>R</a:t>
            </a:r>
            <a:r>
              <a:rPr lang="en-US" sz="1969" i="1" baseline="-25000" dirty="0" err="1"/>
              <a:t>j</a:t>
            </a:r>
            <a:r>
              <a:rPr lang="en-US" sz="1969" dirty="0"/>
              <a:t>)=</a:t>
            </a:r>
            <a:r>
              <a:rPr lang="en-US" sz="1969" dirty="0">
                <a:latin typeface="Symbol" charset="2"/>
                <a:sym typeface="Symbol"/>
              </a:rPr>
              <a:t></a:t>
            </a:r>
            <a:r>
              <a:rPr lang="en-US" sz="1969" dirty="0"/>
              <a:t> </a:t>
            </a:r>
            <a:r>
              <a:rPr lang="en-US" sz="1969" dirty="0">
                <a:latin typeface="Symbol" charset="2"/>
                <a:sym typeface="Symbol"/>
              </a:rPr>
              <a:t> </a:t>
            </a:r>
            <a:r>
              <a:rPr lang="en-US" sz="1969" dirty="0"/>
              <a:t>if</a:t>
            </a:r>
            <a:r>
              <a:rPr lang="en-US" sz="1969" dirty="0">
                <a:latin typeface="Symbol" charset="2"/>
                <a:cs typeface="Symbol" charset="2"/>
                <a:sym typeface="Symbol" charset="2"/>
              </a:rPr>
              <a:t> </a:t>
            </a:r>
            <a:r>
              <a:rPr lang="en-US" sz="1969" dirty="0">
                <a:latin typeface="Symbol" charset="2"/>
                <a:cs typeface="Symbol" charset="2"/>
                <a:sym typeface="Symbol"/>
              </a:rPr>
              <a:t></a:t>
            </a:r>
            <a:r>
              <a:rPr lang="en-US" sz="1969" i="1" dirty="0"/>
              <a:t>x </a:t>
            </a:r>
            <a:r>
              <a:rPr lang="en-US" sz="1969" dirty="0"/>
              <a:t>in </a:t>
            </a:r>
            <a:r>
              <a:rPr lang="en-US" sz="1969" i="1" dirty="0"/>
              <a:t>R</a:t>
            </a:r>
            <a:r>
              <a:rPr lang="en-US" sz="1969" dirty="0"/>
              <a:t>: ¬(</a:t>
            </a:r>
            <a:r>
              <a:rPr lang="en-US" sz="1969" i="1" dirty="0"/>
              <a:t>p</a:t>
            </a:r>
            <a:r>
              <a:rPr lang="en-US" sz="1969" i="1" baseline="-25000" dirty="0"/>
              <a:t>i</a:t>
            </a:r>
            <a:r>
              <a:rPr lang="en-US" sz="1969" dirty="0"/>
              <a:t>(</a:t>
            </a:r>
            <a:r>
              <a:rPr lang="en-US" sz="1969" i="1" dirty="0"/>
              <a:t>x</a:t>
            </a:r>
            <a:r>
              <a:rPr lang="en-US" sz="1969" dirty="0"/>
              <a:t>)</a:t>
            </a:r>
            <a:r>
              <a:rPr lang="en-US" sz="1969" dirty="0">
                <a:latin typeface="Symbol" charset="2"/>
                <a:cs typeface="Symbol" charset="2"/>
                <a:sym typeface="Symbol"/>
              </a:rPr>
              <a:t></a:t>
            </a:r>
            <a:r>
              <a:rPr lang="en-US" sz="1969" dirty="0">
                <a:latin typeface="Symbol" charset="2"/>
                <a:cs typeface="Symbol" charset="2"/>
                <a:sym typeface="Symbol" charset="2"/>
              </a:rPr>
              <a:t> </a:t>
            </a:r>
            <a:r>
              <a:rPr lang="en-US" sz="1969" i="1" dirty="0" err="1"/>
              <a:t>p</a:t>
            </a:r>
            <a:r>
              <a:rPr lang="en-US" sz="1969" i="1" baseline="-25000" dirty="0" err="1"/>
              <a:t>j</a:t>
            </a:r>
            <a:r>
              <a:rPr lang="en-US" sz="1969" dirty="0"/>
              <a:t>(</a:t>
            </a:r>
            <a:r>
              <a:rPr lang="en-US" sz="1969" i="1" dirty="0"/>
              <a:t>x</a:t>
            </a:r>
            <a:r>
              <a:rPr lang="en-US" sz="1969" dirty="0"/>
              <a:t>))</a:t>
            </a:r>
            <a:endParaRPr lang="en-US" sz="2391" dirty="0"/>
          </a:p>
          <a:p>
            <a:pPr marL="1085795" lvl="2">
              <a:spcBef>
                <a:spcPct val="60000"/>
              </a:spcBef>
              <a:buNone/>
              <a:tabLst>
                <a:tab pos="2285883" algn="l"/>
              </a:tabLst>
            </a:pPr>
            <a:endParaRPr lang="en-US" dirty="0"/>
          </a:p>
          <a:p>
            <a:pPr>
              <a:spcBef>
                <a:spcPct val="10000"/>
              </a:spcBef>
              <a:buNone/>
              <a:tabLst>
                <a:tab pos="2285883" algn="l"/>
              </a:tabLst>
            </a:pPr>
            <a:r>
              <a:rPr lang="en-US" sz="1828" b="1" dirty="0">
                <a:latin typeface="Courier New"/>
              </a:rPr>
              <a:t>	SELECT</a:t>
            </a:r>
            <a:r>
              <a:rPr lang="en-US" sz="1828" dirty="0">
                <a:latin typeface="Courier New"/>
              </a:rPr>
              <a:t> *</a:t>
            </a:r>
          </a:p>
          <a:p>
            <a:pPr>
              <a:spcBef>
                <a:spcPct val="10000"/>
              </a:spcBef>
              <a:buNone/>
              <a:tabLst>
                <a:tab pos="2285883" algn="l"/>
              </a:tabLst>
            </a:pPr>
            <a:r>
              <a:rPr lang="en-US" sz="1828" b="1" dirty="0">
                <a:latin typeface="Courier New"/>
              </a:rPr>
              <a:t>		FROM</a:t>
            </a:r>
            <a:r>
              <a:rPr lang="en-US" sz="1828" dirty="0">
                <a:latin typeface="Courier New"/>
              </a:rPr>
              <a:t>   EMP</a:t>
            </a:r>
          </a:p>
          <a:p>
            <a:pPr>
              <a:spcBef>
                <a:spcPct val="10000"/>
              </a:spcBef>
              <a:buNone/>
              <a:tabLst>
                <a:tab pos="2285883" algn="l"/>
              </a:tabLst>
            </a:pPr>
            <a:r>
              <a:rPr lang="en-US" sz="1828" b="1" dirty="0">
                <a:latin typeface="Courier New"/>
              </a:rPr>
              <a:t>		WHERE</a:t>
            </a:r>
            <a:r>
              <a:rPr lang="en-US" sz="1828" dirty="0">
                <a:latin typeface="Courier New"/>
              </a:rPr>
              <a:t>  ENO="E5"</a:t>
            </a:r>
          </a:p>
        </p:txBody>
      </p:sp>
      <p:sp>
        <p:nvSpPr>
          <p:cNvPr id="2" name="Footer Placeholder 1">
            <a:extLst>
              <a:ext uri="{FF2B5EF4-FFF2-40B4-BE49-F238E27FC236}">
                <a16:creationId xmlns:a16="http://schemas.microsoft.com/office/drawing/2014/main" id="{18C57FE0-3DBE-3B41-9A3D-C8465491D7C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089B36A-A5CB-274E-A7B4-7E09B5DEC236}"/>
              </a:ext>
            </a:extLst>
          </p:cNvPr>
          <p:cNvSpPr>
            <a:spLocks noGrp="1"/>
          </p:cNvSpPr>
          <p:nvPr>
            <p:ph type="sldNum" sz="quarter" idx="4"/>
          </p:nvPr>
        </p:nvSpPr>
        <p:spPr/>
        <p:txBody>
          <a:bodyPr/>
          <a:lstStyle/>
          <a:p>
            <a:fld id="{FD96158B-4539-3C43-9DE5-94C547866200}" type="slidenum">
              <a:rPr lang="en-US"/>
              <a:t>22</a:t>
            </a:fld>
            <a:endParaRPr lang="en-US"/>
          </a:p>
        </p:txBody>
      </p:sp>
      <p:pic>
        <p:nvPicPr>
          <p:cNvPr id="5" name="Picture 4" descr="A close up of a logo&#10;&#10;Description automatically generated">
            <a:extLst>
              <a:ext uri="{FF2B5EF4-FFF2-40B4-BE49-F238E27FC236}">
                <a16:creationId xmlns:a16="http://schemas.microsoft.com/office/drawing/2014/main" id="{5C49C278-C116-F542-BB64-6BB7FDE88E56}"/>
              </a:ext>
            </a:extLst>
          </p:cNvPr>
          <p:cNvPicPr>
            <a:picLocks noChangeAspect="1"/>
          </p:cNvPicPr>
          <p:nvPr/>
        </p:nvPicPr>
        <p:blipFill>
          <a:blip r:embed="R6c0c2e801ff54491"/>
          <a:stretch>
            <a:fillRect/>
          </a:stretch>
        </p:blipFill>
        <p:spPr>
          <a:xfrm>
            <a:off x="447633" y="3933056"/>
            <a:ext cx="4718767" cy="2408198"/>
          </a:xfrm>
          <a:prstGeom prst="rect">
            <a:avLst/>
          </a:prstGeom>
        </p:spPr>
      </p:pic>
      <p:pic>
        <p:nvPicPr>
          <p:cNvPr id="7" name="Picture 6" descr="A close up of a logo&#10;&#10;Description automatically generated">
            <a:extLst>
              <a:ext uri="{FF2B5EF4-FFF2-40B4-BE49-F238E27FC236}">
                <a16:creationId xmlns:a16="http://schemas.microsoft.com/office/drawing/2014/main" id="{DCFE2949-C4A6-CE4D-90B3-103D08097360}"/>
              </a:ext>
            </a:extLst>
          </p:cNvPr>
          <p:cNvPicPr>
            <a:picLocks noChangeAspect="1"/>
          </p:cNvPicPr>
          <p:nvPr/>
        </p:nvPicPr>
        <p:blipFill>
          <a:blip r:embed="Ra497525e66b54543"/>
          <a:stretch>
            <a:fillRect/>
          </a:stretch>
        </p:blipFill>
        <p:spPr>
          <a:xfrm>
            <a:off x="6157031" y="3829114"/>
            <a:ext cx="1502681" cy="2527236"/>
          </a:xfrm>
          <a:prstGeom prst="rect">
            <a:avLst/>
          </a:prstGeom>
        </p:spPr>
      </p:pic>
    </p:spTree>
    <p:extLst>
      <p:ext uri="{BB962C8B-B14F-4D97-AF65-F5344CB8AC3E}">
        <p14:creationId xmlns:p14="http://schemas.microsoft.com/office/powerpoint/2010/main" val="6043717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3"/>
          <p:cNvSpPr>
            <a:spLocks noGrp="1" noChangeArrowheads="1"/>
          </p:cNvSpPr>
          <p:nvPr>
            <p:ph type="title"/>
          </p:nvPr>
        </p:nvSpPr>
        <p:spPr/>
        <p:txBody>
          <a:bodyPr/>
          <a:lstStyle/>
          <a:p>
            <a:pPr>
              <a:spcAft>
                <a:spcPts val="13"/>
              </a:spcAft>
            </a:pPr>
            <a:r>
              <a:rPr lang="en-US" dirty="0"/>
              <a:t>Reduction for PHF</a:t>
            </a:r>
          </a:p>
        </p:txBody>
      </p:sp>
      <p:sp>
        <p:nvSpPr>
          <p:cNvPr id="214018" name="Rectangle 2"/>
          <p:cNvSpPr>
            <a:spLocks noGrp="1" noChangeArrowheads="1"/>
          </p:cNvSpPr>
          <p:nvPr>
            <p:ph idx="1"/>
          </p:nvPr>
        </p:nvSpPr>
        <p:spPr>
          <a:noFill/>
        </p:spPr>
        <p:txBody>
          <a:bodyPr/>
          <a:lstStyle/>
          <a:p>
            <a:pPr marL="342882" indent="-342882">
              <a:lnSpc>
                <a:spcPts val="2900"/>
              </a:lnSpc>
              <a:spcAft>
                <a:spcPts val="1700"/>
              </a:spcAft>
              <a:tabLst>
                <a:tab pos="355582" algn="l"/>
                <a:tab pos="711164"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Lst>
            </a:pPr>
            <a:r>
              <a:rPr lang="en-US" dirty="0"/>
              <a:t>Reduction with join</a:t>
            </a:r>
          </a:p>
          <a:p>
            <a:pPr marL="747674" lvl="1" indent="-347645">
              <a:lnSpc>
                <a:spcPts val="2400"/>
              </a:lnSpc>
              <a:spcAft>
                <a:spcPts val="1400"/>
              </a:spcAft>
              <a:tabLst>
                <a:tab pos="355582" algn="l"/>
                <a:tab pos="711164"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Lst>
            </a:pPr>
            <a:r>
              <a:rPr lang="en-US" sz="1969" dirty="0"/>
              <a:t>Possible if fragmentation is done on join attribute</a:t>
            </a:r>
          </a:p>
          <a:p>
            <a:pPr marL="747674" lvl="1" indent="-347645">
              <a:lnSpc>
                <a:spcPts val="2400"/>
              </a:lnSpc>
              <a:spcAft>
                <a:spcPts val="1400"/>
              </a:spcAft>
              <a:tabLst>
                <a:tab pos="355582" algn="l"/>
                <a:tab pos="711164"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Lst>
            </a:pPr>
            <a:r>
              <a:rPr lang="en-US" sz="1969" dirty="0"/>
              <a:t>Distribute join over union</a:t>
            </a:r>
          </a:p>
          <a:p>
            <a:pPr marL="1943001" lvl="2">
              <a:lnSpc>
                <a:spcPts val="2400"/>
              </a:lnSpc>
              <a:spcAft>
                <a:spcPts val="1400"/>
              </a:spcAft>
              <a:buNone/>
              <a:tabLst>
                <a:tab pos="355582" algn="l"/>
                <a:tab pos="711164"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Lst>
            </a:pPr>
            <a:r>
              <a:rPr lang="en-US" sz="1969" dirty="0"/>
              <a:t>(</a:t>
            </a:r>
            <a:r>
              <a:rPr lang="en-US" sz="1969" i="1" dirty="0"/>
              <a:t>R</a:t>
            </a:r>
            <a:r>
              <a:rPr lang="en-US" sz="1969" baseline="-25000" dirty="0"/>
              <a:t>1</a:t>
            </a:r>
            <a:r>
              <a:rPr lang="en-US" sz="1969" dirty="0">
                <a:latin typeface="Symbol" charset="2"/>
                <a:sym typeface="Symbol"/>
              </a:rPr>
              <a:t></a:t>
            </a:r>
            <a:r>
              <a:rPr lang="en-US" sz="1969" dirty="0">
                <a:latin typeface="Symbol" charset="2"/>
                <a:sym typeface="Symbol" charset="2"/>
              </a:rPr>
              <a:t> </a:t>
            </a:r>
            <a:r>
              <a:rPr lang="en-US" sz="1969" i="1" dirty="0"/>
              <a:t>R</a:t>
            </a:r>
            <a:r>
              <a:rPr lang="en-US" sz="1969" baseline="-25000" dirty="0"/>
              <a:t>2</a:t>
            </a:r>
            <a:r>
              <a:rPr lang="en-US" sz="1969" dirty="0"/>
              <a:t>)</a:t>
            </a:r>
            <a:r>
              <a:rPr lang="en-US" sz="2250" dirty="0">
                <a:solidFill>
                  <a:schemeClr val="tx2"/>
                </a:solidFill>
              </a:rPr>
              <a:t>⋈</a:t>
            </a:r>
            <a:r>
              <a:rPr lang="en-US" sz="1969" i="1" dirty="0"/>
              <a:t>S </a:t>
            </a:r>
            <a:r>
              <a:rPr lang="en-US" sz="1969" dirty="0">
                <a:latin typeface="Symbol" charset="2"/>
                <a:cs typeface="Symbol" charset="2"/>
                <a:sym typeface="Symbol" charset="2"/>
              </a:rPr>
              <a:t> </a:t>
            </a:r>
            <a:r>
              <a:rPr lang="en-US" sz="1969" dirty="0"/>
              <a:t>(</a:t>
            </a:r>
            <a:r>
              <a:rPr lang="en-US" sz="1969" i="1" dirty="0"/>
              <a:t>R</a:t>
            </a:r>
            <a:r>
              <a:rPr lang="en-US" sz="1969" baseline="-25000" dirty="0"/>
              <a:t>1</a:t>
            </a:r>
            <a:r>
              <a:rPr lang="en-US" sz="2250" dirty="0">
                <a:solidFill>
                  <a:schemeClr val="tx2"/>
                </a:solidFill>
              </a:rPr>
              <a:t>⋈</a:t>
            </a:r>
            <a:r>
              <a:rPr lang="en-US" sz="1969" i="1" dirty="0"/>
              <a:t>S</a:t>
            </a:r>
            <a:r>
              <a:rPr lang="en-US" sz="1969" dirty="0"/>
              <a:t>) </a:t>
            </a:r>
            <a:r>
              <a:rPr lang="en-US" sz="1969" dirty="0">
                <a:latin typeface="Symbol" charset="2"/>
                <a:sym typeface="Symbol" charset="2"/>
              </a:rPr>
              <a:t> </a:t>
            </a:r>
            <a:r>
              <a:rPr lang="en-US" sz="1969" dirty="0"/>
              <a:t>(</a:t>
            </a:r>
            <a:r>
              <a:rPr lang="en-US" sz="1969" i="1" dirty="0"/>
              <a:t>R</a:t>
            </a:r>
            <a:r>
              <a:rPr lang="en-US" sz="1969" baseline="-25000" dirty="0"/>
              <a:t>2</a:t>
            </a:r>
            <a:r>
              <a:rPr lang="en-US" sz="2250" dirty="0">
                <a:solidFill>
                  <a:schemeClr val="tx2"/>
                </a:solidFill>
              </a:rPr>
              <a:t>⋈</a:t>
            </a:r>
            <a:r>
              <a:rPr lang="en-US" sz="1969" i="1" dirty="0"/>
              <a:t>S</a:t>
            </a:r>
            <a:r>
              <a:rPr lang="en-US" sz="1969" dirty="0"/>
              <a:t>)</a:t>
            </a:r>
          </a:p>
          <a:p>
            <a:pPr marL="747674" lvl="1" indent="-347645">
              <a:lnSpc>
                <a:spcPts val="2400"/>
              </a:lnSpc>
              <a:spcAft>
                <a:spcPts val="1400"/>
              </a:spcAft>
              <a:tabLst>
                <a:tab pos="355582" algn="l"/>
                <a:tab pos="711164"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Lst>
            </a:pPr>
            <a:r>
              <a:rPr lang="en-US" sz="1969" dirty="0"/>
              <a:t>Given </a:t>
            </a:r>
            <a:r>
              <a:rPr lang="en-US" sz="1969" i="1" dirty="0" err="1"/>
              <a:t>R</a:t>
            </a:r>
            <a:r>
              <a:rPr lang="en-US" sz="1969" i="1" baseline="-25000" dirty="0" err="1"/>
              <a:t>i</a:t>
            </a:r>
            <a:r>
              <a:rPr lang="en-US" sz="1969" dirty="0"/>
              <a:t> =</a:t>
            </a:r>
            <a:r>
              <a:rPr lang="en-US" sz="1969" dirty="0">
                <a:latin typeface="Symbol" charset="2"/>
                <a:cs typeface="Symbol" charset="2"/>
                <a:sym typeface="Symbol"/>
              </a:rPr>
              <a:t></a:t>
            </a:r>
            <a:r>
              <a:rPr lang="en-US" sz="1969" i="1" baseline="-25000" dirty="0"/>
              <a:t>p</a:t>
            </a:r>
            <a:r>
              <a:rPr lang="en-US" sz="1969" i="1" baseline="-50000" dirty="0"/>
              <a:t>i</a:t>
            </a:r>
            <a:r>
              <a:rPr lang="en-US" sz="1969" dirty="0"/>
              <a:t>(</a:t>
            </a:r>
            <a:r>
              <a:rPr lang="en-US" sz="1969" i="1" dirty="0"/>
              <a:t>R</a:t>
            </a:r>
            <a:r>
              <a:rPr lang="en-US" sz="1969" dirty="0"/>
              <a:t>) and </a:t>
            </a:r>
            <a:r>
              <a:rPr lang="en-US" sz="1969" i="1" dirty="0" err="1"/>
              <a:t>R</a:t>
            </a:r>
            <a:r>
              <a:rPr lang="en-US" sz="1969" i="1" baseline="-25000" dirty="0" err="1"/>
              <a:t>j</a:t>
            </a:r>
            <a:r>
              <a:rPr lang="en-US" sz="1969" dirty="0"/>
              <a:t> = </a:t>
            </a:r>
            <a:r>
              <a:rPr lang="en-US" sz="1969" dirty="0">
                <a:latin typeface="Symbol" charset="2"/>
                <a:cs typeface="Symbol" charset="2"/>
                <a:sym typeface="Symbol"/>
              </a:rPr>
              <a:t></a:t>
            </a:r>
            <a:r>
              <a:rPr lang="en-US" sz="1969" i="1" baseline="-25000" dirty="0" err="1"/>
              <a:t>p</a:t>
            </a:r>
            <a:r>
              <a:rPr lang="en-US" sz="1969" i="1" baseline="-50000" dirty="0" err="1"/>
              <a:t>j</a:t>
            </a:r>
            <a:r>
              <a:rPr lang="en-US" sz="1969" dirty="0"/>
              <a:t>(</a:t>
            </a:r>
            <a:r>
              <a:rPr lang="en-US" sz="1969" i="1" dirty="0"/>
              <a:t>R</a:t>
            </a:r>
            <a:r>
              <a:rPr lang="en-US" sz="1969" dirty="0"/>
              <a:t>)</a:t>
            </a:r>
          </a:p>
          <a:p>
            <a:pPr marL="1943001" lvl="2">
              <a:lnSpc>
                <a:spcPts val="2900"/>
              </a:lnSpc>
              <a:spcAft>
                <a:spcPts val="13"/>
              </a:spcAft>
              <a:buNone/>
              <a:tabLst>
                <a:tab pos="355582" algn="l"/>
                <a:tab pos="711164"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 pos="2489072" algn="l"/>
                <a:tab pos="2844655" algn="l"/>
                <a:tab pos="3200236" algn="l"/>
                <a:tab pos="3555818" algn="l"/>
                <a:tab pos="3911400" algn="l"/>
                <a:tab pos="4266982" algn="l"/>
                <a:tab pos="355582" algn="l"/>
                <a:tab pos="711164" algn="l"/>
                <a:tab pos="742912" algn="l"/>
                <a:tab pos="1066745" algn="l"/>
                <a:tab pos="1422327" algn="l"/>
                <a:tab pos="1777909" algn="l"/>
                <a:tab pos="2133491" algn="l"/>
              </a:tabLst>
            </a:pPr>
            <a:r>
              <a:rPr lang="en-US" sz="1969" i="1" dirty="0" err="1"/>
              <a:t>R</a:t>
            </a:r>
            <a:r>
              <a:rPr lang="en-US" sz="1969" i="1" baseline="-25000" dirty="0" err="1"/>
              <a:t>i</a:t>
            </a:r>
            <a:r>
              <a:rPr lang="en-US" sz="1969" spc="-300" dirty="0">
                <a:latin typeface="MS PGothic"/>
                <a:ea typeface="MS PGothic"/>
              </a:rPr>
              <a:t> </a:t>
            </a:r>
            <a:r>
              <a:rPr lang="en-US" sz="2250" dirty="0">
                <a:solidFill>
                  <a:schemeClr val="tx2"/>
                </a:solidFill>
              </a:rPr>
              <a:t>⋈</a:t>
            </a:r>
            <a:r>
              <a:rPr lang="en-US" sz="1969" i="1" dirty="0" err="1"/>
              <a:t>R</a:t>
            </a:r>
            <a:r>
              <a:rPr lang="en-US" sz="1969" i="1" baseline="-25000" dirty="0" err="1"/>
              <a:t>j</a:t>
            </a:r>
            <a:r>
              <a:rPr lang="en-US" sz="1969" dirty="0"/>
              <a:t> =</a:t>
            </a:r>
            <a:r>
              <a:rPr lang="en-US" sz="1969" dirty="0">
                <a:latin typeface="Symbol" charset="2"/>
                <a:sym typeface="Symbol"/>
              </a:rPr>
              <a:t></a:t>
            </a:r>
            <a:r>
              <a:rPr lang="en-US" sz="1969" dirty="0"/>
              <a:t> if </a:t>
            </a:r>
            <a:r>
              <a:rPr lang="en-US" sz="1969" dirty="0">
                <a:latin typeface="Symbol" charset="2"/>
                <a:cs typeface="Symbol" charset="2"/>
                <a:sym typeface="Symbol" charset="2"/>
              </a:rPr>
              <a:t></a:t>
            </a:r>
            <a:r>
              <a:rPr lang="en-US" sz="1969" i="1" dirty="0"/>
              <a:t>x </a:t>
            </a:r>
            <a:r>
              <a:rPr lang="en-US" sz="1969" dirty="0"/>
              <a:t>in </a:t>
            </a:r>
            <a:r>
              <a:rPr lang="en-US" sz="1969" i="1" dirty="0" err="1"/>
              <a:t>R</a:t>
            </a:r>
            <a:r>
              <a:rPr lang="en-US" sz="3023" i="1" baseline="-25000" dirty="0" err="1"/>
              <a:t>i</a:t>
            </a:r>
            <a:r>
              <a:rPr lang="en-US" sz="1969" i="1" dirty="0"/>
              <a:t>,</a:t>
            </a:r>
            <a:r>
              <a:rPr lang="en-US" sz="1969" dirty="0">
                <a:latin typeface="Symbol" charset="2"/>
                <a:cs typeface="Symbol" charset="2"/>
                <a:sym typeface="Symbol" charset="2"/>
              </a:rPr>
              <a:t> </a:t>
            </a:r>
            <a:r>
              <a:rPr lang="en-US" sz="1969" i="1" dirty="0"/>
              <a:t>y </a:t>
            </a:r>
            <a:r>
              <a:rPr lang="en-US" sz="1969" dirty="0"/>
              <a:t>in </a:t>
            </a:r>
            <a:r>
              <a:rPr lang="en-US" sz="1969" i="1" dirty="0" err="1"/>
              <a:t>R</a:t>
            </a:r>
            <a:r>
              <a:rPr lang="en-US" sz="3023" i="1" baseline="-25000" dirty="0" err="1"/>
              <a:t>j</a:t>
            </a:r>
            <a:r>
              <a:rPr lang="en-US" sz="1969" dirty="0"/>
              <a:t>: ¬(</a:t>
            </a:r>
            <a:r>
              <a:rPr lang="en-US" sz="1969" i="1" dirty="0"/>
              <a:t>p</a:t>
            </a:r>
            <a:r>
              <a:rPr lang="en-US" sz="3023" i="1" baseline="-25000" dirty="0"/>
              <a:t>i</a:t>
            </a:r>
            <a:r>
              <a:rPr lang="en-US" sz="1969" dirty="0"/>
              <a:t>(</a:t>
            </a:r>
            <a:r>
              <a:rPr lang="en-US" sz="1969" i="1" dirty="0"/>
              <a:t>x</a:t>
            </a:r>
            <a:r>
              <a:rPr lang="en-US" sz="1969" dirty="0"/>
              <a:t>)</a:t>
            </a:r>
            <a:r>
              <a:rPr lang="en-US" sz="1969" dirty="0">
                <a:latin typeface="Symbol" charset="2"/>
                <a:cs typeface="Symbol" charset="2"/>
                <a:sym typeface="Symbol"/>
              </a:rPr>
              <a:t> </a:t>
            </a:r>
            <a:r>
              <a:rPr lang="en-US" sz="1969" i="1" dirty="0" err="1"/>
              <a:t>p</a:t>
            </a:r>
            <a:r>
              <a:rPr lang="en-US" sz="3023" i="1" baseline="-25000" dirty="0" err="1"/>
              <a:t>j</a:t>
            </a:r>
            <a:r>
              <a:rPr lang="en-US" sz="1969" dirty="0"/>
              <a:t>(</a:t>
            </a:r>
            <a:r>
              <a:rPr lang="en-US" sz="1969" i="1" dirty="0"/>
              <a:t>y</a:t>
            </a:r>
            <a:r>
              <a:rPr lang="en-US" sz="1969" dirty="0"/>
              <a:t>))</a:t>
            </a:r>
          </a:p>
        </p:txBody>
      </p:sp>
      <p:sp>
        <p:nvSpPr>
          <p:cNvPr id="2" name="Footer Placeholder 1">
            <a:extLst>
              <a:ext uri="{FF2B5EF4-FFF2-40B4-BE49-F238E27FC236}">
                <a16:creationId xmlns:a16="http://schemas.microsoft.com/office/drawing/2014/main" id="{495EE1AA-84B8-B14D-AAE4-3D20AEC4CE3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FA2CA01-57AE-3E42-8739-01A389BD2D02}"/>
              </a:ext>
            </a:extLst>
          </p:cNvPr>
          <p:cNvSpPr>
            <a:spLocks noGrp="1"/>
          </p:cNvSpPr>
          <p:nvPr>
            <p:ph type="sldNum" sz="quarter" idx="4"/>
          </p:nvPr>
        </p:nvSpPr>
        <p:spPr/>
        <p:txBody>
          <a:bodyPr/>
          <a:lstStyle/>
          <a:p>
            <a:fld id="{FD96158B-4539-3C43-9DE5-94C547866200}" type="slidenum">
              <a:rPr lang="en-US"/>
              <a:t>23</a:t>
            </a:fld>
            <a:endParaRPr lang="en-US"/>
          </a:p>
        </p:txBody>
      </p:sp>
    </p:spTree>
    <p:extLst>
      <p:ext uri="{BB962C8B-B14F-4D97-AF65-F5344CB8AC3E}">
        <p14:creationId xmlns:p14="http://schemas.microsoft.com/office/powerpoint/2010/main" val="19929566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6" name="Rectangle 4"/>
          <p:cNvSpPr>
            <a:spLocks noGrp="1" noChangeArrowheads="1"/>
          </p:cNvSpPr>
          <p:nvPr>
            <p:ph type="title"/>
          </p:nvPr>
        </p:nvSpPr>
        <p:spPr/>
        <p:txBody>
          <a:bodyPr/>
          <a:lstStyle/>
          <a:p>
            <a:r>
              <a:rPr lang="en-US" dirty="0"/>
              <a:t>Reduction for PHF</a:t>
            </a:r>
          </a:p>
        </p:txBody>
      </p:sp>
      <p:sp>
        <p:nvSpPr>
          <p:cNvPr id="289797" name="Rectangle 5"/>
          <p:cNvSpPr>
            <a:spLocks noGrp="1" noChangeArrowheads="1"/>
          </p:cNvSpPr>
          <p:nvPr>
            <p:ph idx="1"/>
          </p:nvPr>
        </p:nvSpPr>
        <p:spPr>
          <a:xfrm>
            <a:off x="241100" y="1750219"/>
            <a:ext cx="4834955" cy="4759523"/>
          </a:xfrm>
        </p:spPr>
        <p:txBody>
          <a:bodyPr/>
          <a:lstStyle/>
          <a:p>
            <a:r>
              <a:rPr lang="en-US" dirty="0"/>
              <a:t>Assume EMP is fragmented as before and</a:t>
            </a:r>
          </a:p>
          <a:p>
            <a:pPr lvl="1"/>
            <a:r>
              <a:rPr lang="en-US" dirty="0"/>
              <a:t>ASG</a:t>
            </a:r>
            <a:r>
              <a:rPr lang="en-US" baseline="-25000" dirty="0"/>
              <a:t>1</a:t>
            </a:r>
            <a:r>
              <a:rPr lang="en-US" dirty="0"/>
              <a:t>: </a:t>
            </a:r>
            <a:r>
              <a:rPr lang="en-US" dirty="0">
                <a:latin typeface="Symbol" charset="2"/>
                <a:cs typeface="Symbol" charset="2"/>
                <a:sym typeface="Symbol"/>
              </a:rPr>
              <a:t></a:t>
            </a:r>
            <a:r>
              <a:rPr lang="en-US" baseline="-25000" dirty="0"/>
              <a:t>ENO ≤ "E3"</a:t>
            </a:r>
            <a:r>
              <a:rPr lang="en-US" dirty="0"/>
              <a:t>(ASG)</a:t>
            </a:r>
          </a:p>
          <a:p>
            <a:pPr lvl="1"/>
            <a:r>
              <a:rPr lang="en-US" dirty="0"/>
              <a:t>ASG</a:t>
            </a:r>
            <a:r>
              <a:rPr lang="en-US" baseline="-25000" dirty="0"/>
              <a:t>2</a:t>
            </a:r>
            <a:r>
              <a:rPr lang="en-US" dirty="0"/>
              <a:t>:</a:t>
            </a:r>
            <a:r>
              <a:rPr lang="en-US" dirty="0">
                <a:latin typeface="Symbol" charset="2"/>
                <a:cs typeface="Symbol" charset="2"/>
                <a:sym typeface="Symbol"/>
              </a:rPr>
              <a:t> </a:t>
            </a:r>
            <a:r>
              <a:rPr lang="en-US" baseline="-25000" dirty="0"/>
              <a:t>ENO &gt; "E3"</a:t>
            </a:r>
            <a:r>
              <a:rPr lang="en-US" dirty="0"/>
              <a:t>(ASG)</a:t>
            </a:r>
          </a:p>
          <a:p>
            <a:r>
              <a:rPr lang="en-US" dirty="0"/>
              <a:t>Consider the query</a:t>
            </a:r>
          </a:p>
          <a:p>
            <a:pPr>
              <a:lnSpc>
                <a:spcPct val="90000"/>
              </a:lnSpc>
              <a:spcAft>
                <a:spcPts val="400"/>
              </a:spcAft>
              <a:buNone/>
            </a:pPr>
            <a:r>
              <a:rPr lang="en-US" b="1" dirty="0">
                <a:latin typeface="Courier New"/>
              </a:rPr>
              <a:t>		SELECT </a:t>
            </a:r>
            <a:r>
              <a:rPr lang="en-US" dirty="0">
                <a:latin typeface="Courier New"/>
              </a:rPr>
              <a:t>*</a:t>
            </a:r>
          </a:p>
          <a:p>
            <a:pPr>
              <a:lnSpc>
                <a:spcPct val="90000"/>
              </a:lnSpc>
              <a:spcBef>
                <a:spcPct val="0"/>
              </a:spcBef>
              <a:spcAft>
                <a:spcPts val="400"/>
              </a:spcAft>
              <a:buNone/>
            </a:pPr>
            <a:r>
              <a:rPr lang="en-US" b="1" dirty="0">
                <a:latin typeface="Courier New"/>
              </a:rPr>
              <a:t>		FROM</a:t>
            </a:r>
            <a:r>
              <a:rPr lang="en-US" dirty="0">
                <a:latin typeface="Courier New"/>
              </a:rPr>
              <a:t>	  EMP</a:t>
            </a:r>
          </a:p>
          <a:p>
            <a:pPr>
              <a:lnSpc>
                <a:spcPct val="90000"/>
              </a:lnSpc>
              <a:spcBef>
                <a:spcPct val="0"/>
              </a:spcBef>
              <a:spcAft>
                <a:spcPts val="13"/>
              </a:spcAft>
              <a:buNone/>
            </a:pPr>
            <a:r>
              <a:rPr lang="en-US" b="1" dirty="0">
                <a:latin typeface="Courier New"/>
              </a:rPr>
              <a:t>		NATURAL JOIN </a:t>
            </a:r>
            <a:r>
              <a:rPr lang="en-US" dirty="0">
                <a:latin typeface="Courier New"/>
              </a:rPr>
              <a:t>ASG</a:t>
            </a:r>
          </a:p>
          <a:p>
            <a:r>
              <a:rPr lang="en-US" dirty="0"/>
              <a:t>Distribute join over unions</a:t>
            </a:r>
          </a:p>
          <a:p>
            <a:r>
              <a:rPr lang="en-US" dirty="0"/>
              <a:t>Apply the reduction rule</a:t>
            </a:r>
          </a:p>
          <a:p>
            <a:pPr lvl="1"/>
            <a:endParaRPr lang="en-US" dirty="0"/>
          </a:p>
        </p:txBody>
      </p:sp>
      <p:grpSp>
        <p:nvGrpSpPr>
          <p:cNvPr id="3" name="Group 2"/>
          <p:cNvGrpSpPr/>
          <p:nvPr/>
        </p:nvGrpSpPr>
        <p:grpSpPr>
          <a:xfrm>
            <a:off x="4489456" y="1738181"/>
            <a:ext cx="4505329" cy="1882776"/>
            <a:chOff x="6385004" y="2472080"/>
            <a:chExt cx="6407579" cy="2677726"/>
          </a:xfrm>
        </p:grpSpPr>
        <p:sp>
          <p:nvSpPr>
            <p:cNvPr id="289801" name="Text Box 9"/>
            <p:cNvSpPr txBox="1">
              <a:spLocks noChangeArrowheads="1"/>
            </p:cNvSpPr>
            <p:nvPr/>
          </p:nvSpPr>
          <p:spPr bwMode="auto">
            <a:xfrm>
              <a:off x="7583714" y="3555813"/>
              <a:ext cx="280169" cy="437727"/>
            </a:xfrm>
            <a:prstGeom prst="rect">
              <a:avLst/>
            </a:prstGeom>
            <a:noFill/>
            <a:ln w="9525">
              <a:noFill/>
              <a:miter lim="800000"/>
              <a:headEnd/>
              <a:tailEnd/>
            </a:ln>
            <a:effectLst/>
          </p:spPr>
          <p:txBody>
            <a:bodyPr wrap="none" lIns="0" tIns="0" rIns="0" bIns="0">
              <a:prstTxWarp prst="textNoShape">
                <a:avLst/>
              </a:prstTxWarp>
              <a:spAutoFit/>
            </a:bodyPr>
            <a:lstStyle/>
            <a:p>
              <a:pPr>
                <a:lnSpc>
                  <a:spcPts val="2400"/>
                </a:lnSpc>
                <a:tabLst>
                  <a:tab pos="0" algn="l"/>
                </a:tabLst>
              </a:pPr>
              <a:r>
                <a:rPr lang="en-US" sz="2000" dirty="0">
                  <a:solidFill>
                    <a:schemeClr val="tx2"/>
                  </a:solidFill>
                  <a:latin typeface="Symbol" charset="2"/>
                  <a:sym typeface="Symbol" charset="2"/>
                </a:rPr>
                <a:t></a:t>
              </a:r>
            </a:p>
          </p:txBody>
        </p:sp>
        <p:sp>
          <p:nvSpPr>
            <p:cNvPr id="289802" name="Text Box 10"/>
            <p:cNvSpPr txBox="1">
              <a:spLocks noChangeArrowheads="1"/>
            </p:cNvSpPr>
            <p:nvPr/>
          </p:nvSpPr>
          <p:spPr bwMode="auto">
            <a:xfrm>
              <a:off x="11119397" y="3555813"/>
              <a:ext cx="280169" cy="437727"/>
            </a:xfrm>
            <a:prstGeom prst="rect">
              <a:avLst/>
            </a:prstGeom>
            <a:noFill/>
            <a:ln w="9525">
              <a:noFill/>
              <a:miter lim="800000"/>
              <a:headEnd/>
              <a:tailEnd/>
            </a:ln>
            <a:effectLst/>
          </p:spPr>
          <p:txBody>
            <a:bodyPr wrap="none" lIns="0" tIns="0" rIns="0" bIns="0">
              <a:prstTxWarp prst="textNoShape">
                <a:avLst/>
              </a:prstTxWarp>
              <a:spAutoFit/>
            </a:bodyPr>
            <a:lstStyle/>
            <a:p>
              <a:pPr>
                <a:lnSpc>
                  <a:spcPts val="2400"/>
                </a:lnSpc>
                <a:tabLst>
                  <a:tab pos="0" algn="l"/>
                </a:tabLst>
              </a:pPr>
              <a:r>
                <a:rPr lang="en-US" sz="2000" dirty="0">
                  <a:solidFill>
                    <a:schemeClr val="tx2"/>
                  </a:solidFill>
                  <a:latin typeface="Symbol" charset="2"/>
                  <a:sym typeface="Symbol" charset="2"/>
                </a:rPr>
                <a:t></a:t>
              </a:r>
            </a:p>
          </p:txBody>
        </p:sp>
        <p:sp>
          <p:nvSpPr>
            <p:cNvPr id="289803" name="Text Box 11"/>
            <p:cNvSpPr txBox="1">
              <a:spLocks noChangeArrowheads="1"/>
            </p:cNvSpPr>
            <p:nvPr/>
          </p:nvSpPr>
          <p:spPr bwMode="auto">
            <a:xfrm>
              <a:off x="6385004" y="4750179"/>
              <a:ext cx="885050" cy="399627"/>
            </a:xfrm>
            <a:prstGeom prst="rect">
              <a:avLst/>
            </a:prstGeom>
            <a:noFill/>
            <a:ln w="9525">
              <a:noFill/>
              <a:miter lim="800000"/>
              <a:headEnd/>
              <a:tailEnd/>
            </a:ln>
            <a:effectLst/>
          </p:spPr>
          <p:txBody>
            <a:bodyPr wrap="none" lIns="0" tIns="0" rIns="0" bIns="0">
              <a:prstTxWarp prst="textNoShape">
                <a:avLst/>
              </a:prstTxWarp>
              <a:spAutoFit/>
            </a:bodyPr>
            <a:lstStyle/>
            <a:p>
              <a:pPr>
                <a:spcBef>
                  <a:spcPct val="15000"/>
                </a:spcBef>
                <a:tabLst>
                  <a:tab pos="0" algn="l"/>
                </a:tabLst>
              </a:pPr>
              <a:r>
                <a:rPr lang="en-US" sz="1800">
                  <a:solidFill>
                    <a:schemeClr val="tx2"/>
                  </a:solidFill>
                  <a:latin typeface="Arial" charset="0"/>
                </a:rPr>
                <a:t>EMP</a:t>
              </a:r>
              <a:r>
                <a:rPr lang="en-US" baseline="-25000">
                  <a:solidFill>
                    <a:schemeClr val="tx2"/>
                  </a:solidFill>
                  <a:latin typeface="Arial" charset="0"/>
                </a:rPr>
                <a:t>1</a:t>
              </a:r>
            </a:p>
          </p:txBody>
        </p:sp>
        <p:sp>
          <p:nvSpPr>
            <p:cNvPr id="289804" name="Text Box 12"/>
            <p:cNvSpPr txBox="1">
              <a:spLocks noChangeArrowheads="1"/>
            </p:cNvSpPr>
            <p:nvPr/>
          </p:nvSpPr>
          <p:spPr bwMode="auto">
            <a:xfrm>
              <a:off x="7480027" y="4750179"/>
              <a:ext cx="885050" cy="399627"/>
            </a:xfrm>
            <a:prstGeom prst="rect">
              <a:avLst/>
            </a:prstGeom>
            <a:noFill/>
            <a:ln w="9525">
              <a:noFill/>
              <a:miter lim="800000"/>
              <a:headEnd/>
              <a:tailEnd/>
            </a:ln>
            <a:effectLst/>
          </p:spPr>
          <p:txBody>
            <a:bodyPr wrap="none" lIns="0" tIns="0" rIns="0" bIns="0">
              <a:prstTxWarp prst="textNoShape">
                <a:avLst/>
              </a:prstTxWarp>
              <a:spAutoFit/>
            </a:bodyPr>
            <a:lstStyle/>
            <a:p>
              <a:pPr>
                <a:spcBef>
                  <a:spcPct val="15000"/>
                </a:spcBef>
                <a:tabLst>
                  <a:tab pos="0" algn="l"/>
                </a:tabLst>
              </a:pPr>
              <a:r>
                <a:rPr lang="en-US" sz="1800" dirty="0">
                  <a:solidFill>
                    <a:schemeClr val="tx2"/>
                  </a:solidFill>
                  <a:latin typeface="Arial" charset="0"/>
                </a:rPr>
                <a:t>EMP</a:t>
              </a:r>
              <a:r>
                <a:rPr lang="en-US" baseline="-25000" dirty="0">
                  <a:solidFill>
                    <a:schemeClr val="tx2"/>
                  </a:solidFill>
                  <a:latin typeface="Arial" charset="0"/>
                </a:rPr>
                <a:t>2</a:t>
              </a:r>
            </a:p>
          </p:txBody>
        </p:sp>
        <p:sp>
          <p:nvSpPr>
            <p:cNvPr id="289805" name="Text Box 13"/>
            <p:cNvSpPr txBox="1">
              <a:spLocks noChangeArrowheads="1"/>
            </p:cNvSpPr>
            <p:nvPr/>
          </p:nvSpPr>
          <p:spPr bwMode="auto">
            <a:xfrm>
              <a:off x="8559246" y="4750179"/>
              <a:ext cx="885050" cy="399627"/>
            </a:xfrm>
            <a:prstGeom prst="rect">
              <a:avLst/>
            </a:prstGeom>
            <a:noFill/>
            <a:ln w="9525">
              <a:noFill/>
              <a:miter lim="800000"/>
              <a:headEnd/>
              <a:tailEnd/>
            </a:ln>
            <a:effectLst/>
          </p:spPr>
          <p:txBody>
            <a:bodyPr wrap="none" lIns="0" tIns="0" rIns="0" bIns="0">
              <a:prstTxWarp prst="textNoShape">
                <a:avLst/>
              </a:prstTxWarp>
              <a:spAutoFit/>
            </a:bodyPr>
            <a:lstStyle/>
            <a:p>
              <a:pPr>
                <a:spcBef>
                  <a:spcPct val="15000"/>
                </a:spcBef>
                <a:tabLst>
                  <a:tab pos="0" algn="l"/>
                </a:tabLst>
              </a:pPr>
              <a:r>
                <a:rPr lang="en-US" sz="1800" dirty="0">
                  <a:solidFill>
                    <a:schemeClr val="tx2"/>
                  </a:solidFill>
                  <a:latin typeface="Arial" charset="0"/>
                </a:rPr>
                <a:t>EMP</a:t>
              </a:r>
              <a:r>
                <a:rPr lang="en-US" baseline="-25000" dirty="0">
                  <a:solidFill>
                    <a:schemeClr val="tx2"/>
                  </a:solidFill>
                  <a:latin typeface="Arial" charset="0"/>
                </a:rPr>
                <a:t>3</a:t>
              </a:r>
            </a:p>
          </p:txBody>
        </p:sp>
        <p:sp>
          <p:nvSpPr>
            <p:cNvPr id="289806" name="Text Box 14"/>
            <p:cNvSpPr txBox="1">
              <a:spLocks noChangeArrowheads="1"/>
            </p:cNvSpPr>
            <p:nvPr/>
          </p:nvSpPr>
          <p:spPr bwMode="auto">
            <a:xfrm>
              <a:off x="9880047" y="4750179"/>
              <a:ext cx="878276" cy="399627"/>
            </a:xfrm>
            <a:prstGeom prst="rect">
              <a:avLst/>
            </a:prstGeom>
            <a:noFill/>
            <a:ln w="9525">
              <a:noFill/>
              <a:miter lim="800000"/>
              <a:headEnd/>
              <a:tailEnd/>
            </a:ln>
            <a:effectLst/>
          </p:spPr>
          <p:txBody>
            <a:bodyPr wrap="none" lIns="0" tIns="0" rIns="0" bIns="0">
              <a:prstTxWarp prst="textNoShape">
                <a:avLst/>
              </a:prstTxWarp>
              <a:spAutoFit/>
            </a:bodyPr>
            <a:lstStyle/>
            <a:p>
              <a:pPr>
                <a:spcBef>
                  <a:spcPct val="15000"/>
                </a:spcBef>
                <a:tabLst>
                  <a:tab pos="0" algn="l"/>
                </a:tabLst>
              </a:pPr>
              <a:r>
                <a:rPr lang="en-US" sz="1800">
                  <a:solidFill>
                    <a:schemeClr val="tx2"/>
                  </a:solidFill>
                  <a:latin typeface="Arial" charset="0"/>
                </a:rPr>
                <a:t>ASG</a:t>
              </a:r>
              <a:r>
                <a:rPr lang="en-US" baseline="-25000">
                  <a:solidFill>
                    <a:schemeClr val="tx2"/>
                  </a:solidFill>
                  <a:latin typeface="Arial" charset="0"/>
                </a:rPr>
                <a:t>1</a:t>
              </a:r>
            </a:p>
          </p:txBody>
        </p:sp>
        <p:sp>
          <p:nvSpPr>
            <p:cNvPr id="289807" name="Text Box 15"/>
            <p:cNvSpPr txBox="1">
              <a:spLocks noChangeArrowheads="1"/>
            </p:cNvSpPr>
            <p:nvPr/>
          </p:nvSpPr>
          <p:spPr bwMode="auto">
            <a:xfrm>
              <a:off x="11914307" y="4750179"/>
              <a:ext cx="878276" cy="399627"/>
            </a:xfrm>
            <a:prstGeom prst="rect">
              <a:avLst/>
            </a:prstGeom>
            <a:noFill/>
            <a:ln w="9525">
              <a:noFill/>
              <a:miter lim="800000"/>
              <a:headEnd/>
              <a:tailEnd/>
            </a:ln>
            <a:effectLst/>
          </p:spPr>
          <p:txBody>
            <a:bodyPr wrap="none" lIns="0" tIns="0" rIns="0" bIns="0">
              <a:prstTxWarp prst="textNoShape">
                <a:avLst/>
              </a:prstTxWarp>
              <a:spAutoFit/>
            </a:bodyPr>
            <a:lstStyle/>
            <a:p>
              <a:pPr>
                <a:spcBef>
                  <a:spcPct val="15000"/>
                </a:spcBef>
                <a:tabLst>
                  <a:tab pos="0" algn="l"/>
                </a:tabLst>
              </a:pPr>
              <a:r>
                <a:rPr lang="en-US" sz="1800">
                  <a:solidFill>
                    <a:schemeClr val="tx2"/>
                  </a:solidFill>
                  <a:latin typeface="Arial" charset="0"/>
                </a:rPr>
                <a:t>ASG</a:t>
              </a:r>
              <a:r>
                <a:rPr lang="en-US" baseline="-25000">
                  <a:solidFill>
                    <a:schemeClr val="tx2"/>
                  </a:solidFill>
                  <a:latin typeface="Arial" charset="0"/>
                </a:rPr>
                <a:t>2</a:t>
              </a:r>
            </a:p>
          </p:txBody>
        </p:sp>
        <p:sp>
          <p:nvSpPr>
            <p:cNvPr id="289808" name="Line 16"/>
            <p:cNvSpPr>
              <a:spLocks noChangeShapeType="1"/>
            </p:cNvSpPr>
            <p:nvPr/>
          </p:nvSpPr>
          <p:spPr bwMode="auto">
            <a:xfrm rot="10800000" flipH="1">
              <a:off x="7744187" y="3993823"/>
              <a:ext cx="11289" cy="740552"/>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09" name="Line 17"/>
            <p:cNvSpPr>
              <a:spLocks noChangeShapeType="1"/>
            </p:cNvSpPr>
            <p:nvPr/>
          </p:nvSpPr>
          <p:spPr bwMode="auto">
            <a:xfrm rot="10800000" flipH="1">
              <a:off x="6658195" y="4016401"/>
              <a:ext cx="943752" cy="717974"/>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10" name="Line 18"/>
            <p:cNvSpPr>
              <a:spLocks noChangeShapeType="1"/>
            </p:cNvSpPr>
            <p:nvPr/>
          </p:nvSpPr>
          <p:spPr bwMode="auto">
            <a:xfrm rot="10800000">
              <a:off x="7890943" y="4034463"/>
              <a:ext cx="955041" cy="717974"/>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11" name="Line 19"/>
            <p:cNvSpPr>
              <a:spLocks noChangeShapeType="1"/>
            </p:cNvSpPr>
            <p:nvPr/>
          </p:nvSpPr>
          <p:spPr bwMode="auto">
            <a:xfrm rot="10800000" flipH="1">
              <a:off x="10198394" y="3993823"/>
              <a:ext cx="941494" cy="717974"/>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12" name="Line 20"/>
            <p:cNvSpPr>
              <a:spLocks noChangeShapeType="1"/>
            </p:cNvSpPr>
            <p:nvPr/>
          </p:nvSpPr>
          <p:spPr bwMode="auto">
            <a:xfrm rot="10800000">
              <a:off x="11286644" y="4011885"/>
              <a:ext cx="955041" cy="717974"/>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13" name="Line 21"/>
            <p:cNvSpPr>
              <a:spLocks noChangeShapeType="1"/>
            </p:cNvSpPr>
            <p:nvPr/>
          </p:nvSpPr>
          <p:spPr bwMode="auto">
            <a:xfrm rot="10800000" flipH="1">
              <a:off x="7737414" y="2962018"/>
              <a:ext cx="1684304" cy="672818"/>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14" name="Line 22"/>
            <p:cNvSpPr>
              <a:spLocks noChangeShapeType="1"/>
            </p:cNvSpPr>
            <p:nvPr/>
          </p:nvSpPr>
          <p:spPr bwMode="auto">
            <a:xfrm rot="10800000">
              <a:off x="9516545" y="2984596"/>
              <a:ext cx="1697850" cy="672818"/>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16" name="Text Box 24"/>
            <p:cNvSpPr txBox="1">
              <a:spLocks noChangeArrowheads="1"/>
            </p:cNvSpPr>
            <p:nvPr/>
          </p:nvSpPr>
          <p:spPr bwMode="auto">
            <a:xfrm>
              <a:off x="9062731" y="2472080"/>
              <a:ext cx="1126632" cy="422205"/>
            </a:xfrm>
            <a:prstGeom prst="rect">
              <a:avLst/>
            </a:prstGeom>
            <a:noFill/>
            <a:ln w="9525">
              <a:noFill/>
              <a:miter lim="800000"/>
              <a:headEnd/>
              <a:tailEnd/>
            </a:ln>
            <a:effectLst/>
          </p:spPr>
          <p:txBody>
            <a:bodyPr wrap="square" lIns="0" tIns="0" rIns="0" bIns="0">
              <a:prstTxWarp prst="textNoShape">
                <a:avLst/>
              </a:prstTxWarp>
              <a:spAutoFit/>
            </a:bodyPr>
            <a:lstStyle/>
            <a:p>
              <a:pPr>
                <a:lnSpc>
                  <a:spcPts val="2200"/>
                </a:lnSpc>
                <a:tabLst>
                  <a:tab pos="0" algn="l"/>
                </a:tabLst>
              </a:pPr>
              <a:r>
                <a:rPr lang="en-US" spc="-300" dirty="0">
                  <a:solidFill>
                    <a:schemeClr val="tx2"/>
                  </a:solidFill>
                  <a:latin typeface="MS PGothic"/>
                  <a:ea typeface="MS PGothic"/>
                </a:rPr>
                <a:t>▷◁ </a:t>
              </a:r>
              <a:r>
                <a:rPr lang="en-US" baseline="-25000" dirty="0">
                  <a:solidFill>
                    <a:schemeClr val="tx2"/>
                  </a:solidFill>
                  <a:latin typeface="Arial" charset="0"/>
                </a:rPr>
                <a:t>ENO</a:t>
              </a:r>
            </a:p>
          </p:txBody>
        </p:sp>
      </p:grpSp>
      <p:grpSp>
        <p:nvGrpSpPr>
          <p:cNvPr id="5" name="Group 4"/>
          <p:cNvGrpSpPr/>
          <p:nvPr/>
        </p:nvGrpSpPr>
        <p:grpSpPr>
          <a:xfrm>
            <a:off x="4490766" y="4005064"/>
            <a:ext cx="4649787" cy="2112964"/>
            <a:chOff x="6177281" y="5976152"/>
            <a:chExt cx="6613031" cy="3005104"/>
          </a:xfrm>
        </p:grpSpPr>
        <p:sp>
          <p:nvSpPr>
            <p:cNvPr id="289819" name="Text Box 27"/>
            <p:cNvSpPr txBox="1">
              <a:spLocks noChangeArrowheads="1"/>
            </p:cNvSpPr>
            <p:nvPr/>
          </p:nvSpPr>
          <p:spPr bwMode="auto">
            <a:xfrm>
              <a:off x="9078525" y="5976152"/>
              <a:ext cx="279964" cy="532836"/>
            </a:xfrm>
            <a:prstGeom prst="rect">
              <a:avLst/>
            </a:prstGeom>
            <a:noFill/>
            <a:ln w="9525">
              <a:noFill/>
              <a:miter lim="800000"/>
              <a:headEnd/>
              <a:tailEnd/>
            </a:ln>
            <a:effectLst/>
          </p:spPr>
          <p:txBody>
            <a:bodyPr lIns="0" tIns="0" rIns="0" bIns="0">
              <a:prstTxWarp prst="textNoShape">
                <a:avLst/>
              </a:prstTxWarp>
              <a:spAutoFit/>
            </a:bodyPr>
            <a:lstStyle/>
            <a:p>
              <a:pPr>
                <a:lnSpc>
                  <a:spcPts val="2900"/>
                </a:lnSpc>
                <a:tabLst>
                  <a:tab pos="0" algn="l"/>
                </a:tabLst>
              </a:pPr>
              <a:r>
                <a:rPr lang="en-US" sz="2500" dirty="0">
                  <a:solidFill>
                    <a:schemeClr val="tx2"/>
                  </a:solidFill>
                  <a:latin typeface="Symbol" charset="2"/>
                  <a:sym typeface="Symbol" charset="2"/>
                </a:rPr>
                <a:t></a:t>
              </a:r>
              <a:endParaRPr lang="en-US" dirty="0">
                <a:solidFill>
                  <a:schemeClr val="tx2"/>
                </a:solidFill>
                <a:latin typeface="Symbol" charset="2"/>
                <a:sym typeface="Symbol" charset="2"/>
              </a:endParaRPr>
            </a:p>
          </p:txBody>
        </p:sp>
        <p:sp>
          <p:nvSpPr>
            <p:cNvPr id="289820" name="Line 28"/>
            <p:cNvSpPr>
              <a:spLocks noChangeShapeType="1"/>
            </p:cNvSpPr>
            <p:nvPr/>
          </p:nvSpPr>
          <p:spPr bwMode="auto">
            <a:xfrm rot="10800000" flipH="1">
              <a:off x="7123290" y="6443512"/>
              <a:ext cx="1941689" cy="946009"/>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21" name="Text Box 29"/>
            <p:cNvSpPr txBox="1">
              <a:spLocks noChangeArrowheads="1"/>
            </p:cNvSpPr>
            <p:nvPr/>
          </p:nvSpPr>
          <p:spPr bwMode="auto">
            <a:xfrm>
              <a:off x="6177281" y="8577114"/>
              <a:ext cx="885049" cy="399627"/>
            </a:xfrm>
            <a:prstGeom prst="rect">
              <a:avLst/>
            </a:prstGeom>
            <a:noFill/>
            <a:ln w="9525">
              <a:noFill/>
              <a:miter lim="800000"/>
              <a:headEnd/>
              <a:tailEnd/>
            </a:ln>
            <a:effectLst/>
          </p:spPr>
          <p:txBody>
            <a:bodyPr lIns="0" tIns="0" rIns="0" bIns="0">
              <a:prstTxWarp prst="textNoShape">
                <a:avLst/>
              </a:prstTxWarp>
              <a:spAutoFit/>
            </a:bodyPr>
            <a:lstStyle/>
            <a:p>
              <a:pPr>
                <a:spcAft>
                  <a:spcPct val="15000"/>
                </a:spcAft>
                <a:tabLst>
                  <a:tab pos="0" algn="l"/>
                </a:tabLst>
              </a:pPr>
              <a:r>
                <a:rPr lang="en-US" sz="1800">
                  <a:solidFill>
                    <a:schemeClr val="tx2"/>
                  </a:solidFill>
                  <a:latin typeface="Arial" charset="0"/>
                </a:rPr>
                <a:t>EMP</a:t>
              </a:r>
              <a:r>
                <a:rPr lang="en-US" baseline="-25000">
                  <a:solidFill>
                    <a:schemeClr val="tx2"/>
                  </a:solidFill>
                  <a:latin typeface="Arial" charset="0"/>
                </a:rPr>
                <a:t>1</a:t>
              </a:r>
            </a:p>
          </p:txBody>
        </p:sp>
        <p:sp>
          <p:nvSpPr>
            <p:cNvPr id="289822" name="Text Box 30"/>
            <p:cNvSpPr txBox="1">
              <a:spLocks noChangeArrowheads="1"/>
            </p:cNvSpPr>
            <p:nvPr/>
          </p:nvSpPr>
          <p:spPr bwMode="auto">
            <a:xfrm>
              <a:off x="7432605" y="8577114"/>
              <a:ext cx="866987" cy="399627"/>
            </a:xfrm>
            <a:prstGeom prst="rect">
              <a:avLst/>
            </a:prstGeom>
            <a:noFill/>
            <a:ln w="9525">
              <a:noFill/>
              <a:miter lim="800000"/>
              <a:headEnd/>
              <a:tailEnd/>
            </a:ln>
            <a:effectLst/>
          </p:spPr>
          <p:txBody>
            <a:bodyPr lIns="0" tIns="0" rIns="0" bIns="0">
              <a:prstTxWarp prst="textNoShape">
                <a:avLst/>
              </a:prstTxWarp>
              <a:spAutoFit/>
            </a:bodyPr>
            <a:lstStyle/>
            <a:p>
              <a:pPr>
                <a:spcAft>
                  <a:spcPct val="15000"/>
                </a:spcAft>
                <a:tabLst>
                  <a:tab pos="0" algn="l"/>
                </a:tabLst>
              </a:pPr>
              <a:r>
                <a:rPr lang="en-US" sz="1800">
                  <a:solidFill>
                    <a:schemeClr val="tx2"/>
                  </a:solidFill>
                  <a:latin typeface="Arial" charset="0"/>
                </a:rPr>
                <a:t>ASG</a:t>
              </a:r>
              <a:r>
                <a:rPr lang="en-US" baseline="-25000">
                  <a:solidFill>
                    <a:schemeClr val="tx2"/>
                  </a:solidFill>
                  <a:latin typeface="Arial" charset="0"/>
                </a:rPr>
                <a:t>1</a:t>
              </a:r>
            </a:p>
          </p:txBody>
        </p:sp>
        <p:sp>
          <p:nvSpPr>
            <p:cNvPr id="289823" name="Line 31"/>
            <p:cNvSpPr>
              <a:spLocks noChangeShapeType="1"/>
            </p:cNvSpPr>
            <p:nvPr/>
          </p:nvSpPr>
          <p:spPr bwMode="auto">
            <a:xfrm rot="10800000" flipH="1">
              <a:off x="6457245" y="7872686"/>
              <a:ext cx="553156" cy="693138"/>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24" name="Line 32"/>
            <p:cNvSpPr>
              <a:spLocks noChangeShapeType="1"/>
            </p:cNvSpPr>
            <p:nvPr/>
          </p:nvSpPr>
          <p:spPr bwMode="auto">
            <a:xfrm rot="10800000">
              <a:off x="7102970" y="7872686"/>
              <a:ext cx="562187" cy="693138"/>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25" name="Text Box 33"/>
            <p:cNvSpPr txBox="1">
              <a:spLocks noChangeArrowheads="1"/>
            </p:cNvSpPr>
            <p:nvPr/>
          </p:nvSpPr>
          <p:spPr bwMode="auto">
            <a:xfrm>
              <a:off x="8324428" y="8577114"/>
              <a:ext cx="885049" cy="399627"/>
            </a:xfrm>
            <a:prstGeom prst="rect">
              <a:avLst/>
            </a:prstGeom>
            <a:noFill/>
            <a:ln w="9525">
              <a:noFill/>
              <a:miter lim="800000"/>
              <a:headEnd/>
              <a:tailEnd/>
            </a:ln>
            <a:effectLst/>
          </p:spPr>
          <p:txBody>
            <a:bodyPr lIns="0" tIns="0" rIns="0" bIns="0">
              <a:prstTxWarp prst="textNoShape">
                <a:avLst/>
              </a:prstTxWarp>
              <a:spAutoFit/>
            </a:bodyPr>
            <a:lstStyle/>
            <a:p>
              <a:pPr>
                <a:spcAft>
                  <a:spcPct val="15000"/>
                </a:spcAft>
                <a:tabLst>
                  <a:tab pos="0" algn="l"/>
                </a:tabLst>
              </a:pPr>
              <a:r>
                <a:rPr lang="en-US" sz="1800">
                  <a:solidFill>
                    <a:schemeClr val="tx2"/>
                  </a:solidFill>
                  <a:latin typeface="Arial" charset="0"/>
                </a:rPr>
                <a:t>EMP</a:t>
              </a:r>
              <a:r>
                <a:rPr lang="en-US" baseline="-25000">
                  <a:solidFill>
                    <a:schemeClr val="tx2"/>
                  </a:solidFill>
                  <a:latin typeface="Arial" charset="0"/>
                </a:rPr>
                <a:t>2</a:t>
              </a:r>
            </a:p>
          </p:txBody>
        </p:sp>
        <p:sp>
          <p:nvSpPr>
            <p:cNvPr id="289826" name="Text Box 34"/>
            <p:cNvSpPr txBox="1">
              <a:spLocks noChangeArrowheads="1"/>
            </p:cNvSpPr>
            <p:nvPr/>
          </p:nvSpPr>
          <p:spPr bwMode="auto">
            <a:xfrm>
              <a:off x="9582010" y="8577114"/>
              <a:ext cx="866987" cy="399627"/>
            </a:xfrm>
            <a:prstGeom prst="rect">
              <a:avLst/>
            </a:prstGeom>
            <a:noFill/>
            <a:ln w="9525">
              <a:noFill/>
              <a:miter lim="800000"/>
              <a:headEnd/>
              <a:tailEnd/>
            </a:ln>
            <a:effectLst/>
          </p:spPr>
          <p:txBody>
            <a:bodyPr lIns="0" tIns="0" rIns="0" bIns="0">
              <a:prstTxWarp prst="textNoShape">
                <a:avLst/>
              </a:prstTxWarp>
              <a:spAutoFit/>
            </a:bodyPr>
            <a:lstStyle/>
            <a:p>
              <a:pPr>
                <a:spcAft>
                  <a:spcPct val="15000"/>
                </a:spcAft>
                <a:tabLst>
                  <a:tab pos="0" algn="l"/>
                </a:tabLst>
              </a:pPr>
              <a:r>
                <a:rPr lang="en-US" sz="1800">
                  <a:solidFill>
                    <a:schemeClr val="tx2"/>
                  </a:solidFill>
                  <a:latin typeface="Arial" charset="0"/>
                </a:rPr>
                <a:t>ASG</a:t>
              </a:r>
              <a:r>
                <a:rPr lang="en-US" baseline="-25000">
                  <a:solidFill>
                    <a:schemeClr val="tx2"/>
                  </a:solidFill>
                  <a:latin typeface="Arial" charset="0"/>
                </a:rPr>
                <a:t>2</a:t>
              </a:r>
            </a:p>
          </p:txBody>
        </p:sp>
        <p:sp>
          <p:nvSpPr>
            <p:cNvPr id="289827" name="Line 35"/>
            <p:cNvSpPr>
              <a:spLocks noChangeShapeType="1"/>
            </p:cNvSpPr>
            <p:nvPr/>
          </p:nvSpPr>
          <p:spPr bwMode="auto">
            <a:xfrm rot="10800000" flipH="1">
              <a:off x="8606650" y="7872686"/>
              <a:ext cx="550898" cy="693138"/>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28" name="Line 36"/>
            <p:cNvSpPr>
              <a:spLocks noChangeShapeType="1"/>
            </p:cNvSpPr>
            <p:nvPr/>
          </p:nvSpPr>
          <p:spPr bwMode="auto">
            <a:xfrm rot="10800000">
              <a:off x="9252374" y="7872686"/>
              <a:ext cx="559929" cy="693138"/>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29" name="Text Box 37"/>
            <p:cNvSpPr txBox="1">
              <a:spLocks noChangeArrowheads="1"/>
            </p:cNvSpPr>
            <p:nvPr/>
          </p:nvSpPr>
          <p:spPr bwMode="auto">
            <a:xfrm>
              <a:off x="10670259" y="8577114"/>
              <a:ext cx="885049" cy="399627"/>
            </a:xfrm>
            <a:prstGeom prst="rect">
              <a:avLst/>
            </a:prstGeom>
            <a:noFill/>
            <a:ln w="9525">
              <a:noFill/>
              <a:miter lim="800000"/>
              <a:headEnd/>
              <a:tailEnd/>
            </a:ln>
            <a:effectLst/>
          </p:spPr>
          <p:txBody>
            <a:bodyPr lIns="0" tIns="0" rIns="0" bIns="0">
              <a:prstTxWarp prst="textNoShape">
                <a:avLst/>
              </a:prstTxWarp>
              <a:spAutoFit/>
            </a:bodyPr>
            <a:lstStyle/>
            <a:p>
              <a:pPr>
                <a:spcAft>
                  <a:spcPct val="15000"/>
                </a:spcAft>
                <a:tabLst>
                  <a:tab pos="0" algn="l"/>
                </a:tabLst>
              </a:pPr>
              <a:r>
                <a:rPr lang="en-US" sz="1800">
                  <a:solidFill>
                    <a:schemeClr val="tx2"/>
                  </a:solidFill>
                  <a:latin typeface="Arial" charset="0"/>
                </a:rPr>
                <a:t>EMP</a:t>
              </a:r>
              <a:r>
                <a:rPr lang="en-US" baseline="-25000">
                  <a:solidFill>
                    <a:schemeClr val="tx2"/>
                  </a:solidFill>
                  <a:latin typeface="Arial" charset="0"/>
                </a:rPr>
                <a:t>3</a:t>
              </a:r>
            </a:p>
          </p:txBody>
        </p:sp>
        <p:sp>
          <p:nvSpPr>
            <p:cNvPr id="289830" name="Text Box 38"/>
            <p:cNvSpPr txBox="1">
              <a:spLocks noChangeArrowheads="1"/>
            </p:cNvSpPr>
            <p:nvPr/>
          </p:nvSpPr>
          <p:spPr bwMode="auto">
            <a:xfrm>
              <a:off x="11912036" y="8581629"/>
              <a:ext cx="878276" cy="399627"/>
            </a:xfrm>
            <a:prstGeom prst="rect">
              <a:avLst/>
            </a:prstGeom>
            <a:noFill/>
            <a:ln w="9525">
              <a:noFill/>
              <a:miter lim="800000"/>
              <a:headEnd/>
              <a:tailEnd/>
            </a:ln>
            <a:effectLst/>
          </p:spPr>
          <p:txBody>
            <a:bodyPr wrap="none" lIns="0" tIns="0" rIns="0" bIns="0">
              <a:prstTxWarp prst="textNoShape">
                <a:avLst/>
              </a:prstTxWarp>
              <a:spAutoFit/>
            </a:bodyPr>
            <a:lstStyle/>
            <a:p>
              <a:pPr>
                <a:spcAft>
                  <a:spcPct val="15000"/>
                </a:spcAft>
                <a:tabLst>
                  <a:tab pos="0" algn="l"/>
                </a:tabLst>
              </a:pPr>
              <a:r>
                <a:rPr lang="en-US" sz="1800">
                  <a:solidFill>
                    <a:schemeClr val="tx2"/>
                  </a:solidFill>
                  <a:latin typeface="Arial" charset="0"/>
                </a:rPr>
                <a:t>ASG</a:t>
              </a:r>
              <a:r>
                <a:rPr lang="en-US" baseline="-25000">
                  <a:solidFill>
                    <a:schemeClr val="tx2"/>
                  </a:solidFill>
                  <a:latin typeface="Arial" charset="0"/>
                </a:rPr>
                <a:t>2</a:t>
              </a:r>
            </a:p>
          </p:txBody>
        </p:sp>
        <p:sp>
          <p:nvSpPr>
            <p:cNvPr id="289831" name="Line 39"/>
            <p:cNvSpPr>
              <a:spLocks noChangeShapeType="1"/>
            </p:cNvSpPr>
            <p:nvPr/>
          </p:nvSpPr>
          <p:spPr bwMode="auto">
            <a:xfrm rot="10800000" flipH="1">
              <a:off x="10950223" y="7872686"/>
              <a:ext cx="553156" cy="693138"/>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32" name="Line 40"/>
            <p:cNvSpPr>
              <a:spLocks noChangeShapeType="1"/>
            </p:cNvSpPr>
            <p:nvPr/>
          </p:nvSpPr>
          <p:spPr bwMode="auto">
            <a:xfrm rot="10800000">
              <a:off x="11595948" y="7872686"/>
              <a:ext cx="562187" cy="693138"/>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33" name="Line 41"/>
            <p:cNvSpPr>
              <a:spLocks noChangeShapeType="1"/>
            </p:cNvSpPr>
            <p:nvPr/>
          </p:nvSpPr>
          <p:spPr bwMode="auto">
            <a:xfrm rot="10800000">
              <a:off x="9437512" y="6443512"/>
              <a:ext cx="1952978" cy="946009"/>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34" name="Line 42"/>
            <p:cNvSpPr>
              <a:spLocks noChangeShapeType="1"/>
            </p:cNvSpPr>
            <p:nvPr/>
          </p:nvSpPr>
          <p:spPr bwMode="auto">
            <a:xfrm rot="10800000" flipH="1">
              <a:off x="9227539" y="6443512"/>
              <a:ext cx="9031" cy="1009227"/>
            </a:xfrm>
            <a:prstGeom prst="line">
              <a:avLst/>
            </a:prstGeom>
            <a:noFill/>
            <a:ln w="19050">
              <a:solidFill>
                <a:schemeClr val="tx2"/>
              </a:solidFill>
              <a:round/>
              <a:headEnd/>
              <a:tailEnd type="triangle" w="lg" len="lg"/>
            </a:ln>
            <a:effectLst/>
          </p:spPr>
          <p:txBody>
            <a:bodyPr>
              <a:prstTxWarp prst="textNoShape">
                <a:avLst/>
              </a:prstTxWarp>
            </a:bodyPr>
            <a:lstStyle/>
            <a:p>
              <a:endParaRPr lang="en-US" dirty="0">
                <a:solidFill>
                  <a:schemeClr val="tx2"/>
                </a:solidFill>
                <a:latin typeface="Arial"/>
              </a:endParaRPr>
            </a:p>
          </p:txBody>
        </p:sp>
        <p:sp>
          <p:nvSpPr>
            <p:cNvPr id="289836" name="Text Box 44"/>
            <p:cNvSpPr txBox="1">
              <a:spLocks noChangeArrowheads="1"/>
            </p:cNvSpPr>
            <p:nvPr/>
          </p:nvSpPr>
          <p:spPr bwMode="auto">
            <a:xfrm>
              <a:off x="6604001" y="7348882"/>
              <a:ext cx="1198880" cy="422205"/>
            </a:xfrm>
            <a:prstGeom prst="rect">
              <a:avLst/>
            </a:prstGeom>
            <a:noFill/>
            <a:ln w="9525">
              <a:noFill/>
              <a:miter lim="800000"/>
              <a:headEnd/>
              <a:tailEnd/>
            </a:ln>
            <a:effectLst/>
          </p:spPr>
          <p:txBody>
            <a:bodyPr wrap="square" lIns="0" tIns="0" rIns="0" bIns="0">
              <a:prstTxWarp prst="textNoShape">
                <a:avLst/>
              </a:prstTxWarp>
              <a:spAutoFit/>
            </a:bodyPr>
            <a:lstStyle/>
            <a:p>
              <a:pPr>
                <a:lnSpc>
                  <a:spcPts val="2200"/>
                </a:lnSpc>
                <a:tabLst>
                  <a:tab pos="0" algn="l"/>
                </a:tabLst>
              </a:pPr>
              <a:r>
                <a:rPr lang="en-US" spc="-300" dirty="0">
                  <a:solidFill>
                    <a:schemeClr val="tx2"/>
                  </a:solidFill>
                  <a:latin typeface="MS PGothic"/>
                  <a:ea typeface="MS PGothic"/>
                </a:rPr>
                <a:t>▷◁ </a:t>
              </a:r>
              <a:r>
                <a:rPr lang="en-US" baseline="-25000" dirty="0">
                  <a:solidFill>
                    <a:schemeClr val="tx2"/>
                  </a:solidFill>
                  <a:latin typeface="Arial" charset="0"/>
                </a:rPr>
                <a:t>ENO</a:t>
              </a:r>
            </a:p>
          </p:txBody>
        </p:sp>
        <p:sp>
          <p:nvSpPr>
            <p:cNvPr id="289846" name="Text Box 54"/>
            <p:cNvSpPr txBox="1">
              <a:spLocks noChangeArrowheads="1"/>
            </p:cNvSpPr>
            <p:nvPr/>
          </p:nvSpPr>
          <p:spPr bwMode="auto">
            <a:xfrm>
              <a:off x="8654063" y="7348882"/>
              <a:ext cx="1115342" cy="422205"/>
            </a:xfrm>
            <a:prstGeom prst="rect">
              <a:avLst/>
            </a:prstGeom>
            <a:noFill/>
            <a:ln w="9525">
              <a:noFill/>
              <a:miter lim="800000"/>
              <a:headEnd/>
              <a:tailEnd/>
            </a:ln>
            <a:effectLst/>
          </p:spPr>
          <p:txBody>
            <a:bodyPr wrap="square" lIns="0" tIns="0" rIns="0" bIns="0">
              <a:prstTxWarp prst="textNoShape">
                <a:avLst/>
              </a:prstTxWarp>
              <a:spAutoFit/>
            </a:bodyPr>
            <a:lstStyle/>
            <a:p>
              <a:pPr>
                <a:lnSpc>
                  <a:spcPts val="2200"/>
                </a:lnSpc>
                <a:tabLst>
                  <a:tab pos="0" algn="l"/>
                </a:tabLst>
              </a:pPr>
              <a:r>
                <a:rPr lang="en-US" spc="-300" dirty="0">
                  <a:solidFill>
                    <a:schemeClr val="tx2"/>
                  </a:solidFill>
                  <a:latin typeface="MS PGothic"/>
                  <a:ea typeface="MS PGothic"/>
                </a:rPr>
                <a:t>▷◁ </a:t>
              </a:r>
              <a:r>
                <a:rPr lang="en-US" baseline="-25000" dirty="0">
                  <a:solidFill>
                    <a:schemeClr val="tx2"/>
                  </a:solidFill>
                  <a:latin typeface="Arial" charset="0"/>
                </a:rPr>
                <a:t>ENO</a:t>
              </a:r>
            </a:p>
          </p:txBody>
        </p:sp>
        <p:sp>
          <p:nvSpPr>
            <p:cNvPr id="289849" name="Text Box 57"/>
            <p:cNvSpPr txBox="1">
              <a:spLocks noChangeArrowheads="1"/>
            </p:cNvSpPr>
            <p:nvPr/>
          </p:nvSpPr>
          <p:spPr bwMode="auto">
            <a:xfrm>
              <a:off x="11008925" y="7348882"/>
              <a:ext cx="1126631" cy="422205"/>
            </a:xfrm>
            <a:prstGeom prst="rect">
              <a:avLst/>
            </a:prstGeom>
            <a:noFill/>
            <a:ln w="9525">
              <a:noFill/>
              <a:miter lim="800000"/>
              <a:headEnd/>
              <a:tailEnd/>
            </a:ln>
            <a:effectLst/>
          </p:spPr>
          <p:txBody>
            <a:bodyPr wrap="square" lIns="0" tIns="0" rIns="0" bIns="0">
              <a:prstTxWarp prst="textNoShape">
                <a:avLst/>
              </a:prstTxWarp>
              <a:spAutoFit/>
            </a:bodyPr>
            <a:lstStyle/>
            <a:p>
              <a:pPr>
                <a:lnSpc>
                  <a:spcPts val="2200"/>
                </a:lnSpc>
                <a:tabLst>
                  <a:tab pos="0" algn="l"/>
                </a:tabLst>
              </a:pPr>
              <a:r>
                <a:rPr lang="en-US" spc="-300" dirty="0">
                  <a:solidFill>
                    <a:schemeClr val="tx2"/>
                  </a:solidFill>
                  <a:latin typeface="MS PGothic"/>
                  <a:ea typeface="MS PGothic"/>
                </a:rPr>
                <a:t>▷◁ </a:t>
              </a:r>
              <a:r>
                <a:rPr lang="en-US" baseline="-25000" dirty="0">
                  <a:solidFill>
                    <a:schemeClr val="tx2"/>
                  </a:solidFill>
                  <a:latin typeface="Arial" charset="0"/>
                </a:rPr>
                <a:t>ENO</a:t>
              </a:r>
            </a:p>
          </p:txBody>
        </p:sp>
      </p:grpSp>
      <p:sp>
        <p:nvSpPr>
          <p:cNvPr id="2" name="Footer Placeholder 1">
            <a:extLst>
              <a:ext uri="{FF2B5EF4-FFF2-40B4-BE49-F238E27FC236}">
                <a16:creationId xmlns:a16="http://schemas.microsoft.com/office/drawing/2014/main" id="{C4166C80-56C8-3944-B124-819BC417AE92}"/>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0784A6A4-E7CD-A046-B771-BC6A5687AC70}"/>
              </a:ext>
            </a:extLst>
          </p:cNvPr>
          <p:cNvSpPr>
            <a:spLocks noGrp="1"/>
          </p:cNvSpPr>
          <p:nvPr>
            <p:ph type="sldNum" sz="quarter" idx="4"/>
          </p:nvPr>
        </p:nvSpPr>
        <p:spPr/>
        <p:txBody>
          <a:bodyPr/>
          <a:lstStyle/>
          <a:p>
            <a:fld id="{FD96158B-4539-3C43-9DE5-94C547866200}" type="slidenum">
              <a:rPr lang="en-US"/>
              <a:t>24</a:t>
            </a:fld>
            <a:endParaRPr lang="en-US"/>
          </a:p>
        </p:txBody>
      </p:sp>
    </p:spTree>
    <p:extLst>
      <p:ext uri="{BB962C8B-B14F-4D97-AF65-F5344CB8AC3E}">
        <p14:creationId xmlns:p14="http://schemas.microsoft.com/office/powerpoint/2010/main" val="17509189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3"/>
          <p:cNvSpPr>
            <a:spLocks noGrp="1" noChangeArrowheads="1"/>
          </p:cNvSpPr>
          <p:nvPr>
            <p:ph type="title"/>
          </p:nvPr>
        </p:nvSpPr>
        <p:spPr/>
        <p:txBody>
          <a:bodyPr/>
          <a:lstStyle/>
          <a:p>
            <a:pPr>
              <a:spcAft>
                <a:spcPts val="13"/>
              </a:spcAft>
            </a:pPr>
            <a:r>
              <a:rPr lang="en-US" dirty="0"/>
              <a:t>Reduction for VF</a:t>
            </a:r>
          </a:p>
        </p:txBody>
      </p:sp>
      <p:sp>
        <p:nvSpPr>
          <p:cNvPr id="217090" name="Rectangle 2"/>
          <p:cNvSpPr>
            <a:spLocks noGrp="1" noChangeArrowheads="1"/>
          </p:cNvSpPr>
          <p:nvPr>
            <p:ph idx="1"/>
          </p:nvPr>
        </p:nvSpPr>
        <p:spPr>
          <a:xfrm>
            <a:off x="250031" y="1177728"/>
            <a:ext cx="8643938" cy="2792655"/>
          </a:xfrm>
          <a:noFill/>
        </p:spPr>
        <p:txBody>
          <a:bodyPr/>
          <a:lstStyle/>
          <a:p>
            <a:pPr marL="342882" indent="-342882">
              <a:lnSpc>
                <a:spcPts val="2900"/>
              </a:lnSpc>
              <a:spcAft>
                <a:spcPts val="700"/>
              </a:spcAft>
              <a:tabLst>
                <a:tab pos="857206" algn="l"/>
                <a:tab pos="1428677" algn="l"/>
                <a:tab pos="2743060"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Lst>
            </a:pPr>
            <a:r>
              <a:rPr lang="en-US" dirty="0"/>
              <a:t>Find useless (not empty) intermediate relations</a:t>
            </a:r>
          </a:p>
          <a:p>
            <a:pPr marL="1028647" lvl="1" indent="0">
              <a:lnSpc>
                <a:spcPts val="2400"/>
              </a:lnSpc>
              <a:spcAft>
                <a:spcPts val="600"/>
              </a:spcAft>
              <a:buNone/>
              <a:tabLst>
                <a:tab pos="857206" algn="l"/>
                <a:tab pos="1428677" algn="l"/>
                <a:tab pos="2743060"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Lst>
            </a:pPr>
            <a:r>
              <a:rPr lang="en-US" dirty="0"/>
              <a:t>Relation </a:t>
            </a:r>
            <a:r>
              <a:rPr lang="en-US" i="1" dirty="0"/>
              <a:t>R</a:t>
            </a:r>
            <a:r>
              <a:rPr lang="en-US" dirty="0"/>
              <a:t> defined over attributes </a:t>
            </a:r>
            <a:r>
              <a:rPr lang="en-US" i="1" dirty="0"/>
              <a:t>A</a:t>
            </a:r>
            <a:r>
              <a:rPr lang="en-US" dirty="0"/>
              <a:t> = {</a:t>
            </a:r>
            <a:r>
              <a:rPr lang="en-US" i="1" dirty="0"/>
              <a:t>A</a:t>
            </a:r>
            <a:r>
              <a:rPr lang="en-US" baseline="-25000" dirty="0"/>
              <a:t>1</a:t>
            </a:r>
            <a:r>
              <a:rPr lang="en-US" dirty="0"/>
              <a:t>, ..., </a:t>
            </a:r>
            <a:r>
              <a:rPr lang="en-US" i="1" dirty="0"/>
              <a:t>A</a:t>
            </a:r>
            <a:r>
              <a:rPr lang="en-US" i="1" baseline="-25000" dirty="0"/>
              <a:t>n</a:t>
            </a:r>
            <a:r>
              <a:rPr lang="en-US" dirty="0"/>
              <a:t>} vertically fragmented as </a:t>
            </a:r>
            <a:r>
              <a:rPr lang="en-US" i="1" dirty="0" err="1"/>
              <a:t>R</a:t>
            </a:r>
            <a:r>
              <a:rPr lang="en-US" i="1" baseline="-25000" dirty="0" err="1"/>
              <a:t>i</a:t>
            </a:r>
            <a:r>
              <a:rPr lang="en-US" dirty="0"/>
              <a:t> =</a:t>
            </a:r>
            <a:r>
              <a:rPr lang="en-US" dirty="0">
                <a:solidFill>
                  <a:srgbClr val="000000"/>
                </a:solidFill>
                <a:latin typeface="Symbol" charset="2"/>
                <a:sym typeface="Symbol"/>
              </a:rPr>
              <a:t></a:t>
            </a:r>
            <a:r>
              <a:rPr lang="en-US" i="1" baseline="-25000" dirty="0"/>
              <a:t>A</a:t>
            </a:r>
            <a:r>
              <a:rPr lang="en-US" baseline="-25000" dirty="0"/>
              <a:t>'</a:t>
            </a:r>
            <a:r>
              <a:rPr lang="en-US" dirty="0"/>
              <a:t>(</a:t>
            </a:r>
            <a:r>
              <a:rPr lang="en-US" i="1" dirty="0"/>
              <a:t>R</a:t>
            </a:r>
            <a:r>
              <a:rPr lang="en-US" dirty="0"/>
              <a:t>) where </a:t>
            </a:r>
            <a:r>
              <a:rPr lang="en-US" i="1" dirty="0"/>
              <a:t>A</a:t>
            </a:r>
            <a:r>
              <a:rPr lang="en-US" dirty="0"/>
              <a:t>'</a:t>
            </a:r>
            <a:r>
              <a:rPr lang="en-US" dirty="0">
                <a:latin typeface="Symbol" charset="2"/>
                <a:cs typeface="Symbol" charset="2"/>
                <a:sym typeface="Symbol" charset="2"/>
              </a:rPr>
              <a:t></a:t>
            </a:r>
            <a:r>
              <a:rPr lang="en-US" dirty="0">
                <a:latin typeface="Symbol" charset="2"/>
                <a:cs typeface="Symbol" charset="2"/>
                <a:sym typeface="Symbol"/>
              </a:rPr>
              <a:t> </a:t>
            </a:r>
            <a:r>
              <a:rPr lang="en-US" i="1" dirty="0"/>
              <a:t>A</a:t>
            </a:r>
            <a:r>
              <a:rPr lang="en-US" dirty="0"/>
              <a:t>:</a:t>
            </a:r>
          </a:p>
          <a:p>
            <a:pPr marL="1028647" lvl="1" indent="0">
              <a:spcBef>
                <a:spcPct val="0"/>
              </a:spcBef>
              <a:buNone/>
              <a:tabLst>
                <a:tab pos="857206" algn="l"/>
                <a:tab pos="1428677" algn="l"/>
                <a:tab pos="2743060"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Lst>
            </a:pPr>
            <a:r>
              <a:rPr lang="en-US" dirty="0">
                <a:solidFill>
                  <a:srgbClr val="000000"/>
                </a:solidFill>
                <a:latin typeface="Symbol" charset="2"/>
                <a:sym typeface="Symbol"/>
              </a:rPr>
              <a:t></a:t>
            </a:r>
            <a:r>
              <a:rPr lang="en-US" sz="2320" i="1" baseline="-25000" dirty="0"/>
              <a:t>D,K</a:t>
            </a:r>
            <a:r>
              <a:rPr lang="en-US" sz="1617" dirty="0"/>
              <a:t>(</a:t>
            </a:r>
            <a:r>
              <a:rPr lang="en-US" sz="1617" i="1" dirty="0" err="1"/>
              <a:t>R</a:t>
            </a:r>
            <a:r>
              <a:rPr lang="en-US" sz="2320" i="1" baseline="-25000" dirty="0" err="1"/>
              <a:t>i</a:t>
            </a:r>
            <a:r>
              <a:rPr lang="en-US" sz="1617" dirty="0"/>
              <a:t>) is useless if the set of projection attributes </a:t>
            </a:r>
            <a:r>
              <a:rPr lang="en-US" sz="1617" i="1" dirty="0"/>
              <a:t>D</a:t>
            </a:r>
            <a:r>
              <a:rPr lang="en-US" sz="1617" dirty="0"/>
              <a:t> is not in </a:t>
            </a:r>
            <a:r>
              <a:rPr lang="en-US" sz="1617" i="1" dirty="0"/>
              <a:t>A</a:t>
            </a:r>
            <a:r>
              <a:rPr lang="en-US" sz="1617" dirty="0"/>
              <a:t>'</a:t>
            </a:r>
          </a:p>
          <a:p>
            <a:pPr marL="1028647" lvl="1" indent="0">
              <a:lnSpc>
                <a:spcPts val="2400"/>
              </a:lnSpc>
              <a:spcAft>
                <a:spcPts val="600"/>
              </a:spcAft>
              <a:buNone/>
              <a:tabLst>
                <a:tab pos="857206" algn="l"/>
                <a:tab pos="1428677" algn="l"/>
                <a:tab pos="2743060"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Lst>
            </a:pPr>
            <a:r>
              <a:rPr lang="en-US" dirty="0"/>
              <a:t>Example: EMP</a:t>
            </a:r>
            <a:r>
              <a:rPr lang="en-US" baseline="-25000" dirty="0"/>
              <a:t>1</a:t>
            </a:r>
            <a:r>
              <a:rPr lang="en-US" dirty="0"/>
              <a:t>=</a:t>
            </a:r>
            <a:r>
              <a:rPr lang="en-US" dirty="0">
                <a:latin typeface="Symbol" charset="2"/>
                <a:cs typeface="Symbol" charset="2"/>
                <a:sym typeface="Symbol"/>
              </a:rPr>
              <a:t></a:t>
            </a:r>
            <a:r>
              <a:rPr lang="en-US" baseline="-25000" dirty="0"/>
              <a:t>ENO,ENAME </a:t>
            </a:r>
            <a:r>
              <a:rPr lang="en-US" dirty="0"/>
              <a:t>(EMP); EMP</a:t>
            </a:r>
            <a:r>
              <a:rPr lang="en-US" baseline="-25000" dirty="0"/>
              <a:t>2</a:t>
            </a:r>
            <a:r>
              <a:rPr lang="en-US" dirty="0"/>
              <a:t>=</a:t>
            </a:r>
            <a:r>
              <a:rPr lang="en-US" dirty="0">
                <a:latin typeface="Symbol" charset="2"/>
                <a:cs typeface="Symbol" charset="2"/>
                <a:sym typeface="Symbol"/>
              </a:rPr>
              <a:t></a:t>
            </a:r>
            <a:r>
              <a:rPr lang="en-US" baseline="-25000" dirty="0"/>
              <a:t>ENO,TITLE </a:t>
            </a:r>
            <a:r>
              <a:rPr lang="en-US" dirty="0"/>
              <a:t>(EMP)</a:t>
            </a:r>
          </a:p>
          <a:p>
            <a:pPr marL="1028647" lvl="1" indent="0">
              <a:buNone/>
              <a:tabLst>
                <a:tab pos="857206" algn="l"/>
                <a:tab pos="1428677" algn="l"/>
                <a:tab pos="2420814"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Lst>
            </a:pPr>
            <a:r>
              <a:rPr lang="en-US" b="1" dirty="0">
                <a:latin typeface="Courier New"/>
              </a:rPr>
              <a:t>	SELECT</a:t>
            </a:r>
            <a:r>
              <a:rPr lang="en-US" dirty="0">
                <a:latin typeface="Courier New"/>
              </a:rPr>
              <a:t>	ENAME</a:t>
            </a:r>
          </a:p>
          <a:p>
            <a:pPr marL="1028647" lvl="1" indent="0">
              <a:spcBef>
                <a:spcPct val="0"/>
              </a:spcBef>
              <a:buNone/>
              <a:tabLst>
                <a:tab pos="857206" algn="l"/>
                <a:tab pos="1428677" algn="l"/>
                <a:tab pos="2420814"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 pos="6400473" algn="l"/>
                <a:tab pos="7314825" algn="l"/>
                <a:tab pos="8229179" algn="l"/>
                <a:tab pos="9143532" algn="l"/>
                <a:tab pos="10057885" algn="l"/>
                <a:tab pos="10972238" algn="l"/>
                <a:tab pos="514324" algn="l"/>
                <a:tab pos="857206" algn="l"/>
                <a:tab pos="1998561" algn="l"/>
                <a:tab pos="2743060" algn="l"/>
                <a:tab pos="3657413" algn="l"/>
                <a:tab pos="4571766" algn="l"/>
                <a:tab pos="5486119" algn="l"/>
              </a:tabLst>
            </a:pPr>
            <a:r>
              <a:rPr lang="en-US" b="1" dirty="0">
                <a:latin typeface="Courier New"/>
              </a:rPr>
              <a:t>	FROM</a:t>
            </a:r>
            <a:r>
              <a:rPr lang="en-US" dirty="0">
                <a:latin typeface="Courier New"/>
              </a:rPr>
              <a:t>	EMP</a:t>
            </a:r>
          </a:p>
        </p:txBody>
      </p:sp>
      <p:sp>
        <p:nvSpPr>
          <p:cNvPr id="2" name="Right Arrow 1"/>
          <p:cNvSpPr/>
          <p:nvPr/>
        </p:nvSpPr>
        <p:spPr bwMode="auto">
          <a:xfrm>
            <a:off x="4293531" y="4509120"/>
            <a:ext cx="556937" cy="506306"/>
          </a:xfrm>
          <a:prstGeom prst="rightArrow">
            <a:avLst/>
          </a:prstGeom>
          <a:solidFill>
            <a:srgbClr val="6682AA"/>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4294" tIns="32147" rIns="64294" bIns="32147" numCol="1" rtlCol="0" anchor="t" anchorCtr="0" compatLnSpc="1">
            <a:prstTxWarp prst="textNoShape">
              <a:avLst/>
            </a:prstTxWarp>
          </a:bodyPr>
          <a:lstStyle/>
          <a:p>
            <a:pPr algn="ctr" defTabSz="642915" eaLnBrk="1" hangingPunct="1"/>
            <a:endParaRPr lang="en-US" sz="1600" dirty="0">
              <a:solidFill>
                <a:srgbClr val="263750"/>
              </a:solidFill>
              <a:latin typeface="Book Antiqua"/>
              <a:ea typeface="ヒラギノ明朝 ProN W3" charset="0"/>
              <a:cs typeface="ヒラギノ明朝 ProN W3" charset="0"/>
              <a:sym typeface="Palatino" charset="0"/>
            </a:endParaRPr>
          </a:p>
        </p:txBody>
      </p:sp>
      <p:sp>
        <p:nvSpPr>
          <p:cNvPr id="3" name="Footer Placeholder 2">
            <a:extLst>
              <a:ext uri="{FF2B5EF4-FFF2-40B4-BE49-F238E27FC236}">
                <a16:creationId xmlns:a16="http://schemas.microsoft.com/office/drawing/2014/main" id="{B73BA11E-D7E8-2247-B6AA-6DD91EEAE857}"/>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6EDE0550-10F7-FE4F-A453-CDBB1A702924}"/>
              </a:ext>
            </a:extLst>
          </p:cNvPr>
          <p:cNvSpPr>
            <a:spLocks noGrp="1"/>
          </p:cNvSpPr>
          <p:nvPr>
            <p:ph type="sldNum" sz="quarter" idx="4"/>
          </p:nvPr>
        </p:nvSpPr>
        <p:spPr/>
        <p:txBody>
          <a:bodyPr/>
          <a:lstStyle/>
          <a:p>
            <a:fld id="{FD96158B-4539-3C43-9DE5-94C547866200}" type="slidenum">
              <a:rPr lang="en-US"/>
              <a:t>25</a:t>
            </a:fld>
            <a:endParaRPr lang="en-US"/>
          </a:p>
        </p:txBody>
      </p:sp>
      <p:pic>
        <p:nvPicPr>
          <p:cNvPr id="6" name="Picture 5" descr="A picture containing object, clock&#10;&#10;Description automatically generated">
            <a:extLst>
              <a:ext uri="{FF2B5EF4-FFF2-40B4-BE49-F238E27FC236}">
                <a16:creationId xmlns:a16="http://schemas.microsoft.com/office/drawing/2014/main" id="{54901611-AEA4-C54F-90CC-8D084861CF5D}"/>
              </a:ext>
            </a:extLst>
          </p:cNvPr>
          <p:cNvPicPr>
            <a:picLocks noChangeAspect="1"/>
          </p:cNvPicPr>
          <p:nvPr/>
        </p:nvPicPr>
        <p:blipFill>
          <a:blip r:embed="Rd965b32274144ec0"/>
          <a:stretch>
            <a:fillRect/>
          </a:stretch>
        </p:blipFill>
        <p:spPr>
          <a:xfrm>
            <a:off x="1187624" y="3917798"/>
            <a:ext cx="2592288" cy="2209336"/>
          </a:xfrm>
          <a:prstGeom prst="rect">
            <a:avLst/>
          </a:prstGeom>
        </p:spPr>
      </p:pic>
      <p:pic>
        <p:nvPicPr>
          <p:cNvPr id="8" name="Picture 7" descr="A close up of a logo&#10;&#10;Description automatically generated">
            <a:extLst>
              <a:ext uri="{FF2B5EF4-FFF2-40B4-BE49-F238E27FC236}">
                <a16:creationId xmlns:a16="http://schemas.microsoft.com/office/drawing/2014/main" id="{4F965010-A04C-1144-9AB4-6FD826D0161B}"/>
              </a:ext>
            </a:extLst>
          </p:cNvPr>
          <p:cNvPicPr>
            <a:picLocks noChangeAspect="1"/>
          </p:cNvPicPr>
          <p:nvPr/>
        </p:nvPicPr>
        <p:blipFill>
          <a:blip r:embed="R94ca9255244941e9"/>
          <a:stretch>
            <a:fillRect/>
          </a:stretch>
        </p:blipFill>
        <p:spPr>
          <a:xfrm>
            <a:off x="6171437" y="3761863"/>
            <a:ext cx="1121606" cy="2403441"/>
          </a:xfrm>
          <a:prstGeom prst="rect">
            <a:avLst/>
          </a:prstGeom>
        </p:spPr>
      </p:pic>
    </p:spTree>
    <p:extLst>
      <p:ext uri="{BB962C8B-B14F-4D97-AF65-F5344CB8AC3E}">
        <p14:creationId xmlns:p14="http://schemas.microsoft.com/office/powerpoint/2010/main" val="7425425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22" name="Rectangle 10"/>
          <p:cNvSpPr>
            <a:spLocks noGrp="1" noChangeArrowheads="1"/>
          </p:cNvSpPr>
          <p:nvPr>
            <p:ph type="title"/>
          </p:nvPr>
        </p:nvSpPr>
        <p:spPr/>
        <p:txBody>
          <a:bodyPr/>
          <a:lstStyle/>
          <a:p>
            <a:r>
              <a:rPr lang="en-US" dirty="0"/>
              <a:t>Reduction for DHF</a:t>
            </a:r>
          </a:p>
        </p:txBody>
      </p:sp>
      <p:sp>
        <p:nvSpPr>
          <p:cNvPr id="218123" name="Rectangle 11"/>
          <p:cNvSpPr>
            <a:spLocks noGrp="1" noChangeArrowheads="1"/>
          </p:cNvSpPr>
          <p:nvPr>
            <p:ph idx="1"/>
          </p:nvPr>
        </p:nvSpPr>
        <p:spPr>
          <a:xfrm>
            <a:off x="405780" y="1175095"/>
            <a:ext cx="8643938" cy="5214954"/>
          </a:xfrm>
        </p:spPr>
        <p:txBody>
          <a:bodyPr/>
          <a:lstStyle/>
          <a:p>
            <a:r>
              <a:rPr lang="en-US" dirty="0"/>
              <a:t>Rule :</a:t>
            </a:r>
          </a:p>
          <a:p>
            <a:pPr lvl="1"/>
            <a:r>
              <a:rPr lang="en-US" sz="1969" dirty="0"/>
              <a:t>Distribute joins over unions</a:t>
            </a:r>
          </a:p>
          <a:p>
            <a:pPr lvl="1"/>
            <a:r>
              <a:rPr lang="en-US" sz="1969" dirty="0"/>
              <a:t>Apply the join reduction for horizontal fragmentation</a:t>
            </a:r>
          </a:p>
          <a:p>
            <a:r>
              <a:rPr lang="en-US" dirty="0"/>
              <a:t>Example</a:t>
            </a:r>
          </a:p>
          <a:p>
            <a:pPr lvl="1">
              <a:spcBef>
                <a:spcPts val="0"/>
              </a:spcBef>
              <a:buNone/>
            </a:pPr>
            <a:r>
              <a:rPr lang="en-US" sz="1969" dirty="0"/>
              <a:t>	ASG</a:t>
            </a:r>
            <a:r>
              <a:rPr lang="en-US" sz="1969" baseline="-25000" dirty="0"/>
              <a:t>1</a:t>
            </a:r>
            <a:r>
              <a:rPr lang="en-US" sz="1969" dirty="0"/>
              <a:t>: ASG </a:t>
            </a:r>
            <a:r>
              <a:rPr lang="en-US" sz="2812" dirty="0">
                <a:latin typeface="MS PGothic"/>
                <a:ea typeface="MS PGothic"/>
              </a:rPr>
              <a:t>⋉</a:t>
            </a:r>
            <a:r>
              <a:rPr lang="en-US" sz="1969" baseline="-25000" dirty="0"/>
              <a:t>ENO</a:t>
            </a:r>
            <a:r>
              <a:rPr lang="en-US" sz="1969" dirty="0"/>
              <a:t> EMP</a:t>
            </a:r>
            <a:r>
              <a:rPr lang="en-US" sz="1969" baseline="-25000" dirty="0"/>
              <a:t>1</a:t>
            </a:r>
          </a:p>
          <a:p>
            <a:pPr lvl="1">
              <a:spcBef>
                <a:spcPts val="0"/>
              </a:spcBef>
              <a:buNone/>
            </a:pPr>
            <a:r>
              <a:rPr lang="en-US" sz="1969" baseline="-25000" dirty="0"/>
              <a:t>	</a:t>
            </a:r>
            <a:r>
              <a:rPr lang="en-US" sz="1969" dirty="0"/>
              <a:t>ASG</a:t>
            </a:r>
            <a:r>
              <a:rPr lang="en-US" sz="1969" baseline="-25000" dirty="0"/>
              <a:t>2</a:t>
            </a:r>
            <a:r>
              <a:rPr lang="en-US" sz="1969" dirty="0"/>
              <a:t>: ASG </a:t>
            </a:r>
            <a:r>
              <a:rPr lang="en-US" sz="2812" dirty="0">
                <a:latin typeface="MS PGothic"/>
                <a:ea typeface="MS PGothic"/>
              </a:rPr>
              <a:t>⋉</a:t>
            </a:r>
            <a:r>
              <a:rPr lang="en-US" sz="1969" baseline="-25000" dirty="0"/>
              <a:t>ENO</a:t>
            </a:r>
            <a:r>
              <a:rPr lang="en-US" sz="1969" dirty="0"/>
              <a:t> EMP</a:t>
            </a:r>
            <a:r>
              <a:rPr lang="en-US" sz="1969" baseline="-25000" dirty="0"/>
              <a:t>2</a:t>
            </a:r>
          </a:p>
          <a:p>
            <a:pPr lvl="1">
              <a:buFont typeface="Wingdings" charset="2"/>
              <a:buNone/>
            </a:pPr>
            <a:r>
              <a:rPr lang="en-US" sz="1969" dirty="0"/>
              <a:t>	EMP</a:t>
            </a:r>
            <a:r>
              <a:rPr lang="en-US" sz="1969" baseline="-25000" dirty="0"/>
              <a:t>1</a:t>
            </a:r>
            <a:r>
              <a:rPr lang="en-US" sz="1969" dirty="0"/>
              <a:t>: </a:t>
            </a:r>
            <a:r>
              <a:rPr lang="en-US" sz="1969" dirty="0">
                <a:latin typeface="Symbol" charset="2"/>
                <a:cs typeface="Symbol" charset="2"/>
                <a:sym typeface="Symbol"/>
              </a:rPr>
              <a:t></a:t>
            </a:r>
            <a:r>
              <a:rPr lang="en-US" sz="1969" baseline="-25000" dirty="0"/>
              <a:t>TITLE=“Programmer”</a:t>
            </a:r>
            <a:r>
              <a:rPr lang="en-US" sz="1969" dirty="0"/>
              <a:t> (EMP) </a:t>
            </a:r>
          </a:p>
          <a:p>
            <a:pPr lvl="1">
              <a:buNone/>
            </a:pPr>
            <a:r>
              <a:rPr lang="en-US" sz="1969" dirty="0"/>
              <a:t>	EMP</a:t>
            </a:r>
            <a:r>
              <a:rPr lang="en-US" sz="1969" baseline="-25000" dirty="0"/>
              <a:t>2</a:t>
            </a:r>
            <a:r>
              <a:rPr lang="en-US" sz="1969" dirty="0"/>
              <a:t>: </a:t>
            </a:r>
            <a:r>
              <a:rPr lang="en-US" sz="1969" dirty="0">
                <a:latin typeface="Symbol" charset="2"/>
                <a:cs typeface="Symbol" charset="2"/>
                <a:sym typeface="Symbol"/>
              </a:rPr>
              <a:t></a:t>
            </a:r>
            <a:r>
              <a:rPr lang="en-US" sz="1969" baseline="-25000" dirty="0"/>
              <a:t>TITLE=“Programmer”</a:t>
            </a:r>
            <a:r>
              <a:rPr lang="en-US" sz="1969" dirty="0"/>
              <a:t> (EMP)</a:t>
            </a:r>
          </a:p>
          <a:p>
            <a:r>
              <a:rPr lang="en-US" dirty="0"/>
              <a:t>Query</a:t>
            </a:r>
          </a:p>
          <a:p>
            <a:pPr lvl="1">
              <a:spcBef>
                <a:spcPts val="0"/>
              </a:spcBef>
              <a:buNone/>
            </a:pPr>
            <a:r>
              <a:rPr lang="en-US" sz="1969" b="1" dirty="0">
                <a:latin typeface="Courier New"/>
              </a:rPr>
              <a:t>	SELECT</a:t>
            </a:r>
            <a:r>
              <a:rPr lang="en-US" sz="1969" dirty="0">
                <a:latin typeface="Courier New"/>
              </a:rPr>
              <a:t> 	*</a:t>
            </a:r>
          </a:p>
          <a:p>
            <a:pPr lvl="1">
              <a:spcBef>
                <a:spcPts val="0"/>
              </a:spcBef>
              <a:buNone/>
            </a:pPr>
            <a:r>
              <a:rPr lang="en-US" sz="1969" b="1" dirty="0">
                <a:latin typeface="Courier New"/>
              </a:rPr>
              <a:t>	FROM</a:t>
            </a:r>
            <a:r>
              <a:rPr lang="en-US" sz="1969" dirty="0">
                <a:latin typeface="Courier New"/>
              </a:rPr>
              <a:t>	EMP </a:t>
            </a:r>
            <a:r>
              <a:rPr lang="en-US" sz="1969" b="1" dirty="0">
                <a:latin typeface="Courier New"/>
              </a:rPr>
              <a:t>NATURAL JOIN</a:t>
            </a:r>
            <a:r>
              <a:rPr lang="en-US" sz="1969" dirty="0">
                <a:latin typeface="Courier New"/>
              </a:rPr>
              <a:t> ASG</a:t>
            </a:r>
          </a:p>
          <a:p>
            <a:pPr lvl="1">
              <a:spcBef>
                <a:spcPts val="0"/>
              </a:spcBef>
              <a:buNone/>
            </a:pPr>
            <a:r>
              <a:rPr lang="en-US" sz="1969" b="1" dirty="0">
                <a:latin typeface="Courier New"/>
              </a:rPr>
              <a:t>	WHERE	</a:t>
            </a:r>
            <a:r>
              <a:rPr lang="en-US" sz="1969" dirty="0">
                <a:latin typeface="Courier New"/>
              </a:rPr>
              <a:t>EMP.TITLE = "Mech. Eng."</a:t>
            </a:r>
          </a:p>
        </p:txBody>
      </p:sp>
      <p:sp>
        <p:nvSpPr>
          <p:cNvPr id="218127" name="Rectangle 15"/>
          <p:cNvSpPr>
            <a:spLocks noChangeArrowheads="1"/>
          </p:cNvSpPr>
          <p:nvPr/>
        </p:nvSpPr>
        <p:spPr bwMode="auto">
          <a:xfrm>
            <a:off x="7839076" y="457200"/>
            <a:ext cx="9525" cy="109538"/>
          </a:xfrm>
          <a:prstGeom prst="rect">
            <a:avLst/>
          </a:prstGeom>
          <a:solidFill>
            <a:schemeClr val="bg1"/>
          </a:solidFill>
          <a:ln w="12700">
            <a:solidFill>
              <a:schemeClr val="bg1"/>
            </a:solidFill>
            <a:miter lim="800000"/>
            <a:headEnd/>
            <a:tailEnd/>
          </a:ln>
          <a:effectLst/>
        </p:spPr>
        <p:txBody>
          <a:bodyPr wrap="none" lIns="91439" tIns="45719" rIns="91439" bIns="45719" anchor="ctr">
            <a:prstTxWarp prst="textNoShape">
              <a:avLst/>
            </a:prstTxWarp>
          </a:bodyPr>
          <a:lstStyle/>
          <a:p>
            <a:endParaRPr lang="en-US" sz="1687" dirty="0">
              <a:latin typeface="Arial"/>
            </a:endParaRPr>
          </a:p>
        </p:txBody>
      </p:sp>
      <p:sp>
        <p:nvSpPr>
          <p:cNvPr id="2" name="Footer Placeholder 1">
            <a:extLst>
              <a:ext uri="{FF2B5EF4-FFF2-40B4-BE49-F238E27FC236}">
                <a16:creationId xmlns:a16="http://schemas.microsoft.com/office/drawing/2014/main" id="{2183786D-01A6-DA4F-AD26-C770FD63C1A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D9152F2-18AB-EB47-B7B4-4890FAD51A93}"/>
              </a:ext>
            </a:extLst>
          </p:cNvPr>
          <p:cNvSpPr>
            <a:spLocks noGrp="1"/>
          </p:cNvSpPr>
          <p:nvPr>
            <p:ph type="sldNum" sz="quarter" idx="4"/>
          </p:nvPr>
        </p:nvSpPr>
        <p:spPr/>
        <p:txBody>
          <a:bodyPr/>
          <a:lstStyle/>
          <a:p>
            <a:fld id="{FD96158B-4539-3C43-9DE5-94C547866200}" type="slidenum">
              <a:rPr lang="en-US"/>
              <a:t>26</a:t>
            </a:fld>
            <a:endParaRPr lang="en-US"/>
          </a:p>
        </p:txBody>
      </p:sp>
    </p:spTree>
    <p:extLst>
      <p:ext uri="{BB962C8B-B14F-4D97-AF65-F5344CB8AC3E}">
        <p14:creationId xmlns:p14="http://schemas.microsoft.com/office/powerpoint/2010/main" val="2263663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a:off x="325280" y="1305529"/>
            <a:ext cx="2419350" cy="482600"/>
          </a:xfrm>
          <a:prstGeom prst="rect">
            <a:avLst/>
          </a:prstGeom>
          <a:noFill/>
          <a:ln w="12700">
            <a:noFill/>
            <a:miter lim="800000"/>
            <a:headEnd/>
            <a:tailEnd/>
          </a:ln>
          <a:effectLst/>
        </p:spPr>
        <p:txBody>
          <a:bodyPr lIns="90486" tIns="44449" rIns="90486" bIns="44449">
            <a:prstTxWarp prst="textNoShape">
              <a:avLst/>
            </a:prstTxWarp>
          </a:bodyPr>
          <a:lstStyle/>
          <a:p>
            <a:pPr>
              <a:lnSpc>
                <a:spcPct val="130000"/>
              </a:lnSpc>
              <a:spcBef>
                <a:spcPct val="39000"/>
              </a:spcBef>
              <a:tabLst>
                <a:tab pos="203190" algn="l"/>
                <a:tab pos="457177" algn="l"/>
                <a:tab pos="1498523" algn="l"/>
                <a:tab pos="1955700" algn="l"/>
                <a:tab pos="2285883" algn="l"/>
                <a:tab pos="2641465" algn="l"/>
              </a:tabLst>
            </a:pPr>
            <a:r>
              <a:rPr lang="en-US" sz="1969" dirty="0">
                <a:latin typeface="+mn-lt"/>
              </a:rPr>
              <a:t>Generic query</a:t>
            </a:r>
          </a:p>
        </p:txBody>
      </p:sp>
      <p:sp>
        <p:nvSpPr>
          <p:cNvPr id="291843" name="Rectangle 3"/>
          <p:cNvSpPr>
            <a:spLocks noChangeArrowheads="1"/>
          </p:cNvSpPr>
          <p:nvPr/>
        </p:nvSpPr>
        <p:spPr bwMode="auto">
          <a:xfrm>
            <a:off x="414334" y="4017296"/>
            <a:ext cx="2419350" cy="482600"/>
          </a:xfrm>
          <a:prstGeom prst="rect">
            <a:avLst/>
          </a:prstGeom>
          <a:noFill/>
          <a:ln w="12700">
            <a:noFill/>
            <a:miter lim="800000"/>
            <a:headEnd/>
            <a:tailEnd/>
          </a:ln>
          <a:effectLst/>
        </p:spPr>
        <p:txBody>
          <a:bodyPr lIns="90486" tIns="44449" rIns="90486" bIns="44449">
            <a:prstTxWarp prst="textNoShape">
              <a:avLst/>
            </a:prstTxWarp>
          </a:bodyPr>
          <a:lstStyle/>
          <a:p>
            <a:pPr>
              <a:lnSpc>
                <a:spcPct val="130000"/>
              </a:lnSpc>
              <a:spcBef>
                <a:spcPct val="39000"/>
              </a:spcBef>
              <a:tabLst>
                <a:tab pos="203190" algn="l"/>
                <a:tab pos="457177" algn="l"/>
                <a:tab pos="1498523" algn="l"/>
                <a:tab pos="1955700" algn="l"/>
                <a:tab pos="2285883" algn="l"/>
                <a:tab pos="2641465" algn="l"/>
              </a:tabLst>
            </a:pPr>
            <a:r>
              <a:rPr lang="en-US" sz="1969" dirty="0">
                <a:latin typeface="+mn-lt"/>
              </a:rPr>
              <a:t>Selections first</a:t>
            </a:r>
          </a:p>
        </p:txBody>
      </p:sp>
      <p:sp>
        <p:nvSpPr>
          <p:cNvPr id="291844" name="Rectangle 4"/>
          <p:cNvSpPr>
            <a:spLocks noGrp="1" noChangeArrowheads="1"/>
          </p:cNvSpPr>
          <p:nvPr>
            <p:ph type="title"/>
          </p:nvPr>
        </p:nvSpPr>
        <p:spPr>
          <a:noFill/>
          <a:ln/>
        </p:spPr>
        <p:txBody>
          <a:bodyPr/>
          <a:lstStyle/>
          <a:p>
            <a:r>
              <a:rPr lang="en-US" dirty="0"/>
              <a:t>Reduction for DHF</a:t>
            </a:r>
          </a:p>
        </p:txBody>
      </p:sp>
      <p:sp>
        <p:nvSpPr>
          <p:cNvPr id="2" name="Footer Placeholder 1">
            <a:extLst>
              <a:ext uri="{FF2B5EF4-FFF2-40B4-BE49-F238E27FC236}">
                <a16:creationId xmlns:a16="http://schemas.microsoft.com/office/drawing/2014/main" id="{D22E129A-2577-DF47-875D-BE17972DDB9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4FDC65A-49AC-9F4E-9DCC-2F7C087ABA54}"/>
              </a:ext>
            </a:extLst>
          </p:cNvPr>
          <p:cNvSpPr>
            <a:spLocks noGrp="1"/>
          </p:cNvSpPr>
          <p:nvPr>
            <p:ph type="sldNum" sz="quarter" idx="4"/>
          </p:nvPr>
        </p:nvSpPr>
        <p:spPr>
          <a:xfrm>
            <a:off x="6804248" y="6309320"/>
            <a:ext cx="2057400" cy="365125"/>
          </a:xfrm>
        </p:spPr>
        <p:txBody>
          <a:bodyPr/>
          <a:lstStyle/>
          <a:p>
            <a:fld id="{FD96158B-4539-3C43-9DE5-94C547866200}" type="slidenum">
              <a:rPr lang="en-US"/>
              <a:t>27</a:t>
            </a:fld>
            <a:endParaRPr lang="en-US"/>
          </a:p>
        </p:txBody>
      </p:sp>
      <p:pic>
        <p:nvPicPr>
          <p:cNvPr id="5" name="Picture 4" descr="A close up of a hanger&#10;&#10;Description automatically generated">
            <a:extLst>
              <a:ext uri="{FF2B5EF4-FFF2-40B4-BE49-F238E27FC236}">
                <a16:creationId xmlns:a16="http://schemas.microsoft.com/office/drawing/2014/main" id="{37DCFD51-B157-8044-889B-014B740E1BF9}"/>
              </a:ext>
            </a:extLst>
          </p:cNvPr>
          <p:cNvPicPr>
            <a:picLocks noChangeAspect="1"/>
          </p:cNvPicPr>
          <p:nvPr/>
        </p:nvPicPr>
        <p:blipFill>
          <a:blip r:embed="R49b8c7dd8ab24034"/>
          <a:stretch>
            <a:fillRect/>
          </a:stretch>
        </p:blipFill>
        <p:spPr>
          <a:xfrm>
            <a:off x="2236303" y="1124744"/>
            <a:ext cx="5604816" cy="2857901"/>
          </a:xfrm>
          <a:prstGeom prst="rect">
            <a:avLst/>
          </a:prstGeom>
        </p:spPr>
      </p:pic>
      <p:pic>
        <p:nvPicPr>
          <p:cNvPr id="7" name="Picture 6" descr="A close up of a hanger&#10;&#10;Description automatically generated">
            <a:extLst>
              <a:ext uri="{FF2B5EF4-FFF2-40B4-BE49-F238E27FC236}">
                <a16:creationId xmlns:a16="http://schemas.microsoft.com/office/drawing/2014/main" id="{6568AE23-DD27-804F-937D-E76E5FF6C2CF}"/>
              </a:ext>
            </a:extLst>
          </p:cNvPr>
          <p:cNvPicPr>
            <a:picLocks noChangeAspect="1"/>
          </p:cNvPicPr>
          <p:nvPr/>
        </p:nvPicPr>
        <p:blipFill>
          <a:blip r:embed="R00d2f97535a74bac">
            <a:clrChange>
              <a:clrFrom>
                <a:srgbClr val="FFFFFF"/>
              </a:clrFrom>
              <a:clrTo>
                <a:srgbClr val="FFFFFF">
                  <a:alpha val="0"/>
                </a:srgbClr>
              </a:clrTo>
            </a:clrChange>
          </a:blip>
          <a:stretch>
            <a:fillRect/>
          </a:stretch>
        </p:blipFill>
        <p:spPr>
          <a:xfrm>
            <a:off x="1948830" y="4022715"/>
            <a:ext cx="5554960" cy="2140974"/>
          </a:xfrm>
          <a:prstGeom prst="rect">
            <a:avLst/>
          </a:prstGeom>
        </p:spPr>
      </p:pic>
    </p:spTree>
    <p:extLst>
      <p:ext uri="{BB962C8B-B14F-4D97-AF65-F5344CB8AC3E}">
        <p14:creationId xmlns:p14="http://schemas.microsoft.com/office/powerpoint/2010/main" val="15602494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ChangeArrowheads="1"/>
          </p:cNvSpPr>
          <p:nvPr/>
        </p:nvSpPr>
        <p:spPr bwMode="auto">
          <a:xfrm>
            <a:off x="649813" y="1277625"/>
            <a:ext cx="2895600" cy="482600"/>
          </a:xfrm>
          <a:prstGeom prst="rect">
            <a:avLst/>
          </a:prstGeom>
          <a:noFill/>
          <a:ln w="12700">
            <a:noFill/>
            <a:miter lim="800000"/>
            <a:headEnd/>
            <a:tailEnd/>
          </a:ln>
          <a:effectLst/>
        </p:spPr>
        <p:txBody>
          <a:bodyPr lIns="90486" tIns="44449" rIns="90486" bIns="44449">
            <a:prstTxWarp prst="textNoShape">
              <a:avLst/>
            </a:prstTxWarp>
          </a:bodyPr>
          <a:lstStyle/>
          <a:p>
            <a:pPr>
              <a:lnSpc>
                <a:spcPct val="130000"/>
              </a:lnSpc>
              <a:spcBef>
                <a:spcPct val="39000"/>
              </a:spcBef>
              <a:tabLst>
                <a:tab pos="203190" algn="l"/>
                <a:tab pos="457177" algn="l"/>
                <a:tab pos="1498523" algn="l"/>
                <a:tab pos="1955700" algn="l"/>
                <a:tab pos="2285883" algn="l"/>
                <a:tab pos="2641465" algn="l"/>
              </a:tabLst>
            </a:pPr>
            <a:r>
              <a:rPr lang="en-US" sz="2000" dirty="0">
                <a:latin typeface="+mn-lt"/>
                <a:cs typeface="Book Antiqua"/>
              </a:rPr>
              <a:t>Joins over unions</a:t>
            </a:r>
          </a:p>
        </p:txBody>
      </p:sp>
      <p:sp>
        <p:nvSpPr>
          <p:cNvPr id="292868" name="Rectangle 4"/>
          <p:cNvSpPr>
            <a:spLocks noGrp="1" noChangeArrowheads="1"/>
          </p:cNvSpPr>
          <p:nvPr>
            <p:ph type="title"/>
          </p:nvPr>
        </p:nvSpPr>
        <p:spPr>
          <a:noFill/>
          <a:ln/>
        </p:spPr>
        <p:txBody>
          <a:bodyPr/>
          <a:lstStyle/>
          <a:p>
            <a:r>
              <a:rPr lang="en-US" dirty="0"/>
              <a:t>Reduction for DHF</a:t>
            </a:r>
          </a:p>
        </p:txBody>
      </p:sp>
      <p:sp>
        <p:nvSpPr>
          <p:cNvPr id="292867" name="Rectangle 3"/>
          <p:cNvSpPr>
            <a:spLocks noGrp="1" noChangeArrowheads="1"/>
          </p:cNvSpPr>
          <p:nvPr>
            <p:ph idx="4294967295"/>
          </p:nvPr>
        </p:nvSpPr>
        <p:spPr>
          <a:xfrm>
            <a:off x="649813" y="3931751"/>
            <a:ext cx="5583687" cy="857250"/>
          </a:xfrm>
          <a:noFill/>
          <a:ln/>
        </p:spPr>
        <p:txBody>
          <a:bodyPr/>
          <a:lstStyle/>
          <a:p>
            <a:pPr>
              <a:buFont typeface="Wingdings" charset="2"/>
              <a:buNone/>
            </a:pPr>
            <a:r>
              <a:rPr lang="en-US" sz="2000" dirty="0"/>
              <a:t>Elimination of the empty</a:t>
            </a:r>
          </a:p>
          <a:p>
            <a:pPr>
              <a:buFont typeface="Wingdings" charset="2"/>
              <a:buNone/>
            </a:pPr>
            <a:r>
              <a:rPr lang="en-US" sz="2000" dirty="0"/>
              <a:t>intermediate relations</a:t>
            </a:r>
          </a:p>
          <a:p>
            <a:pPr>
              <a:buFont typeface="Wingdings" charset="2"/>
              <a:buNone/>
            </a:pPr>
            <a:r>
              <a:rPr lang="en-US" sz="2000" dirty="0"/>
              <a:t>(left sub-tree)</a:t>
            </a:r>
          </a:p>
        </p:txBody>
      </p:sp>
      <p:sp>
        <p:nvSpPr>
          <p:cNvPr id="2" name="Footer Placeholder 1">
            <a:extLst>
              <a:ext uri="{FF2B5EF4-FFF2-40B4-BE49-F238E27FC236}">
                <a16:creationId xmlns:a16="http://schemas.microsoft.com/office/drawing/2014/main" id="{AF599C98-9ACB-5947-B666-261D6573FCC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4A00B1C-C0F6-9141-8226-10D3E18F8A4F}"/>
              </a:ext>
            </a:extLst>
          </p:cNvPr>
          <p:cNvSpPr>
            <a:spLocks noGrp="1"/>
          </p:cNvSpPr>
          <p:nvPr>
            <p:ph type="sldNum" sz="quarter" idx="4"/>
          </p:nvPr>
        </p:nvSpPr>
        <p:spPr/>
        <p:txBody>
          <a:bodyPr/>
          <a:lstStyle/>
          <a:p>
            <a:fld id="{FD96158B-4539-3C43-9DE5-94C547866200}" type="slidenum">
              <a:rPr lang="en-US"/>
              <a:t>28</a:t>
            </a:fld>
            <a:endParaRPr lang="en-US"/>
          </a:p>
        </p:txBody>
      </p:sp>
      <p:pic>
        <p:nvPicPr>
          <p:cNvPr id="5" name="Picture 4" descr="A close up of a map&#10;&#10;Description automatically generated">
            <a:extLst>
              <a:ext uri="{FF2B5EF4-FFF2-40B4-BE49-F238E27FC236}">
                <a16:creationId xmlns:a16="http://schemas.microsoft.com/office/drawing/2014/main" id="{35C57CB2-05CD-C54B-87EE-898651760FAF}"/>
              </a:ext>
            </a:extLst>
          </p:cNvPr>
          <p:cNvPicPr>
            <a:picLocks noChangeAspect="1"/>
          </p:cNvPicPr>
          <p:nvPr/>
        </p:nvPicPr>
        <p:blipFill>
          <a:blip r:embed="R66de87a414544324"/>
          <a:stretch>
            <a:fillRect/>
          </a:stretch>
        </p:blipFill>
        <p:spPr>
          <a:xfrm>
            <a:off x="3276846" y="1277625"/>
            <a:ext cx="5468976" cy="2535616"/>
          </a:xfrm>
          <a:prstGeom prst="rect">
            <a:avLst/>
          </a:prstGeom>
        </p:spPr>
      </p:pic>
      <p:pic>
        <p:nvPicPr>
          <p:cNvPr id="7" name="Picture 6" descr="A close up of a logo&#10;&#10;Description automatically generated">
            <a:extLst>
              <a:ext uri="{FF2B5EF4-FFF2-40B4-BE49-F238E27FC236}">
                <a16:creationId xmlns:a16="http://schemas.microsoft.com/office/drawing/2014/main" id="{EA6FEDFE-0D76-C74E-8D38-303B0438EEDF}"/>
              </a:ext>
            </a:extLst>
          </p:cNvPr>
          <p:cNvPicPr>
            <a:picLocks noChangeAspect="1"/>
          </p:cNvPicPr>
          <p:nvPr/>
        </p:nvPicPr>
        <p:blipFill>
          <a:blip r:embed="R7f4733456a8a4cf0"/>
          <a:stretch>
            <a:fillRect/>
          </a:stretch>
        </p:blipFill>
        <p:spPr>
          <a:xfrm>
            <a:off x="3882946" y="3845430"/>
            <a:ext cx="3939924" cy="2474465"/>
          </a:xfrm>
          <a:prstGeom prst="rect">
            <a:avLst/>
          </a:prstGeom>
        </p:spPr>
      </p:pic>
    </p:spTree>
    <p:extLst>
      <p:ext uri="{BB962C8B-B14F-4D97-AF65-F5344CB8AC3E}">
        <p14:creationId xmlns:p14="http://schemas.microsoft.com/office/powerpoint/2010/main" val="24789123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title"/>
          </p:nvPr>
        </p:nvSpPr>
        <p:spPr>
          <a:noFill/>
          <a:ln/>
        </p:spPr>
        <p:txBody>
          <a:bodyPr/>
          <a:lstStyle/>
          <a:p>
            <a:r>
              <a:rPr lang="en-US" dirty="0"/>
              <a:t>Reduction for Hybrid Fragmentation</a:t>
            </a:r>
          </a:p>
        </p:txBody>
      </p:sp>
      <p:sp>
        <p:nvSpPr>
          <p:cNvPr id="62466" name="Rectangle 2"/>
          <p:cNvSpPr>
            <a:spLocks noGrp="1" noChangeArrowheads="1"/>
          </p:cNvSpPr>
          <p:nvPr>
            <p:ph idx="1"/>
          </p:nvPr>
        </p:nvSpPr>
        <p:spPr>
          <a:noFill/>
          <a:ln/>
        </p:spPr>
        <p:txBody>
          <a:bodyPr/>
          <a:lstStyle/>
          <a:p>
            <a:pPr>
              <a:lnSpc>
                <a:spcPct val="100000"/>
              </a:lnSpc>
              <a:spcBef>
                <a:spcPct val="70000"/>
              </a:spcBef>
            </a:pPr>
            <a:r>
              <a:rPr lang="en-US" dirty="0"/>
              <a:t>Combine the rules already specified:</a:t>
            </a:r>
          </a:p>
          <a:p>
            <a:pPr lvl="1">
              <a:lnSpc>
                <a:spcPct val="100000"/>
              </a:lnSpc>
              <a:spcBef>
                <a:spcPct val="70000"/>
              </a:spcBef>
            </a:pPr>
            <a:r>
              <a:rPr lang="en-US" dirty="0"/>
              <a:t>Remove </a:t>
            </a:r>
            <a:r>
              <a:rPr lang="en-US" dirty="0">
                <a:solidFill>
                  <a:schemeClr val="hlink"/>
                </a:solidFill>
              </a:rPr>
              <a:t>empty relations </a:t>
            </a:r>
            <a:r>
              <a:rPr lang="en-US" dirty="0"/>
              <a:t>generated by contradicting selections on horizontal fragments;</a:t>
            </a:r>
          </a:p>
          <a:p>
            <a:pPr lvl="1">
              <a:lnSpc>
                <a:spcPct val="100000"/>
              </a:lnSpc>
              <a:spcBef>
                <a:spcPct val="70000"/>
              </a:spcBef>
            </a:pPr>
            <a:r>
              <a:rPr lang="en-US" dirty="0"/>
              <a:t>Remove </a:t>
            </a:r>
            <a:r>
              <a:rPr lang="en-US" dirty="0">
                <a:solidFill>
                  <a:schemeClr val="hlink"/>
                </a:solidFill>
              </a:rPr>
              <a:t>useless relations </a:t>
            </a:r>
            <a:r>
              <a:rPr lang="en-US" dirty="0"/>
              <a:t>generated by projections on vertical fragments;</a:t>
            </a:r>
          </a:p>
          <a:p>
            <a:pPr lvl="1">
              <a:lnSpc>
                <a:spcPct val="100000"/>
              </a:lnSpc>
              <a:spcBef>
                <a:spcPct val="70000"/>
              </a:spcBef>
            </a:pPr>
            <a:r>
              <a:rPr lang="en-US" dirty="0"/>
              <a:t>Distribute </a:t>
            </a:r>
            <a:r>
              <a:rPr lang="en-US" dirty="0">
                <a:solidFill>
                  <a:schemeClr val="hlink"/>
                </a:solidFill>
              </a:rPr>
              <a:t>joins over unions </a:t>
            </a:r>
            <a:r>
              <a:rPr lang="en-US" dirty="0"/>
              <a:t>in order to isolate and remove useless joins.</a:t>
            </a:r>
          </a:p>
        </p:txBody>
      </p:sp>
      <p:sp>
        <p:nvSpPr>
          <p:cNvPr id="2" name="Footer Placeholder 1">
            <a:extLst>
              <a:ext uri="{FF2B5EF4-FFF2-40B4-BE49-F238E27FC236}">
                <a16:creationId xmlns:a16="http://schemas.microsoft.com/office/drawing/2014/main" id="{EDC29222-963B-A048-8959-CA203674B02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66C4064-278C-3847-B6BA-B181CFA9353F}"/>
              </a:ext>
            </a:extLst>
          </p:cNvPr>
          <p:cNvSpPr>
            <a:spLocks noGrp="1"/>
          </p:cNvSpPr>
          <p:nvPr>
            <p:ph type="sldNum" sz="quarter" idx="4"/>
          </p:nvPr>
        </p:nvSpPr>
        <p:spPr/>
        <p:txBody>
          <a:bodyPr/>
          <a:lstStyle/>
          <a:p>
            <a:fld id="{FD96158B-4539-3C43-9DE5-94C547866200}" type="slidenum">
              <a:rPr lang="en-US"/>
              <a:t>29</a:t>
            </a:fld>
            <a:endParaRPr lang="en-US"/>
          </a:p>
        </p:txBody>
      </p:sp>
    </p:spTree>
    <p:extLst>
      <p:ext uri="{BB962C8B-B14F-4D97-AF65-F5344CB8AC3E}">
        <p14:creationId xmlns:p14="http://schemas.microsoft.com/office/powerpoint/2010/main" val="3511743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noFill/>
          <a:ln/>
        </p:spPr>
        <p:txBody>
          <a:bodyPr/>
          <a:lstStyle/>
          <a:p>
            <a:r>
              <a:rPr lang="en-US" dirty="0"/>
              <a:t>Transparency</a:t>
            </a:r>
          </a:p>
        </p:txBody>
      </p:sp>
      <p:sp>
        <p:nvSpPr>
          <p:cNvPr id="103427" name="Rectangle 3"/>
          <p:cNvSpPr>
            <a:spLocks noGrp="1" noChangeArrowheads="1"/>
          </p:cNvSpPr>
          <p:nvPr>
            <p:ph idx="1"/>
          </p:nvPr>
        </p:nvSpPr>
        <p:spPr>
          <a:noFill/>
          <a:ln/>
        </p:spPr>
        <p:txBody>
          <a:bodyPr/>
          <a:lstStyle/>
          <a:p>
            <a:pPr>
              <a:spcBef>
                <a:spcPts val="0"/>
              </a:spcBef>
              <a:spcAft>
                <a:spcPts val="844"/>
              </a:spcAft>
            </a:pPr>
            <a:r>
              <a:rPr lang="en-US" dirty="0"/>
              <a:t>Transparency is the separation of the higher-level semantics of a system from the lower level implementation issues.</a:t>
            </a:r>
          </a:p>
          <a:p>
            <a:pPr>
              <a:lnSpc>
                <a:spcPct val="80000"/>
              </a:lnSpc>
            </a:pPr>
            <a:r>
              <a:rPr lang="en-US" dirty="0"/>
              <a:t>Fundamental issue is to provide</a:t>
            </a:r>
          </a:p>
          <a:p>
            <a:pPr lvl="4">
              <a:lnSpc>
                <a:spcPct val="80000"/>
              </a:lnSpc>
              <a:buFontTx/>
              <a:buNone/>
            </a:pPr>
            <a:r>
              <a:rPr lang="en-US" sz="2400" dirty="0">
                <a:solidFill>
                  <a:srgbClr val="0432FF"/>
                </a:solidFill>
              </a:rPr>
              <a:t>data independence</a:t>
            </a:r>
            <a:endParaRPr lang="en-US" sz="1400" dirty="0">
              <a:solidFill>
                <a:srgbClr val="0432FF"/>
              </a:solidFill>
            </a:endParaRPr>
          </a:p>
          <a:p>
            <a:pPr>
              <a:lnSpc>
                <a:spcPct val="80000"/>
              </a:lnSpc>
              <a:buFont typeface="Monotype Sorts" charset="0"/>
              <a:buNone/>
            </a:pPr>
            <a:r>
              <a:rPr lang="en-US" dirty="0"/>
              <a:t> 	in the distributed environment</a:t>
            </a:r>
          </a:p>
          <a:p>
            <a:pPr lvl="1">
              <a:lnSpc>
                <a:spcPct val="100000"/>
              </a:lnSpc>
              <a:spcBef>
                <a:spcPts val="600"/>
              </a:spcBef>
            </a:pPr>
            <a:r>
              <a:rPr lang="en-US" dirty="0"/>
              <a:t>Network (distribution) transparency</a:t>
            </a:r>
          </a:p>
          <a:p>
            <a:pPr lvl="1">
              <a:lnSpc>
                <a:spcPct val="100000"/>
              </a:lnSpc>
              <a:spcBef>
                <a:spcPts val="600"/>
              </a:spcBef>
            </a:pPr>
            <a:r>
              <a:rPr lang="en-US" dirty="0"/>
              <a:t>Replication transparency</a:t>
            </a:r>
          </a:p>
          <a:p>
            <a:pPr lvl="1">
              <a:lnSpc>
                <a:spcPct val="100000"/>
              </a:lnSpc>
              <a:spcBef>
                <a:spcPts val="600"/>
              </a:spcBef>
            </a:pPr>
            <a:r>
              <a:rPr lang="en-US" dirty="0"/>
              <a:t>Fragmentation transparency</a:t>
            </a:r>
          </a:p>
          <a:p>
            <a:pPr lvl="2">
              <a:lnSpc>
                <a:spcPct val="80000"/>
              </a:lnSpc>
            </a:pPr>
            <a:r>
              <a:rPr lang="en-US" sz="2000" dirty="0"/>
              <a:t>horizontal fragmentation: selection</a:t>
            </a:r>
          </a:p>
          <a:p>
            <a:pPr lvl="2">
              <a:lnSpc>
                <a:spcPct val="80000"/>
              </a:lnSpc>
            </a:pPr>
            <a:r>
              <a:rPr lang="en-US" sz="2000" dirty="0"/>
              <a:t>vertical fragmentation: projection</a:t>
            </a:r>
          </a:p>
          <a:p>
            <a:pPr lvl="2">
              <a:lnSpc>
                <a:spcPct val="80000"/>
              </a:lnSpc>
            </a:pPr>
            <a:r>
              <a:rPr lang="en-US" sz="2000" dirty="0"/>
              <a:t>hybrid</a:t>
            </a:r>
            <a:endParaRPr lang="en-US" sz="1617" dirty="0"/>
          </a:p>
        </p:txBody>
      </p:sp>
      <p:sp>
        <p:nvSpPr>
          <p:cNvPr id="2" name="Slide Number Placeholder 1"/>
          <p:cNvSpPr>
            <a:spLocks noGrp="1"/>
          </p:cNvSpPr>
          <p:nvPr>
            <p:ph type="sldNum" sz="quarter" idx="10"/>
          </p:nvPr>
        </p:nvSpPr>
        <p:spPr>
          <a:xfrm>
            <a:off x="11758984" y="9499600"/>
            <a:ext cx="864816" cy="304800"/>
          </a:xfrm>
          <a:prstGeom prst="rect">
            <a:avLst/>
          </a:prstGeom>
        </p:spPr>
        <p:txBody>
          <a:bodyPr/>
          <a:lstStyle>
            <a:defPPr>
              <a:defRPr lang="en-US"/>
            </a:defPPr>
            <a:lvl1pPr algn="ctr" rtl="0" fontAlgn="base">
              <a:spcBef>
                <a:spcPct val="0"/>
              </a:spcBef>
              <a:spcAft>
                <a:spcPct val="0"/>
              </a:spcAft>
              <a:defRPr sz="3000" kern="1200">
                <a:solidFill>
                  <a:srgbClr val="263750"/>
                </a:solidFill>
                <a:latin typeface="Palatino" charset="0"/>
                <a:ea typeface="ヒラギノ明朝 ProN W3" charset="0"/>
                <a:cs typeface="ヒラギノ明朝 ProN W3" charset="0"/>
                <a:sym typeface="Palatino" charset="0"/>
              </a:defRPr>
            </a:lvl1pPr>
            <a:lvl2pPr marL="457200" algn="ctr" rtl="0" fontAlgn="base">
              <a:spcBef>
                <a:spcPct val="0"/>
              </a:spcBef>
              <a:spcAft>
                <a:spcPct val="0"/>
              </a:spcAft>
              <a:defRPr sz="3000" kern="1200">
                <a:solidFill>
                  <a:srgbClr val="263750"/>
                </a:solidFill>
                <a:latin typeface="Palatino" charset="0"/>
                <a:ea typeface="ヒラギノ明朝 ProN W3" charset="0"/>
                <a:cs typeface="ヒラギノ明朝 ProN W3" charset="0"/>
                <a:sym typeface="Palatino" charset="0"/>
              </a:defRPr>
            </a:lvl2pPr>
            <a:lvl3pPr marL="914400" algn="ctr" rtl="0" fontAlgn="base">
              <a:spcBef>
                <a:spcPct val="0"/>
              </a:spcBef>
              <a:spcAft>
                <a:spcPct val="0"/>
              </a:spcAft>
              <a:defRPr sz="3000" kern="1200">
                <a:solidFill>
                  <a:srgbClr val="263750"/>
                </a:solidFill>
                <a:latin typeface="Palatino" charset="0"/>
                <a:ea typeface="ヒラギノ明朝 ProN W3" charset="0"/>
                <a:cs typeface="ヒラギノ明朝 ProN W3" charset="0"/>
                <a:sym typeface="Palatino" charset="0"/>
              </a:defRPr>
            </a:lvl3pPr>
            <a:lvl4pPr marL="1371600" algn="ctr" rtl="0" fontAlgn="base">
              <a:spcBef>
                <a:spcPct val="0"/>
              </a:spcBef>
              <a:spcAft>
                <a:spcPct val="0"/>
              </a:spcAft>
              <a:defRPr sz="3000" kern="1200">
                <a:solidFill>
                  <a:srgbClr val="263750"/>
                </a:solidFill>
                <a:latin typeface="Palatino" charset="0"/>
                <a:ea typeface="ヒラギノ明朝 ProN W3" charset="0"/>
                <a:cs typeface="ヒラギノ明朝 ProN W3" charset="0"/>
                <a:sym typeface="Palatino" charset="0"/>
              </a:defRPr>
            </a:lvl4pPr>
            <a:lvl5pPr marL="1828800" algn="ctr" rtl="0" fontAlgn="base">
              <a:spcBef>
                <a:spcPct val="0"/>
              </a:spcBef>
              <a:spcAft>
                <a:spcPct val="0"/>
              </a:spcAft>
              <a:defRPr sz="3000" kern="1200">
                <a:solidFill>
                  <a:srgbClr val="263750"/>
                </a:solidFill>
                <a:latin typeface="Palatino" charset="0"/>
                <a:ea typeface="ヒラギノ明朝 ProN W3" charset="0"/>
                <a:cs typeface="ヒラギノ明朝 ProN W3" charset="0"/>
                <a:sym typeface="Palatino" charset="0"/>
              </a:defRPr>
            </a:lvl5pPr>
            <a:lvl6pPr marL="2286000" algn="l" defTabSz="457200" rtl="0" eaLnBrk="1" latinLnBrk="0" hangingPunct="1">
              <a:defRPr sz="3000" kern="1200">
                <a:solidFill>
                  <a:srgbClr val="263750"/>
                </a:solidFill>
                <a:latin typeface="Palatino" charset="0"/>
                <a:ea typeface="ヒラギノ明朝 ProN W3" charset="0"/>
                <a:cs typeface="ヒラギノ明朝 ProN W3" charset="0"/>
                <a:sym typeface="Palatino" charset="0"/>
              </a:defRPr>
            </a:lvl6pPr>
            <a:lvl7pPr marL="2743200" algn="l" defTabSz="457200" rtl="0" eaLnBrk="1" latinLnBrk="0" hangingPunct="1">
              <a:defRPr sz="3000" kern="1200">
                <a:solidFill>
                  <a:srgbClr val="263750"/>
                </a:solidFill>
                <a:latin typeface="Palatino" charset="0"/>
                <a:ea typeface="ヒラギノ明朝 ProN W3" charset="0"/>
                <a:cs typeface="ヒラギノ明朝 ProN W3" charset="0"/>
                <a:sym typeface="Palatino" charset="0"/>
              </a:defRPr>
            </a:lvl7pPr>
            <a:lvl8pPr marL="3200400" algn="l" defTabSz="457200" rtl="0" eaLnBrk="1" latinLnBrk="0" hangingPunct="1">
              <a:defRPr sz="3000" kern="1200">
                <a:solidFill>
                  <a:srgbClr val="263750"/>
                </a:solidFill>
                <a:latin typeface="Palatino" charset="0"/>
                <a:ea typeface="ヒラギノ明朝 ProN W3" charset="0"/>
                <a:cs typeface="ヒラギノ明朝 ProN W3" charset="0"/>
                <a:sym typeface="Palatino" charset="0"/>
              </a:defRPr>
            </a:lvl8pPr>
            <a:lvl9pPr marL="3657600" algn="l" defTabSz="457200" rtl="0" eaLnBrk="1" latinLnBrk="0" hangingPunct="1">
              <a:defRPr sz="3000" kern="1200">
                <a:solidFill>
                  <a:srgbClr val="263750"/>
                </a:solidFill>
                <a:latin typeface="Palatino" charset="0"/>
                <a:ea typeface="ヒラギノ明朝 ProN W3" charset="0"/>
                <a:cs typeface="ヒラギノ明朝 ProN W3" charset="0"/>
                <a:sym typeface="Palatino" charset="0"/>
              </a:defRPr>
            </a:lvl9pPr>
          </a:lstStyle>
          <a:p>
            <a:r>
              <a:rPr lang="en-US">
                <a:latin typeface="Book Antiqua"/>
              </a:rPr>
              <a:t>Ch.1/</a:t>
            </a:r>
            <a:fld id="{D01B99BC-F82C-D046-99BD-FBA1D66F1CB4}" type="slidenum">
              <a:rPr lang="en-US">
                <a:latin typeface="Book Antiqua"/>
              </a:rPr>
              <a:pPr/>
              <a:t>21</a:t>
            </a:fld>
            <a:endParaRPr lang="en-US" dirty="0">
              <a:latin typeface="Book Antiqua"/>
            </a:endParaRPr>
          </a:p>
        </p:txBody>
      </p:sp>
      <p:sp>
        <p:nvSpPr>
          <p:cNvPr id="3" name="Footer Placeholder 2">
            <a:extLst>
              <a:ext uri="{FF2B5EF4-FFF2-40B4-BE49-F238E27FC236}">
                <a16:creationId xmlns:a16="http://schemas.microsoft.com/office/drawing/2014/main" id="{D0330D7A-797D-FE43-B84A-7AF5720174CA}"/>
              </a:ext>
            </a:extLst>
          </p:cNvPr>
          <p:cNvSpPr>
            <a:spLocks noGrp="1"/>
          </p:cNvSpPr>
          <p:nvPr>
            <p:ph type="ftr" sz="quarter" idx="3"/>
          </p:nvPr>
        </p:nvSpPr>
        <p:spPr/>
        <p:txBody>
          <a:bodyPr/>
          <a:lstStyle/>
          <a:p>
            <a:r>
              <a:rPr lang="en-US"/>
              <a:t>© 2020, M.T. Özsu &amp; P. Valduriez</a:t>
            </a:r>
            <a:endParaRPr lang="en-US" dirty="0"/>
          </a:p>
        </p:txBody>
      </p:sp>
    </p:spTree>
    <p:extLst>
      <p:ext uri="{BB962C8B-B14F-4D97-AF65-F5344CB8AC3E}">
        <p14:creationId xmlns:p14="http://schemas.microsoft.com/office/powerpoint/2010/main" val="10245587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type="title"/>
          </p:nvPr>
        </p:nvSpPr>
        <p:spPr>
          <a:noFill/>
          <a:ln/>
        </p:spPr>
        <p:txBody>
          <a:bodyPr/>
          <a:lstStyle/>
          <a:p>
            <a:r>
              <a:rPr lang="en-US" dirty="0"/>
              <a:t>Reduction for HF</a:t>
            </a:r>
          </a:p>
        </p:txBody>
      </p:sp>
      <p:sp>
        <p:nvSpPr>
          <p:cNvPr id="2" name="Footer Placeholder 1">
            <a:extLst>
              <a:ext uri="{FF2B5EF4-FFF2-40B4-BE49-F238E27FC236}">
                <a16:creationId xmlns:a16="http://schemas.microsoft.com/office/drawing/2014/main" id="{763EFBF8-70D9-744B-826C-C0D520E5657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2B2DE3F-DBFE-0A46-8E1F-E3AC41261AAB}"/>
              </a:ext>
            </a:extLst>
          </p:cNvPr>
          <p:cNvSpPr>
            <a:spLocks noGrp="1"/>
          </p:cNvSpPr>
          <p:nvPr>
            <p:ph type="sldNum" sz="quarter" idx="4"/>
          </p:nvPr>
        </p:nvSpPr>
        <p:spPr/>
        <p:txBody>
          <a:bodyPr/>
          <a:lstStyle/>
          <a:p>
            <a:fld id="{FD96158B-4539-3C43-9DE5-94C547866200}" type="slidenum">
              <a:rPr lang="en-US"/>
              <a:t>30</a:t>
            </a:fld>
            <a:endParaRPr lang="en-US"/>
          </a:p>
        </p:txBody>
      </p:sp>
      <p:sp>
        <p:nvSpPr>
          <p:cNvPr id="293890" name="Rectangle 2"/>
          <p:cNvSpPr>
            <a:spLocks noGrp="1" noChangeArrowheads="1"/>
          </p:cNvSpPr>
          <p:nvPr>
            <p:ph idx="4294967295"/>
          </p:nvPr>
        </p:nvSpPr>
        <p:spPr>
          <a:xfrm>
            <a:off x="434178" y="1340768"/>
            <a:ext cx="4572000" cy="4381500"/>
          </a:xfrm>
          <a:noFill/>
          <a:ln/>
        </p:spPr>
        <p:txBody>
          <a:bodyPr/>
          <a:lstStyle/>
          <a:p>
            <a:pPr marL="0" indent="0">
              <a:spcBef>
                <a:spcPct val="65000"/>
              </a:spcBef>
              <a:buNone/>
            </a:pPr>
            <a:r>
              <a:rPr lang="en-US" dirty="0"/>
              <a:t>Example</a:t>
            </a:r>
          </a:p>
          <a:p>
            <a:pPr marL="228588" lvl="1" indent="0">
              <a:spcBef>
                <a:spcPct val="65000"/>
              </a:spcBef>
              <a:buNone/>
            </a:pPr>
            <a:r>
              <a:rPr lang="en-US" dirty="0"/>
              <a:t>Consider the following hybrid fragmentation:</a:t>
            </a:r>
          </a:p>
          <a:p>
            <a:pPr marL="457177" lvl="2" indent="0">
              <a:spcBef>
                <a:spcPct val="65000"/>
              </a:spcBef>
              <a:buNone/>
            </a:pPr>
            <a:r>
              <a:rPr lang="en-US" dirty="0"/>
              <a:t>EMP</a:t>
            </a:r>
            <a:r>
              <a:rPr lang="en-US" baseline="-25000" dirty="0"/>
              <a:t>1</a:t>
            </a:r>
            <a:r>
              <a:rPr lang="en-US" dirty="0"/>
              <a:t>= </a:t>
            </a:r>
            <a:r>
              <a:rPr lang="en-US" sz="1969" dirty="0">
                <a:latin typeface="Symbol" charset="2"/>
                <a:sym typeface="Symbol"/>
              </a:rPr>
              <a:t></a:t>
            </a:r>
            <a:r>
              <a:rPr lang="en-US" baseline="-25000" dirty="0"/>
              <a:t>ENO≤"E4" </a:t>
            </a:r>
            <a:r>
              <a:rPr lang="en-US" dirty="0"/>
              <a:t>(</a:t>
            </a:r>
            <a:r>
              <a:rPr lang="en-US" sz="1969" dirty="0">
                <a:latin typeface="Symbol" charset="2"/>
                <a:sym typeface="Symbol"/>
              </a:rPr>
              <a:t></a:t>
            </a:r>
            <a:r>
              <a:rPr lang="en-US" baseline="-25000" dirty="0"/>
              <a:t>ENO,ENAME </a:t>
            </a:r>
            <a:r>
              <a:rPr lang="en-US" dirty="0"/>
              <a:t>(EMP))</a:t>
            </a:r>
          </a:p>
          <a:p>
            <a:pPr marL="457177" lvl="2" indent="0">
              <a:spcBef>
                <a:spcPct val="65000"/>
              </a:spcBef>
              <a:buNone/>
            </a:pPr>
            <a:r>
              <a:rPr lang="en-US" dirty="0"/>
              <a:t>EMP</a:t>
            </a:r>
            <a:r>
              <a:rPr lang="en-US" baseline="-25000" dirty="0"/>
              <a:t>2</a:t>
            </a:r>
            <a:r>
              <a:rPr lang="en-US" dirty="0"/>
              <a:t>= </a:t>
            </a:r>
            <a:r>
              <a:rPr lang="en-US" sz="1969" dirty="0">
                <a:latin typeface="Symbol" charset="2"/>
                <a:sym typeface="Symbol"/>
              </a:rPr>
              <a:t></a:t>
            </a:r>
            <a:r>
              <a:rPr lang="en-US" baseline="-25000" dirty="0"/>
              <a:t>ENO&gt;"E4" </a:t>
            </a:r>
            <a:r>
              <a:rPr lang="en-US" dirty="0"/>
              <a:t>(</a:t>
            </a:r>
            <a:r>
              <a:rPr lang="en-US" sz="1969" dirty="0">
                <a:latin typeface="Symbol" charset="2"/>
                <a:sym typeface="Symbol"/>
              </a:rPr>
              <a:t></a:t>
            </a:r>
            <a:r>
              <a:rPr lang="en-US" baseline="-25000" dirty="0"/>
              <a:t>ENO,ENAME </a:t>
            </a:r>
            <a:r>
              <a:rPr lang="en-US" dirty="0"/>
              <a:t>(EMP))</a:t>
            </a:r>
          </a:p>
          <a:p>
            <a:pPr marL="457177" lvl="2" indent="0">
              <a:spcBef>
                <a:spcPct val="65000"/>
              </a:spcBef>
              <a:buNone/>
            </a:pPr>
            <a:r>
              <a:rPr lang="en-US" dirty="0"/>
              <a:t>EMP</a:t>
            </a:r>
            <a:r>
              <a:rPr lang="en-US" baseline="-25000" dirty="0"/>
              <a:t>3</a:t>
            </a:r>
            <a:r>
              <a:rPr lang="en-US" dirty="0"/>
              <a:t>=</a:t>
            </a:r>
            <a:r>
              <a:rPr lang="en-US" dirty="0">
                <a:latin typeface="Symbol" charset="2"/>
                <a:sym typeface="Symbol"/>
              </a:rPr>
              <a:t> </a:t>
            </a:r>
            <a:r>
              <a:rPr lang="en-US" sz="1969" dirty="0">
                <a:latin typeface="Symbol" charset="2"/>
                <a:sym typeface="Symbol"/>
              </a:rPr>
              <a:t></a:t>
            </a:r>
            <a:r>
              <a:rPr lang="en-US" baseline="-25000" dirty="0"/>
              <a:t>ENO,TITLE </a:t>
            </a:r>
            <a:r>
              <a:rPr lang="en-US" dirty="0"/>
              <a:t>(EMP)</a:t>
            </a:r>
          </a:p>
          <a:p>
            <a:pPr marL="228588" lvl="1" indent="0">
              <a:spcBef>
                <a:spcPct val="65000"/>
              </a:spcBef>
              <a:buNone/>
            </a:pPr>
            <a:r>
              <a:rPr lang="en-US" dirty="0"/>
              <a:t>and the query</a:t>
            </a:r>
          </a:p>
          <a:p>
            <a:pPr marL="457177" lvl="2" indent="0">
              <a:spcBef>
                <a:spcPct val="65000"/>
              </a:spcBef>
              <a:buNone/>
            </a:pPr>
            <a:r>
              <a:rPr lang="en-US" b="1" dirty="0">
                <a:latin typeface="Courier New"/>
              </a:rPr>
              <a:t>SELECT</a:t>
            </a:r>
            <a:r>
              <a:rPr lang="en-US" dirty="0">
                <a:latin typeface="Courier New"/>
              </a:rPr>
              <a:t>	ENAME</a:t>
            </a:r>
          </a:p>
          <a:p>
            <a:pPr marL="457177" lvl="2" indent="0">
              <a:buNone/>
            </a:pPr>
            <a:r>
              <a:rPr lang="en-US" b="1" dirty="0">
                <a:latin typeface="Courier New"/>
              </a:rPr>
              <a:t>FROM</a:t>
            </a:r>
            <a:r>
              <a:rPr lang="en-US" dirty="0">
                <a:latin typeface="Courier New"/>
              </a:rPr>
              <a:t>	EMP</a:t>
            </a:r>
          </a:p>
          <a:p>
            <a:pPr marL="457177" lvl="2" indent="0">
              <a:buNone/>
            </a:pPr>
            <a:r>
              <a:rPr lang="en-US" b="1" dirty="0">
                <a:latin typeface="Courier New"/>
              </a:rPr>
              <a:t>WHERE	</a:t>
            </a:r>
            <a:r>
              <a:rPr lang="en-US" dirty="0">
                <a:latin typeface="Courier New"/>
              </a:rPr>
              <a:t>ENO="E5"</a:t>
            </a:r>
          </a:p>
        </p:txBody>
      </p:sp>
      <p:sp>
        <p:nvSpPr>
          <p:cNvPr id="293909" name="Rectangle 21"/>
          <p:cNvSpPr>
            <a:spLocks noChangeArrowheads="1"/>
          </p:cNvSpPr>
          <p:nvPr/>
        </p:nvSpPr>
        <p:spPr bwMode="auto">
          <a:xfrm>
            <a:off x="6444208" y="2975703"/>
            <a:ext cx="636390" cy="641584"/>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3586" dirty="0">
                <a:latin typeface="Monotype Sorts" charset="2"/>
                <a:sym typeface="Symbol"/>
              </a:rPr>
              <a:t></a:t>
            </a:r>
            <a:endParaRPr lang="en-US" sz="3586" dirty="0">
              <a:latin typeface="Monotype Sorts" charset="2"/>
            </a:endParaRPr>
          </a:p>
        </p:txBody>
      </p:sp>
      <p:pic>
        <p:nvPicPr>
          <p:cNvPr id="5" name="Picture 4" descr="A close up of a logo&#10;&#10;Description automatically generated">
            <a:extLst>
              <a:ext uri="{FF2B5EF4-FFF2-40B4-BE49-F238E27FC236}">
                <a16:creationId xmlns:a16="http://schemas.microsoft.com/office/drawing/2014/main" id="{A1679EAA-3DF7-E044-832F-C7E28267F2B3}"/>
              </a:ext>
            </a:extLst>
          </p:cNvPr>
          <p:cNvPicPr>
            <a:picLocks noChangeAspect="1"/>
          </p:cNvPicPr>
          <p:nvPr/>
        </p:nvPicPr>
        <p:blipFill>
          <a:blip r:embed="R713350422f4d4195">
            <a:clrChange>
              <a:clrFrom>
                <a:srgbClr val="FFFFFF"/>
              </a:clrFrom>
              <a:clrTo>
                <a:srgbClr val="FFFFFF">
                  <a:alpha val="0"/>
                </a:srgbClr>
              </a:clrTo>
            </a:clrChange>
          </a:blip>
          <a:stretch>
            <a:fillRect/>
          </a:stretch>
        </p:blipFill>
        <p:spPr>
          <a:xfrm>
            <a:off x="3614954" y="2060848"/>
            <a:ext cx="3361707" cy="3387369"/>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208A2763-8D92-5B46-8B3F-CFB69CEB753C}"/>
              </a:ext>
            </a:extLst>
          </p:cNvPr>
          <p:cNvPicPr>
            <a:picLocks noChangeAspect="1"/>
          </p:cNvPicPr>
          <p:nvPr/>
        </p:nvPicPr>
        <p:blipFill>
          <a:blip r:embed="R7bbd30a2751441a1"/>
          <a:stretch>
            <a:fillRect/>
          </a:stretch>
        </p:blipFill>
        <p:spPr>
          <a:xfrm>
            <a:off x="7462663" y="2325771"/>
            <a:ext cx="1224137" cy="2135123"/>
          </a:xfrm>
          <a:prstGeom prst="rect">
            <a:avLst/>
          </a:prstGeom>
        </p:spPr>
      </p:pic>
    </p:spTree>
    <p:extLst>
      <p:ext uri="{BB962C8B-B14F-4D97-AF65-F5344CB8AC3E}">
        <p14:creationId xmlns:p14="http://schemas.microsoft.com/office/powerpoint/2010/main" val="6403466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Distributed Query Processing</a:t>
            </a:r>
          </a:p>
          <a:p>
            <a:pPr lvl="1"/>
            <a:r>
              <a:rPr lang="en-US" dirty="0">
                <a:solidFill>
                  <a:srgbClr val="1771A9">
                    <a:alpha val="25000"/>
                  </a:srgbClr>
                </a:solidFill>
                <a:cs typeface="Arial" panose="020B0604020202020204" pitchFamily="34" charset="0"/>
              </a:rPr>
              <a:t>Query Decomposition and Localization</a:t>
            </a:r>
          </a:p>
          <a:p>
            <a:pPr lvl="1"/>
            <a:r>
              <a:rPr lang="en-US" dirty="0">
                <a:solidFill>
                  <a:srgbClr val="1771A9"/>
                </a:solidFill>
                <a:cs typeface="Arial" panose="020B0604020202020204" pitchFamily="34" charset="0"/>
              </a:rPr>
              <a:t>Distributed Query Optimization</a:t>
            </a:r>
          </a:p>
          <a:p>
            <a:pPr lvl="1"/>
            <a:r>
              <a:rPr lang="en-US" dirty="0">
                <a:solidFill>
                  <a:srgbClr val="1771A9">
                    <a:alpha val="25000"/>
                  </a:srgbClr>
                </a:solidFill>
                <a:cs typeface="Arial" panose="020B0604020202020204" pitchFamily="34" charset="0"/>
              </a:rPr>
              <a:t>Join Ordering</a:t>
            </a:r>
          </a:p>
          <a:p>
            <a:pPr lvl="1"/>
            <a:r>
              <a:rPr lang="en-US" dirty="0">
                <a:solidFill>
                  <a:srgbClr val="1771A9">
                    <a:alpha val="25000"/>
                  </a:srgbClr>
                </a:solidFill>
                <a:cs typeface="Arial" panose="020B0604020202020204" pitchFamily="34" charset="0"/>
              </a:rPr>
              <a:t>Adaptive Query Processing</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31</a:t>
            </a:fld>
            <a:endParaRPr lang="en-US"/>
          </a:p>
        </p:txBody>
      </p:sp>
    </p:spTree>
    <p:extLst>
      <p:ext uri="{BB962C8B-B14F-4D97-AF65-F5344CB8AC3E}">
        <p14:creationId xmlns:p14="http://schemas.microsoft.com/office/powerpoint/2010/main" val="318641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noFill/>
          <a:ln/>
        </p:spPr>
        <p:txBody>
          <a:bodyPr/>
          <a:lstStyle/>
          <a:p>
            <a:r>
              <a:rPr lang="en-US" dirty="0"/>
              <a:t>Step 3 – Global Query Optimization</a:t>
            </a:r>
          </a:p>
        </p:txBody>
      </p:sp>
      <p:sp>
        <p:nvSpPr>
          <p:cNvPr id="64515" name="Rectangle 3"/>
          <p:cNvSpPr>
            <a:spLocks noGrp="1" noChangeArrowheads="1"/>
          </p:cNvSpPr>
          <p:nvPr>
            <p:ph idx="1"/>
          </p:nvPr>
        </p:nvSpPr>
        <p:spPr>
          <a:xfrm>
            <a:off x="457200" y="1417638"/>
            <a:ext cx="8229600" cy="4530725"/>
          </a:xfrm>
          <a:noFill/>
          <a:ln/>
        </p:spPr>
        <p:txBody>
          <a:bodyPr/>
          <a:lstStyle/>
          <a:p>
            <a:pPr>
              <a:lnSpc>
                <a:spcPct val="100000"/>
              </a:lnSpc>
              <a:spcBef>
                <a:spcPct val="20000"/>
              </a:spcBef>
              <a:buFont typeface="Monotype Sorts" charset="2"/>
              <a:buNone/>
            </a:pPr>
            <a:r>
              <a:rPr lang="en-US" dirty="0">
                <a:solidFill>
                  <a:schemeClr val="hlink"/>
                </a:solidFill>
              </a:rPr>
              <a:t>Input:  </a:t>
            </a:r>
            <a:r>
              <a:rPr lang="en-US" dirty="0"/>
              <a:t>Fragment query</a:t>
            </a:r>
          </a:p>
          <a:p>
            <a:pPr>
              <a:lnSpc>
                <a:spcPct val="100000"/>
              </a:lnSpc>
              <a:spcBef>
                <a:spcPct val="20000"/>
              </a:spcBef>
            </a:pPr>
            <a:r>
              <a:rPr lang="en-US" dirty="0"/>
              <a:t>Find the </a:t>
            </a:r>
            <a:r>
              <a:rPr lang="en-US" i="1" dirty="0">
                <a:solidFill>
                  <a:schemeClr val="hlink"/>
                </a:solidFill>
              </a:rPr>
              <a:t>best</a:t>
            </a:r>
            <a:r>
              <a:rPr lang="en-US" dirty="0"/>
              <a:t> (not necessarily optimal) global schedule</a:t>
            </a:r>
          </a:p>
          <a:p>
            <a:pPr lvl="1"/>
            <a:r>
              <a:rPr lang="en-US" dirty="0"/>
              <a:t>Minimize a cost function</a:t>
            </a:r>
          </a:p>
          <a:p>
            <a:pPr lvl="1"/>
            <a:r>
              <a:rPr lang="en-US" dirty="0"/>
              <a:t>Distributed join processing</a:t>
            </a:r>
          </a:p>
          <a:p>
            <a:pPr lvl="2"/>
            <a:r>
              <a:rPr lang="en-US" dirty="0"/>
              <a:t>Bushy vs. linear trees</a:t>
            </a:r>
          </a:p>
          <a:p>
            <a:pPr lvl="2"/>
            <a:r>
              <a:rPr lang="en-US" dirty="0"/>
              <a:t>Which relation to ship where?</a:t>
            </a:r>
          </a:p>
          <a:p>
            <a:pPr lvl="2"/>
            <a:r>
              <a:rPr lang="en-US" dirty="0"/>
              <a:t>Ship-whole </a:t>
            </a:r>
            <a:r>
              <a:rPr lang="en-US" dirty="0" err="1"/>
              <a:t>vs</a:t>
            </a:r>
            <a:r>
              <a:rPr lang="en-US" dirty="0"/>
              <a:t> ship-as-needed</a:t>
            </a:r>
          </a:p>
          <a:p>
            <a:pPr lvl="1"/>
            <a:r>
              <a:rPr lang="en-US" dirty="0"/>
              <a:t>Decide on the use of </a:t>
            </a:r>
            <a:r>
              <a:rPr lang="en-US" dirty="0" err="1"/>
              <a:t>semijoins</a:t>
            </a:r>
            <a:endParaRPr lang="en-US" dirty="0"/>
          </a:p>
          <a:p>
            <a:pPr lvl="2"/>
            <a:r>
              <a:rPr lang="en-US" dirty="0" err="1"/>
              <a:t>Semijoin</a:t>
            </a:r>
            <a:r>
              <a:rPr lang="en-US" dirty="0"/>
              <a:t> saves on communication at the expense of more local processing</a:t>
            </a:r>
          </a:p>
          <a:p>
            <a:pPr lvl="1"/>
            <a:r>
              <a:rPr lang="en-US" dirty="0"/>
              <a:t>Join methods</a:t>
            </a:r>
          </a:p>
          <a:p>
            <a:pPr lvl="2"/>
            <a:r>
              <a:rPr lang="en-US" dirty="0"/>
              <a:t>Nested loop, merge join or hash join</a:t>
            </a:r>
          </a:p>
        </p:txBody>
      </p:sp>
      <p:sp>
        <p:nvSpPr>
          <p:cNvPr id="2" name="Footer Placeholder 1">
            <a:extLst>
              <a:ext uri="{FF2B5EF4-FFF2-40B4-BE49-F238E27FC236}">
                <a16:creationId xmlns:a16="http://schemas.microsoft.com/office/drawing/2014/main" id="{82162A8B-E848-464E-86DD-33155552349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84BD544-92C5-1D46-A82D-F2D99A510D43}"/>
              </a:ext>
            </a:extLst>
          </p:cNvPr>
          <p:cNvSpPr>
            <a:spLocks noGrp="1"/>
          </p:cNvSpPr>
          <p:nvPr>
            <p:ph type="sldNum" sz="quarter" idx="4"/>
          </p:nvPr>
        </p:nvSpPr>
        <p:spPr/>
        <p:txBody>
          <a:bodyPr/>
          <a:lstStyle/>
          <a:p>
            <a:fld id="{FD96158B-4539-3C43-9DE5-94C547866200}" type="slidenum">
              <a:rPr lang="en-US"/>
              <a:t>32</a:t>
            </a:fld>
            <a:endParaRPr lang="en-US"/>
          </a:p>
        </p:txBody>
      </p:sp>
    </p:spTree>
    <p:extLst>
      <p:ext uri="{BB962C8B-B14F-4D97-AF65-F5344CB8AC3E}">
        <p14:creationId xmlns:p14="http://schemas.microsoft.com/office/powerpoint/2010/main" val="19777409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p:txBody>
          <a:bodyPr/>
          <a:lstStyle/>
          <a:p>
            <a:r>
              <a:rPr lang="en-US" dirty="0"/>
              <a:t>Query Optimization Process</a:t>
            </a:r>
          </a:p>
        </p:txBody>
      </p:sp>
      <p:sp>
        <p:nvSpPr>
          <p:cNvPr id="143363" name="Rectangle 1027"/>
          <p:cNvSpPr>
            <a:spLocks noChangeArrowheads="1"/>
          </p:cNvSpPr>
          <p:nvPr/>
        </p:nvSpPr>
        <p:spPr bwMode="auto">
          <a:xfrm>
            <a:off x="3133871" y="2286397"/>
            <a:ext cx="1752600" cy="609600"/>
          </a:xfrm>
          <a:prstGeom prst="rect">
            <a:avLst/>
          </a:prstGeom>
          <a:solidFill>
            <a:srgbClr val="FAFD00"/>
          </a:solidFill>
          <a:ln w="12700">
            <a:solidFill>
              <a:schemeClr val="tx1"/>
            </a:solidFill>
            <a:miter lim="800000"/>
            <a:headEnd/>
            <a:tailEnd/>
          </a:ln>
          <a:effectLst/>
        </p:spPr>
        <p:txBody>
          <a:bodyPr wrap="none" lIns="91439" tIns="45719" rIns="91439" bIns="45719" anchor="ctr">
            <a:prstTxWarp prst="textNoShape">
              <a:avLst/>
            </a:prstTxWarp>
          </a:bodyPr>
          <a:lstStyle/>
          <a:p>
            <a:endParaRPr lang="en-US" sz="1969" dirty="0">
              <a:solidFill>
                <a:schemeClr val="tx2"/>
              </a:solidFill>
              <a:latin typeface="Arial"/>
            </a:endParaRPr>
          </a:p>
        </p:txBody>
      </p:sp>
      <p:sp>
        <p:nvSpPr>
          <p:cNvPr id="143364" name="Text Box 1028"/>
          <p:cNvSpPr txBox="1">
            <a:spLocks noChangeArrowheads="1"/>
          </p:cNvSpPr>
          <p:nvPr/>
        </p:nvSpPr>
        <p:spPr bwMode="auto">
          <a:xfrm>
            <a:off x="3106875" y="2276872"/>
            <a:ext cx="1774844" cy="637737"/>
          </a:xfrm>
          <a:prstGeom prst="rect">
            <a:avLst/>
          </a:prstGeom>
          <a:noFill/>
          <a:ln w="12700">
            <a:noFill/>
            <a:miter lim="800000"/>
            <a:headEnd/>
            <a:tailEnd/>
          </a:ln>
          <a:effectLst/>
        </p:spPr>
        <p:txBody>
          <a:bodyPr wrap="none" lIns="91439" tIns="45719" rIns="91439" bIns="45719">
            <a:prstTxWarp prst="textNoShape">
              <a:avLst/>
            </a:prstTxWarp>
            <a:spAutoFit/>
          </a:bodyPr>
          <a:lstStyle/>
          <a:p>
            <a:pPr algn="ctr">
              <a:lnSpc>
                <a:spcPct val="90000"/>
              </a:lnSpc>
            </a:pPr>
            <a:r>
              <a:rPr lang="en-US" sz="1969" dirty="0">
                <a:solidFill>
                  <a:schemeClr val="tx2"/>
                </a:solidFill>
                <a:latin typeface="Arial"/>
              </a:rPr>
              <a:t>Search Space</a:t>
            </a:r>
          </a:p>
          <a:p>
            <a:pPr algn="ctr">
              <a:lnSpc>
                <a:spcPct val="90000"/>
              </a:lnSpc>
            </a:pPr>
            <a:r>
              <a:rPr lang="en-US" sz="1969" dirty="0">
                <a:solidFill>
                  <a:schemeClr val="tx2"/>
                </a:solidFill>
                <a:latin typeface="Arial"/>
              </a:rPr>
              <a:t>Generation</a:t>
            </a:r>
          </a:p>
        </p:txBody>
      </p:sp>
      <p:sp>
        <p:nvSpPr>
          <p:cNvPr id="143367" name="Rectangle 1031"/>
          <p:cNvSpPr>
            <a:spLocks noChangeArrowheads="1"/>
          </p:cNvSpPr>
          <p:nvPr/>
        </p:nvSpPr>
        <p:spPr bwMode="auto">
          <a:xfrm>
            <a:off x="3133871" y="3972322"/>
            <a:ext cx="1752600" cy="609600"/>
          </a:xfrm>
          <a:prstGeom prst="rect">
            <a:avLst/>
          </a:prstGeom>
          <a:solidFill>
            <a:srgbClr val="FAFD00"/>
          </a:solidFill>
          <a:ln w="12700">
            <a:solidFill>
              <a:schemeClr val="tx1"/>
            </a:solidFill>
            <a:miter lim="800000"/>
            <a:headEnd/>
            <a:tailEnd/>
          </a:ln>
          <a:effectLst/>
        </p:spPr>
        <p:txBody>
          <a:bodyPr wrap="none" lIns="91439" tIns="45719" rIns="91439" bIns="45719" anchor="ctr">
            <a:prstTxWarp prst="textNoShape">
              <a:avLst/>
            </a:prstTxWarp>
          </a:bodyPr>
          <a:lstStyle/>
          <a:p>
            <a:endParaRPr lang="en-US" sz="1969" dirty="0">
              <a:solidFill>
                <a:schemeClr val="tx2"/>
              </a:solidFill>
              <a:latin typeface="Arial"/>
            </a:endParaRPr>
          </a:p>
        </p:txBody>
      </p:sp>
      <p:sp>
        <p:nvSpPr>
          <p:cNvPr id="143368" name="Text Box 1032"/>
          <p:cNvSpPr txBox="1">
            <a:spLocks noChangeArrowheads="1"/>
          </p:cNvSpPr>
          <p:nvPr/>
        </p:nvSpPr>
        <p:spPr bwMode="auto">
          <a:xfrm>
            <a:off x="3429887" y="3962798"/>
            <a:ext cx="1127231" cy="637737"/>
          </a:xfrm>
          <a:prstGeom prst="rect">
            <a:avLst/>
          </a:prstGeom>
          <a:noFill/>
          <a:ln w="12700">
            <a:noFill/>
            <a:miter lim="800000"/>
            <a:headEnd/>
            <a:tailEnd/>
          </a:ln>
          <a:effectLst/>
        </p:spPr>
        <p:txBody>
          <a:bodyPr wrap="none" lIns="91439" tIns="45719" rIns="91439" bIns="45719">
            <a:prstTxWarp prst="textNoShape">
              <a:avLst/>
            </a:prstTxWarp>
            <a:spAutoFit/>
          </a:bodyPr>
          <a:lstStyle/>
          <a:p>
            <a:pPr algn="ctr">
              <a:lnSpc>
                <a:spcPct val="90000"/>
              </a:lnSpc>
            </a:pPr>
            <a:r>
              <a:rPr lang="en-US" sz="1969" dirty="0">
                <a:solidFill>
                  <a:schemeClr val="tx2"/>
                </a:solidFill>
                <a:latin typeface="Arial"/>
              </a:rPr>
              <a:t>Search</a:t>
            </a:r>
          </a:p>
          <a:p>
            <a:pPr algn="ctr">
              <a:lnSpc>
                <a:spcPct val="90000"/>
              </a:lnSpc>
            </a:pPr>
            <a:r>
              <a:rPr lang="en-US" sz="1969" dirty="0">
                <a:solidFill>
                  <a:schemeClr val="tx2"/>
                </a:solidFill>
                <a:latin typeface="Arial"/>
              </a:rPr>
              <a:t>Strategy</a:t>
            </a:r>
          </a:p>
        </p:txBody>
      </p:sp>
      <p:sp>
        <p:nvSpPr>
          <p:cNvPr id="143369" name="Text Box 1033"/>
          <p:cNvSpPr txBox="1">
            <a:spLocks noChangeArrowheads="1"/>
          </p:cNvSpPr>
          <p:nvPr/>
        </p:nvSpPr>
        <p:spPr bwMode="auto">
          <a:xfrm>
            <a:off x="2944815" y="3248423"/>
            <a:ext cx="1709120" cy="351954"/>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1687" dirty="0">
                <a:solidFill>
                  <a:schemeClr val="tx2"/>
                </a:solidFill>
                <a:latin typeface="Arial"/>
              </a:rPr>
              <a:t>Equivalent QEP</a:t>
            </a:r>
          </a:p>
        </p:txBody>
      </p:sp>
      <p:sp>
        <p:nvSpPr>
          <p:cNvPr id="143370" name="Line 1034"/>
          <p:cNvSpPr>
            <a:spLocks noChangeShapeType="1"/>
          </p:cNvSpPr>
          <p:nvPr/>
        </p:nvSpPr>
        <p:spPr bwMode="auto">
          <a:xfrm>
            <a:off x="3994296" y="2895997"/>
            <a:ext cx="0" cy="3810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969" dirty="0">
              <a:solidFill>
                <a:schemeClr val="tx2"/>
              </a:solidFill>
              <a:latin typeface="Arial"/>
            </a:endParaRPr>
          </a:p>
        </p:txBody>
      </p:sp>
      <p:sp>
        <p:nvSpPr>
          <p:cNvPr id="143371" name="Line 1035"/>
          <p:cNvSpPr>
            <a:spLocks noChangeShapeType="1"/>
          </p:cNvSpPr>
          <p:nvPr/>
        </p:nvSpPr>
        <p:spPr bwMode="auto">
          <a:xfrm>
            <a:off x="3994296" y="3592910"/>
            <a:ext cx="0" cy="3810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969" dirty="0">
              <a:solidFill>
                <a:schemeClr val="tx2"/>
              </a:solidFill>
              <a:latin typeface="Arial"/>
            </a:endParaRPr>
          </a:p>
        </p:txBody>
      </p:sp>
      <p:sp>
        <p:nvSpPr>
          <p:cNvPr id="143372" name="Line 1036"/>
          <p:cNvSpPr>
            <a:spLocks noChangeShapeType="1"/>
          </p:cNvSpPr>
          <p:nvPr/>
        </p:nvSpPr>
        <p:spPr bwMode="auto">
          <a:xfrm>
            <a:off x="3994296" y="1916511"/>
            <a:ext cx="0" cy="3810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969" dirty="0">
              <a:solidFill>
                <a:schemeClr val="tx2"/>
              </a:solidFill>
              <a:latin typeface="Arial"/>
            </a:endParaRPr>
          </a:p>
        </p:txBody>
      </p:sp>
      <p:sp>
        <p:nvSpPr>
          <p:cNvPr id="143373" name="Text Box 1037"/>
          <p:cNvSpPr txBox="1">
            <a:spLocks noChangeArrowheads="1"/>
          </p:cNvSpPr>
          <p:nvPr/>
        </p:nvSpPr>
        <p:spPr bwMode="auto">
          <a:xfrm>
            <a:off x="3245611" y="1524397"/>
            <a:ext cx="1508744" cy="395363"/>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1969" dirty="0">
                <a:solidFill>
                  <a:schemeClr val="tx2"/>
                </a:solidFill>
                <a:latin typeface="Arial"/>
              </a:rPr>
              <a:t>Input Query</a:t>
            </a:r>
          </a:p>
        </p:txBody>
      </p:sp>
      <p:sp>
        <p:nvSpPr>
          <p:cNvPr id="143377" name="Line 1041"/>
          <p:cNvSpPr>
            <a:spLocks noChangeShapeType="1"/>
          </p:cNvSpPr>
          <p:nvPr/>
        </p:nvSpPr>
        <p:spPr bwMode="auto">
          <a:xfrm flipH="1">
            <a:off x="2752872" y="4267597"/>
            <a:ext cx="381000" cy="0"/>
          </a:xfrm>
          <a:prstGeom prst="line">
            <a:avLst/>
          </a:prstGeom>
          <a:noFill/>
          <a:ln w="19050">
            <a:solidFill>
              <a:schemeClr val="tx2"/>
            </a:solidFill>
            <a:round/>
            <a:headEnd/>
            <a:tailEnd/>
          </a:ln>
          <a:effectLst/>
        </p:spPr>
        <p:txBody>
          <a:bodyPr wrap="none" lIns="91439" tIns="45719" rIns="91439" bIns="45719" anchor="ctr">
            <a:prstTxWarp prst="textNoShape">
              <a:avLst/>
            </a:prstTxWarp>
          </a:bodyPr>
          <a:lstStyle/>
          <a:p>
            <a:endParaRPr lang="en-US" sz="1969" dirty="0">
              <a:solidFill>
                <a:schemeClr val="tx2"/>
              </a:solidFill>
              <a:latin typeface="Arial"/>
            </a:endParaRPr>
          </a:p>
        </p:txBody>
      </p:sp>
      <p:sp>
        <p:nvSpPr>
          <p:cNvPr id="143378" name="Line 1042"/>
          <p:cNvSpPr>
            <a:spLocks noChangeShapeType="1"/>
          </p:cNvSpPr>
          <p:nvPr/>
        </p:nvSpPr>
        <p:spPr bwMode="auto">
          <a:xfrm flipV="1">
            <a:off x="2752871" y="2591197"/>
            <a:ext cx="0" cy="1676400"/>
          </a:xfrm>
          <a:prstGeom prst="line">
            <a:avLst/>
          </a:prstGeom>
          <a:noFill/>
          <a:ln w="19050">
            <a:solidFill>
              <a:schemeClr val="tx2"/>
            </a:solidFill>
            <a:round/>
            <a:headEnd/>
            <a:tailEnd/>
          </a:ln>
          <a:effectLst/>
        </p:spPr>
        <p:txBody>
          <a:bodyPr wrap="none" lIns="91439" tIns="45719" rIns="91439" bIns="45719" anchor="ctr">
            <a:prstTxWarp prst="textNoShape">
              <a:avLst/>
            </a:prstTxWarp>
          </a:bodyPr>
          <a:lstStyle/>
          <a:p>
            <a:endParaRPr lang="en-US" sz="1969" dirty="0">
              <a:solidFill>
                <a:schemeClr val="tx2"/>
              </a:solidFill>
              <a:latin typeface="Arial"/>
            </a:endParaRPr>
          </a:p>
        </p:txBody>
      </p:sp>
      <p:sp>
        <p:nvSpPr>
          <p:cNvPr id="143380" name="Line 1044"/>
          <p:cNvSpPr>
            <a:spLocks noChangeShapeType="1"/>
          </p:cNvSpPr>
          <p:nvPr/>
        </p:nvSpPr>
        <p:spPr bwMode="auto">
          <a:xfrm>
            <a:off x="2752872" y="2591197"/>
            <a:ext cx="381000" cy="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969" dirty="0">
              <a:solidFill>
                <a:schemeClr val="tx2"/>
              </a:solidFill>
              <a:latin typeface="Arial"/>
            </a:endParaRPr>
          </a:p>
        </p:txBody>
      </p:sp>
      <p:sp>
        <p:nvSpPr>
          <p:cNvPr id="143381" name="Line 1045"/>
          <p:cNvSpPr>
            <a:spLocks noChangeShapeType="1"/>
          </p:cNvSpPr>
          <p:nvPr/>
        </p:nvSpPr>
        <p:spPr bwMode="auto">
          <a:xfrm flipH="1">
            <a:off x="4897584" y="2591197"/>
            <a:ext cx="381000" cy="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solidFill>
                <a:schemeClr val="tx2"/>
              </a:solidFill>
              <a:latin typeface="Arial"/>
            </a:endParaRPr>
          </a:p>
        </p:txBody>
      </p:sp>
      <p:sp>
        <p:nvSpPr>
          <p:cNvPr id="143383" name="Oval 1047"/>
          <p:cNvSpPr>
            <a:spLocks noChangeArrowheads="1"/>
          </p:cNvSpPr>
          <p:nvPr/>
        </p:nvSpPr>
        <p:spPr bwMode="auto">
          <a:xfrm>
            <a:off x="5288110" y="2286399"/>
            <a:ext cx="1487487" cy="588963"/>
          </a:xfrm>
          <a:prstGeom prst="ellipse">
            <a:avLst/>
          </a:prstGeom>
          <a:noFill/>
          <a:ln w="12700">
            <a:solidFill>
              <a:schemeClr val="tx2"/>
            </a:solidFill>
            <a:round/>
            <a:headEnd/>
            <a:tailEnd/>
          </a:ln>
          <a:effectLst/>
        </p:spPr>
        <p:txBody>
          <a:bodyPr wrap="none" anchor="ctr">
            <a:prstTxWarp prst="textNoShape">
              <a:avLst/>
            </a:prstTxWarp>
          </a:bodyPr>
          <a:lstStyle/>
          <a:p>
            <a:endParaRPr lang="en-US" sz="1687" dirty="0">
              <a:solidFill>
                <a:schemeClr val="tx2"/>
              </a:solidFill>
              <a:latin typeface="Arial"/>
            </a:endParaRPr>
          </a:p>
        </p:txBody>
      </p:sp>
      <p:sp>
        <p:nvSpPr>
          <p:cNvPr id="143384" name="Text Box 1048"/>
          <p:cNvSpPr txBox="1">
            <a:spLocks noChangeArrowheads="1"/>
          </p:cNvSpPr>
          <p:nvPr/>
        </p:nvSpPr>
        <p:spPr bwMode="auto">
          <a:xfrm>
            <a:off x="5245259" y="2416574"/>
            <a:ext cx="1573188" cy="490519"/>
          </a:xfrm>
          <a:prstGeom prst="rect">
            <a:avLst/>
          </a:prstGeom>
          <a:noFill/>
          <a:ln w="12700">
            <a:noFill/>
            <a:miter lim="800000"/>
            <a:headEnd/>
            <a:tailEnd/>
          </a:ln>
          <a:effectLst/>
        </p:spPr>
        <p:txBody>
          <a:bodyPr wrap="none">
            <a:prstTxWarp prst="textNoShape">
              <a:avLst/>
            </a:prstTxWarp>
            <a:spAutoFit/>
          </a:bodyPr>
          <a:lstStyle/>
          <a:p>
            <a:pPr algn="ctr">
              <a:lnSpc>
                <a:spcPct val="80000"/>
              </a:lnSpc>
            </a:pPr>
            <a:r>
              <a:rPr lang="en-US" sz="1617" dirty="0">
                <a:solidFill>
                  <a:schemeClr val="tx2"/>
                </a:solidFill>
                <a:latin typeface="Arial"/>
              </a:rPr>
              <a:t>Transformation</a:t>
            </a:r>
          </a:p>
          <a:p>
            <a:pPr algn="ctr">
              <a:lnSpc>
                <a:spcPct val="80000"/>
              </a:lnSpc>
            </a:pPr>
            <a:r>
              <a:rPr lang="en-US" sz="1617" dirty="0">
                <a:solidFill>
                  <a:schemeClr val="tx2"/>
                </a:solidFill>
                <a:latin typeface="Arial"/>
              </a:rPr>
              <a:t>Rules</a:t>
            </a:r>
          </a:p>
        </p:txBody>
      </p:sp>
      <p:sp>
        <p:nvSpPr>
          <p:cNvPr id="143390" name="Line 1054"/>
          <p:cNvSpPr>
            <a:spLocks noChangeShapeType="1"/>
          </p:cNvSpPr>
          <p:nvPr/>
        </p:nvSpPr>
        <p:spPr bwMode="auto">
          <a:xfrm flipH="1">
            <a:off x="4899171" y="4267597"/>
            <a:ext cx="381000" cy="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solidFill>
                <a:schemeClr val="tx2"/>
              </a:solidFill>
              <a:latin typeface="Arial"/>
            </a:endParaRPr>
          </a:p>
        </p:txBody>
      </p:sp>
      <p:sp>
        <p:nvSpPr>
          <p:cNvPr id="143392" name="Oval 1056"/>
          <p:cNvSpPr>
            <a:spLocks noChangeArrowheads="1"/>
          </p:cNvSpPr>
          <p:nvPr/>
        </p:nvSpPr>
        <p:spPr bwMode="auto">
          <a:xfrm>
            <a:off x="5289696" y="3962798"/>
            <a:ext cx="1487488" cy="588963"/>
          </a:xfrm>
          <a:prstGeom prst="ellipse">
            <a:avLst/>
          </a:prstGeom>
          <a:noFill/>
          <a:ln w="12700">
            <a:solidFill>
              <a:schemeClr val="tx2"/>
            </a:solidFill>
            <a:round/>
            <a:headEnd/>
            <a:tailEnd/>
          </a:ln>
          <a:effectLst/>
        </p:spPr>
        <p:txBody>
          <a:bodyPr wrap="none" anchor="ctr">
            <a:prstTxWarp prst="textNoShape">
              <a:avLst/>
            </a:prstTxWarp>
          </a:bodyPr>
          <a:lstStyle/>
          <a:p>
            <a:endParaRPr lang="en-US" sz="1687" dirty="0">
              <a:solidFill>
                <a:schemeClr val="tx2"/>
              </a:solidFill>
              <a:latin typeface="Arial"/>
            </a:endParaRPr>
          </a:p>
        </p:txBody>
      </p:sp>
      <p:sp>
        <p:nvSpPr>
          <p:cNvPr id="143393" name="Text Box 1057"/>
          <p:cNvSpPr txBox="1">
            <a:spLocks noChangeArrowheads="1"/>
          </p:cNvSpPr>
          <p:nvPr/>
        </p:nvSpPr>
        <p:spPr bwMode="auto">
          <a:xfrm>
            <a:off x="5416123" y="4113610"/>
            <a:ext cx="1234633" cy="291426"/>
          </a:xfrm>
          <a:prstGeom prst="rect">
            <a:avLst/>
          </a:prstGeom>
          <a:noFill/>
          <a:ln w="12700">
            <a:noFill/>
            <a:miter lim="800000"/>
            <a:headEnd/>
            <a:tailEnd/>
          </a:ln>
          <a:effectLst/>
        </p:spPr>
        <p:txBody>
          <a:bodyPr wrap="none">
            <a:prstTxWarp prst="textNoShape">
              <a:avLst/>
            </a:prstTxWarp>
            <a:spAutoFit/>
          </a:bodyPr>
          <a:lstStyle/>
          <a:p>
            <a:pPr algn="ctr">
              <a:lnSpc>
                <a:spcPct val="80000"/>
              </a:lnSpc>
            </a:pPr>
            <a:r>
              <a:rPr lang="en-US" sz="1617" dirty="0">
                <a:solidFill>
                  <a:schemeClr val="tx2"/>
                </a:solidFill>
                <a:latin typeface="Arial"/>
              </a:rPr>
              <a:t>Cost Model</a:t>
            </a:r>
          </a:p>
        </p:txBody>
      </p:sp>
      <p:sp>
        <p:nvSpPr>
          <p:cNvPr id="143395" name="Line 1059"/>
          <p:cNvSpPr>
            <a:spLocks noChangeShapeType="1"/>
          </p:cNvSpPr>
          <p:nvPr/>
        </p:nvSpPr>
        <p:spPr bwMode="auto">
          <a:xfrm>
            <a:off x="3994296" y="4583510"/>
            <a:ext cx="0" cy="3810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969" dirty="0">
              <a:solidFill>
                <a:schemeClr val="tx2"/>
              </a:solidFill>
              <a:latin typeface="Arial"/>
            </a:endParaRPr>
          </a:p>
        </p:txBody>
      </p:sp>
      <p:sp>
        <p:nvSpPr>
          <p:cNvPr id="143396" name="Text Box 1060"/>
          <p:cNvSpPr txBox="1">
            <a:spLocks noChangeArrowheads="1"/>
          </p:cNvSpPr>
          <p:nvPr/>
        </p:nvSpPr>
        <p:spPr bwMode="auto">
          <a:xfrm>
            <a:off x="3354752" y="5029597"/>
            <a:ext cx="1295545" cy="395363"/>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1969" dirty="0">
                <a:solidFill>
                  <a:schemeClr val="tx2"/>
                </a:solidFill>
                <a:latin typeface="Arial"/>
              </a:rPr>
              <a:t>Best QEP</a:t>
            </a:r>
          </a:p>
        </p:txBody>
      </p:sp>
      <p:sp>
        <p:nvSpPr>
          <p:cNvPr id="2" name="Footer Placeholder 1">
            <a:extLst>
              <a:ext uri="{FF2B5EF4-FFF2-40B4-BE49-F238E27FC236}">
                <a16:creationId xmlns:a16="http://schemas.microsoft.com/office/drawing/2014/main" id="{69DE947E-4155-934E-B8A0-5C4E6A847C7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99F0BD86-4668-5F49-B715-2759EA2B3D51}"/>
              </a:ext>
            </a:extLst>
          </p:cNvPr>
          <p:cNvSpPr>
            <a:spLocks noGrp="1"/>
          </p:cNvSpPr>
          <p:nvPr>
            <p:ph type="sldNum" sz="quarter" idx="4"/>
          </p:nvPr>
        </p:nvSpPr>
        <p:spPr/>
        <p:txBody>
          <a:bodyPr/>
          <a:lstStyle/>
          <a:p>
            <a:fld id="{FD96158B-4539-3C43-9DE5-94C547866200}" type="slidenum">
              <a:rPr lang="en-US"/>
              <a:t>33</a:t>
            </a:fld>
            <a:endParaRPr lang="en-US"/>
          </a:p>
        </p:txBody>
      </p:sp>
    </p:spTree>
    <p:extLst>
      <p:ext uri="{BB962C8B-B14F-4D97-AF65-F5344CB8AC3E}">
        <p14:creationId xmlns:p14="http://schemas.microsoft.com/office/powerpoint/2010/main" val="331368423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noFill/>
          <a:ln/>
        </p:spPr>
        <p:txBody>
          <a:bodyPr/>
          <a:lstStyle/>
          <a:p>
            <a:r>
              <a:rPr lang="en-US" dirty="0"/>
              <a:t>Components</a:t>
            </a:r>
          </a:p>
        </p:txBody>
      </p:sp>
      <p:sp>
        <p:nvSpPr>
          <p:cNvPr id="66563" name="Rectangle 3"/>
          <p:cNvSpPr>
            <a:spLocks noGrp="1" noChangeArrowheads="1"/>
          </p:cNvSpPr>
          <p:nvPr>
            <p:ph idx="1"/>
          </p:nvPr>
        </p:nvSpPr>
        <p:spPr>
          <a:xfrm>
            <a:off x="405780" y="1268760"/>
            <a:ext cx="8229600" cy="4530725"/>
          </a:xfrm>
          <a:noFill/>
          <a:ln/>
        </p:spPr>
        <p:txBody>
          <a:bodyPr/>
          <a:lstStyle/>
          <a:p>
            <a:pPr>
              <a:lnSpc>
                <a:spcPct val="100000"/>
              </a:lnSpc>
              <a:spcBef>
                <a:spcPct val="45000"/>
              </a:spcBef>
            </a:pPr>
            <a:r>
              <a:rPr lang="en-US" dirty="0"/>
              <a:t>Search space</a:t>
            </a:r>
          </a:p>
          <a:p>
            <a:pPr marL="742912" lvl="1">
              <a:spcBef>
                <a:spcPct val="45000"/>
              </a:spcBef>
            </a:pPr>
            <a:r>
              <a:rPr lang="en-US" dirty="0"/>
              <a:t>The set of equivalent algebra expressions (query trees)</a:t>
            </a:r>
          </a:p>
          <a:p>
            <a:pPr>
              <a:lnSpc>
                <a:spcPct val="100000"/>
              </a:lnSpc>
              <a:spcBef>
                <a:spcPct val="45000"/>
              </a:spcBef>
            </a:pPr>
            <a:r>
              <a:rPr lang="en-US" dirty="0"/>
              <a:t>Cost model</a:t>
            </a:r>
          </a:p>
          <a:p>
            <a:pPr marL="742912" lvl="1">
              <a:spcBef>
                <a:spcPct val="45000"/>
              </a:spcBef>
            </a:pPr>
            <a:r>
              <a:rPr lang="en-US" dirty="0"/>
              <a:t>I/O cost + CPU cost + communication cost</a:t>
            </a:r>
          </a:p>
          <a:p>
            <a:pPr marL="742912" lvl="1">
              <a:spcBef>
                <a:spcPct val="45000"/>
              </a:spcBef>
            </a:pPr>
            <a:r>
              <a:rPr lang="en-US" dirty="0"/>
              <a:t>These might have different weights in different distributed environments (LAN vs WAN)</a:t>
            </a:r>
          </a:p>
          <a:p>
            <a:pPr marL="742912" lvl="1">
              <a:spcBef>
                <a:spcPct val="45000"/>
              </a:spcBef>
            </a:pPr>
            <a:r>
              <a:rPr lang="en-US" dirty="0"/>
              <a:t>Can also maximize throughput </a:t>
            </a:r>
          </a:p>
          <a:p>
            <a:pPr>
              <a:lnSpc>
                <a:spcPct val="100000"/>
              </a:lnSpc>
              <a:spcBef>
                <a:spcPct val="45000"/>
              </a:spcBef>
            </a:pPr>
            <a:r>
              <a:rPr lang="en-US" dirty="0"/>
              <a:t>Search algorithm</a:t>
            </a:r>
          </a:p>
          <a:p>
            <a:pPr marL="742912" lvl="1">
              <a:spcBef>
                <a:spcPct val="45000"/>
              </a:spcBef>
            </a:pPr>
            <a:r>
              <a:rPr lang="en-US" dirty="0"/>
              <a:t>How do we move inside the solution space?</a:t>
            </a:r>
          </a:p>
          <a:p>
            <a:pPr marL="742912" lvl="1">
              <a:spcBef>
                <a:spcPct val="45000"/>
              </a:spcBef>
            </a:pPr>
            <a:r>
              <a:rPr lang="en-US" dirty="0"/>
              <a:t>Exhaustive search, heuristic algorithms (iterative improvement, simulated annealing, genetic,…)</a:t>
            </a:r>
          </a:p>
        </p:txBody>
      </p:sp>
      <p:sp>
        <p:nvSpPr>
          <p:cNvPr id="2" name="Footer Placeholder 1">
            <a:extLst>
              <a:ext uri="{FF2B5EF4-FFF2-40B4-BE49-F238E27FC236}">
                <a16:creationId xmlns:a16="http://schemas.microsoft.com/office/drawing/2014/main" id="{FAD4C247-396B-8845-9916-B3AB1BBE9CF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80E12C0-B452-3849-9318-BB27D02295DA}"/>
              </a:ext>
            </a:extLst>
          </p:cNvPr>
          <p:cNvSpPr>
            <a:spLocks noGrp="1"/>
          </p:cNvSpPr>
          <p:nvPr>
            <p:ph type="sldNum" sz="quarter" idx="4"/>
          </p:nvPr>
        </p:nvSpPr>
        <p:spPr/>
        <p:txBody>
          <a:bodyPr/>
          <a:lstStyle/>
          <a:p>
            <a:fld id="{FD96158B-4539-3C43-9DE5-94C547866200}" type="slidenum">
              <a:rPr lang="en-US"/>
              <a:t>34</a:t>
            </a:fld>
            <a:endParaRPr lang="en-US"/>
          </a:p>
        </p:txBody>
      </p:sp>
    </p:spTree>
    <p:extLst>
      <p:ext uri="{BB962C8B-B14F-4D97-AF65-F5344CB8AC3E}">
        <p14:creationId xmlns:p14="http://schemas.microsoft.com/office/powerpoint/2010/main" val="36947328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Join Trees</a:t>
            </a:r>
          </a:p>
        </p:txBody>
      </p:sp>
      <p:sp>
        <p:nvSpPr>
          <p:cNvPr id="5" name="Content Placeholder 4"/>
          <p:cNvSpPr>
            <a:spLocks noGrp="1"/>
          </p:cNvSpPr>
          <p:nvPr>
            <p:ph idx="1"/>
          </p:nvPr>
        </p:nvSpPr>
        <p:spPr>
          <a:xfrm>
            <a:off x="237883" y="1336131"/>
            <a:ext cx="4128376" cy="4759523"/>
          </a:xfrm>
        </p:spPr>
        <p:txBody>
          <a:bodyPr/>
          <a:lstStyle/>
          <a:p>
            <a:r>
              <a:rPr lang="en-US" sz="2000" dirty="0"/>
              <a:t>Characterize the search space for optimization</a:t>
            </a:r>
          </a:p>
          <a:p>
            <a:r>
              <a:rPr lang="en-US" sz="2000" dirty="0"/>
              <a:t>For </a:t>
            </a:r>
            <a:r>
              <a:rPr lang="en-US" sz="2000" i="1" dirty="0"/>
              <a:t>N</a:t>
            </a:r>
            <a:r>
              <a:rPr lang="en-US" sz="2000" dirty="0"/>
              <a:t> relations, there are O(</a:t>
            </a:r>
            <a:r>
              <a:rPr lang="en-US" sz="2000" i="1" dirty="0"/>
              <a:t>N</a:t>
            </a:r>
            <a:r>
              <a:rPr lang="en-US" sz="2000" dirty="0"/>
              <a:t>!) equivalent join trees that can be obtained by  applying commutativity and associativity rules</a:t>
            </a:r>
          </a:p>
          <a:p>
            <a:pPr marL="460351" lvl="1" indent="0">
              <a:buNone/>
              <a:tabLst>
                <a:tab pos="1571569" algn="l"/>
              </a:tabLst>
            </a:pPr>
            <a:r>
              <a:rPr lang="en-US" b="1" dirty="0">
                <a:latin typeface="Courier New"/>
              </a:rPr>
              <a:t>SELECT	</a:t>
            </a:r>
            <a:r>
              <a:rPr lang="en-US" dirty="0">
                <a:latin typeface="Courier New"/>
              </a:rPr>
              <a:t>ENAME,RESP</a:t>
            </a:r>
          </a:p>
          <a:p>
            <a:pPr marL="460351" lvl="1" indent="0">
              <a:buNone/>
              <a:tabLst>
                <a:tab pos="1571569" algn="l"/>
              </a:tabLst>
            </a:pPr>
            <a:r>
              <a:rPr lang="en-US" b="1" dirty="0">
                <a:latin typeface="Courier New"/>
              </a:rPr>
              <a:t>FROM	</a:t>
            </a:r>
            <a:r>
              <a:rPr lang="en-US" dirty="0">
                <a:latin typeface="Courier New"/>
              </a:rPr>
              <a:t>EMP</a:t>
            </a:r>
          </a:p>
          <a:p>
            <a:pPr marL="460351" lvl="1" indent="0">
              <a:buNone/>
              <a:tabLst>
                <a:tab pos="1571569" algn="l"/>
              </a:tabLst>
            </a:pPr>
            <a:r>
              <a:rPr lang="en-US" b="1" dirty="0">
                <a:latin typeface="Courier New"/>
              </a:rPr>
              <a:t>NATURAL JOIN</a:t>
            </a:r>
            <a:r>
              <a:rPr lang="en-US" dirty="0">
                <a:latin typeface="Courier New"/>
              </a:rPr>
              <a:t> ASG</a:t>
            </a:r>
          </a:p>
          <a:p>
            <a:pPr marL="460351" lvl="1" indent="0">
              <a:buNone/>
              <a:tabLst>
                <a:tab pos="1571569" algn="l"/>
              </a:tabLst>
            </a:pPr>
            <a:r>
              <a:rPr lang="en-US" b="1" dirty="0">
                <a:latin typeface="Courier New"/>
              </a:rPr>
              <a:t>NATURAL JOIN</a:t>
            </a:r>
            <a:r>
              <a:rPr lang="en-US" dirty="0">
                <a:latin typeface="Courier New"/>
              </a:rPr>
              <a:t> PROJ</a:t>
            </a:r>
          </a:p>
          <a:p>
            <a:pPr marL="0" indent="0">
              <a:buNone/>
            </a:pPr>
            <a:endParaRPr lang="en-US" dirty="0"/>
          </a:p>
        </p:txBody>
      </p:sp>
      <p:sp>
        <p:nvSpPr>
          <p:cNvPr id="2" name="Footer Placeholder 1">
            <a:extLst>
              <a:ext uri="{FF2B5EF4-FFF2-40B4-BE49-F238E27FC236}">
                <a16:creationId xmlns:a16="http://schemas.microsoft.com/office/drawing/2014/main" id="{7BB466B6-44F9-F145-9C13-17D3A370D86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9D85BA5-A879-E646-8430-2DB7DE0A5C25}"/>
              </a:ext>
            </a:extLst>
          </p:cNvPr>
          <p:cNvSpPr>
            <a:spLocks noGrp="1"/>
          </p:cNvSpPr>
          <p:nvPr>
            <p:ph type="sldNum" sz="quarter" idx="4"/>
          </p:nvPr>
        </p:nvSpPr>
        <p:spPr/>
        <p:txBody>
          <a:bodyPr/>
          <a:lstStyle/>
          <a:p>
            <a:fld id="{FD96158B-4539-3C43-9DE5-94C547866200}" type="slidenum">
              <a:rPr lang="en-US"/>
              <a:t>35</a:t>
            </a:fld>
            <a:endParaRPr lang="en-US"/>
          </a:p>
        </p:txBody>
      </p:sp>
      <p:pic>
        <p:nvPicPr>
          <p:cNvPr id="7" name="Picture 6" descr="A picture containing object, clock&#10;&#10;Description automatically generated">
            <a:extLst>
              <a:ext uri="{FF2B5EF4-FFF2-40B4-BE49-F238E27FC236}">
                <a16:creationId xmlns:a16="http://schemas.microsoft.com/office/drawing/2014/main" id="{CF6CD9D2-9F7D-9544-9AC4-A530676F697A}"/>
              </a:ext>
            </a:extLst>
          </p:cNvPr>
          <p:cNvPicPr>
            <a:picLocks noChangeAspect="1"/>
          </p:cNvPicPr>
          <p:nvPr/>
        </p:nvPicPr>
        <p:blipFill>
          <a:blip r:embed="R13c55e57fb314bb7"/>
          <a:stretch>
            <a:fillRect/>
          </a:stretch>
        </p:blipFill>
        <p:spPr>
          <a:xfrm>
            <a:off x="5990191" y="647217"/>
            <a:ext cx="2265512" cy="1659880"/>
          </a:xfrm>
          <a:prstGeom prst="rect">
            <a:avLst/>
          </a:prstGeom>
        </p:spPr>
      </p:pic>
      <p:pic>
        <p:nvPicPr>
          <p:cNvPr id="9" name="Picture 8" descr="A picture containing object, clock&#10;&#10;Description automatically generated">
            <a:extLst>
              <a:ext uri="{FF2B5EF4-FFF2-40B4-BE49-F238E27FC236}">
                <a16:creationId xmlns:a16="http://schemas.microsoft.com/office/drawing/2014/main" id="{6F317A2C-38BF-3D41-8A45-85CD203A686A}"/>
              </a:ext>
            </a:extLst>
          </p:cNvPr>
          <p:cNvPicPr>
            <a:picLocks noChangeAspect="1"/>
          </p:cNvPicPr>
          <p:nvPr/>
        </p:nvPicPr>
        <p:blipFill>
          <a:blip r:embed="Rb1346d0197084ab7"/>
          <a:stretch>
            <a:fillRect/>
          </a:stretch>
        </p:blipFill>
        <p:spPr>
          <a:xfrm>
            <a:off x="6012622" y="2561208"/>
            <a:ext cx="2220650" cy="1659880"/>
          </a:xfrm>
          <a:prstGeom prst="rect">
            <a:avLst/>
          </a:prstGeom>
        </p:spPr>
      </p:pic>
      <p:pic>
        <p:nvPicPr>
          <p:cNvPr id="11" name="Picture 10" descr="A picture containing object, clock&#10;&#10;Description automatically generated">
            <a:extLst>
              <a:ext uri="{FF2B5EF4-FFF2-40B4-BE49-F238E27FC236}">
                <a16:creationId xmlns:a16="http://schemas.microsoft.com/office/drawing/2014/main" id="{A9C5D22A-9521-1A45-98DD-F0AF71B76D56}"/>
              </a:ext>
            </a:extLst>
          </p:cNvPr>
          <p:cNvPicPr>
            <a:picLocks noChangeAspect="1"/>
          </p:cNvPicPr>
          <p:nvPr/>
        </p:nvPicPr>
        <p:blipFill>
          <a:blip r:embed="Rf1f7d59f100e42d3"/>
          <a:stretch>
            <a:fillRect/>
          </a:stretch>
        </p:blipFill>
        <p:spPr>
          <a:xfrm>
            <a:off x="5894432" y="4437112"/>
            <a:ext cx="2457030" cy="1800200"/>
          </a:xfrm>
          <a:prstGeom prst="rect">
            <a:avLst/>
          </a:prstGeom>
        </p:spPr>
      </p:pic>
    </p:spTree>
    <p:extLst>
      <p:ext uri="{BB962C8B-B14F-4D97-AF65-F5344CB8AC3E}">
        <p14:creationId xmlns:p14="http://schemas.microsoft.com/office/powerpoint/2010/main" val="4295962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26"/>
          <p:cNvSpPr>
            <a:spLocks noGrp="1" noChangeArrowheads="1"/>
          </p:cNvSpPr>
          <p:nvPr>
            <p:ph type="title"/>
          </p:nvPr>
        </p:nvSpPr>
        <p:spPr/>
        <p:txBody>
          <a:bodyPr/>
          <a:lstStyle/>
          <a:p>
            <a:r>
              <a:rPr lang="en-US" dirty="0"/>
              <a:t>Join Trees</a:t>
            </a:r>
          </a:p>
        </p:txBody>
      </p:sp>
      <p:sp>
        <p:nvSpPr>
          <p:cNvPr id="146435" name="Rectangle 1027"/>
          <p:cNvSpPr>
            <a:spLocks noGrp="1" noChangeArrowheads="1"/>
          </p:cNvSpPr>
          <p:nvPr>
            <p:ph idx="1"/>
          </p:nvPr>
        </p:nvSpPr>
        <p:spPr>
          <a:xfrm>
            <a:off x="323528" y="1459680"/>
            <a:ext cx="8229600" cy="969219"/>
          </a:xfrm>
        </p:spPr>
        <p:txBody>
          <a:bodyPr/>
          <a:lstStyle/>
          <a:p>
            <a:pPr>
              <a:buSzPct val="95000"/>
              <a:buFont typeface="Wingdings" pitchFamily="2" charset="2"/>
              <a:buChar char=""/>
            </a:pPr>
            <a:r>
              <a:rPr lang="en-US" dirty="0"/>
              <a:t>Two major shapes</a:t>
            </a:r>
          </a:p>
          <a:p>
            <a:pPr lvl="1">
              <a:buSzPct val="95000"/>
              <a:buFont typeface="Wingdings" pitchFamily="2" charset="2"/>
              <a:buChar char=""/>
            </a:pPr>
            <a:r>
              <a:rPr lang="en-US" dirty="0"/>
              <a:t>Linear versus bushy trees</a:t>
            </a:r>
          </a:p>
        </p:txBody>
      </p:sp>
      <p:sp>
        <p:nvSpPr>
          <p:cNvPr id="146455" name="Text Box 1047"/>
          <p:cNvSpPr txBox="1">
            <a:spLocks noChangeArrowheads="1"/>
          </p:cNvSpPr>
          <p:nvPr/>
        </p:nvSpPr>
        <p:spPr bwMode="auto">
          <a:xfrm>
            <a:off x="2005218" y="3025892"/>
            <a:ext cx="1732460" cy="351954"/>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1687" dirty="0">
                <a:solidFill>
                  <a:schemeClr val="hlink"/>
                </a:solidFill>
                <a:latin typeface="Arial"/>
              </a:rPr>
              <a:t>Linear Join Tree</a:t>
            </a:r>
          </a:p>
        </p:txBody>
      </p:sp>
      <p:sp>
        <p:nvSpPr>
          <p:cNvPr id="146469" name="Text Box 1061"/>
          <p:cNvSpPr txBox="1">
            <a:spLocks noChangeArrowheads="1"/>
          </p:cNvSpPr>
          <p:nvPr/>
        </p:nvSpPr>
        <p:spPr bwMode="auto">
          <a:xfrm>
            <a:off x="5508104" y="3025892"/>
            <a:ext cx="1730856" cy="351954"/>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1687" dirty="0">
                <a:solidFill>
                  <a:schemeClr val="hlink"/>
                </a:solidFill>
                <a:latin typeface="Arial"/>
              </a:rPr>
              <a:t>Bushy Join Tree</a:t>
            </a:r>
          </a:p>
        </p:txBody>
      </p:sp>
      <p:sp>
        <p:nvSpPr>
          <p:cNvPr id="2" name="Footer Placeholder 1">
            <a:extLst>
              <a:ext uri="{FF2B5EF4-FFF2-40B4-BE49-F238E27FC236}">
                <a16:creationId xmlns:a16="http://schemas.microsoft.com/office/drawing/2014/main" id="{894CDB92-BCAF-E646-99C9-3C39B69235A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7703461-B788-964C-9F50-6D9288CAAF6E}"/>
              </a:ext>
            </a:extLst>
          </p:cNvPr>
          <p:cNvSpPr>
            <a:spLocks noGrp="1"/>
          </p:cNvSpPr>
          <p:nvPr>
            <p:ph type="sldNum" sz="quarter" idx="4"/>
          </p:nvPr>
        </p:nvSpPr>
        <p:spPr/>
        <p:txBody>
          <a:bodyPr/>
          <a:lstStyle/>
          <a:p>
            <a:fld id="{FD96158B-4539-3C43-9DE5-94C547866200}" type="slidenum">
              <a:rPr lang="en-US"/>
              <a:t>36</a:t>
            </a:fld>
            <a:endParaRPr lang="en-US"/>
          </a:p>
        </p:txBody>
      </p:sp>
      <p:pic>
        <p:nvPicPr>
          <p:cNvPr id="5" name="Picture 4" descr="A picture containing object&#10;&#10;Description automatically generated">
            <a:extLst>
              <a:ext uri="{FF2B5EF4-FFF2-40B4-BE49-F238E27FC236}">
                <a16:creationId xmlns:a16="http://schemas.microsoft.com/office/drawing/2014/main" id="{EDD492F9-0AD8-FD45-94CF-B086AA67EBCD}"/>
              </a:ext>
            </a:extLst>
          </p:cNvPr>
          <p:cNvPicPr>
            <a:picLocks noChangeAspect="1"/>
          </p:cNvPicPr>
          <p:nvPr/>
        </p:nvPicPr>
        <p:blipFill>
          <a:blip r:embed="Reeb809473bc64eb4"/>
          <a:stretch>
            <a:fillRect/>
          </a:stretch>
        </p:blipFill>
        <p:spPr>
          <a:xfrm>
            <a:off x="1515888" y="3373834"/>
            <a:ext cx="1908010" cy="2719462"/>
          </a:xfrm>
          <a:prstGeom prst="rect">
            <a:avLst/>
          </a:prstGeom>
        </p:spPr>
      </p:pic>
      <p:pic>
        <p:nvPicPr>
          <p:cNvPr id="7" name="Picture 6" descr="A picture containing object, table&#10;&#10;Description automatically generated">
            <a:extLst>
              <a:ext uri="{FF2B5EF4-FFF2-40B4-BE49-F238E27FC236}">
                <a16:creationId xmlns:a16="http://schemas.microsoft.com/office/drawing/2014/main" id="{3510FAB6-27A8-4F4D-8E5D-C7455690592A}"/>
              </a:ext>
            </a:extLst>
          </p:cNvPr>
          <p:cNvPicPr>
            <a:picLocks noChangeAspect="1"/>
          </p:cNvPicPr>
          <p:nvPr/>
        </p:nvPicPr>
        <p:blipFill>
          <a:blip r:embed="R83aa9ed802304837"/>
          <a:stretch>
            <a:fillRect/>
          </a:stretch>
        </p:blipFill>
        <p:spPr>
          <a:xfrm>
            <a:off x="5260304" y="3602614"/>
            <a:ext cx="2304679" cy="2169110"/>
          </a:xfrm>
          <a:prstGeom prst="rect">
            <a:avLst/>
          </a:prstGeom>
        </p:spPr>
      </p:pic>
    </p:spTree>
    <p:extLst>
      <p:ext uri="{BB962C8B-B14F-4D97-AF65-F5344CB8AC3E}">
        <p14:creationId xmlns:p14="http://schemas.microsoft.com/office/powerpoint/2010/main" val="8851395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dirty="0"/>
              <a:t>Search Strategy</a:t>
            </a:r>
          </a:p>
        </p:txBody>
      </p:sp>
      <p:sp>
        <p:nvSpPr>
          <p:cNvPr id="147459" name="Rectangle 3"/>
          <p:cNvSpPr>
            <a:spLocks noGrp="1" noChangeArrowheads="1"/>
          </p:cNvSpPr>
          <p:nvPr>
            <p:ph idx="1"/>
          </p:nvPr>
        </p:nvSpPr>
        <p:spPr>
          <a:xfrm>
            <a:off x="442934" y="1417638"/>
            <a:ext cx="8229600" cy="4530725"/>
          </a:xfrm>
        </p:spPr>
        <p:txBody>
          <a:bodyPr/>
          <a:lstStyle/>
          <a:p>
            <a:pPr>
              <a:buSzPct val="95000"/>
              <a:buFont typeface="Wingdings" pitchFamily="2" charset="2"/>
              <a:buChar char=""/>
            </a:pPr>
            <a:r>
              <a:rPr lang="en-US" dirty="0"/>
              <a:t>How to “move” in the search space</a:t>
            </a:r>
          </a:p>
          <a:p>
            <a:pPr>
              <a:buSzPct val="95000"/>
              <a:buFont typeface="Wingdings" pitchFamily="2" charset="2"/>
              <a:buChar char=""/>
            </a:pPr>
            <a:r>
              <a:rPr lang="en-US" dirty="0"/>
              <a:t>Deterministic</a:t>
            </a:r>
          </a:p>
          <a:p>
            <a:pPr lvl="1">
              <a:buSzPct val="95000"/>
              <a:buFont typeface="Wingdings 3" pitchFamily="18" charset="2"/>
              <a:buChar char=""/>
            </a:pPr>
            <a:r>
              <a:rPr lang="en-US" dirty="0"/>
              <a:t>Start from base relations and build plans by adding one relation at each step</a:t>
            </a:r>
          </a:p>
          <a:p>
            <a:pPr lvl="1">
              <a:buSzPct val="95000"/>
              <a:buFont typeface="Wingdings 3" pitchFamily="18" charset="2"/>
              <a:buChar char=""/>
            </a:pPr>
            <a:r>
              <a:rPr lang="en-US" dirty="0"/>
              <a:t>Dynamic programming: breadth-first</a:t>
            </a:r>
          </a:p>
          <a:p>
            <a:pPr lvl="1">
              <a:buSzPct val="95000"/>
              <a:buFont typeface="Wingdings 3" pitchFamily="18" charset="2"/>
              <a:buChar char=""/>
            </a:pPr>
            <a:r>
              <a:rPr lang="en-US" dirty="0"/>
              <a:t>Greedy: depth-first</a:t>
            </a:r>
          </a:p>
          <a:p>
            <a:pPr>
              <a:buSzPct val="95000"/>
              <a:buFont typeface="Wingdings" pitchFamily="2" charset="2"/>
              <a:buChar char=""/>
            </a:pPr>
            <a:r>
              <a:rPr lang="en-US" dirty="0"/>
              <a:t>Randomized</a:t>
            </a:r>
          </a:p>
          <a:p>
            <a:pPr lvl="1">
              <a:buSzPct val="95000"/>
              <a:buFont typeface="Wingdings 3" pitchFamily="18" charset="2"/>
              <a:buChar char=""/>
            </a:pPr>
            <a:r>
              <a:rPr lang="en-US" dirty="0"/>
              <a:t>Search for </a:t>
            </a:r>
            <a:r>
              <a:rPr lang="en-US" dirty="0" err="1"/>
              <a:t>optimalities</a:t>
            </a:r>
            <a:r>
              <a:rPr lang="en-US" dirty="0"/>
              <a:t> around a particular starting point</a:t>
            </a:r>
          </a:p>
          <a:p>
            <a:pPr lvl="1">
              <a:buSzPct val="95000"/>
              <a:buFont typeface="Wingdings 3" pitchFamily="18" charset="2"/>
              <a:buChar char=""/>
            </a:pPr>
            <a:r>
              <a:rPr lang="en-US" dirty="0"/>
              <a:t>Trade optimization time for execution time</a:t>
            </a:r>
          </a:p>
          <a:p>
            <a:pPr lvl="1">
              <a:buSzPct val="95000"/>
              <a:buFont typeface="Wingdings 3" pitchFamily="18" charset="2"/>
              <a:buChar char=""/>
            </a:pPr>
            <a:r>
              <a:rPr lang="en-US" dirty="0"/>
              <a:t>Better when &gt; 10 relations</a:t>
            </a:r>
          </a:p>
          <a:p>
            <a:pPr lvl="1">
              <a:buSzPct val="95000"/>
              <a:buFont typeface="Wingdings 3" pitchFamily="18" charset="2"/>
              <a:buChar char=""/>
            </a:pPr>
            <a:r>
              <a:rPr lang="en-US" dirty="0"/>
              <a:t>Simulated annealing</a:t>
            </a:r>
          </a:p>
          <a:p>
            <a:pPr lvl="1">
              <a:buSzPct val="95000"/>
              <a:buFont typeface="Wingdings 3" pitchFamily="18" charset="2"/>
              <a:buChar char=""/>
            </a:pPr>
            <a:r>
              <a:rPr lang="en-US" dirty="0"/>
              <a:t>Iterative improvement</a:t>
            </a:r>
          </a:p>
        </p:txBody>
      </p:sp>
      <p:sp>
        <p:nvSpPr>
          <p:cNvPr id="2" name="Footer Placeholder 1">
            <a:extLst>
              <a:ext uri="{FF2B5EF4-FFF2-40B4-BE49-F238E27FC236}">
                <a16:creationId xmlns:a16="http://schemas.microsoft.com/office/drawing/2014/main" id="{85C97247-3545-5A4C-A541-EE91F6B6D78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A56D22C-9C7E-1543-BD89-1379A4B15E64}"/>
              </a:ext>
            </a:extLst>
          </p:cNvPr>
          <p:cNvSpPr>
            <a:spLocks noGrp="1"/>
          </p:cNvSpPr>
          <p:nvPr>
            <p:ph type="sldNum" sz="quarter" idx="4"/>
          </p:nvPr>
        </p:nvSpPr>
        <p:spPr/>
        <p:txBody>
          <a:bodyPr/>
          <a:lstStyle/>
          <a:p>
            <a:fld id="{FD96158B-4539-3C43-9DE5-94C547866200}" type="slidenum">
              <a:rPr lang="en-US"/>
              <a:t>37</a:t>
            </a:fld>
            <a:endParaRPr lang="en-US"/>
          </a:p>
        </p:txBody>
      </p:sp>
    </p:spTree>
    <p:extLst>
      <p:ext uri="{BB962C8B-B14F-4D97-AF65-F5344CB8AC3E}">
        <p14:creationId xmlns:p14="http://schemas.microsoft.com/office/powerpoint/2010/main" val="17272074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r>
              <a:rPr lang="en-US" dirty="0"/>
              <a:t>Search Strategies</a:t>
            </a:r>
          </a:p>
        </p:txBody>
      </p:sp>
      <p:sp>
        <p:nvSpPr>
          <p:cNvPr id="302083" name="Rectangle 3"/>
          <p:cNvSpPr>
            <a:spLocks noGrp="1" noChangeArrowheads="1"/>
          </p:cNvSpPr>
          <p:nvPr>
            <p:ph idx="1"/>
          </p:nvPr>
        </p:nvSpPr>
        <p:spPr>
          <a:xfrm>
            <a:off x="250031" y="1417638"/>
            <a:ext cx="2446537" cy="463646"/>
          </a:xfrm>
        </p:spPr>
        <p:txBody>
          <a:bodyPr/>
          <a:lstStyle/>
          <a:p>
            <a:r>
              <a:rPr lang="en-US" dirty="0"/>
              <a:t>Deterministic</a:t>
            </a:r>
          </a:p>
        </p:txBody>
      </p:sp>
      <p:sp>
        <p:nvSpPr>
          <p:cNvPr id="302085" name="Rectangle 5"/>
          <p:cNvSpPr>
            <a:spLocks noChangeArrowheads="1"/>
          </p:cNvSpPr>
          <p:nvPr/>
        </p:nvSpPr>
        <p:spPr bwMode="auto">
          <a:xfrm>
            <a:off x="7092798" y="3358358"/>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2</a:t>
            </a:r>
            <a:endParaRPr lang="en-US" sz="1828" i="1">
              <a:solidFill>
                <a:srgbClr val="000000"/>
              </a:solidFill>
              <a:latin typeface="Arial" charset="0"/>
            </a:endParaRPr>
          </a:p>
        </p:txBody>
      </p:sp>
      <p:sp>
        <p:nvSpPr>
          <p:cNvPr id="302086" name="Rectangle 6"/>
          <p:cNvSpPr>
            <a:spLocks noChangeArrowheads="1"/>
          </p:cNvSpPr>
          <p:nvPr/>
        </p:nvSpPr>
        <p:spPr bwMode="auto">
          <a:xfrm>
            <a:off x="5906936" y="3358358"/>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1</a:t>
            </a:r>
            <a:endParaRPr lang="en-US" sz="1828" i="1">
              <a:solidFill>
                <a:srgbClr val="000000"/>
              </a:solidFill>
              <a:latin typeface="Arial" charset="0"/>
            </a:endParaRPr>
          </a:p>
        </p:txBody>
      </p:sp>
      <p:sp>
        <p:nvSpPr>
          <p:cNvPr id="302087" name="Line 7"/>
          <p:cNvSpPr>
            <a:spLocks noChangeShapeType="1"/>
          </p:cNvSpPr>
          <p:nvPr/>
        </p:nvSpPr>
        <p:spPr bwMode="auto">
          <a:xfrm flipV="1">
            <a:off x="6131918" y="2944019"/>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088" name="Line 8"/>
          <p:cNvSpPr>
            <a:spLocks noChangeShapeType="1"/>
          </p:cNvSpPr>
          <p:nvPr/>
        </p:nvSpPr>
        <p:spPr bwMode="auto">
          <a:xfrm flipH="1" flipV="1">
            <a:off x="6817718" y="2944019"/>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089" name="Line 9"/>
          <p:cNvSpPr>
            <a:spLocks noChangeShapeType="1"/>
          </p:cNvSpPr>
          <p:nvPr/>
        </p:nvSpPr>
        <p:spPr bwMode="auto">
          <a:xfrm flipV="1">
            <a:off x="6762155" y="2285207"/>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090" name="Rectangle 10"/>
          <p:cNvSpPr>
            <a:spLocks noChangeArrowheads="1"/>
          </p:cNvSpPr>
          <p:nvPr/>
        </p:nvSpPr>
        <p:spPr bwMode="auto">
          <a:xfrm>
            <a:off x="7702399" y="2715419"/>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3</a:t>
            </a:r>
            <a:endParaRPr lang="en-US" sz="1828" i="1">
              <a:solidFill>
                <a:srgbClr val="000000"/>
              </a:solidFill>
              <a:latin typeface="Arial" charset="0"/>
            </a:endParaRPr>
          </a:p>
        </p:txBody>
      </p:sp>
      <p:sp>
        <p:nvSpPr>
          <p:cNvPr id="302091" name="Line 11"/>
          <p:cNvSpPr>
            <a:spLocks noChangeShapeType="1"/>
          </p:cNvSpPr>
          <p:nvPr/>
        </p:nvSpPr>
        <p:spPr bwMode="auto">
          <a:xfrm flipH="1" flipV="1">
            <a:off x="7427318" y="2301082"/>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092" name="Line 12"/>
          <p:cNvSpPr>
            <a:spLocks noChangeShapeType="1"/>
          </p:cNvSpPr>
          <p:nvPr/>
        </p:nvSpPr>
        <p:spPr bwMode="auto">
          <a:xfrm flipV="1">
            <a:off x="7427318" y="1631157"/>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093" name="Rectangle 13"/>
          <p:cNvSpPr>
            <a:spLocks noChangeArrowheads="1"/>
          </p:cNvSpPr>
          <p:nvPr/>
        </p:nvSpPr>
        <p:spPr bwMode="auto">
          <a:xfrm>
            <a:off x="8388199" y="2062957"/>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4</a:t>
            </a:r>
            <a:endParaRPr lang="en-US" sz="1828" i="1">
              <a:solidFill>
                <a:srgbClr val="000000"/>
              </a:solidFill>
              <a:latin typeface="Arial" charset="0"/>
            </a:endParaRPr>
          </a:p>
        </p:txBody>
      </p:sp>
      <p:sp>
        <p:nvSpPr>
          <p:cNvPr id="302094" name="Line 14"/>
          <p:cNvSpPr>
            <a:spLocks noChangeShapeType="1"/>
          </p:cNvSpPr>
          <p:nvPr/>
        </p:nvSpPr>
        <p:spPr bwMode="auto">
          <a:xfrm flipH="1" flipV="1">
            <a:off x="8113118" y="1648619"/>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095" name="Rectangle 15"/>
          <p:cNvSpPr>
            <a:spLocks noChangeArrowheads="1"/>
          </p:cNvSpPr>
          <p:nvPr/>
        </p:nvSpPr>
        <p:spPr bwMode="auto">
          <a:xfrm>
            <a:off x="2139798" y="3358358"/>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dirty="0">
                <a:solidFill>
                  <a:srgbClr val="000000"/>
                </a:solidFill>
                <a:latin typeface="Arial" charset="0"/>
              </a:rPr>
              <a:t>R</a:t>
            </a:r>
            <a:r>
              <a:rPr lang="en-US" sz="1828" baseline="-25000" dirty="0">
                <a:solidFill>
                  <a:srgbClr val="000000"/>
                </a:solidFill>
                <a:latin typeface="Arial" charset="0"/>
              </a:rPr>
              <a:t>2</a:t>
            </a:r>
            <a:endParaRPr lang="en-US" sz="1828" i="1" dirty="0">
              <a:solidFill>
                <a:srgbClr val="000000"/>
              </a:solidFill>
              <a:latin typeface="Arial" charset="0"/>
            </a:endParaRPr>
          </a:p>
        </p:txBody>
      </p:sp>
      <p:sp>
        <p:nvSpPr>
          <p:cNvPr id="302096" name="Rectangle 16"/>
          <p:cNvSpPr>
            <a:spLocks noChangeArrowheads="1"/>
          </p:cNvSpPr>
          <p:nvPr/>
        </p:nvSpPr>
        <p:spPr bwMode="auto">
          <a:xfrm>
            <a:off x="953936" y="3358358"/>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dirty="0">
                <a:solidFill>
                  <a:srgbClr val="000000"/>
                </a:solidFill>
                <a:latin typeface="Arial" charset="0"/>
              </a:rPr>
              <a:t>R</a:t>
            </a:r>
            <a:r>
              <a:rPr lang="en-US" sz="1828" baseline="-25000" dirty="0">
                <a:solidFill>
                  <a:srgbClr val="000000"/>
                </a:solidFill>
                <a:latin typeface="Arial" charset="0"/>
              </a:rPr>
              <a:t>1</a:t>
            </a:r>
            <a:endParaRPr lang="en-US" sz="1828" i="1" dirty="0">
              <a:solidFill>
                <a:srgbClr val="000000"/>
              </a:solidFill>
              <a:latin typeface="Arial" charset="0"/>
            </a:endParaRPr>
          </a:p>
        </p:txBody>
      </p:sp>
      <p:sp>
        <p:nvSpPr>
          <p:cNvPr id="302097" name="Line 17"/>
          <p:cNvSpPr>
            <a:spLocks noChangeShapeType="1"/>
          </p:cNvSpPr>
          <p:nvPr/>
        </p:nvSpPr>
        <p:spPr bwMode="auto">
          <a:xfrm flipV="1">
            <a:off x="1178918" y="2944019"/>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098" name="Line 18"/>
          <p:cNvSpPr>
            <a:spLocks noChangeShapeType="1"/>
          </p:cNvSpPr>
          <p:nvPr/>
        </p:nvSpPr>
        <p:spPr bwMode="auto">
          <a:xfrm flipH="1" flipV="1">
            <a:off x="1864718" y="2944019"/>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099" name="Rectangle 19"/>
          <p:cNvSpPr>
            <a:spLocks noChangeArrowheads="1"/>
          </p:cNvSpPr>
          <p:nvPr/>
        </p:nvSpPr>
        <p:spPr bwMode="auto">
          <a:xfrm>
            <a:off x="4633761" y="3358358"/>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2</a:t>
            </a:r>
            <a:endParaRPr lang="en-US" sz="1828" i="1">
              <a:solidFill>
                <a:srgbClr val="000000"/>
              </a:solidFill>
              <a:latin typeface="Arial" charset="0"/>
            </a:endParaRPr>
          </a:p>
        </p:txBody>
      </p:sp>
      <p:sp>
        <p:nvSpPr>
          <p:cNvPr id="302100" name="Rectangle 20"/>
          <p:cNvSpPr>
            <a:spLocks noChangeArrowheads="1"/>
          </p:cNvSpPr>
          <p:nvPr/>
        </p:nvSpPr>
        <p:spPr bwMode="auto">
          <a:xfrm>
            <a:off x="3447898" y="3358358"/>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1</a:t>
            </a:r>
            <a:endParaRPr lang="en-US" sz="1828" i="1">
              <a:solidFill>
                <a:srgbClr val="000000"/>
              </a:solidFill>
              <a:latin typeface="Arial" charset="0"/>
            </a:endParaRPr>
          </a:p>
        </p:txBody>
      </p:sp>
      <p:sp>
        <p:nvSpPr>
          <p:cNvPr id="302101" name="Line 21"/>
          <p:cNvSpPr>
            <a:spLocks noChangeShapeType="1"/>
          </p:cNvSpPr>
          <p:nvPr/>
        </p:nvSpPr>
        <p:spPr bwMode="auto">
          <a:xfrm flipV="1">
            <a:off x="3672880" y="2944019"/>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02" name="Line 22"/>
          <p:cNvSpPr>
            <a:spLocks noChangeShapeType="1"/>
          </p:cNvSpPr>
          <p:nvPr/>
        </p:nvSpPr>
        <p:spPr bwMode="auto">
          <a:xfrm flipH="1" flipV="1">
            <a:off x="4358680" y="2944019"/>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03" name="Line 23"/>
          <p:cNvSpPr>
            <a:spLocks noChangeShapeType="1"/>
          </p:cNvSpPr>
          <p:nvPr/>
        </p:nvSpPr>
        <p:spPr bwMode="auto">
          <a:xfrm flipV="1">
            <a:off x="4303118" y="2285207"/>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04" name="Rectangle 24"/>
          <p:cNvSpPr>
            <a:spLocks noChangeArrowheads="1"/>
          </p:cNvSpPr>
          <p:nvPr/>
        </p:nvSpPr>
        <p:spPr bwMode="auto">
          <a:xfrm>
            <a:off x="5243361" y="2715419"/>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3</a:t>
            </a:r>
            <a:endParaRPr lang="en-US" sz="1828" i="1">
              <a:solidFill>
                <a:srgbClr val="000000"/>
              </a:solidFill>
              <a:latin typeface="Arial" charset="0"/>
            </a:endParaRPr>
          </a:p>
        </p:txBody>
      </p:sp>
      <p:sp>
        <p:nvSpPr>
          <p:cNvPr id="302105" name="Line 25"/>
          <p:cNvSpPr>
            <a:spLocks noChangeShapeType="1"/>
          </p:cNvSpPr>
          <p:nvPr/>
        </p:nvSpPr>
        <p:spPr bwMode="auto">
          <a:xfrm flipH="1" flipV="1">
            <a:off x="4968280" y="2301082"/>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06" name="AutoShape 26"/>
          <p:cNvSpPr>
            <a:spLocks noChangeArrowheads="1"/>
          </p:cNvSpPr>
          <p:nvPr/>
        </p:nvSpPr>
        <p:spPr bwMode="auto">
          <a:xfrm>
            <a:off x="2702919" y="2639219"/>
            <a:ext cx="533400" cy="152400"/>
          </a:xfrm>
          <a:prstGeom prst="notchedRightArrow">
            <a:avLst>
              <a:gd name="adj1" fmla="val 50000"/>
              <a:gd name="adj2" fmla="val 87500"/>
            </a:avLst>
          </a:prstGeom>
          <a:noFill/>
          <a:ln w="12700">
            <a:solidFill>
              <a:schemeClr val="tx2"/>
            </a:solidFill>
            <a:miter lim="800000"/>
            <a:headEnd/>
            <a:tailEnd/>
          </a:ln>
          <a:effectLst/>
        </p:spPr>
        <p:txBody>
          <a:bodyPr wrap="none" lIns="91439" tIns="45719" rIns="91439" bIns="45719" anchor="ctr">
            <a:prstTxWarp prst="textNoShape">
              <a:avLst/>
            </a:prstTxWarp>
          </a:bodyPr>
          <a:lstStyle/>
          <a:p>
            <a:endParaRPr lang="en-US" sz="1687" dirty="0">
              <a:latin typeface="Arial"/>
            </a:endParaRPr>
          </a:p>
        </p:txBody>
      </p:sp>
      <p:sp>
        <p:nvSpPr>
          <p:cNvPr id="302107" name="AutoShape 27"/>
          <p:cNvSpPr>
            <a:spLocks noChangeArrowheads="1"/>
          </p:cNvSpPr>
          <p:nvPr/>
        </p:nvSpPr>
        <p:spPr bwMode="auto">
          <a:xfrm>
            <a:off x="5827118" y="2639219"/>
            <a:ext cx="533400" cy="152400"/>
          </a:xfrm>
          <a:prstGeom prst="notchedRightArrow">
            <a:avLst>
              <a:gd name="adj1" fmla="val 50000"/>
              <a:gd name="adj2" fmla="val 87500"/>
            </a:avLst>
          </a:prstGeom>
          <a:noFill/>
          <a:ln w="12700">
            <a:solidFill>
              <a:schemeClr val="tx2"/>
            </a:solidFill>
            <a:miter lim="800000"/>
            <a:headEnd/>
            <a:tailEnd/>
          </a:ln>
          <a:effectLst/>
        </p:spPr>
        <p:txBody>
          <a:bodyPr wrap="none" lIns="91439" tIns="45719" rIns="91439" bIns="45719" anchor="ctr">
            <a:prstTxWarp prst="textNoShape">
              <a:avLst/>
            </a:prstTxWarp>
          </a:bodyPr>
          <a:lstStyle/>
          <a:p>
            <a:endParaRPr lang="en-US" sz="1687" dirty="0">
              <a:latin typeface="Arial"/>
            </a:endParaRPr>
          </a:p>
        </p:txBody>
      </p:sp>
      <p:sp>
        <p:nvSpPr>
          <p:cNvPr id="302108" name="Rectangle 28"/>
          <p:cNvSpPr>
            <a:spLocks noChangeArrowheads="1"/>
          </p:cNvSpPr>
          <p:nvPr/>
        </p:nvSpPr>
        <p:spPr bwMode="auto">
          <a:xfrm>
            <a:off x="3027211" y="5644358"/>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2</a:t>
            </a:r>
            <a:endParaRPr lang="en-US" sz="1828" i="1">
              <a:solidFill>
                <a:srgbClr val="000000"/>
              </a:solidFill>
              <a:latin typeface="Arial" charset="0"/>
            </a:endParaRPr>
          </a:p>
        </p:txBody>
      </p:sp>
      <p:sp>
        <p:nvSpPr>
          <p:cNvPr id="302109" name="Rectangle 29"/>
          <p:cNvSpPr>
            <a:spLocks noChangeArrowheads="1"/>
          </p:cNvSpPr>
          <p:nvPr/>
        </p:nvSpPr>
        <p:spPr bwMode="auto">
          <a:xfrm>
            <a:off x="1841348" y="5644358"/>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1</a:t>
            </a:r>
            <a:endParaRPr lang="en-US" sz="1828" i="1">
              <a:solidFill>
                <a:srgbClr val="000000"/>
              </a:solidFill>
              <a:latin typeface="Arial" charset="0"/>
            </a:endParaRPr>
          </a:p>
        </p:txBody>
      </p:sp>
      <p:sp>
        <p:nvSpPr>
          <p:cNvPr id="302110" name="Line 30"/>
          <p:cNvSpPr>
            <a:spLocks noChangeShapeType="1"/>
          </p:cNvSpPr>
          <p:nvPr/>
        </p:nvSpPr>
        <p:spPr bwMode="auto">
          <a:xfrm flipV="1">
            <a:off x="2066330" y="5230019"/>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11" name="Line 31"/>
          <p:cNvSpPr>
            <a:spLocks noChangeShapeType="1"/>
          </p:cNvSpPr>
          <p:nvPr/>
        </p:nvSpPr>
        <p:spPr bwMode="auto">
          <a:xfrm flipH="1" flipV="1">
            <a:off x="2752130" y="5230019"/>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12" name="Line 32"/>
          <p:cNvSpPr>
            <a:spLocks noChangeShapeType="1"/>
          </p:cNvSpPr>
          <p:nvPr/>
        </p:nvSpPr>
        <p:spPr bwMode="auto">
          <a:xfrm flipV="1">
            <a:off x="2696568" y="4571207"/>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13" name="Line 33"/>
          <p:cNvSpPr>
            <a:spLocks noChangeShapeType="1"/>
          </p:cNvSpPr>
          <p:nvPr/>
        </p:nvSpPr>
        <p:spPr bwMode="auto">
          <a:xfrm flipH="1" flipV="1">
            <a:off x="3361730" y="4587082"/>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14" name="Rectangle 34"/>
          <p:cNvSpPr>
            <a:spLocks noChangeArrowheads="1"/>
          </p:cNvSpPr>
          <p:nvPr/>
        </p:nvSpPr>
        <p:spPr bwMode="auto">
          <a:xfrm>
            <a:off x="3636811" y="5001419"/>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3</a:t>
            </a:r>
            <a:endParaRPr lang="en-US" sz="1828" i="1">
              <a:solidFill>
                <a:srgbClr val="000000"/>
              </a:solidFill>
              <a:latin typeface="Arial" charset="0"/>
            </a:endParaRPr>
          </a:p>
        </p:txBody>
      </p:sp>
      <p:sp>
        <p:nvSpPr>
          <p:cNvPr id="302115" name="Rectangle 35"/>
          <p:cNvSpPr>
            <a:spLocks noChangeArrowheads="1"/>
          </p:cNvSpPr>
          <p:nvPr/>
        </p:nvSpPr>
        <p:spPr bwMode="auto">
          <a:xfrm>
            <a:off x="6075211" y="5644358"/>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3</a:t>
            </a:r>
            <a:endParaRPr lang="en-US" sz="1828" i="1">
              <a:solidFill>
                <a:srgbClr val="000000"/>
              </a:solidFill>
              <a:latin typeface="Arial" charset="0"/>
            </a:endParaRPr>
          </a:p>
        </p:txBody>
      </p:sp>
      <p:sp>
        <p:nvSpPr>
          <p:cNvPr id="302116" name="Rectangle 36"/>
          <p:cNvSpPr>
            <a:spLocks noChangeArrowheads="1"/>
          </p:cNvSpPr>
          <p:nvPr/>
        </p:nvSpPr>
        <p:spPr bwMode="auto">
          <a:xfrm>
            <a:off x="4889348" y="5644358"/>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1</a:t>
            </a:r>
            <a:endParaRPr lang="en-US" sz="1828" i="1">
              <a:solidFill>
                <a:srgbClr val="000000"/>
              </a:solidFill>
              <a:latin typeface="Arial" charset="0"/>
            </a:endParaRPr>
          </a:p>
        </p:txBody>
      </p:sp>
      <p:sp>
        <p:nvSpPr>
          <p:cNvPr id="302117" name="Line 37"/>
          <p:cNvSpPr>
            <a:spLocks noChangeShapeType="1"/>
          </p:cNvSpPr>
          <p:nvPr/>
        </p:nvSpPr>
        <p:spPr bwMode="auto">
          <a:xfrm flipV="1">
            <a:off x="5114330" y="5230019"/>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18" name="Line 38"/>
          <p:cNvSpPr>
            <a:spLocks noChangeShapeType="1"/>
          </p:cNvSpPr>
          <p:nvPr/>
        </p:nvSpPr>
        <p:spPr bwMode="auto">
          <a:xfrm flipH="1" flipV="1">
            <a:off x="5800130" y="5230019"/>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19" name="Line 39"/>
          <p:cNvSpPr>
            <a:spLocks noChangeShapeType="1"/>
          </p:cNvSpPr>
          <p:nvPr/>
        </p:nvSpPr>
        <p:spPr bwMode="auto">
          <a:xfrm flipV="1">
            <a:off x="5744568" y="4571207"/>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20" name="Line 40"/>
          <p:cNvSpPr>
            <a:spLocks noChangeShapeType="1"/>
          </p:cNvSpPr>
          <p:nvPr/>
        </p:nvSpPr>
        <p:spPr bwMode="auto">
          <a:xfrm flipH="1" flipV="1">
            <a:off x="6409730" y="4587082"/>
            <a:ext cx="457200" cy="457200"/>
          </a:xfrm>
          <a:prstGeom prst="line">
            <a:avLst/>
          </a:prstGeom>
          <a:noFill/>
          <a:ln w="19050">
            <a:solidFill>
              <a:schemeClr val="tx2"/>
            </a:solidFill>
            <a:round/>
            <a:headEnd/>
            <a:tailEnd type="triangle" w="lg" len="lg"/>
          </a:ln>
          <a:effectLst/>
        </p:spPr>
        <p:txBody>
          <a:bodyPr wrap="none" lIns="91439" tIns="45719" rIns="91439" bIns="45719" anchor="ctr">
            <a:prstTxWarp prst="textNoShape">
              <a:avLst/>
            </a:prstTxWarp>
          </a:bodyPr>
          <a:lstStyle/>
          <a:p>
            <a:endParaRPr lang="en-US" sz="1687" dirty="0">
              <a:latin typeface="Arial"/>
            </a:endParaRPr>
          </a:p>
        </p:txBody>
      </p:sp>
      <p:sp>
        <p:nvSpPr>
          <p:cNvPr id="302121" name="Rectangle 41"/>
          <p:cNvSpPr>
            <a:spLocks noChangeArrowheads="1"/>
          </p:cNvSpPr>
          <p:nvPr/>
        </p:nvSpPr>
        <p:spPr bwMode="auto">
          <a:xfrm>
            <a:off x="6684811" y="5001419"/>
            <a:ext cx="439220" cy="371062"/>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828" i="1">
                <a:solidFill>
                  <a:srgbClr val="000000"/>
                </a:solidFill>
                <a:latin typeface="Arial" charset="0"/>
              </a:rPr>
              <a:t>R</a:t>
            </a:r>
            <a:r>
              <a:rPr lang="en-US" sz="1828" baseline="-25000">
                <a:solidFill>
                  <a:srgbClr val="000000"/>
                </a:solidFill>
                <a:latin typeface="Arial" charset="0"/>
              </a:rPr>
              <a:t>2</a:t>
            </a:r>
            <a:endParaRPr lang="en-US" sz="1828" i="1">
              <a:solidFill>
                <a:srgbClr val="000000"/>
              </a:solidFill>
              <a:latin typeface="Arial" charset="0"/>
            </a:endParaRPr>
          </a:p>
        </p:txBody>
      </p:sp>
      <p:sp>
        <p:nvSpPr>
          <p:cNvPr id="302122" name="AutoShape 42"/>
          <p:cNvSpPr>
            <a:spLocks noChangeArrowheads="1"/>
          </p:cNvSpPr>
          <p:nvPr/>
        </p:nvSpPr>
        <p:spPr bwMode="auto">
          <a:xfrm>
            <a:off x="4314231" y="4925219"/>
            <a:ext cx="533400" cy="152400"/>
          </a:xfrm>
          <a:prstGeom prst="notchedRightArrow">
            <a:avLst>
              <a:gd name="adj1" fmla="val 50000"/>
              <a:gd name="adj2" fmla="val 87500"/>
            </a:avLst>
          </a:prstGeom>
          <a:noFill/>
          <a:ln w="12700">
            <a:solidFill>
              <a:schemeClr val="tx2"/>
            </a:solidFill>
            <a:miter lim="800000"/>
            <a:headEnd/>
            <a:tailEnd/>
          </a:ln>
          <a:effectLst/>
        </p:spPr>
        <p:txBody>
          <a:bodyPr wrap="none" lIns="91439" tIns="45719" rIns="91439" bIns="45719" anchor="ctr">
            <a:prstTxWarp prst="textNoShape">
              <a:avLst/>
            </a:prstTxWarp>
          </a:bodyPr>
          <a:lstStyle/>
          <a:p>
            <a:endParaRPr lang="en-US" sz="1687" dirty="0">
              <a:latin typeface="Arial"/>
            </a:endParaRPr>
          </a:p>
        </p:txBody>
      </p:sp>
      <p:sp>
        <p:nvSpPr>
          <p:cNvPr id="54" name="Rectangle 53"/>
          <p:cNvSpPr/>
          <p:nvPr/>
        </p:nvSpPr>
        <p:spPr>
          <a:xfrm>
            <a:off x="4078631" y="2594121"/>
            <a:ext cx="364202" cy="525080"/>
          </a:xfrm>
          <a:prstGeom prst="rect">
            <a:avLst/>
          </a:prstGeom>
        </p:spPr>
        <p:txBody>
          <a:bodyPr wrap="none">
            <a:spAutoFit/>
          </a:bodyPr>
          <a:lstStyle/>
          <a:p>
            <a:r>
              <a:rPr lang="en-US" sz="2812" dirty="0">
                <a:solidFill>
                  <a:schemeClr val="tx2"/>
                </a:solidFill>
                <a:latin typeface="MS PGothic"/>
                <a:ea typeface="MS PGothic"/>
              </a:rPr>
              <a:t>⋈</a:t>
            </a:r>
            <a:endParaRPr lang="en-CA" sz="2531" dirty="0">
              <a:latin typeface="Book Antiqua"/>
            </a:endParaRPr>
          </a:p>
        </p:txBody>
      </p:sp>
      <p:sp>
        <p:nvSpPr>
          <p:cNvPr id="55" name="Rectangle 54"/>
          <p:cNvSpPr/>
          <p:nvPr/>
        </p:nvSpPr>
        <p:spPr>
          <a:xfrm>
            <a:off x="1593381" y="2622674"/>
            <a:ext cx="364202" cy="525080"/>
          </a:xfrm>
          <a:prstGeom prst="rect">
            <a:avLst/>
          </a:prstGeom>
        </p:spPr>
        <p:txBody>
          <a:bodyPr wrap="none">
            <a:spAutoFit/>
          </a:bodyPr>
          <a:lstStyle/>
          <a:p>
            <a:r>
              <a:rPr lang="en-US" sz="2812" dirty="0">
                <a:solidFill>
                  <a:schemeClr val="tx2"/>
                </a:solidFill>
                <a:latin typeface="MS PGothic"/>
                <a:ea typeface="MS PGothic"/>
              </a:rPr>
              <a:t>⋈</a:t>
            </a:r>
            <a:endParaRPr lang="en-CA" sz="2531" dirty="0">
              <a:latin typeface="Book Antiqua"/>
            </a:endParaRPr>
          </a:p>
        </p:txBody>
      </p:sp>
      <p:sp>
        <p:nvSpPr>
          <p:cNvPr id="56" name="Rectangle 55"/>
          <p:cNvSpPr/>
          <p:nvPr/>
        </p:nvSpPr>
        <p:spPr>
          <a:xfrm>
            <a:off x="4705377" y="1989108"/>
            <a:ext cx="364202" cy="525080"/>
          </a:xfrm>
          <a:prstGeom prst="rect">
            <a:avLst/>
          </a:prstGeom>
        </p:spPr>
        <p:txBody>
          <a:bodyPr wrap="none">
            <a:spAutoFit/>
          </a:bodyPr>
          <a:lstStyle/>
          <a:p>
            <a:r>
              <a:rPr lang="en-US" sz="2812" dirty="0">
                <a:solidFill>
                  <a:schemeClr val="tx2"/>
                </a:solidFill>
                <a:latin typeface="MS PGothic"/>
                <a:ea typeface="MS PGothic"/>
              </a:rPr>
              <a:t>⋈</a:t>
            </a:r>
            <a:endParaRPr lang="en-CA" sz="2531" dirty="0">
              <a:latin typeface="Book Antiqua"/>
            </a:endParaRPr>
          </a:p>
        </p:txBody>
      </p:sp>
      <p:sp>
        <p:nvSpPr>
          <p:cNvPr id="57" name="Rectangle 56"/>
          <p:cNvSpPr/>
          <p:nvPr/>
        </p:nvSpPr>
        <p:spPr>
          <a:xfrm>
            <a:off x="6539894" y="2607242"/>
            <a:ext cx="364202" cy="525080"/>
          </a:xfrm>
          <a:prstGeom prst="rect">
            <a:avLst/>
          </a:prstGeom>
        </p:spPr>
        <p:txBody>
          <a:bodyPr wrap="none">
            <a:spAutoFit/>
          </a:bodyPr>
          <a:lstStyle/>
          <a:p>
            <a:r>
              <a:rPr lang="en-US" sz="2812" dirty="0">
                <a:solidFill>
                  <a:schemeClr val="tx2"/>
                </a:solidFill>
                <a:latin typeface="MS PGothic"/>
                <a:ea typeface="MS PGothic"/>
              </a:rPr>
              <a:t>⋈</a:t>
            </a:r>
            <a:endParaRPr lang="en-CA" sz="2531" dirty="0">
              <a:latin typeface="Book Antiqua"/>
            </a:endParaRPr>
          </a:p>
        </p:txBody>
      </p:sp>
      <p:sp>
        <p:nvSpPr>
          <p:cNvPr id="58" name="Rectangle 57"/>
          <p:cNvSpPr/>
          <p:nvPr/>
        </p:nvSpPr>
        <p:spPr>
          <a:xfrm>
            <a:off x="7192882" y="1941133"/>
            <a:ext cx="364202" cy="525080"/>
          </a:xfrm>
          <a:prstGeom prst="rect">
            <a:avLst/>
          </a:prstGeom>
        </p:spPr>
        <p:txBody>
          <a:bodyPr wrap="none">
            <a:spAutoFit/>
          </a:bodyPr>
          <a:lstStyle/>
          <a:p>
            <a:r>
              <a:rPr lang="en-US" sz="2812" dirty="0">
                <a:solidFill>
                  <a:schemeClr val="tx2"/>
                </a:solidFill>
                <a:latin typeface="MS PGothic"/>
                <a:ea typeface="MS PGothic"/>
              </a:rPr>
              <a:t>⋈</a:t>
            </a:r>
            <a:endParaRPr lang="en-CA" sz="2531" dirty="0">
              <a:latin typeface="Book Antiqua"/>
            </a:endParaRPr>
          </a:p>
        </p:txBody>
      </p:sp>
      <p:sp>
        <p:nvSpPr>
          <p:cNvPr id="59" name="Rectangle 58"/>
          <p:cNvSpPr/>
          <p:nvPr/>
        </p:nvSpPr>
        <p:spPr>
          <a:xfrm>
            <a:off x="7845870" y="1288145"/>
            <a:ext cx="364202" cy="525080"/>
          </a:xfrm>
          <a:prstGeom prst="rect">
            <a:avLst/>
          </a:prstGeom>
        </p:spPr>
        <p:txBody>
          <a:bodyPr wrap="none">
            <a:spAutoFit/>
          </a:bodyPr>
          <a:lstStyle/>
          <a:p>
            <a:r>
              <a:rPr lang="en-US" sz="2812" dirty="0">
                <a:solidFill>
                  <a:schemeClr val="tx2"/>
                </a:solidFill>
                <a:latin typeface="MS PGothic"/>
                <a:ea typeface="MS PGothic"/>
              </a:rPr>
              <a:t>⋈</a:t>
            </a:r>
            <a:endParaRPr lang="en-CA" sz="2531" dirty="0">
              <a:latin typeface="Book Antiqua"/>
            </a:endParaRPr>
          </a:p>
        </p:txBody>
      </p:sp>
      <p:sp>
        <p:nvSpPr>
          <p:cNvPr id="60" name="Rectangle 59"/>
          <p:cNvSpPr/>
          <p:nvPr/>
        </p:nvSpPr>
        <p:spPr>
          <a:xfrm>
            <a:off x="3124264" y="4256271"/>
            <a:ext cx="364202" cy="525080"/>
          </a:xfrm>
          <a:prstGeom prst="rect">
            <a:avLst/>
          </a:prstGeom>
        </p:spPr>
        <p:txBody>
          <a:bodyPr wrap="none">
            <a:spAutoFit/>
          </a:bodyPr>
          <a:lstStyle/>
          <a:p>
            <a:r>
              <a:rPr lang="en-US" sz="2812" dirty="0">
                <a:solidFill>
                  <a:schemeClr val="tx2"/>
                </a:solidFill>
                <a:latin typeface="MS PGothic"/>
                <a:ea typeface="MS PGothic"/>
              </a:rPr>
              <a:t>⋈</a:t>
            </a:r>
            <a:endParaRPr lang="en-CA" sz="2531" dirty="0">
              <a:latin typeface="Book Antiqua"/>
            </a:endParaRPr>
          </a:p>
        </p:txBody>
      </p:sp>
      <p:sp>
        <p:nvSpPr>
          <p:cNvPr id="61" name="Rectangle 60"/>
          <p:cNvSpPr/>
          <p:nvPr/>
        </p:nvSpPr>
        <p:spPr>
          <a:xfrm>
            <a:off x="2471276" y="4904693"/>
            <a:ext cx="364202" cy="525080"/>
          </a:xfrm>
          <a:prstGeom prst="rect">
            <a:avLst/>
          </a:prstGeom>
        </p:spPr>
        <p:txBody>
          <a:bodyPr wrap="none">
            <a:spAutoFit/>
          </a:bodyPr>
          <a:lstStyle/>
          <a:p>
            <a:r>
              <a:rPr lang="en-US" sz="2812" dirty="0">
                <a:solidFill>
                  <a:schemeClr val="tx2"/>
                </a:solidFill>
                <a:latin typeface="MS PGothic"/>
                <a:ea typeface="MS PGothic"/>
              </a:rPr>
              <a:t>⋈</a:t>
            </a:r>
            <a:endParaRPr lang="en-CA" sz="2531" dirty="0">
              <a:latin typeface="Book Antiqua"/>
            </a:endParaRPr>
          </a:p>
        </p:txBody>
      </p:sp>
      <p:sp>
        <p:nvSpPr>
          <p:cNvPr id="62" name="Rectangle 61"/>
          <p:cNvSpPr/>
          <p:nvPr/>
        </p:nvSpPr>
        <p:spPr>
          <a:xfrm>
            <a:off x="5535297" y="4904693"/>
            <a:ext cx="364202" cy="525080"/>
          </a:xfrm>
          <a:prstGeom prst="rect">
            <a:avLst/>
          </a:prstGeom>
        </p:spPr>
        <p:txBody>
          <a:bodyPr wrap="none">
            <a:spAutoFit/>
          </a:bodyPr>
          <a:lstStyle/>
          <a:p>
            <a:r>
              <a:rPr lang="en-US" sz="2812" dirty="0">
                <a:solidFill>
                  <a:schemeClr val="tx2"/>
                </a:solidFill>
                <a:latin typeface="MS PGothic"/>
                <a:ea typeface="MS PGothic"/>
              </a:rPr>
              <a:t>⋈</a:t>
            </a:r>
            <a:endParaRPr lang="en-CA" sz="2531" dirty="0">
              <a:latin typeface="Book Antiqua"/>
            </a:endParaRPr>
          </a:p>
        </p:txBody>
      </p:sp>
      <p:sp>
        <p:nvSpPr>
          <p:cNvPr id="63" name="Rectangle 62"/>
          <p:cNvSpPr/>
          <p:nvPr/>
        </p:nvSpPr>
        <p:spPr>
          <a:xfrm>
            <a:off x="6138055" y="4251705"/>
            <a:ext cx="364202" cy="525080"/>
          </a:xfrm>
          <a:prstGeom prst="rect">
            <a:avLst/>
          </a:prstGeom>
        </p:spPr>
        <p:txBody>
          <a:bodyPr wrap="none">
            <a:spAutoFit/>
          </a:bodyPr>
          <a:lstStyle/>
          <a:p>
            <a:r>
              <a:rPr lang="en-US" sz="2812" dirty="0">
                <a:solidFill>
                  <a:schemeClr val="tx2"/>
                </a:solidFill>
                <a:latin typeface="MS PGothic"/>
                <a:ea typeface="MS PGothic"/>
              </a:rPr>
              <a:t>⋈</a:t>
            </a:r>
            <a:endParaRPr lang="en-CA" sz="2531" dirty="0">
              <a:latin typeface="Book Antiqua"/>
            </a:endParaRPr>
          </a:p>
        </p:txBody>
      </p:sp>
      <p:sp>
        <p:nvSpPr>
          <p:cNvPr id="2" name="Footer Placeholder 1">
            <a:extLst>
              <a:ext uri="{FF2B5EF4-FFF2-40B4-BE49-F238E27FC236}">
                <a16:creationId xmlns:a16="http://schemas.microsoft.com/office/drawing/2014/main" id="{AFC2A361-FB9F-AA45-ACDE-F7F15C3C180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9218A14-81AE-374C-AFFA-D0A53D798ACA}"/>
              </a:ext>
            </a:extLst>
          </p:cNvPr>
          <p:cNvSpPr>
            <a:spLocks noGrp="1"/>
          </p:cNvSpPr>
          <p:nvPr>
            <p:ph type="sldNum" sz="quarter" idx="4"/>
          </p:nvPr>
        </p:nvSpPr>
        <p:spPr/>
        <p:txBody>
          <a:bodyPr/>
          <a:lstStyle/>
          <a:p>
            <a:fld id="{FD96158B-4539-3C43-9DE5-94C547866200}" type="slidenum">
              <a:rPr lang="en-US"/>
              <a:t>38</a:t>
            </a:fld>
            <a:endParaRPr lang="en-US"/>
          </a:p>
        </p:txBody>
      </p:sp>
      <p:sp>
        <p:nvSpPr>
          <p:cNvPr id="64" name="Rectangle 3">
            <a:extLst>
              <a:ext uri="{FF2B5EF4-FFF2-40B4-BE49-F238E27FC236}">
                <a16:creationId xmlns:a16="http://schemas.microsoft.com/office/drawing/2014/main" id="{D1F6DFBD-57E8-4945-8AEB-801EC087410D}"/>
              </a:ext>
            </a:extLst>
          </p:cNvPr>
          <p:cNvSpPr txBox="1">
            <a:spLocks noChangeArrowheads="1"/>
          </p:cNvSpPr>
          <p:nvPr/>
        </p:nvSpPr>
        <p:spPr bwMode="auto">
          <a:xfrm>
            <a:off x="305429" y="4094731"/>
            <a:ext cx="2446537" cy="46364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lumMod val="50000"/>
                </a:schemeClr>
              </a:buClr>
              <a:buSzPct val="70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6">
                  <a:lumMod val="50000"/>
                </a:schemeClr>
              </a:buClr>
              <a:buSzPct val="7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chemeClr val="accent6">
                  <a:lumMod val="50000"/>
                </a:schemeClr>
              </a:buClr>
              <a:buSzPct val="70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chemeClr val="accent6">
                  <a:lumMod val="50000"/>
                </a:schemeClr>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r>
              <a:rPr lang="en-US" kern="0" dirty="0"/>
              <a:t>Randomized</a:t>
            </a:r>
          </a:p>
        </p:txBody>
      </p:sp>
    </p:spTree>
    <p:extLst>
      <p:ext uri="{BB962C8B-B14F-4D97-AF65-F5344CB8AC3E}">
        <p14:creationId xmlns:p14="http://schemas.microsoft.com/office/powerpoint/2010/main" val="29582455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Distributed Query Processing</a:t>
            </a:r>
          </a:p>
          <a:p>
            <a:pPr lvl="1"/>
            <a:r>
              <a:rPr lang="en-US" dirty="0">
                <a:solidFill>
                  <a:srgbClr val="1771A9">
                    <a:alpha val="25000"/>
                  </a:srgbClr>
                </a:solidFill>
                <a:cs typeface="Arial" panose="020B0604020202020204" pitchFamily="34" charset="0"/>
              </a:rPr>
              <a:t>Query Decomposition and Localization</a:t>
            </a:r>
          </a:p>
          <a:p>
            <a:pPr lvl="1"/>
            <a:r>
              <a:rPr lang="en-US" dirty="0">
                <a:solidFill>
                  <a:srgbClr val="1771A9">
                    <a:alpha val="25000"/>
                  </a:srgbClr>
                </a:solidFill>
                <a:cs typeface="Arial" panose="020B0604020202020204" pitchFamily="34" charset="0"/>
              </a:rPr>
              <a:t>Distributed Query Optimization</a:t>
            </a:r>
          </a:p>
          <a:p>
            <a:pPr lvl="1"/>
            <a:r>
              <a:rPr lang="en-US" dirty="0">
                <a:solidFill>
                  <a:srgbClr val="1771A9"/>
                </a:solidFill>
                <a:cs typeface="Arial" panose="020B0604020202020204" pitchFamily="34" charset="0"/>
              </a:rPr>
              <a:t>Join Ordering</a:t>
            </a:r>
          </a:p>
          <a:p>
            <a:pPr lvl="1"/>
            <a:r>
              <a:rPr lang="en-US" dirty="0">
                <a:solidFill>
                  <a:srgbClr val="1771A9">
                    <a:alpha val="25000"/>
                  </a:srgbClr>
                </a:solidFill>
                <a:cs typeface="Arial" panose="020B0604020202020204" pitchFamily="34" charset="0"/>
              </a:rPr>
              <a:t>Adaptive Query Processing</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39</a:t>
            </a:fld>
            <a:endParaRPr lang="en-US"/>
          </a:p>
        </p:txBody>
      </p:sp>
    </p:spTree>
    <p:extLst>
      <p:ext uri="{BB962C8B-B14F-4D97-AF65-F5344CB8AC3E}">
        <p14:creationId xmlns:p14="http://schemas.microsoft.com/office/powerpoint/2010/main" val="3573535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noFill/>
          <a:ln/>
        </p:spPr>
        <p:txBody>
          <a:bodyPr/>
          <a:lstStyle/>
          <a:p>
            <a:r>
              <a:rPr lang="en-US" dirty="0"/>
              <a:t>Example</a:t>
            </a:r>
          </a:p>
        </p:txBody>
      </p:sp>
      <p:sp>
        <p:nvSpPr>
          <p:cNvPr id="89091" name="Rectangle 3"/>
          <p:cNvSpPr>
            <a:spLocks noChangeArrowheads="1"/>
          </p:cNvSpPr>
          <p:nvPr/>
        </p:nvSpPr>
        <p:spPr bwMode="auto">
          <a:xfrm>
            <a:off x="876300" y="1663700"/>
            <a:ext cx="7353300" cy="266700"/>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pic>
        <p:nvPicPr>
          <p:cNvPr id="4" name="Picture 3" descr="Fig-2-3.jpg"/>
          <p:cNvPicPr>
            <a:picLocks noChangeAspect="1"/>
          </p:cNvPicPr>
          <p:nvPr/>
        </p:nvPicPr>
        <p:blipFill>
          <a:blip r:embed="R64ae231682a042cc">
            <a:extLst>
              <a:ext uri="{28A0092B-C50C-407E-A947-70E740481C1C}">
                <a14:useLocalDpi xmlns:a14="http://schemas.microsoft.com/office/drawing/2010/main" val="0"/>
              </a:ext>
            </a:extLst>
          </a:blip>
          <a:stretch>
            <a:fillRect/>
          </a:stretch>
        </p:blipFill>
        <p:spPr>
          <a:xfrm>
            <a:off x="2123728" y="1107056"/>
            <a:ext cx="5428313" cy="4760738"/>
          </a:xfrm>
          <a:prstGeom prst="rect">
            <a:avLst/>
          </a:prstGeom>
        </p:spPr>
      </p:pic>
      <p:sp>
        <p:nvSpPr>
          <p:cNvPr id="2" name="Footer Placeholder 1">
            <a:extLst>
              <a:ext uri="{FF2B5EF4-FFF2-40B4-BE49-F238E27FC236}">
                <a16:creationId xmlns:a16="http://schemas.microsoft.com/office/drawing/2014/main" id="{F35D911A-2F9C-5F43-9EAF-60668C58EA1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A88D21B-E852-3740-BF3B-C960AC493D20}"/>
              </a:ext>
            </a:extLst>
          </p:cNvPr>
          <p:cNvSpPr>
            <a:spLocks noGrp="1"/>
          </p:cNvSpPr>
          <p:nvPr>
            <p:ph type="sldNum" sz="quarter" idx="4"/>
          </p:nvPr>
        </p:nvSpPr>
        <p:spPr/>
        <p:txBody>
          <a:bodyPr/>
          <a:lstStyle/>
          <a:p>
            <a:fld id="{FD96158B-4539-3C43-9DE5-94C547866200}" type="slidenum">
              <a:rPr lang="en-US"/>
              <a:t>22</a:t>
            </a:fld>
            <a:endParaRPr lang="en-US"/>
          </a:p>
        </p:txBody>
      </p:sp>
    </p:spTree>
    <p:extLst>
      <p:ext uri="{BB962C8B-B14F-4D97-AF65-F5344CB8AC3E}">
        <p14:creationId xmlns:p14="http://schemas.microsoft.com/office/powerpoint/2010/main" val="221325627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4"/>
          <p:cNvSpPr>
            <a:spLocks noGrp="1" noChangeArrowheads="1"/>
          </p:cNvSpPr>
          <p:nvPr>
            <p:ph type="title"/>
          </p:nvPr>
        </p:nvSpPr>
        <p:spPr>
          <a:noFill/>
          <a:ln/>
        </p:spPr>
        <p:txBody>
          <a:bodyPr/>
          <a:lstStyle/>
          <a:p>
            <a:r>
              <a:rPr lang="en-US" dirty="0"/>
              <a:t>Join Ordering</a:t>
            </a:r>
          </a:p>
        </p:txBody>
      </p:sp>
      <p:sp>
        <p:nvSpPr>
          <p:cNvPr id="94211" name="Rectangle 3"/>
          <p:cNvSpPr>
            <a:spLocks noGrp="1" noChangeArrowheads="1"/>
          </p:cNvSpPr>
          <p:nvPr>
            <p:ph idx="1"/>
          </p:nvPr>
        </p:nvSpPr>
        <p:spPr>
          <a:xfrm>
            <a:off x="250031" y="3194458"/>
            <a:ext cx="8643938" cy="1982565"/>
          </a:xfrm>
          <a:noFill/>
          <a:ln/>
        </p:spPr>
        <p:txBody>
          <a:bodyPr/>
          <a:lstStyle/>
          <a:p>
            <a:pPr>
              <a:lnSpc>
                <a:spcPct val="100000"/>
              </a:lnSpc>
              <a:spcBef>
                <a:spcPct val="50000"/>
              </a:spcBef>
            </a:pPr>
            <a:r>
              <a:rPr lang="en-US" dirty="0"/>
              <a:t>Multiple relations more difficult because too many alternatives.</a:t>
            </a:r>
          </a:p>
          <a:p>
            <a:pPr lvl="1">
              <a:lnSpc>
                <a:spcPct val="100000"/>
              </a:lnSpc>
              <a:spcBef>
                <a:spcPct val="50000"/>
              </a:spcBef>
            </a:pPr>
            <a:r>
              <a:rPr lang="en-US" dirty="0"/>
              <a:t>Compute the cost of all alternatives and select the best one.</a:t>
            </a:r>
          </a:p>
          <a:p>
            <a:pPr lvl="2">
              <a:lnSpc>
                <a:spcPct val="100000"/>
              </a:lnSpc>
              <a:spcBef>
                <a:spcPct val="50000"/>
              </a:spcBef>
            </a:pPr>
            <a:r>
              <a:rPr lang="en-US" dirty="0"/>
              <a:t>Necessary to compute the size of intermediate relations which is difficult.</a:t>
            </a:r>
          </a:p>
          <a:p>
            <a:pPr lvl="1">
              <a:lnSpc>
                <a:spcPct val="100000"/>
              </a:lnSpc>
              <a:spcBef>
                <a:spcPct val="50000"/>
              </a:spcBef>
            </a:pPr>
            <a:r>
              <a:rPr lang="en-US" dirty="0"/>
              <a:t>Use heuristics</a:t>
            </a:r>
          </a:p>
        </p:txBody>
      </p:sp>
      <p:sp>
        <p:nvSpPr>
          <p:cNvPr id="2" name="Footer Placeholder 1">
            <a:extLst>
              <a:ext uri="{FF2B5EF4-FFF2-40B4-BE49-F238E27FC236}">
                <a16:creationId xmlns:a16="http://schemas.microsoft.com/office/drawing/2014/main" id="{DBAB5307-3C5B-E94A-981A-0427F5AB2A9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8C8F7D5-F371-4F43-85F9-17F5197D70B4}"/>
              </a:ext>
            </a:extLst>
          </p:cNvPr>
          <p:cNvSpPr>
            <a:spLocks noGrp="1"/>
          </p:cNvSpPr>
          <p:nvPr>
            <p:ph type="sldNum" sz="quarter" idx="4"/>
          </p:nvPr>
        </p:nvSpPr>
        <p:spPr/>
        <p:txBody>
          <a:bodyPr/>
          <a:lstStyle/>
          <a:p>
            <a:fld id="{FD96158B-4539-3C43-9DE5-94C547866200}" type="slidenum">
              <a:rPr lang="en-US"/>
              <a:t>40</a:t>
            </a:fld>
            <a:endParaRPr lang="en-US"/>
          </a:p>
        </p:txBody>
      </p:sp>
      <p:pic>
        <p:nvPicPr>
          <p:cNvPr id="5" name="Picture 4" descr="A screenshot of a cell phone&#10;&#10;Description automatically generated">
            <a:extLst>
              <a:ext uri="{FF2B5EF4-FFF2-40B4-BE49-F238E27FC236}">
                <a16:creationId xmlns:a16="http://schemas.microsoft.com/office/drawing/2014/main" id="{1505E8CA-CCED-934D-87CD-05D8AAD0AB5C}"/>
              </a:ext>
            </a:extLst>
          </p:cNvPr>
          <p:cNvPicPr>
            <a:picLocks noChangeAspect="1"/>
          </p:cNvPicPr>
          <p:nvPr/>
        </p:nvPicPr>
        <p:blipFill>
          <a:blip r:embed="R12e2deed89a54394"/>
          <a:stretch>
            <a:fillRect/>
          </a:stretch>
        </p:blipFill>
        <p:spPr>
          <a:xfrm>
            <a:off x="1691680" y="1417638"/>
            <a:ext cx="5292125" cy="1374578"/>
          </a:xfrm>
          <a:prstGeom prst="rect">
            <a:avLst/>
          </a:prstGeom>
        </p:spPr>
      </p:pic>
    </p:spTree>
    <p:extLst>
      <p:ext uri="{BB962C8B-B14F-4D97-AF65-F5344CB8AC3E}">
        <p14:creationId xmlns:p14="http://schemas.microsoft.com/office/powerpoint/2010/main" val="215710147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p:cNvSpPr>
            <a:spLocks noGrp="1" noChangeArrowheads="1"/>
          </p:cNvSpPr>
          <p:nvPr>
            <p:ph type="title"/>
          </p:nvPr>
        </p:nvSpPr>
        <p:spPr>
          <a:noFill/>
          <a:ln/>
        </p:spPr>
        <p:txBody>
          <a:bodyPr/>
          <a:lstStyle/>
          <a:p>
            <a:r>
              <a:rPr lang="en-US" dirty="0"/>
              <a:t>Join Ordering – Example</a:t>
            </a:r>
          </a:p>
        </p:txBody>
      </p:sp>
      <p:sp>
        <p:nvSpPr>
          <p:cNvPr id="329730" name="Rectangle 2"/>
          <p:cNvSpPr>
            <a:spLocks noGrp="1" noChangeArrowheads="1"/>
          </p:cNvSpPr>
          <p:nvPr>
            <p:ph idx="1"/>
          </p:nvPr>
        </p:nvSpPr>
        <p:spPr>
          <a:xfrm>
            <a:off x="755576" y="1556792"/>
            <a:ext cx="5835650" cy="1150937"/>
          </a:xfrm>
          <a:noFill/>
          <a:ln/>
        </p:spPr>
        <p:txBody>
          <a:bodyPr/>
          <a:lstStyle/>
          <a:p>
            <a:pPr>
              <a:buFont typeface="Wingdings" charset="2"/>
              <a:buNone/>
            </a:pPr>
            <a:r>
              <a:rPr lang="en-US" dirty="0">
                <a:solidFill>
                  <a:schemeClr val="tx2"/>
                </a:solidFill>
              </a:rPr>
              <a:t>Consider</a:t>
            </a:r>
          </a:p>
          <a:p>
            <a:pPr lvl="1">
              <a:buFont typeface="Wingdings" charset="2"/>
              <a:buNone/>
            </a:pPr>
            <a:r>
              <a:rPr lang="en-US" dirty="0">
                <a:solidFill>
                  <a:schemeClr val="tx2"/>
                </a:solidFill>
              </a:rPr>
              <a:t>PROJ </a:t>
            </a:r>
            <a:r>
              <a:rPr lang="en-US" sz="2531" dirty="0">
                <a:solidFill>
                  <a:schemeClr val="tx2"/>
                </a:solidFill>
                <a:latin typeface="MS PGothic"/>
                <a:ea typeface="MS PGothic"/>
              </a:rPr>
              <a:t>⋈</a:t>
            </a:r>
            <a:r>
              <a:rPr lang="en-US" baseline="-25000" dirty="0">
                <a:solidFill>
                  <a:schemeClr val="tx2"/>
                </a:solidFill>
              </a:rPr>
              <a:t>PNO </a:t>
            </a:r>
            <a:r>
              <a:rPr lang="en-US" dirty="0">
                <a:solidFill>
                  <a:schemeClr val="tx2"/>
                </a:solidFill>
              </a:rPr>
              <a:t>ASG </a:t>
            </a:r>
            <a:r>
              <a:rPr lang="en-US" sz="2531" dirty="0">
                <a:solidFill>
                  <a:schemeClr val="tx2"/>
                </a:solidFill>
                <a:latin typeface="MS PGothic"/>
                <a:ea typeface="MS PGothic"/>
              </a:rPr>
              <a:t>⋈</a:t>
            </a:r>
            <a:r>
              <a:rPr lang="en-US" baseline="-25000" dirty="0">
                <a:solidFill>
                  <a:schemeClr val="tx2"/>
                </a:solidFill>
              </a:rPr>
              <a:t>ENO </a:t>
            </a:r>
            <a:r>
              <a:rPr lang="en-US" dirty="0">
                <a:solidFill>
                  <a:schemeClr val="tx2"/>
                </a:solidFill>
              </a:rPr>
              <a:t>EMP</a:t>
            </a:r>
          </a:p>
        </p:txBody>
      </p:sp>
      <p:sp>
        <p:nvSpPr>
          <p:cNvPr id="6" name="Footer Placeholder 5">
            <a:extLst>
              <a:ext uri="{FF2B5EF4-FFF2-40B4-BE49-F238E27FC236}">
                <a16:creationId xmlns:a16="http://schemas.microsoft.com/office/drawing/2014/main" id="{A5014C65-A744-4A4E-8750-440924BA752D}"/>
              </a:ext>
            </a:extLst>
          </p:cNvPr>
          <p:cNvSpPr>
            <a:spLocks noGrp="1"/>
          </p:cNvSpPr>
          <p:nvPr>
            <p:ph type="ftr" sz="quarter" idx="3"/>
          </p:nvPr>
        </p:nvSpPr>
        <p:spPr/>
        <p:txBody>
          <a:bodyPr/>
          <a:lstStyle/>
          <a:p>
            <a:r>
              <a:rPr lang="en-US"/>
              <a:t>© 2020, M.T. Özsu &amp; P. Valduriez</a:t>
            </a:r>
            <a:endParaRPr lang="en-US" dirty="0"/>
          </a:p>
        </p:txBody>
      </p:sp>
      <p:sp>
        <p:nvSpPr>
          <p:cNvPr id="7" name="Slide Number Placeholder 6">
            <a:extLst>
              <a:ext uri="{FF2B5EF4-FFF2-40B4-BE49-F238E27FC236}">
                <a16:creationId xmlns:a16="http://schemas.microsoft.com/office/drawing/2014/main" id="{1F386B90-5FC5-7442-9375-188B4738FD8F}"/>
              </a:ext>
            </a:extLst>
          </p:cNvPr>
          <p:cNvSpPr>
            <a:spLocks noGrp="1"/>
          </p:cNvSpPr>
          <p:nvPr>
            <p:ph type="sldNum" sz="quarter" idx="4"/>
          </p:nvPr>
        </p:nvSpPr>
        <p:spPr/>
        <p:txBody>
          <a:bodyPr/>
          <a:lstStyle/>
          <a:p>
            <a:fld id="{FD96158B-4539-3C43-9DE5-94C547866200}" type="slidenum">
              <a:rPr lang="en-US"/>
              <a:t>41</a:t>
            </a:fld>
            <a:endParaRPr lang="en-US"/>
          </a:p>
        </p:txBody>
      </p:sp>
      <p:pic>
        <p:nvPicPr>
          <p:cNvPr id="9" name="Picture 8" descr="A picture containing device&#10;&#10;Description automatically generated">
            <a:extLst>
              <a:ext uri="{FF2B5EF4-FFF2-40B4-BE49-F238E27FC236}">
                <a16:creationId xmlns:a16="http://schemas.microsoft.com/office/drawing/2014/main" id="{8AA46E2A-E661-2A44-A107-933BF8DBB3A2}"/>
              </a:ext>
            </a:extLst>
          </p:cNvPr>
          <p:cNvPicPr>
            <a:picLocks noChangeAspect="1"/>
          </p:cNvPicPr>
          <p:nvPr/>
        </p:nvPicPr>
        <p:blipFill>
          <a:blip r:embed="Rc879180df3c9497a"/>
          <a:stretch>
            <a:fillRect/>
          </a:stretch>
        </p:blipFill>
        <p:spPr>
          <a:xfrm>
            <a:off x="2702042" y="2809056"/>
            <a:ext cx="3297996" cy="2613967"/>
          </a:xfrm>
          <a:prstGeom prst="rect">
            <a:avLst/>
          </a:prstGeom>
        </p:spPr>
      </p:pic>
    </p:spTree>
    <p:extLst>
      <p:ext uri="{BB962C8B-B14F-4D97-AF65-F5344CB8AC3E}">
        <p14:creationId xmlns:p14="http://schemas.microsoft.com/office/powerpoint/2010/main" val="6532940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5" name="Rectangle 3"/>
          <p:cNvSpPr>
            <a:spLocks noGrp="1" noChangeArrowheads="1"/>
          </p:cNvSpPr>
          <p:nvPr>
            <p:ph type="title"/>
          </p:nvPr>
        </p:nvSpPr>
        <p:spPr>
          <a:noFill/>
          <a:ln/>
        </p:spPr>
        <p:txBody>
          <a:bodyPr/>
          <a:lstStyle/>
          <a:p>
            <a:r>
              <a:rPr lang="en-US" dirty="0"/>
              <a:t>Join Ordering – Example</a:t>
            </a:r>
          </a:p>
        </p:txBody>
      </p:sp>
      <p:sp>
        <p:nvSpPr>
          <p:cNvPr id="330754" name="Rectangle 2"/>
          <p:cNvSpPr>
            <a:spLocks noGrp="1" noChangeArrowheads="1"/>
          </p:cNvSpPr>
          <p:nvPr>
            <p:ph idx="4294967295"/>
          </p:nvPr>
        </p:nvSpPr>
        <p:spPr>
          <a:xfrm>
            <a:off x="296716" y="1268760"/>
            <a:ext cx="8818188" cy="4995044"/>
          </a:xfrm>
          <a:noFill/>
          <a:ln/>
        </p:spPr>
        <p:txBody>
          <a:bodyPr/>
          <a:lstStyle/>
          <a:p>
            <a:pPr marL="169854" indent="-169854">
              <a:lnSpc>
                <a:spcPct val="90000"/>
              </a:lnSpc>
              <a:spcBef>
                <a:spcPct val="25000"/>
              </a:spcBef>
              <a:buNone/>
              <a:tabLst>
                <a:tab pos="4460646" algn="l"/>
                <a:tab pos="4795593" algn="l"/>
              </a:tabLst>
            </a:pPr>
            <a:r>
              <a:rPr lang="en-US" dirty="0"/>
              <a:t>Execution alternatives</a:t>
            </a:r>
          </a:p>
          <a:p>
            <a:pPr marL="169854" indent="-169854">
              <a:lnSpc>
                <a:spcPct val="90000"/>
              </a:lnSpc>
              <a:spcBef>
                <a:spcPct val="25000"/>
              </a:spcBef>
              <a:buNone/>
              <a:tabLst>
                <a:tab pos="4460646" algn="l"/>
                <a:tab pos="4795593" algn="l"/>
              </a:tabLst>
            </a:pPr>
            <a:endParaRPr lang="en-US" dirty="0"/>
          </a:p>
          <a:p>
            <a:pPr marL="269861" lvl="1" indent="-269861">
              <a:lnSpc>
                <a:spcPct val="90000"/>
              </a:lnSpc>
              <a:spcBef>
                <a:spcPct val="25000"/>
              </a:spcBef>
              <a:buNone/>
              <a:tabLst>
                <a:tab pos="4487633" algn="l"/>
                <a:tab pos="4749557" algn="l"/>
              </a:tabLst>
            </a:pPr>
            <a:r>
              <a:rPr lang="en-US" sz="1800" dirty="0"/>
              <a:t>1.	EMP</a:t>
            </a:r>
            <a:r>
              <a:rPr lang="en-US" sz="1800" dirty="0">
                <a:latin typeface="Symbol" charset="2"/>
                <a:sym typeface="Symbol"/>
              </a:rPr>
              <a:t></a:t>
            </a:r>
            <a:r>
              <a:rPr lang="en-US" sz="1800" dirty="0">
                <a:latin typeface="Symbol" charset="2"/>
              </a:rPr>
              <a:t> </a:t>
            </a:r>
            <a:r>
              <a:rPr lang="en-US" sz="1800" dirty="0"/>
              <a:t>Site 2	2.	ASG</a:t>
            </a:r>
            <a:r>
              <a:rPr lang="en-US" sz="1800" dirty="0">
                <a:latin typeface="Symbol" charset="2"/>
                <a:sym typeface="Symbol"/>
              </a:rPr>
              <a:t> </a:t>
            </a:r>
            <a:r>
              <a:rPr lang="en-US" sz="1800" dirty="0">
                <a:latin typeface="Symbol" charset="2"/>
              </a:rPr>
              <a:t> </a:t>
            </a:r>
            <a:r>
              <a:rPr lang="en-US" sz="1800" dirty="0"/>
              <a:t>Site 1</a:t>
            </a:r>
          </a:p>
          <a:p>
            <a:pPr marL="269861" lvl="1" indent="-269861">
              <a:lnSpc>
                <a:spcPct val="90000"/>
              </a:lnSpc>
              <a:spcBef>
                <a:spcPct val="25000"/>
              </a:spcBef>
              <a:buNone/>
              <a:tabLst>
                <a:tab pos="4487633" algn="l"/>
                <a:tab pos="4749557" algn="l"/>
              </a:tabLst>
            </a:pPr>
            <a:r>
              <a:rPr lang="en-US" sz="1800" dirty="0"/>
              <a:t>	Site 2 computes EMP'=EMP </a:t>
            </a:r>
            <a:r>
              <a:rPr lang="en-US" sz="1800" dirty="0">
                <a:solidFill>
                  <a:schemeClr val="tx2"/>
                </a:solidFill>
                <a:latin typeface="MS PGothic"/>
                <a:ea typeface="MS PGothic"/>
              </a:rPr>
              <a:t>⋈</a:t>
            </a:r>
            <a:r>
              <a:rPr lang="en-US" sz="1800" dirty="0">
                <a:solidFill>
                  <a:schemeClr val="tx2"/>
                </a:solidFill>
                <a:ea typeface="MS PGothic"/>
              </a:rPr>
              <a:t> </a:t>
            </a:r>
            <a:r>
              <a:rPr lang="en-US" sz="1800" dirty="0"/>
              <a:t>ASG		Site 1 computes EMP'=EMP</a:t>
            </a:r>
            <a:r>
              <a:rPr lang="en-US" sz="1800" spc="-300" dirty="0">
                <a:latin typeface="MS PGothic"/>
                <a:ea typeface="MS PGothic"/>
              </a:rPr>
              <a:t> </a:t>
            </a:r>
            <a:r>
              <a:rPr lang="en-US" sz="1800" dirty="0">
                <a:solidFill>
                  <a:schemeClr val="tx2"/>
                </a:solidFill>
                <a:latin typeface="MS PGothic"/>
                <a:ea typeface="MS PGothic"/>
              </a:rPr>
              <a:t>⋈ </a:t>
            </a:r>
            <a:r>
              <a:rPr lang="en-US" sz="1800" dirty="0"/>
              <a:t>ASG</a:t>
            </a:r>
          </a:p>
          <a:p>
            <a:pPr marL="269861" lvl="1" indent="-269861">
              <a:lnSpc>
                <a:spcPct val="90000"/>
              </a:lnSpc>
              <a:spcBef>
                <a:spcPct val="25000"/>
              </a:spcBef>
              <a:buNone/>
              <a:tabLst>
                <a:tab pos="4487633" algn="l"/>
                <a:tab pos="4749557" algn="l"/>
              </a:tabLst>
            </a:pPr>
            <a:r>
              <a:rPr lang="en-US" sz="1800" dirty="0"/>
              <a:t>	EMP'</a:t>
            </a:r>
            <a:r>
              <a:rPr lang="en-US" sz="1800" dirty="0">
                <a:latin typeface="Symbol" charset="2"/>
                <a:sym typeface="Symbol"/>
              </a:rPr>
              <a:t></a:t>
            </a:r>
            <a:r>
              <a:rPr lang="en-US" sz="1800" dirty="0">
                <a:latin typeface="Symbol" charset="2"/>
              </a:rPr>
              <a:t> </a:t>
            </a:r>
            <a:r>
              <a:rPr lang="en-US" sz="1800" dirty="0"/>
              <a:t>Site 3		EMP'</a:t>
            </a:r>
            <a:r>
              <a:rPr lang="en-US" sz="1800" dirty="0">
                <a:latin typeface="Symbol" charset="2"/>
                <a:sym typeface="Symbol"/>
              </a:rPr>
              <a:t> </a:t>
            </a:r>
            <a:r>
              <a:rPr lang="en-US" sz="1800" dirty="0">
                <a:latin typeface="Symbol" charset="2"/>
              </a:rPr>
              <a:t>  </a:t>
            </a:r>
            <a:r>
              <a:rPr lang="en-US" sz="1800" dirty="0"/>
              <a:t>Site 3</a:t>
            </a:r>
          </a:p>
          <a:p>
            <a:pPr marL="269861" lvl="1" indent="-269861">
              <a:lnSpc>
                <a:spcPct val="90000"/>
              </a:lnSpc>
              <a:spcBef>
                <a:spcPct val="25000"/>
              </a:spcBef>
              <a:buNone/>
              <a:tabLst>
                <a:tab pos="4487633" algn="l"/>
                <a:tab pos="4749557" algn="l"/>
              </a:tabLst>
            </a:pPr>
            <a:r>
              <a:rPr lang="en-US" sz="1800" dirty="0"/>
              <a:t>	Site 3 computes EMP' </a:t>
            </a:r>
            <a:r>
              <a:rPr lang="en-US" sz="1800" dirty="0">
                <a:solidFill>
                  <a:schemeClr val="tx2"/>
                </a:solidFill>
                <a:latin typeface="MS PGothic"/>
                <a:ea typeface="MS PGothic"/>
              </a:rPr>
              <a:t>⋈ </a:t>
            </a:r>
            <a:r>
              <a:rPr lang="en-US" sz="1800" dirty="0"/>
              <a:t>PROJ		Site 3 computes EMP’ </a:t>
            </a:r>
            <a:r>
              <a:rPr lang="en-US" sz="1800" dirty="0">
                <a:solidFill>
                  <a:schemeClr val="tx2"/>
                </a:solidFill>
                <a:latin typeface="MS PGothic"/>
                <a:ea typeface="MS PGothic"/>
              </a:rPr>
              <a:t>⋈ </a:t>
            </a:r>
            <a:r>
              <a:rPr lang="en-US" sz="1800" dirty="0"/>
              <a:t>PROJ</a:t>
            </a:r>
          </a:p>
          <a:p>
            <a:pPr marL="269861" lvl="1" indent="-269861">
              <a:lnSpc>
                <a:spcPct val="90000"/>
              </a:lnSpc>
              <a:spcBef>
                <a:spcPts val="0"/>
              </a:spcBef>
              <a:buNone/>
              <a:tabLst>
                <a:tab pos="4487633" algn="l"/>
                <a:tab pos="4749557" algn="l"/>
              </a:tabLst>
            </a:pPr>
            <a:endParaRPr lang="en-US" sz="1800" dirty="0"/>
          </a:p>
          <a:p>
            <a:pPr marL="269861" lvl="1" indent="-269861">
              <a:lnSpc>
                <a:spcPct val="90000"/>
              </a:lnSpc>
              <a:spcBef>
                <a:spcPct val="25000"/>
              </a:spcBef>
              <a:buNone/>
              <a:tabLst>
                <a:tab pos="4487633" algn="l"/>
                <a:tab pos="4749557" algn="l"/>
              </a:tabLst>
            </a:pPr>
            <a:r>
              <a:rPr lang="en-US" sz="1800" dirty="0"/>
              <a:t>3.	ASG</a:t>
            </a:r>
            <a:r>
              <a:rPr lang="en-US" sz="1800" dirty="0">
                <a:latin typeface="Symbol" charset="2"/>
                <a:sym typeface="Symbol"/>
              </a:rPr>
              <a:t> </a:t>
            </a:r>
            <a:r>
              <a:rPr lang="en-US" sz="1800" dirty="0">
                <a:latin typeface="Symbol" charset="2"/>
              </a:rPr>
              <a:t> </a:t>
            </a:r>
            <a:r>
              <a:rPr lang="en-US" sz="1800" dirty="0"/>
              <a:t>Site 3	4.	PROJ</a:t>
            </a:r>
            <a:r>
              <a:rPr lang="en-US" sz="1800" dirty="0">
                <a:latin typeface="Symbol" charset="2"/>
                <a:sym typeface="Symbol"/>
              </a:rPr>
              <a:t> </a:t>
            </a:r>
            <a:r>
              <a:rPr lang="en-US" sz="1800" dirty="0">
                <a:latin typeface="Symbol" charset="2"/>
              </a:rPr>
              <a:t> </a:t>
            </a:r>
            <a:r>
              <a:rPr lang="en-US" sz="1800" dirty="0"/>
              <a:t>Site 2</a:t>
            </a:r>
          </a:p>
          <a:p>
            <a:pPr marL="269861" lvl="1" indent="-269861">
              <a:lnSpc>
                <a:spcPct val="90000"/>
              </a:lnSpc>
              <a:spcBef>
                <a:spcPct val="25000"/>
              </a:spcBef>
              <a:buNone/>
              <a:tabLst>
                <a:tab pos="4487633" algn="l"/>
                <a:tab pos="4749557" algn="l"/>
              </a:tabLst>
            </a:pPr>
            <a:r>
              <a:rPr lang="en-US" sz="1800" dirty="0"/>
              <a:t>	Site 3 computes ASG'=ASG </a:t>
            </a:r>
            <a:r>
              <a:rPr lang="en-US" sz="1800" dirty="0">
                <a:solidFill>
                  <a:schemeClr val="tx2"/>
                </a:solidFill>
                <a:latin typeface="MS PGothic"/>
                <a:ea typeface="MS PGothic"/>
              </a:rPr>
              <a:t>⋈ </a:t>
            </a:r>
            <a:r>
              <a:rPr lang="en-US" sz="1800" dirty="0"/>
              <a:t>PROJ		Site 2 computes PROJ'=PROJ</a:t>
            </a:r>
            <a:r>
              <a:rPr lang="en-US" sz="1800" dirty="0">
                <a:solidFill>
                  <a:schemeClr val="tx2"/>
                </a:solidFill>
                <a:latin typeface="MS PGothic"/>
                <a:ea typeface="MS PGothic"/>
              </a:rPr>
              <a:t> ⋈ </a:t>
            </a:r>
            <a:r>
              <a:rPr lang="en-US" sz="1800" dirty="0"/>
              <a:t>ASG</a:t>
            </a:r>
          </a:p>
          <a:p>
            <a:pPr marL="269861" lvl="1" indent="-269861">
              <a:lnSpc>
                <a:spcPct val="90000"/>
              </a:lnSpc>
              <a:spcBef>
                <a:spcPct val="25000"/>
              </a:spcBef>
              <a:buNone/>
              <a:tabLst>
                <a:tab pos="4487633" algn="l"/>
                <a:tab pos="4749557" algn="l"/>
              </a:tabLst>
            </a:pPr>
            <a:r>
              <a:rPr lang="en-US" sz="1800" dirty="0"/>
              <a:t>	ASG'</a:t>
            </a:r>
            <a:r>
              <a:rPr lang="en-US" sz="1800" dirty="0">
                <a:latin typeface="Symbol" charset="2"/>
                <a:sym typeface="Symbol"/>
              </a:rPr>
              <a:t> </a:t>
            </a:r>
            <a:r>
              <a:rPr lang="en-US" sz="1800" dirty="0">
                <a:latin typeface="Symbol" charset="2"/>
              </a:rPr>
              <a:t>  </a:t>
            </a:r>
            <a:r>
              <a:rPr lang="en-US" sz="1800" dirty="0"/>
              <a:t>Site 1		PROJ'</a:t>
            </a:r>
            <a:r>
              <a:rPr lang="en-US" sz="1800" dirty="0">
                <a:latin typeface="Symbol" charset="2"/>
                <a:sym typeface="Symbol"/>
              </a:rPr>
              <a:t> </a:t>
            </a:r>
            <a:r>
              <a:rPr lang="en-US" sz="1800" dirty="0">
                <a:latin typeface="Symbol" charset="2"/>
              </a:rPr>
              <a:t> </a:t>
            </a:r>
            <a:r>
              <a:rPr lang="en-US" sz="1800" dirty="0"/>
              <a:t>Site 1</a:t>
            </a:r>
          </a:p>
          <a:p>
            <a:pPr marL="269861" lvl="1" indent="-269861">
              <a:lnSpc>
                <a:spcPct val="90000"/>
              </a:lnSpc>
              <a:spcBef>
                <a:spcPct val="25000"/>
              </a:spcBef>
              <a:buNone/>
              <a:tabLst>
                <a:tab pos="4487633" algn="l"/>
                <a:tab pos="4749557" algn="l"/>
              </a:tabLst>
            </a:pPr>
            <a:r>
              <a:rPr lang="en-US" sz="1800" dirty="0"/>
              <a:t>	Site 1 computes ASG' </a:t>
            </a:r>
            <a:r>
              <a:rPr lang="en-US" sz="1800" spc="-300" dirty="0">
                <a:latin typeface="MS PGothic"/>
                <a:ea typeface="MS PGothic"/>
              </a:rPr>
              <a:t>▷◁</a:t>
            </a:r>
            <a:r>
              <a:rPr lang="en-US" sz="1800" dirty="0"/>
              <a:t> EMP		Site 1 computes PROJ' </a:t>
            </a:r>
            <a:r>
              <a:rPr lang="en-US" sz="1800" dirty="0">
                <a:solidFill>
                  <a:schemeClr val="tx2"/>
                </a:solidFill>
                <a:latin typeface="MS PGothic"/>
                <a:ea typeface="MS PGothic"/>
              </a:rPr>
              <a:t>⋈ </a:t>
            </a:r>
            <a:r>
              <a:rPr lang="en-US" sz="1800" dirty="0"/>
              <a:t>EMP</a:t>
            </a:r>
          </a:p>
          <a:p>
            <a:pPr marL="269861" lvl="1" indent="-269861">
              <a:lnSpc>
                <a:spcPct val="90000"/>
              </a:lnSpc>
              <a:spcBef>
                <a:spcPts val="0"/>
              </a:spcBef>
              <a:buNone/>
              <a:tabLst>
                <a:tab pos="4487633" algn="l"/>
                <a:tab pos="4749557" algn="l"/>
              </a:tabLst>
            </a:pPr>
            <a:endParaRPr lang="en-US" sz="1800" dirty="0"/>
          </a:p>
          <a:p>
            <a:pPr marL="269861" lvl="1" indent="-269861">
              <a:lnSpc>
                <a:spcPct val="90000"/>
              </a:lnSpc>
              <a:spcBef>
                <a:spcPct val="25000"/>
              </a:spcBef>
              <a:buNone/>
              <a:tabLst>
                <a:tab pos="4487633" algn="l"/>
                <a:tab pos="4749557" algn="l"/>
              </a:tabLst>
            </a:pPr>
            <a:r>
              <a:rPr lang="en-US" sz="1800" dirty="0"/>
              <a:t>5.	EMP</a:t>
            </a:r>
            <a:r>
              <a:rPr lang="en-US" sz="1800" dirty="0">
                <a:latin typeface="Symbol" charset="2"/>
                <a:sym typeface="Symbol"/>
              </a:rPr>
              <a:t> </a:t>
            </a:r>
            <a:r>
              <a:rPr lang="en-US" sz="1800" dirty="0">
                <a:latin typeface="Symbol" charset="2"/>
              </a:rPr>
              <a:t>  </a:t>
            </a:r>
            <a:r>
              <a:rPr lang="en-US" sz="1800" dirty="0"/>
              <a:t>Site 2</a:t>
            </a:r>
          </a:p>
          <a:p>
            <a:pPr marL="269861" lvl="1" indent="-269861">
              <a:lnSpc>
                <a:spcPct val="90000"/>
              </a:lnSpc>
              <a:spcBef>
                <a:spcPct val="25000"/>
              </a:spcBef>
              <a:buNone/>
              <a:tabLst>
                <a:tab pos="4487633" algn="l"/>
                <a:tab pos="4749557" algn="l"/>
              </a:tabLst>
            </a:pPr>
            <a:r>
              <a:rPr lang="en-US" sz="1800" dirty="0"/>
              <a:t>	PROJ</a:t>
            </a:r>
            <a:r>
              <a:rPr lang="en-US" sz="1800" dirty="0">
                <a:latin typeface="Symbol" charset="2"/>
                <a:sym typeface="Symbol"/>
              </a:rPr>
              <a:t> </a:t>
            </a:r>
            <a:r>
              <a:rPr lang="en-US" sz="1800" dirty="0">
                <a:latin typeface="Symbol" charset="2"/>
              </a:rPr>
              <a:t>  </a:t>
            </a:r>
            <a:r>
              <a:rPr lang="en-US" sz="1800" dirty="0"/>
              <a:t>Site 2</a:t>
            </a:r>
          </a:p>
          <a:p>
            <a:pPr marL="269861" lvl="1" indent="-269861">
              <a:lnSpc>
                <a:spcPct val="90000"/>
              </a:lnSpc>
              <a:spcBef>
                <a:spcPct val="25000"/>
              </a:spcBef>
              <a:buNone/>
              <a:tabLst>
                <a:tab pos="4487633" algn="l"/>
                <a:tab pos="4749557" algn="l"/>
              </a:tabLst>
            </a:pPr>
            <a:r>
              <a:rPr lang="en-US" sz="1800" dirty="0"/>
              <a:t>	Site 2 computes EMP </a:t>
            </a:r>
            <a:r>
              <a:rPr lang="en-US" sz="1800" dirty="0">
                <a:solidFill>
                  <a:schemeClr val="tx2"/>
                </a:solidFill>
                <a:latin typeface="MS PGothic"/>
                <a:ea typeface="MS PGothic"/>
              </a:rPr>
              <a:t>⋈ </a:t>
            </a:r>
            <a:r>
              <a:rPr lang="en-US" sz="1800" dirty="0"/>
              <a:t>PROJ </a:t>
            </a:r>
            <a:r>
              <a:rPr lang="en-US" sz="1800" dirty="0">
                <a:solidFill>
                  <a:schemeClr val="tx2"/>
                </a:solidFill>
                <a:latin typeface="MS PGothic"/>
                <a:ea typeface="MS PGothic"/>
              </a:rPr>
              <a:t>⋈ </a:t>
            </a:r>
            <a:r>
              <a:rPr lang="en-US" sz="1800" dirty="0"/>
              <a:t>ASG</a:t>
            </a:r>
          </a:p>
        </p:txBody>
      </p:sp>
      <p:sp>
        <p:nvSpPr>
          <p:cNvPr id="2" name="Footer Placeholder 1">
            <a:extLst>
              <a:ext uri="{FF2B5EF4-FFF2-40B4-BE49-F238E27FC236}">
                <a16:creationId xmlns:a16="http://schemas.microsoft.com/office/drawing/2014/main" id="{23F3804C-E5C7-9C46-9AEA-D86264AE304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B44AD42-141C-8A4D-B439-5117D5946BC0}"/>
              </a:ext>
            </a:extLst>
          </p:cNvPr>
          <p:cNvSpPr>
            <a:spLocks noGrp="1"/>
          </p:cNvSpPr>
          <p:nvPr>
            <p:ph type="sldNum" sz="quarter" idx="4"/>
          </p:nvPr>
        </p:nvSpPr>
        <p:spPr/>
        <p:txBody>
          <a:bodyPr/>
          <a:lstStyle/>
          <a:p>
            <a:fld id="{FD96158B-4539-3C43-9DE5-94C547866200}" type="slidenum">
              <a:rPr lang="en-US"/>
              <a:t>42</a:t>
            </a:fld>
            <a:endParaRPr lang="en-US"/>
          </a:p>
        </p:txBody>
      </p:sp>
    </p:spTree>
    <p:extLst>
      <p:ext uri="{BB962C8B-B14F-4D97-AF65-F5344CB8AC3E}">
        <p14:creationId xmlns:p14="http://schemas.microsoft.com/office/powerpoint/2010/main" val="38493157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9" name="Rectangle 3"/>
          <p:cNvSpPr>
            <a:spLocks noGrp="1" noChangeArrowheads="1"/>
          </p:cNvSpPr>
          <p:nvPr>
            <p:ph type="title"/>
          </p:nvPr>
        </p:nvSpPr>
        <p:spPr>
          <a:noFill/>
          <a:ln/>
        </p:spPr>
        <p:txBody>
          <a:bodyPr/>
          <a:lstStyle/>
          <a:p>
            <a:r>
              <a:rPr lang="en-US" dirty="0" err="1"/>
              <a:t>Semijoin</a:t>
            </a:r>
            <a:r>
              <a:rPr lang="en-US" dirty="0"/>
              <a:t>-based Ordering</a:t>
            </a:r>
          </a:p>
        </p:txBody>
      </p:sp>
      <p:sp>
        <p:nvSpPr>
          <p:cNvPr id="331778" name="Rectangle 2"/>
          <p:cNvSpPr>
            <a:spLocks noGrp="1" noChangeArrowheads="1"/>
          </p:cNvSpPr>
          <p:nvPr>
            <p:ph idx="1"/>
          </p:nvPr>
        </p:nvSpPr>
        <p:spPr>
          <a:xfrm>
            <a:off x="447126" y="1417638"/>
            <a:ext cx="8229600" cy="4530725"/>
          </a:xfrm>
          <a:noFill/>
          <a:ln/>
        </p:spPr>
        <p:txBody>
          <a:bodyPr/>
          <a:lstStyle/>
          <a:p>
            <a:pPr>
              <a:spcBef>
                <a:spcPct val="50000"/>
              </a:spcBef>
              <a:tabLst>
                <a:tab pos="1777909" algn="l"/>
                <a:tab pos="2166827" algn="l"/>
              </a:tabLst>
            </a:pPr>
            <a:r>
              <a:rPr lang="en-US" dirty="0"/>
              <a:t>Consider the join of two relations: </a:t>
            </a:r>
          </a:p>
          <a:p>
            <a:pPr marL="800059" lvl="1" indent="-342882">
              <a:tabLst>
                <a:tab pos="1777909" algn="l"/>
                <a:tab pos="2166827" algn="l"/>
              </a:tabLst>
            </a:pPr>
            <a:r>
              <a:rPr lang="en-US" sz="1969" i="1" dirty="0"/>
              <a:t>R</a:t>
            </a:r>
            <a:r>
              <a:rPr lang="en-US" sz="1969" dirty="0"/>
              <a:t>[</a:t>
            </a:r>
            <a:r>
              <a:rPr lang="en-US" sz="1969" i="1" dirty="0"/>
              <a:t>A</a:t>
            </a:r>
            <a:r>
              <a:rPr lang="en-US" sz="1969" dirty="0"/>
              <a:t>]  (located at site 1)</a:t>
            </a:r>
          </a:p>
          <a:p>
            <a:pPr marL="800059" lvl="1" indent="-342882">
              <a:tabLst>
                <a:tab pos="1777909" algn="l"/>
                <a:tab pos="2166827" algn="l"/>
              </a:tabLst>
            </a:pPr>
            <a:r>
              <a:rPr lang="en-US" sz="1969" i="1" dirty="0"/>
              <a:t>S</a:t>
            </a:r>
            <a:r>
              <a:rPr lang="en-US" sz="1969" dirty="0"/>
              <a:t>[</a:t>
            </a:r>
            <a:r>
              <a:rPr lang="en-US" sz="1969" i="1" dirty="0"/>
              <a:t>A</a:t>
            </a:r>
            <a:r>
              <a:rPr lang="en-US" sz="1969" dirty="0"/>
              <a:t>](located at site 2)</a:t>
            </a:r>
          </a:p>
          <a:p>
            <a:pPr>
              <a:spcBef>
                <a:spcPct val="50000"/>
              </a:spcBef>
              <a:tabLst>
                <a:tab pos="1777909" algn="l"/>
                <a:tab pos="2166827" algn="l"/>
              </a:tabLst>
            </a:pPr>
            <a:r>
              <a:rPr lang="en-US" dirty="0"/>
              <a:t>Alternatives:</a:t>
            </a:r>
          </a:p>
          <a:p>
            <a:pPr marL="914353" lvl="1" indent="-457177">
              <a:spcBef>
                <a:spcPct val="50000"/>
              </a:spcBef>
              <a:buSzPct val="100000"/>
              <a:buFont typeface="+mj-lt"/>
              <a:buAutoNum type="arabicPeriod"/>
              <a:tabLst>
                <a:tab pos="1777909" algn="l"/>
                <a:tab pos="2166827" algn="l"/>
              </a:tabLst>
            </a:pPr>
            <a:r>
              <a:rPr lang="en-US" sz="1969" dirty="0"/>
              <a:t>Do the join </a:t>
            </a:r>
            <a:r>
              <a:rPr lang="en-US" sz="1969" i="1" dirty="0"/>
              <a:t>R </a:t>
            </a:r>
            <a:r>
              <a:rPr lang="en-US" sz="2531" dirty="0">
                <a:solidFill>
                  <a:schemeClr val="tx2"/>
                </a:solidFill>
                <a:latin typeface="MS PGothic"/>
                <a:ea typeface="MS PGothic"/>
              </a:rPr>
              <a:t>⋈</a:t>
            </a:r>
            <a:r>
              <a:rPr lang="en-US" sz="1969" i="1" baseline="-25000" dirty="0"/>
              <a:t>A</a:t>
            </a:r>
            <a:r>
              <a:rPr lang="en-US" sz="1969" i="1" dirty="0"/>
              <a:t>S</a:t>
            </a:r>
          </a:p>
          <a:p>
            <a:pPr marL="914353" lvl="1" indent="-457177">
              <a:spcBef>
                <a:spcPct val="50000"/>
              </a:spcBef>
              <a:buSzPct val="100000"/>
              <a:buFont typeface="+mj-lt"/>
              <a:buAutoNum type="arabicPeriod"/>
              <a:tabLst>
                <a:tab pos="1777909" algn="l"/>
                <a:tab pos="2166827" algn="l"/>
              </a:tabLst>
            </a:pPr>
            <a:r>
              <a:rPr lang="en-US" sz="1969" dirty="0"/>
              <a:t>Perform one of the </a:t>
            </a:r>
            <a:r>
              <a:rPr lang="en-US" sz="1969" dirty="0" err="1"/>
              <a:t>semijoin</a:t>
            </a:r>
            <a:r>
              <a:rPr lang="en-US" sz="1969" dirty="0"/>
              <a:t> equivalents</a:t>
            </a:r>
          </a:p>
          <a:p>
            <a:pPr lvl="2">
              <a:spcBef>
                <a:spcPct val="50000"/>
              </a:spcBef>
              <a:buNone/>
              <a:tabLst>
                <a:tab pos="1777909" algn="l"/>
                <a:tab pos="2166827" algn="l"/>
              </a:tabLst>
            </a:pPr>
            <a:r>
              <a:rPr lang="en-US" sz="1969" i="1" dirty="0"/>
              <a:t>	R</a:t>
            </a:r>
            <a:r>
              <a:rPr lang="en-US" sz="1969" spc="-300" dirty="0">
                <a:latin typeface="MS PGothic"/>
                <a:ea typeface="MS PGothic"/>
              </a:rPr>
              <a:t> </a:t>
            </a:r>
            <a:r>
              <a:rPr lang="en-US" sz="2531" dirty="0">
                <a:solidFill>
                  <a:schemeClr val="tx2"/>
                </a:solidFill>
                <a:latin typeface="MS PGothic"/>
                <a:ea typeface="MS PGothic"/>
              </a:rPr>
              <a:t>⋈</a:t>
            </a:r>
            <a:r>
              <a:rPr lang="en-US" sz="1969" i="1" baseline="-25000" dirty="0"/>
              <a:t>A</a:t>
            </a:r>
            <a:r>
              <a:rPr lang="en-US" sz="1969" i="1" dirty="0"/>
              <a:t>S	</a:t>
            </a:r>
            <a:r>
              <a:rPr lang="en-US" sz="1969" dirty="0">
                <a:latin typeface="Symbol" charset="2"/>
                <a:sym typeface="Symbol"/>
              </a:rPr>
              <a:t>	</a:t>
            </a:r>
            <a:r>
              <a:rPr lang="en-US" sz="1969" dirty="0"/>
              <a:t>(</a:t>
            </a:r>
            <a:r>
              <a:rPr lang="en-US" sz="1969" i="1" dirty="0"/>
              <a:t>R </a:t>
            </a:r>
            <a:r>
              <a:rPr lang="en-US" sz="1969" dirty="0">
                <a:latin typeface="MS PGothic"/>
                <a:ea typeface="MS PGothic"/>
              </a:rPr>
              <a:t>⋉</a:t>
            </a:r>
            <a:r>
              <a:rPr lang="en-US" sz="1969" i="1" baseline="-25000" dirty="0"/>
              <a:t>A</a:t>
            </a:r>
            <a:r>
              <a:rPr lang="en-US" sz="1969" i="1" dirty="0"/>
              <a:t>S</a:t>
            </a:r>
            <a:r>
              <a:rPr lang="en-US" sz="1969" dirty="0"/>
              <a:t>) </a:t>
            </a:r>
            <a:r>
              <a:rPr lang="en-US" sz="2531" dirty="0">
                <a:solidFill>
                  <a:schemeClr val="tx2"/>
                </a:solidFill>
                <a:latin typeface="MS PGothic"/>
                <a:ea typeface="MS PGothic"/>
              </a:rPr>
              <a:t>⋈</a:t>
            </a:r>
            <a:r>
              <a:rPr lang="en-US" sz="1969" i="1" baseline="-25000" dirty="0"/>
              <a:t>A</a:t>
            </a:r>
            <a:r>
              <a:rPr lang="en-US" sz="1969" i="1" dirty="0"/>
              <a:t>S</a:t>
            </a:r>
          </a:p>
          <a:p>
            <a:pPr lvl="2">
              <a:buNone/>
              <a:tabLst>
                <a:tab pos="1777909" algn="l"/>
                <a:tab pos="2166827" algn="l"/>
              </a:tabLst>
            </a:pPr>
            <a:r>
              <a:rPr lang="en-US" sz="1969" dirty="0">
                <a:latin typeface="Symbol" charset="2"/>
              </a:rPr>
              <a:t>		</a:t>
            </a:r>
            <a:r>
              <a:rPr lang="en-US" sz="1969" dirty="0">
                <a:latin typeface="Symbol" charset="2"/>
                <a:sym typeface="Symbol"/>
              </a:rPr>
              <a:t>	</a:t>
            </a:r>
            <a:r>
              <a:rPr lang="en-US" sz="1969" i="1" dirty="0"/>
              <a:t>R </a:t>
            </a:r>
            <a:r>
              <a:rPr lang="en-US" sz="2531" dirty="0">
                <a:solidFill>
                  <a:schemeClr val="tx2"/>
                </a:solidFill>
                <a:latin typeface="MS PGothic"/>
                <a:ea typeface="MS PGothic"/>
              </a:rPr>
              <a:t>⋈</a:t>
            </a:r>
            <a:r>
              <a:rPr lang="en-US" sz="1969" i="1" baseline="-25000" dirty="0"/>
              <a:t>A</a:t>
            </a:r>
            <a:r>
              <a:rPr lang="en-US" sz="1969" dirty="0"/>
              <a:t> (</a:t>
            </a:r>
            <a:r>
              <a:rPr lang="en-US" sz="1969" i="1" dirty="0"/>
              <a:t>S </a:t>
            </a:r>
            <a:r>
              <a:rPr lang="en-US" sz="1969" dirty="0">
                <a:latin typeface="MS PGothic"/>
                <a:ea typeface="MS PGothic"/>
              </a:rPr>
              <a:t>⋉</a:t>
            </a:r>
            <a:r>
              <a:rPr lang="en-US" sz="1969" i="1" baseline="-25000" dirty="0"/>
              <a:t>A </a:t>
            </a:r>
            <a:r>
              <a:rPr lang="en-US" sz="1969" i="1" dirty="0"/>
              <a:t>R</a:t>
            </a:r>
            <a:r>
              <a:rPr lang="en-US" sz="1969" dirty="0"/>
              <a:t>)</a:t>
            </a:r>
          </a:p>
          <a:p>
            <a:pPr lvl="2">
              <a:buNone/>
              <a:tabLst>
                <a:tab pos="1777909" algn="l"/>
                <a:tab pos="2166827" algn="l"/>
              </a:tabLst>
            </a:pPr>
            <a:r>
              <a:rPr lang="en-US" sz="1969" dirty="0">
                <a:latin typeface="Symbol" charset="2"/>
              </a:rPr>
              <a:t>		</a:t>
            </a:r>
            <a:r>
              <a:rPr lang="en-US" sz="1969" dirty="0">
                <a:latin typeface="Symbol" charset="2"/>
                <a:sym typeface="Symbol"/>
              </a:rPr>
              <a:t>	</a:t>
            </a:r>
            <a:r>
              <a:rPr lang="en-US" sz="1969" dirty="0"/>
              <a:t>(</a:t>
            </a:r>
            <a:r>
              <a:rPr lang="en-US" sz="1969" i="1" dirty="0"/>
              <a:t>R </a:t>
            </a:r>
            <a:r>
              <a:rPr lang="en-US" sz="1969" dirty="0">
                <a:latin typeface="MS PGothic"/>
                <a:ea typeface="MS PGothic"/>
              </a:rPr>
              <a:t>⋉</a:t>
            </a:r>
            <a:r>
              <a:rPr lang="en-US" sz="1969" i="1" baseline="-25000" dirty="0"/>
              <a:t>A </a:t>
            </a:r>
            <a:r>
              <a:rPr lang="en-US" sz="1969" i="1" dirty="0"/>
              <a:t>S</a:t>
            </a:r>
            <a:r>
              <a:rPr lang="en-US" sz="1969" dirty="0"/>
              <a:t>) </a:t>
            </a:r>
            <a:r>
              <a:rPr lang="en-US" sz="2531" dirty="0">
                <a:solidFill>
                  <a:schemeClr val="tx2"/>
                </a:solidFill>
                <a:latin typeface="MS PGothic"/>
                <a:ea typeface="MS PGothic"/>
              </a:rPr>
              <a:t>⋈</a:t>
            </a:r>
            <a:r>
              <a:rPr lang="en-US" sz="1969" i="1" baseline="-25000" dirty="0"/>
              <a:t>A</a:t>
            </a:r>
            <a:r>
              <a:rPr lang="en-US" sz="1969" dirty="0"/>
              <a:t> (</a:t>
            </a:r>
            <a:r>
              <a:rPr lang="en-US" sz="1969" i="1" dirty="0"/>
              <a:t>S </a:t>
            </a:r>
            <a:r>
              <a:rPr lang="en-US" sz="1969" dirty="0">
                <a:latin typeface="MS PGothic"/>
                <a:ea typeface="MS PGothic"/>
              </a:rPr>
              <a:t>⋉</a:t>
            </a:r>
            <a:r>
              <a:rPr lang="en-US" sz="1969" i="1" baseline="-25000" dirty="0"/>
              <a:t>A </a:t>
            </a:r>
            <a:r>
              <a:rPr lang="en-US" sz="1969" i="1" dirty="0"/>
              <a:t>R</a:t>
            </a:r>
            <a:r>
              <a:rPr lang="en-US" sz="1969" dirty="0"/>
              <a:t>)</a:t>
            </a:r>
          </a:p>
        </p:txBody>
      </p:sp>
      <p:sp>
        <p:nvSpPr>
          <p:cNvPr id="2" name="Footer Placeholder 1">
            <a:extLst>
              <a:ext uri="{FF2B5EF4-FFF2-40B4-BE49-F238E27FC236}">
                <a16:creationId xmlns:a16="http://schemas.microsoft.com/office/drawing/2014/main" id="{47C3C760-159F-284F-BE5B-D6D021B61AA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F01D5EE-7407-D145-8DF2-F4C4C13874FB}"/>
              </a:ext>
            </a:extLst>
          </p:cNvPr>
          <p:cNvSpPr>
            <a:spLocks noGrp="1"/>
          </p:cNvSpPr>
          <p:nvPr>
            <p:ph type="sldNum" sz="quarter" idx="4"/>
          </p:nvPr>
        </p:nvSpPr>
        <p:spPr/>
        <p:txBody>
          <a:bodyPr/>
          <a:lstStyle/>
          <a:p>
            <a:fld id="{FD96158B-4539-3C43-9DE5-94C547866200}" type="slidenum">
              <a:rPr lang="en-US"/>
              <a:t>43</a:t>
            </a:fld>
            <a:endParaRPr lang="en-US"/>
          </a:p>
        </p:txBody>
      </p:sp>
    </p:spTree>
    <p:extLst>
      <p:ext uri="{BB962C8B-B14F-4D97-AF65-F5344CB8AC3E}">
        <p14:creationId xmlns:p14="http://schemas.microsoft.com/office/powerpoint/2010/main" val="22828404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3"/>
          <p:cNvSpPr>
            <a:spLocks noGrp="1" noChangeArrowheads="1"/>
          </p:cNvSpPr>
          <p:nvPr>
            <p:ph type="title"/>
          </p:nvPr>
        </p:nvSpPr>
        <p:spPr>
          <a:noFill/>
          <a:ln/>
        </p:spPr>
        <p:txBody>
          <a:bodyPr/>
          <a:lstStyle/>
          <a:p>
            <a:r>
              <a:rPr lang="en-US" dirty="0" err="1"/>
              <a:t>Semijoin</a:t>
            </a:r>
            <a:r>
              <a:rPr lang="en-US" dirty="0"/>
              <a:t>-based Ordering</a:t>
            </a:r>
          </a:p>
        </p:txBody>
      </p:sp>
      <p:sp>
        <p:nvSpPr>
          <p:cNvPr id="332802" name="Rectangle 2"/>
          <p:cNvSpPr>
            <a:spLocks noGrp="1" noChangeArrowheads="1"/>
          </p:cNvSpPr>
          <p:nvPr>
            <p:ph idx="1"/>
          </p:nvPr>
        </p:nvSpPr>
        <p:spPr>
          <a:xfrm>
            <a:off x="457200" y="1268760"/>
            <a:ext cx="8229600" cy="4530725"/>
          </a:xfrm>
          <a:noFill/>
          <a:ln/>
        </p:spPr>
        <p:txBody>
          <a:bodyPr/>
          <a:lstStyle/>
          <a:p>
            <a:pPr>
              <a:spcBef>
                <a:spcPct val="40000"/>
              </a:spcBef>
            </a:pPr>
            <a:r>
              <a:rPr lang="en-US" dirty="0"/>
              <a:t>Perform the join</a:t>
            </a:r>
          </a:p>
          <a:p>
            <a:pPr lvl="1">
              <a:spcBef>
                <a:spcPct val="40000"/>
              </a:spcBef>
            </a:pPr>
            <a:r>
              <a:rPr lang="en-US" sz="1969" dirty="0"/>
              <a:t>Send </a:t>
            </a:r>
            <a:r>
              <a:rPr lang="en-US" sz="1969" i="1" dirty="0"/>
              <a:t>R</a:t>
            </a:r>
            <a:r>
              <a:rPr lang="en-US" sz="1969" dirty="0"/>
              <a:t> to Site 2</a:t>
            </a:r>
          </a:p>
          <a:p>
            <a:pPr lvl="1">
              <a:spcBef>
                <a:spcPts val="422"/>
              </a:spcBef>
            </a:pPr>
            <a:r>
              <a:rPr lang="en-US" sz="1969" dirty="0"/>
              <a:t>Site 2 computes </a:t>
            </a:r>
            <a:r>
              <a:rPr lang="en-US" sz="1969" i="1" dirty="0"/>
              <a:t>R </a:t>
            </a:r>
            <a:r>
              <a:rPr lang="en-US" sz="2531" dirty="0">
                <a:solidFill>
                  <a:schemeClr val="tx2"/>
                </a:solidFill>
                <a:latin typeface="MS PGothic"/>
                <a:ea typeface="MS PGothic"/>
              </a:rPr>
              <a:t>⋈</a:t>
            </a:r>
            <a:r>
              <a:rPr lang="en-US" sz="1969" i="1" baseline="-25000" dirty="0"/>
              <a:t>A </a:t>
            </a:r>
            <a:r>
              <a:rPr lang="en-US" sz="1969" i="1" dirty="0"/>
              <a:t>S</a:t>
            </a:r>
          </a:p>
          <a:p>
            <a:pPr>
              <a:spcBef>
                <a:spcPts val="422"/>
              </a:spcBef>
            </a:pPr>
            <a:r>
              <a:rPr lang="en-US" dirty="0"/>
              <a:t>Consider </a:t>
            </a:r>
            <a:r>
              <a:rPr lang="en-US" dirty="0" err="1"/>
              <a:t>semijoin</a:t>
            </a:r>
            <a:r>
              <a:rPr lang="en-US" dirty="0"/>
              <a:t> (</a:t>
            </a:r>
            <a:r>
              <a:rPr lang="en-US" i="1" dirty="0"/>
              <a:t>R </a:t>
            </a:r>
            <a:r>
              <a:rPr lang="en-US" dirty="0">
                <a:latin typeface="MS PGothic"/>
                <a:ea typeface="MS PGothic"/>
              </a:rPr>
              <a:t>⋉</a:t>
            </a:r>
            <a:r>
              <a:rPr lang="en-US" i="1" baseline="-25000" dirty="0"/>
              <a:t>A</a:t>
            </a:r>
            <a:r>
              <a:rPr lang="en-US" i="1" dirty="0"/>
              <a:t>S</a:t>
            </a:r>
            <a:r>
              <a:rPr lang="en-US" dirty="0"/>
              <a:t>) </a:t>
            </a:r>
            <a:r>
              <a:rPr lang="en-US" sz="2531" dirty="0">
                <a:solidFill>
                  <a:schemeClr val="tx2"/>
                </a:solidFill>
                <a:latin typeface="MS PGothic"/>
                <a:ea typeface="MS PGothic"/>
              </a:rPr>
              <a:t>⋈</a:t>
            </a:r>
            <a:r>
              <a:rPr lang="en-US" i="1" baseline="-25000" dirty="0"/>
              <a:t>A</a:t>
            </a:r>
            <a:r>
              <a:rPr lang="en-US" i="1" dirty="0"/>
              <a:t>S</a:t>
            </a:r>
          </a:p>
          <a:p>
            <a:pPr lvl="1">
              <a:spcBef>
                <a:spcPct val="40000"/>
              </a:spcBef>
            </a:pPr>
            <a:r>
              <a:rPr lang="en-US" sz="1969" i="1" dirty="0"/>
              <a:t>S' </a:t>
            </a:r>
            <a:r>
              <a:rPr lang="en-US" dirty="0"/>
              <a:t>=</a:t>
            </a:r>
            <a:r>
              <a:rPr lang="en-US" sz="1969" dirty="0">
                <a:latin typeface="Symbol" charset="2"/>
              </a:rPr>
              <a:t> </a:t>
            </a:r>
            <a:r>
              <a:rPr lang="en-US" sz="1969" dirty="0">
                <a:sym typeface="Symbol"/>
              </a:rPr>
              <a:t></a:t>
            </a:r>
            <a:r>
              <a:rPr lang="en-US" sz="1969" i="1" baseline="-25000" dirty="0"/>
              <a:t>A</a:t>
            </a:r>
            <a:r>
              <a:rPr lang="en-US" sz="1969" dirty="0"/>
              <a:t>(</a:t>
            </a:r>
            <a:r>
              <a:rPr lang="en-US" sz="1969" i="1" dirty="0"/>
              <a:t>S</a:t>
            </a:r>
            <a:r>
              <a:rPr lang="en-US" sz="1969" dirty="0"/>
              <a:t>)</a:t>
            </a:r>
          </a:p>
          <a:p>
            <a:pPr lvl="1">
              <a:spcBef>
                <a:spcPct val="40000"/>
              </a:spcBef>
            </a:pPr>
            <a:r>
              <a:rPr lang="en-US" sz="1969" i="1" dirty="0"/>
              <a:t>S' </a:t>
            </a:r>
            <a:r>
              <a:rPr lang="en-US" sz="1969" dirty="0">
                <a:latin typeface="Symbol" charset="2"/>
                <a:sym typeface="Symbol"/>
              </a:rPr>
              <a:t></a:t>
            </a:r>
            <a:r>
              <a:rPr lang="en-US" sz="1969" dirty="0">
                <a:latin typeface="Symbol" charset="2"/>
              </a:rPr>
              <a:t> </a:t>
            </a:r>
            <a:r>
              <a:rPr lang="en-US" sz="1969" dirty="0"/>
              <a:t>Site 1</a:t>
            </a:r>
          </a:p>
          <a:p>
            <a:pPr lvl="1">
              <a:spcBef>
                <a:spcPct val="40000"/>
              </a:spcBef>
            </a:pPr>
            <a:r>
              <a:rPr lang="en-US" sz="1969" dirty="0"/>
              <a:t>Site 1 computes </a:t>
            </a:r>
            <a:r>
              <a:rPr lang="en-US" sz="1969" i="1" dirty="0"/>
              <a:t>R' </a:t>
            </a:r>
            <a:r>
              <a:rPr lang="en-US" sz="1969" dirty="0"/>
              <a:t>= </a:t>
            </a:r>
            <a:r>
              <a:rPr lang="en-US" sz="1969" i="1" dirty="0"/>
              <a:t>R </a:t>
            </a:r>
            <a:r>
              <a:rPr lang="en-US" sz="1969" dirty="0">
                <a:latin typeface="MS PGothic"/>
                <a:ea typeface="MS PGothic"/>
              </a:rPr>
              <a:t>⋉</a:t>
            </a:r>
            <a:r>
              <a:rPr lang="en-US" sz="1969" i="1" baseline="-25000" dirty="0"/>
              <a:t>A</a:t>
            </a:r>
            <a:r>
              <a:rPr lang="en-US" sz="1969" i="1" dirty="0"/>
              <a:t>S'</a:t>
            </a:r>
          </a:p>
          <a:p>
            <a:pPr lvl="1">
              <a:spcBef>
                <a:spcPct val="40000"/>
              </a:spcBef>
            </a:pPr>
            <a:r>
              <a:rPr lang="en-US" sz="1969" i="1" dirty="0"/>
              <a:t>R'</a:t>
            </a:r>
            <a:r>
              <a:rPr lang="en-US" sz="1969" dirty="0">
                <a:latin typeface="Symbol" charset="2"/>
                <a:sym typeface="Symbol"/>
              </a:rPr>
              <a:t></a:t>
            </a:r>
            <a:r>
              <a:rPr lang="en-US" sz="1969" dirty="0">
                <a:latin typeface="Symbol" charset="2"/>
              </a:rPr>
              <a:t> </a:t>
            </a:r>
            <a:r>
              <a:rPr lang="en-US" sz="1969" dirty="0"/>
              <a:t>Site 2</a:t>
            </a:r>
          </a:p>
          <a:p>
            <a:pPr lvl="1">
              <a:spcBef>
                <a:spcPts val="422"/>
              </a:spcBef>
            </a:pPr>
            <a:r>
              <a:rPr lang="en-US" sz="1969" dirty="0"/>
              <a:t>Site 2 computes </a:t>
            </a:r>
            <a:r>
              <a:rPr lang="en-US" sz="1969" i="1" dirty="0"/>
              <a:t>R' </a:t>
            </a:r>
            <a:r>
              <a:rPr lang="en-US" sz="2531" dirty="0">
                <a:solidFill>
                  <a:schemeClr val="tx2"/>
                </a:solidFill>
                <a:latin typeface="MS PGothic"/>
                <a:ea typeface="MS PGothic"/>
              </a:rPr>
              <a:t>⋈</a:t>
            </a:r>
            <a:r>
              <a:rPr lang="en-US" sz="1969" i="1" baseline="-25000" dirty="0"/>
              <a:t>A</a:t>
            </a:r>
            <a:r>
              <a:rPr lang="en-US" sz="1969" i="1" dirty="0"/>
              <a:t>S</a:t>
            </a:r>
          </a:p>
          <a:p>
            <a:pPr>
              <a:spcBef>
                <a:spcPct val="40000"/>
              </a:spcBef>
              <a:buFont typeface="Wingdings" charset="2"/>
              <a:buNone/>
            </a:pPr>
            <a:r>
              <a:rPr lang="en-US" dirty="0" err="1">
                <a:solidFill>
                  <a:schemeClr val="hlink"/>
                </a:solidFill>
              </a:rPr>
              <a:t>Semijoin</a:t>
            </a:r>
            <a:r>
              <a:rPr lang="en-US" dirty="0">
                <a:solidFill>
                  <a:schemeClr val="hlink"/>
                </a:solidFill>
              </a:rPr>
              <a:t> is better if</a:t>
            </a:r>
          </a:p>
          <a:p>
            <a:pPr lvl="1">
              <a:spcBef>
                <a:spcPct val="40000"/>
              </a:spcBef>
              <a:buFont typeface="Wingdings" charset="2"/>
              <a:buNone/>
            </a:pPr>
            <a:r>
              <a:rPr lang="en-US" sz="1969" i="1" dirty="0">
                <a:solidFill>
                  <a:schemeClr val="hlink"/>
                </a:solidFill>
              </a:rPr>
              <a:t>size</a:t>
            </a:r>
            <a:r>
              <a:rPr lang="en-US" sz="1969" dirty="0">
                <a:solidFill>
                  <a:schemeClr val="hlink"/>
                </a:solidFill>
              </a:rPr>
              <a:t>(</a:t>
            </a:r>
            <a:r>
              <a:rPr lang="en-US" sz="1969" dirty="0">
                <a:solidFill>
                  <a:schemeClr val="hlink"/>
                </a:solidFill>
                <a:latin typeface="Symbol" charset="2"/>
                <a:sym typeface="Symbol"/>
              </a:rPr>
              <a:t></a:t>
            </a:r>
            <a:r>
              <a:rPr lang="en-US" sz="1969" i="1" baseline="-25000" dirty="0">
                <a:solidFill>
                  <a:schemeClr val="hlink"/>
                </a:solidFill>
              </a:rPr>
              <a:t>A</a:t>
            </a:r>
            <a:r>
              <a:rPr lang="en-US" sz="1969" dirty="0">
                <a:solidFill>
                  <a:schemeClr val="hlink"/>
                </a:solidFill>
              </a:rPr>
              <a:t>(</a:t>
            </a:r>
            <a:r>
              <a:rPr lang="en-US" sz="1969" i="1" dirty="0">
                <a:solidFill>
                  <a:schemeClr val="hlink"/>
                </a:solidFill>
              </a:rPr>
              <a:t>S</a:t>
            </a:r>
            <a:r>
              <a:rPr lang="en-US" sz="1969" dirty="0">
                <a:solidFill>
                  <a:schemeClr val="hlink"/>
                </a:solidFill>
              </a:rPr>
              <a:t>)) + </a:t>
            </a:r>
            <a:r>
              <a:rPr lang="en-US" sz="1969" i="1" dirty="0">
                <a:solidFill>
                  <a:schemeClr val="hlink"/>
                </a:solidFill>
              </a:rPr>
              <a:t>size</a:t>
            </a:r>
            <a:r>
              <a:rPr lang="en-US" sz="1969" dirty="0">
                <a:solidFill>
                  <a:schemeClr val="hlink"/>
                </a:solidFill>
              </a:rPr>
              <a:t>(</a:t>
            </a:r>
            <a:r>
              <a:rPr lang="en-US" sz="1969" i="1" dirty="0">
                <a:solidFill>
                  <a:schemeClr val="hlink"/>
                </a:solidFill>
              </a:rPr>
              <a:t>R </a:t>
            </a:r>
            <a:r>
              <a:rPr lang="en-US" sz="1969" dirty="0">
                <a:solidFill>
                  <a:schemeClr val="hlink"/>
                </a:solidFill>
                <a:latin typeface="MS PGothic"/>
                <a:ea typeface="MS PGothic"/>
              </a:rPr>
              <a:t>⋉</a:t>
            </a:r>
            <a:r>
              <a:rPr lang="en-US" sz="1969" i="1" baseline="-25000" dirty="0">
                <a:solidFill>
                  <a:schemeClr val="hlink"/>
                </a:solidFill>
              </a:rPr>
              <a:t>A</a:t>
            </a:r>
            <a:r>
              <a:rPr lang="en-US" sz="1969" i="1" dirty="0">
                <a:solidFill>
                  <a:schemeClr val="hlink"/>
                </a:solidFill>
              </a:rPr>
              <a:t>S</a:t>
            </a:r>
            <a:r>
              <a:rPr lang="en-US" sz="1969" dirty="0">
                <a:solidFill>
                  <a:schemeClr val="hlink"/>
                </a:solidFill>
              </a:rPr>
              <a:t>)) &lt; </a:t>
            </a:r>
            <a:r>
              <a:rPr lang="en-US" sz="1969" i="1" dirty="0">
                <a:solidFill>
                  <a:schemeClr val="hlink"/>
                </a:solidFill>
              </a:rPr>
              <a:t>size</a:t>
            </a:r>
            <a:r>
              <a:rPr lang="en-US" sz="1969" dirty="0">
                <a:solidFill>
                  <a:schemeClr val="hlink"/>
                </a:solidFill>
              </a:rPr>
              <a:t>(</a:t>
            </a:r>
            <a:r>
              <a:rPr lang="en-US" sz="1969" i="1" dirty="0">
                <a:solidFill>
                  <a:schemeClr val="hlink"/>
                </a:solidFill>
              </a:rPr>
              <a:t>R</a:t>
            </a:r>
            <a:r>
              <a:rPr lang="en-US" sz="1969" dirty="0">
                <a:solidFill>
                  <a:schemeClr val="hlink"/>
                </a:solidFill>
              </a:rPr>
              <a:t>)</a:t>
            </a:r>
          </a:p>
        </p:txBody>
      </p:sp>
      <p:sp>
        <p:nvSpPr>
          <p:cNvPr id="2" name="Footer Placeholder 1">
            <a:extLst>
              <a:ext uri="{FF2B5EF4-FFF2-40B4-BE49-F238E27FC236}">
                <a16:creationId xmlns:a16="http://schemas.microsoft.com/office/drawing/2014/main" id="{FC04CDF0-E8B5-8C4F-BA81-28CF80ECD34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EDD7266-2426-2741-B82B-0CDCE78C89B1}"/>
              </a:ext>
            </a:extLst>
          </p:cNvPr>
          <p:cNvSpPr>
            <a:spLocks noGrp="1"/>
          </p:cNvSpPr>
          <p:nvPr>
            <p:ph type="sldNum" sz="quarter" idx="4"/>
          </p:nvPr>
        </p:nvSpPr>
        <p:spPr/>
        <p:txBody>
          <a:bodyPr/>
          <a:lstStyle/>
          <a:p>
            <a:fld id="{FD96158B-4539-3C43-9DE5-94C547866200}" type="slidenum">
              <a:rPr lang="en-US"/>
              <a:t>44</a:t>
            </a:fld>
            <a:endParaRPr lang="en-US"/>
          </a:p>
        </p:txBody>
      </p:sp>
    </p:spTree>
    <p:extLst>
      <p:ext uri="{BB962C8B-B14F-4D97-AF65-F5344CB8AC3E}">
        <p14:creationId xmlns:p14="http://schemas.microsoft.com/office/powerpoint/2010/main" val="36296720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Full </a:t>
            </a:r>
            <a:r>
              <a:rPr lang="fr-FR" dirty="0" err="1"/>
              <a:t>Reducer</a:t>
            </a:r>
            <a:endParaRPr lang="fr-FR" dirty="0"/>
          </a:p>
        </p:txBody>
      </p:sp>
      <p:sp>
        <p:nvSpPr>
          <p:cNvPr id="3" name="Espace réservé du contenu 2"/>
          <p:cNvSpPr>
            <a:spLocks noGrp="1"/>
          </p:cNvSpPr>
          <p:nvPr>
            <p:ph idx="1"/>
          </p:nvPr>
        </p:nvSpPr>
        <p:spPr/>
        <p:txBody>
          <a:bodyPr/>
          <a:lstStyle/>
          <a:p>
            <a:r>
              <a:rPr lang="en-US"/>
              <a:t>Optimal semijoin program that reduces each relation more than others</a:t>
            </a:r>
          </a:p>
          <a:p>
            <a:r>
              <a:rPr lang="en-US"/>
              <a:t>How to find the full reducer?</a:t>
            </a:r>
          </a:p>
          <a:p>
            <a:pPr lvl="1"/>
            <a:r>
              <a:rPr lang="en-US"/>
              <a:t>Enumeration of all possible semijoin programs and select the one that has best size reduction</a:t>
            </a:r>
          </a:p>
          <a:p>
            <a:r>
              <a:rPr lang="en-US"/>
              <a:t>Problem</a:t>
            </a:r>
          </a:p>
          <a:p>
            <a:pPr lvl="1"/>
            <a:r>
              <a:rPr lang="en-US"/>
              <a:t>For cyclic queries, no full reducers can be found</a:t>
            </a:r>
          </a:p>
          <a:p>
            <a:pPr lvl="1"/>
            <a:r>
              <a:rPr lang="en-US"/>
              <a:t>For tree queries, full reducers exist but the number of candidate semijoin programs is exponential in the number of relations</a:t>
            </a:r>
          </a:p>
          <a:p>
            <a:pPr lvl="2"/>
            <a:r>
              <a:rPr lang="en-US"/>
              <a:t>For chained queries, where relations can be ordered so that each relation joins only with the next relation, polynomial algorithms exist</a:t>
            </a:r>
          </a:p>
        </p:txBody>
      </p:sp>
      <p:sp>
        <p:nvSpPr>
          <p:cNvPr id="4" name="Espace réservé du pied de page 3"/>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p:cNvSpPr>
            <a:spLocks noGrp="1"/>
          </p:cNvSpPr>
          <p:nvPr>
            <p:ph type="sldNum" sz="quarter" idx="4"/>
          </p:nvPr>
        </p:nvSpPr>
        <p:spPr/>
        <p:txBody>
          <a:bodyPr/>
          <a:lstStyle/>
          <a:p>
            <a:fld id="{FD96158B-4539-3C43-9DE5-94C547866200}" type="slidenum">
              <a:rPr lang="en-US"/>
              <a:t>45</a:t>
            </a:fld>
            <a:endParaRPr lang="en-US"/>
          </a:p>
        </p:txBody>
      </p:sp>
    </p:spTree>
    <p:extLst>
      <p:ext uri="{BB962C8B-B14F-4D97-AF65-F5344CB8AC3E}">
        <p14:creationId xmlns:p14="http://schemas.microsoft.com/office/powerpoint/2010/main" val="38024128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Full Reducer – Example</a:t>
            </a:r>
          </a:p>
        </p:txBody>
      </p:sp>
      <p:sp>
        <p:nvSpPr>
          <p:cNvPr id="4" name="Espace réservé du pied de page 3"/>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p:cNvSpPr>
            <a:spLocks noGrp="1"/>
          </p:cNvSpPr>
          <p:nvPr>
            <p:ph type="sldNum" sz="quarter" idx="4"/>
          </p:nvPr>
        </p:nvSpPr>
        <p:spPr/>
        <p:txBody>
          <a:bodyPr/>
          <a:lstStyle/>
          <a:p>
            <a:fld id="{FD96158B-4539-3C43-9DE5-94C547866200}" type="slidenum">
              <a:rPr lang="en-US"/>
              <a:t>46</a:t>
            </a:fld>
            <a:endParaRPr lang="en-US"/>
          </a:p>
        </p:txBody>
      </p:sp>
      <p:sp>
        <p:nvSpPr>
          <p:cNvPr id="6" name="Rectangle 2"/>
          <p:cNvSpPr>
            <a:spLocks noGrp="1" noChangeArrowheads="1"/>
          </p:cNvSpPr>
          <p:nvPr>
            <p:ph idx="1"/>
          </p:nvPr>
        </p:nvSpPr>
        <p:spPr>
          <a:xfrm>
            <a:off x="611560" y="1484784"/>
            <a:ext cx="6192688" cy="3096344"/>
          </a:xfrm>
          <a:noFill/>
          <a:ln/>
        </p:spPr>
        <p:txBody>
          <a:bodyPr/>
          <a:lstStyle/>
          <a:p>
            <a:pPr>
              <a:buFont typeface="Wingdings" charset="2"/>
              <a:buNone/>
            </a:pPr>
            <a:r>
              <a:rPr lang="en-US" dirty="0">
                <a:solidFill>
                  <a:schemeClr val="tx2"/>
                </a:solidFill>
              </a:rPr>
              <a:t>Consider</a:t>
            </a:r>
          </a:p>
          <a:p>
            <a:pPr lvl="1">
              <a:buFont typeface="Wingdings" charset="2"/>
              <a:buNone/>
            </a:pPr>
            <a:r>
              <a:rPr lang="en-US" dirty="0">
                <a:solidFill>
                  <a:schemeClr val="tx2"/>
                </a:solidFill>
              </a:rPr>
              <a:t>ET (ENO, ENAME, TITLE, CITY)</a:t>
            </a:r>
          </a:p>
          <a:p>
            <a:pPr lvl="1">
              <a:buFont typeface="Wingdings" charset="2"/>
              <a:buNone/>
            </a:pPr>
            <a:r>
              <a:rPr lang="en-US" dirty="0">
                <a:solidFill>
                  <a:schemeClr val="tx2"/>
                </a:solidFill>
              </a:rPr>
              <a:t>AT (ENO, PNO, RESP, DUR, CITY)</a:t>
            </a:r>
          </a:p>
          <a:p>
            <a:pPr lvl="1">
              <a:buNone/>
            </a:pPr>
            <a:r>
              <a:rPr lang="en-US" dirty="0">
                <a:solidFill>
                  <a:schemeClr val="tx2"/>
                </a:solidFill>
              </a:rPr>
              <a:t>PT (PNO, PNAME, BUDGET, CITY)</a:t>
            </a:r>
          </a:p>
          <a:p>
            <a:pPr>
              <a:buNone/>
            </a:pPr>
            <a:endParaRPr lang="en-US" dirty="0">
              <a:solidFill>
                <a:schemeClr val="tx2"/>
              </a:solidFill>
            </a:endParaRPr>
          </a:p>
          <a:p>
            <a:pPr>
              <a:buNone/>
            </a:pPr>
            <a:r>
              <a:rPr lang="en-US" dirty="0">
                <a:solidFill>
                  <a:schemeClr val="tx2"/>
                </a:solidFill>
              </a:rPr>
              <a:t>And the cyclic query</a:t>
            </a:r>
          </a:p>
          <a:p>
            <a:pPr>
              <a:buNone/>
            </a:pPr>
            <a:r>
              <a:rPr lang="en-US" dirty="0">
                <a:solidFill>
                  <a:schemeClr val="tx2"/>
                </a:solidFill>
              </a:rPr>
              <a:t>	</a:t>
            </a:r>
            <a:r>
              <a:rPr lang="en-US" sz="2000" b="1" dirty="0">
                <a:solidFill>
                  <a:schemeClr val="tx2"/>
                </a:solidFill>
              </a:rPr>
              <a:t>SELECT</a:t>
            </a:r>
            <a:r>
              <a:rPr lang="en-US" sz="2000" dirty="0">
                <a:solidFill>
                  <a:schemeClr val="tx2"/>
                </a:solidFill>
              </a:rPr>
              <a:t> ENAME, PNAME</a:t>
            </a:r>
          </a:p>
          <a:p>
            <a:pPr>
              <a:buNone/>
            </a:pPr>
            <a:r>
              <a:rPr lang="en-US" sz="2000" dirty="0">
                <a:solidFill>
                  <a:schemeClr val="tx2"/>
                </a:solidFill>
              </a:rPr>
              <a:t>	</a:t>
            </a:r>
            <a:r>
              <a:rPr lang="en-US" sz="2000" b="1" dirty="0">
                <a:solidFill>
                  <a:schemeClr val="tx2"/>
                </a:solidFill>
              </a:rPr>
              <a:t>FROM</a:t>
            </a:r>
            <a:r>
              <a:rPr lang="en-US" sz="2000" dirty="0">
                <a:solidFill>
                  <a:schemeClr val="tx2"/>
                </a:solidFill>
              </a:rPr>
              <a:t> ET </a:t>
            </a:r>
            <a:r>
              <a:rPr lang="en-US" sz="2000" b="1" dirty="0">
                <a:solidFill>
                  <a:schemeClr val="tx2"/>
                </a:solidFill>
              </a:rPr>
              <a:t>NATURAL JOIN </a:t>
            </a:r>
            <a:r>
              <a:rPr lang="en-US" sz="2000" dirty="0">
                <a:solidFill>
                  <a:schemeClr val="tx2"/>
                </a:solidFill>
              </a:rPr>
              <a:t>AT</a:t>
            </a:r>
          </a:p>
          <a:p>
            <a:pPr>
              <a:buNone/>
            </a:pPr>
            <a:r>
              <a:rPr lang="en-US" sz="2000" b="1" dirty="0">
                <a:solidFill>
                  <a:schemeClr val="tx2"/>
                </a:solidFill>
              </a:rPr>
              <a:t>	NATURAL JOIN </a:t>
            </a:r>
            <a:r>
              <a:rPr lang="en-US" sz="2000" dirty="0">
                <a:solidFill>
                  <a:schemeClr val="tx2"/>
                </a:solidFill>
              </a:rPr>
              <a:t>PT</a:t>
            </a:r>
          </a:p>
          <a:p>
            <a:pPr>
              <a:buNone/>
            </a:pPr>
            <a:r>
              <a:rPr lang="en-US" sz="2000" b="1" dirty="0">
                <a:solidFill>
                  <a:schemeClr val="tx2"/>
                </a:solidFill>
              </a:rPr>
              <a:t>	NATURAL JOIN </a:t>
            </a:r>
            <a:r>
              <a:rPr lang="en-US" sz="2000" dirty="0">
                <a:solidFill>
                  <a:schemeClr val="tx2"/>
                </a:solidFill>
              </a:rPr>
              <a:t>ET</a:t>
            </a:r>
          </a:p>
          <a:p>
            <a:pPr>
              <a:buNone/>
            </a:pPr>
            <a:endParaRPr lang="en-US" dirty="0">
              <a:solidFill>
                <a:schemeClr val="tx2"/>
              </a:solidFill>
            </a:endParaRPr>
          </a:p>
          <a:p>
            <a:pPr lvl="1">
              <a:buFont typeface="Wingdings" charset="2"/>
              <a:buNone/>
            </a:pPr>
            <a:endParaRPr lang="en-US" dirty="0">
              <a:solidFill>
                <a:schemeClr val="tx2"/>
              </a:solidFill>
            </a:endParaRPr>
          </a:p>
        </p:txBody>
      </p:sp>
      <p:pic>
        <p:nvPicPr>
          <p:cNvPr id="7" name="Image 6" descr="fig-4-cyclic-q-a.jpg"/>
          <p:cNvPicPr>
            <a:picLocks noChangeAspect="1"/>
          </p:cNvPicPr>
          <p:nvPr/>
        </p:nvPicPr>
        <p:blipFill>
          <a:blip r:embed="R70336ec8d6fc4a62">
            <a:extLst>
              <a:ext uri="{28A0092B-C50C-407E-A947-70E740481C1C}">
                <a14:useLocalDpi xmlns:a14="http://schemas.microsoft.com/office/drawing/2010/main" val="0"/>
              </a:ext>
            </a:extLst>
          </a:blip>
          <a:stretch>
            <a:fillRect/>
          </a:stretch>
        </p:blipFill>
        <p:spPr>
          <a:xfrm>
            <a:off x="5508104" y="1956836"/>
            <a:ext cx="2907776" cy="3715492"/>
          </a:xfrm>
          <a:prstGeom prst="rect">
            <a:avLst/>
          </a:prstGeom>
        </p:spPr>
      </p:pic>
    </p:spTree>
    <p:extLst>
      <p:ext uri="{BB962C8B-B14F-4D97-AF65-F5344CB8AC3E}">
        <p14:creationId xmlns:p14="http://schemas.microsoft.com/office/powerpoint/2010/main" val="14421469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Full Reducer – example</a:t>
            </a:r>
          </a:p>
        </p:txBody>
      </p:sp>
      <p:sp>
        <p:nvSpPr>
          <p:cNvPr id="3" name="Espace réservé du contenu 2"/>
          <p:cNvSpPr>
            <a:spLocks noGrp="1"/>
          </p:cNvSpPr>
          <p:nvPr>
            <p:ph idx="1"/>
          </p:nvPr>
        </p:nvSpPr>
        <p:spPr>
          <a:xfrm>
            <a:off x="457200" y="1600201"/>
            <a:ext cx="4474840" cy="4493096"/>
          </a:xfrm>
        </p:spPr>
        <p:txBody>
          <a:bodyPr/>
          <a:lstStyle/>
          <a:p>
            <a:r>
              <a:rPr lang="en-US"/>
              <a:t>Solution: transform the cyclic query into a tree</a:t>
            </a:r>
          </a:p>
          <a:p>
            <a:pPr lvl="1"/>
            <a:r>
              <a:rPr lang="en-US"/>
              <a:t>Remove one arc of the cyclic graph</a:t>
            </a:r>
          </a:p>
          <a:p>
            <a:pPr lvl="1"/>
            <a:r>
              <a:rPr lang="en-US"/>
              <a:t>Add appropriate predicates to other arcs such that the removed predicate is preserved by transitivity</a:t>
            </a:r>
          </a:p>
        </p:txBody>
      </p:sp>
      <p:sp>
        <p:nvSpPr>
          <p:cNvPr id="4" name="Espace réservé du pied de page 3"/>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p:cNvSpPr>
            <a:spLocks noGrp="1"/>
          </p:cNvSpPr>
          <p:nvPr>
            <p:ph type="sldNum" sz="quarter" idx="4"/>
          </p:nvPr>
        </p:nvSpPr>
        <p:spPr/>
        <p:txBody>
          <a:bodyPr/>
          <a:lstStyle/>
          <a:p>
            <a:fld id="{FD96158B-4539-3C43-9DE5-94C547866200}" type="slidenum">
              <a:rPr lang="en-US"/>
              <a:t>47</a:t>
            </a:fld>
            <a:endParaRPr lang="en-US"/>
          </a:p>
        </p:txBody>
      </p:sp>
      <p:pic>
        <p:nvPicPr>
          <p:cNvPr id="6" name="Image 5" descr="fig-4-cyclic-q-b.jpg"/>
          <p:cNvPicPr>
            <a:picLocks noChangeAspect="1"/>
          </p:cNvPicPr>
          <p:nvPr/>
        </p:nvPicPr>
        <p:blipFill>
          <a:blip r:embed="Re68ca6b8fd244e83">
            <a:extLst>
              <a:ext uri="{28A0092B-C50C-407E-A947-70E740481C1C}">
                <a14:useLocalDpi xmlns:a14="http://schemas.microsoft.com/office/drawing/2010/main" val="0"/>
              </a:ext>
            </a:extLst>
          </a:blip>
          <a:stretch>
            <a:fillRect/>
          </a:stretch>
        </p:blipFill>
        <p:spPr>
          <a:xfrm>
            <a:off x="5580112" y="1407015"/>
            <a:ext cx="3124944" cy="3833265"/>
          </a:xfrm>
          <a:prstGeom prst="rect">
            <a:avLst/>
          </a:prstGeom>
        </p:spPr>
      </p:pic>
    </p:spTree>
    <p:extLst>
      <p:ext uri="{BB962C8B-B14F-4D97-AF65-F5344CB8AC3E}">
        <p14:creationId xmlns:p14="http://schemas.microsoft.com/office/powerpoint/2010/main" val="162256679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Join versus Semijoin-based</a:t>
            </a:r>
            <a:r>
              <a:rPr lang="en-US" baseline="0"/>
              <a:t> Ordering</a:t>
            </a:r>
            <a:endParaRPr lang="en-US"/>
          </a:p>
        </p:txBody>
      </p:sp>
      <p:sp>
        <p:nvSpPr>
          <p:cNvPr id="3" name="Espace réservé du contenu 2"/>
          <p:cNvSpPr>
            <a:spLocks noGrp="1"/>
          </p:cNvSpPr>
          <p:nvPr>
            <p:ph idx="1"/>
          </p:nvPr>
        </p:nvSpPr>
        <p:spPr>
          <a:xfrm>
            <a:off x="395536" y="1340768"/>
            <a:ext cx="8229600" cy="4530725"/>
          </a:xfrm>
        </p:spPr>
        <p:txBody>
          <a:bodyPr/>
          <a:lstStyle/>
          <a:p>
            <a:r>
              <a:rPr lang="en-US"/>
              <a:t>Semijoin-based induces more operators, but possibly on smaller operands</a:t>
            </a:r>
          </a:p>
        </p:txBody>
      </p:sp>
      <p:sp>
        <p:nvSpPr>
          <p:cNvPr id="4" name="Espace réservé du pied de page 3"/>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p:cNvSpPr>
            <a:spLocks noGrp="1"/>
          </p:cNvSpPr>
          <p:nvPr>
            <p:ph type="sldNum" sz="quarter" idx="4"/>
          </p:nvPr>
        </p:nvSpPr>
        <p:spPr/>
        <p:txBody>
          <a:bodyPr/>
          <a:lstStyle/>
          <a:p>
            <a:fld id="{FD96158B-4539-3C43-9DE5-94C547866200}" type="slidenum">
              <a:rPr lang="en-US"/>
              <a:t>48</a:t>
            </a:fld>
            <a:endParaRPr lang="en-US"/>
          </a:p>
        </p:txBody>
      </p:sp>
      <p:pic>
        <p:nvPicPr>
          <p:cNvPr id="6" name="Image 5" descr="fig-4-join-semi-a.jpg"/>
          <p:cNvPicPr>
            <a:picLocks noChangeAspect="1"/>
          </p:cNvPicPr>
          <p:nvPr/>
        </p:nvPicPr>
        <p:blipFill>
          <a:blip r:embed="R4c624ad89eb64af3">
            <a:extLst>
              <a:ext uri="{28A0092B-C50C-407E-A947-70E740481C1C}">
                <a14:useLocalDpi xmlns:a14="http://schemas.microsoft.com/office/drawing/2010/main" val="0"/>
              </a:ext>
            </a:extLst>
          </a:blip>
          <a:stretch>
            <a:fillRect/>
          </a:stretch>
        </p:blipFill>
        <p:spPr>
          <a:xfrm>
            <a:off x="1009631" y="2625440"/>
            <a:ext cx="2136571" cy="2171712"/>
          </a:xfrm>
          <a:prstGeom prst="rect">
            <a:avLst/>
          </a:prstGeom>
        </p:spPr>
      </p:pic>
      <p:pic>
        <p:nvPicPr>
          <p:cNvPr id="7" name="Image 6" descr="fig-4-join-semi-b.jpg"/>
          <p:cNvPicPr>
            <a:picLocks noChangeAspect="1"/>
          </p:cNvPicPr>
          <p:nvPr/>
        </p:nvPicPr>
        <p:blipFill>
          <a:blip r:embed="R792acb695df34d1c">
            <a:extLst>
              <a:ext uri="{28A0092B-C50C-407E-A947-70E740481C1C}">
                <a14:useLocalDpi xmlns:a14="http://schemas.microsoft.com/office/drawing/2010/main" val="0"/>
              </a:ext>
            </a:extLst>
          </a:blip>
          <a:stretch>
            <a:fillRect/>
          </a:stretch>
        </p:blipFill>
        <p:spPr>
          <a:xfrm>
            <a:off x="4211960" y="2128750"/>
            <a:ext cx="2928663" cy="4036806"/>
          </a:xfrm>
          <a:prstGeom prst="rect">
            <a:avLst/>
          </a:prstGeom>
        </p:spPr>
      </p:pic>
    </p:spTree>
    <p:extLst>
      <p:ext uri="{BB962C8B-B14F-4D97-AF65-F5344CB8AC3E}">
        <p14:creationId xmlns:p14="http://schemas.microsoft.com/office/powerpoint/2010/main" val="30505241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title"/>
          </p:nvPr>
        </p:nvSpPr>
        <p:spPr>
          <a:noFill/>
          <a:ln/>
        </p:spPr>
        <p:txBody>
          <a:bodyPr/>
          <a:lstStyle/>
          <a:p>
            <a:r>
              <a:rPr lang="en-US" dirty="0"/>
              <a:t>Distributed Cost Model</a:t>
            </a:r>
          </a:p>
        </p:txBody>
      </p:sp>
      <p:sp>
        <p:nvSpPr>
          <p:cNvPr id="68610" name="Rectangle 2"/>
          <p:cNvSpPr>
            <a:spLocks noGrp="1" noChangeArrowheads="1"/>
          </p:cNvSpPr>
          <p:nvPr>
            <p:ph idx="1"/>
          </p:nvPr>
        </p:nvSpPr>
        <p:spPr>
          <a:noFill/>
          <a:ln/>
        </p:spPr>
        <p:txBody>
          <a:bodyPr/>
          <a:lstStyle/>
          <a:p>
            <a:pPr>
              <a:spcBef>
                <a:spcPct val="50000"/>
              </a:spcBef>
              <a:tabLst>
                <a:tab pos="3428825" algn="l"/>
              </a:tabLst>
            </a:pPr>
            <a:r>
              <a:rPr lang="en-US" dirty="0"/>
              <a:t>Cost functions</a:t>
            </a:r>
          </a:p>
          <a:p>
            <a:pPr lvl="1">
              <a:spcBef>
                <a:spcPct val="50000"/>
              </a:spcBef>
              <a:tabLst>
                <a:tab pos="3428825" algn="l"/>
              </a:tabLst>
            </a:pPr>
            <a:r>
              <a:rPr lang="en-US" dirty="0"/>
              <a:t>Total Time (or Total Cost)</a:t>
            </a:r>
          </a:p>
          <a:p>
            <a:pPr lvl="2">
              <a:spcBef>
                <a:spcPct val="50000"/>
              </a:spcBef>
              <a:tabLst>
                <a:tab pos="3428825" algn="l"/>
              </a:tabLst>
            </a:pPr>
            <a:r>
              <a:rPr lang="en-US" dirty="0"/>
              <a:t>Reduce each cost (in terms of time) component individually</a:t>
            </a:r>
          </a:p>
          <a:p>
            <a:pPr lvl="2">
              <a:spcBef>
                <a:spcPct val="50000"/>
              </a:spcBef>
              <a:tabLst>
                <a:tab pos="3428825" algn="l"/>
              </a:tabLst>
            </a:pPr>
            <a:r>
              <a:rPr lang="en-US" dirty="0"/>
              <a:t>Do as little of each cost component as possible</a:t>
            </a:r>
          </a:p>
          <a:p>
            <a:pPr lvl="2">
              <a:spcBef>
                <a:spcPct val="50000"/>
              </a:spcBef>
              <a:tabLst>
                <a:tab pos="3428825" algn="l"/>
              </a:tabLst>
            </a:pPr>
            <a:r>
              <a:rPr lang="en-US" dirty="0"/>
              <a:t>Optimizes resource utilization and increases system throughput</a:t>
            </a:r>
          </a:p>
          <a:p>
            <a:pPr lvl="1">
              <a:spcBef>
                <a:spcPct val="50000"/>
              </a:spcBef>
              <a:tabLst>
                <a:tab pos="3428825" algn="l"/>
              </a:tabLst>
            </a:pPr>
            <a:r>
              <a:rPr lang="en-US" dirty="0"/>
              <a:t>Response Time</a:t>
            </a:r>
          </a:p>
          <a:p>
            <a:pPr lvl="2">
              <a:spcBef>
                <a:spcPct val="50000"/>
              </a:spcBef>
              <a:tabLst>
                <a:tab pos="3428825" algn="l"/>
              </a:tabLst>
            </a:pPr>
            <a:r>
              <a:rPr lang="en-US" dirty="0"/>
              <a:t>Do as many things as possible in parallel</a:t>
            </a:r>
          </a:p>
          <a:p>
            <a:pPr lvl="2">
              <a:spcBef>
                <a:spcPct val="50000"/>
              </a:spcBef>
              <a:tabLst>
                <a:tab pos="3428825" algn="l"/>
              </a:tabLst>
            </a:pPr>
            <a:r>
              <a:rPr lang="en-US" dirty="0"/>
              <a:t>May increase total time because of increased total activity</a:t>
            </a:r>
          </a:p>
        </p:txBody>
      </p:sp>
      <p:sp>
        <p:nvSpPr>
          <p:cNvPr id="3" name="Footer Placeholder 2">
            <a:extLst>
              <a:ext uri="{FF2B5EF4-FFF2-40B4-BE49-F238E27FC236}">
                <a16:creationId xmlns:a16="http://schemas.microsoft.com/office/drawing/2014/main" id="{628B151E-0937-C242-BEEE-217891D95CD0}"/>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37BB6889-5DA6-504F-8560-94348B02B339}"/>
              </a:ext>
            </a:extLst>
          </p:cNvPr>
          <p:cNvSpPr>
            <a:spLocks noGrp="1"/>
          </p:cNvSpPr>
          <p:nvPr>
            <p:ph type="sldNum" sz="quarter" idx="4"/>
          </p:nvPr>
        </p:nvSpPr>
        <p:spPr/>
        <p:txBody>
          <a:bodyPr/>
          <a:lstStyle/>
          <a:p>
            <a:fld id="{FD96158B-4539-3C43-9DE5-94C547866200}" type="slidenum">
              <a:rPr lang="en-US"/>
              <a:t>49</a:t>
            </a:fld>
            <a:endParaRPr lang="en-US"/>
          </a:p>
        </p:txBody>
      </p:sp>
    </p:spTree>
    <p:extLst>
      <p:ext uri="{BB962C8B-B14F-4D97-AF65-F5344CB8AC3E}">
        <p14:creationId xmlns:p14="http://schemas.microsoft.com/office/powerpoint/2010/main" val="3476951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noFill/>
          <a:ln/>
        </p:spPr>
        <p:txBody>
          <a:bodyPr/>
          <a:lstStyle/>
          <a:p>
            <a:r>
              <a:rPr lang="en-US" dirty="0"/>
              <a:t>Transparent Access</a:t>
            </a:r>
          </a:p>
        </p:txBody>
      </p:sp>
      <p:sp>
        <p:nvSpPr>
          <p:cNvPr id="91139" name="Rectangle 3"/>
          <p:cNvSpPr>
            <a:spLocks noGrp="1" noChangeArrowheads="1"/>
          </p:cNvSpPr>
          <p:nvPr>
            <p:ph type="body" idx="4294967295"/>
          </p:nvPr>
        </p:nvSpPr>
        <p:spPr>
          <a:xfrm>
            <a:off x="133771" y="1915993"/>
            <a:ext cx="4134445" cy="1867421"/>
          </a:xfrm>
          <a:noFill/>
          <a:ln/>
        </p:spPr>
        <p:txBody>
          <a:bodyPr/>
          <a:lstStyle/>
          <a:p>
            <a:pPr>
              <a:buNone/>
              <a:tabLst>
                <a:tab pos="919116" algn="l"/>
              </a:tabLst>
            </a:pPr>
            <a:r>
              <a:rPr lang="en-US" sz="1828" b="1" dirty="0">
                <a:latin typeface="Courier New" charset="0"/>
              </a:rPr>
              <a:t>SELECT</a:t>
            </a:r>
            <a:r>
              <a:rPr lang="en-US" sz="1828" dirty="0">
                <a:latin typeface="Courier New" charset="0"/>
              </a:rPr>
              <a:t>	ENAME,SAL</a:t>
            </a:r>
          </a:p>
          <a:p>
            <a:pPr>
              <a:buNone/>
              <a:tabLst>
                <a:tab pos="919116" algn="l"/>
              </a:tabLst>
            </a:pPr>
            <a:r>
              <a:rPr lang="en-US" sz="1828" b="1" dirty="0">
                <a:latin typeface="Courier New" charset="0"/>
              </a:rPr>
              <a:t>FROM</a:t>
            </a:r>
            <a:r>
              <a:rPr lang="en-US" sz="1828" dirty="0">
                <a:latin typeface="Courier New" charset="0"/>
              </a:rPr>
              <a:t>	EMP,ASG,PAY</a:t>
            </a:r>
          </a:p>
          <a:p>
            <a:pPr>
              <a:buNone/>
              <a:tabLst>
                <a:tab pos="919116" algn="l"/>
              </a:tabLst>
            </a:pPr>
            <a:r>
              <a:rPr lang="en-US" sz="1828" b="1" dirty="0">
                <a:latin typeface="Courier New" charset="0"/>
              </a:rPr>
              <a:t>WHERE</a:t>
            </a:r>
            <a:r>
              <a:rPr lang="en-US" sz="1828" dirty="0">
                <a:latin typeface="Courier New" charset="0"/>
              </a:rPr>
              <a:t>	DUR &gt; 12</a:t>
            </a:r>
          </a:p>
          <a:p>
            <a:pPr>
              <a:buNone/>
              <a:tabLst>
                <a:tab pos="919116" algn="l"/>
              </a:tabLst>
            </a:pPr>
            <a:r>
              <a:rPr lang="en-US" sz="1828" b="1" dirty="0">
                <a:latin typeface="Courier New" charset="0"/>
              </a:rPr>
              <a:t>AND</a:t>
            </a:r>
            <a:r>
              <a:rPr lang="en-US" sz="1828" dirty="0">
                <a:latin typeface="Courier New" charset="0"/>
              </a:rPr>
              <a:t>	EMP.ENO = ASG.ENO</a:t>
            </a:r>
          </a:p>
          <a:p>
            <a:pPr>
              <a:buNone/>
              <a:tabLst>
                <a:tab pos="919116" algn="l"/>
              </a:tabLst>
            </a:pPr>
            <a:r>
              <a:rPr lang="en-US" sz="1828" b="1" dirty="0">
                <a:latin typeface="Courier New" charset="0"/>
              </a:rPr>
              <a:t>AND</a:t>
            </a:r>
            <a:r>
              <a:rPr lang="en-US" sz="1828" dirty="0">
                <a:latin typeface="Courier New" charset="0"/>
              </a:rPr>
              <a:t>	PAY.TITLE = EMP.TITLE</a:t>
            </a:r>
          </a:p>
        </p:txBody>
      </p:sp>
      <p:sp>
        <p:nvSpPr>
          <p:cNvPr id="91141" name="Rectangle 5"/>
          <p:cNvSpPr>
            <a:spLocks noChangeArrowheads="1"/>
          </p:cNvSpPr>
          <p:nvPr/>
        </p:nvSpPr>
        <p:spPr bwMode="auto">
          <a:xfrm>
            <a:off x="7460341" y="2602705"/>
            <a:ext cx="1383642" cy="842306"/>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266" dirty="0">
                <a:solidFill>
                  <a:srgbClr val="037C03"/>
                </a:solidFill>
                <a:latin typeface="+mn-ea"/>
                <a:ea typeface="+mn-ea"/>
              </a:rPr>
              <a:t>Paris projects</a:t>
            </a:r>
          </a:p>
          <a:p>
            <a:r>
              <a:rPr lang="en-US" sz="1266" dirty="0">
                <a:solidFill>
                  <a:srgbClr val="037C03"/>
                </a:solidFill>
                <a:latin typeface="+mn-ea"/>
                <a:ea typeface="+mn-ea"/>
              </a:rPr>
              <a:t>Paris employees</a:t>
            </a:r>
          </a:p>
          <a:p>
            <a:r>
              <a:rPr lang="en-US" sz="1266" dirty="0">
                <a:solidFill>
                  <a:srgbClr val="037C03"/>
                </a:solidFill>
                <a:latin typeface="+mn-ea"/>
                <a:ea typeface="+mn-ea"/>
              </a:rPr>
              <a:t>Paris assignments</a:t>
            </a:r>
          </a:p>
          <a:p>
            <a:r>
              <a:rPr lang="en-US" sz="1266" dirty="0">
                <a:solidFill>
                  <a:schemeClr val="hlink"/>
                </a:solidFill>
                <a:latin typeface="+mn-ea"/>
                <a:ea typeface="+mn-ea"/>
              </a:rPr>
              <a:t>Boston employees</a:t>
            </a:r>
          </a:p>
        </p:txBody>
      </p:sp>
      <p:sp>
        <p:nvSpPr>
          <p:cNvPr id="91142" name="Rectangle 6"/>
          <p:cNvSpPr>
            <a:spLocks noChangeArrowheads="1"/>
          </p:cNvSpPr>
          <p:nvPr/>
        </p:nvSpPr>
        <p:spPr bwMode="auto">
          <a:xfrm>
            <a:off x="7032934" y="4645372"/>
            <a:ext cx="1789202" cy="1231900"/>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266" dirty="0">
                <a:solidFill>
                  <a:srgbClr val="FF5008"/>
                </a:solidFill>
                <a:latin typeface="+mn-ea"/>
                <a:ea typeface="+mn-ea"/>
              </a:rPr>
              <a:t>Montreal projects</a:t>
            </a:r>
          </a:p>
          <a:p>
            <a:r>
              <a:rPr lang="en-US" sz="1266" dirty="0">
                <a:solidFill>
                  <a:srgbClr val="037C03"/>
                </a:solidFill>
                <a:latin typeface="+mn-ea"/>
                <a:ea typeface="+mn-ea"/>
              </a:rPr>
              <a:t>Paris projects</a:t>
            </a:r>
          </a:p>
          <a:p>
            <a:r>
              <a:rPr lang="en-US" sz="1266" dirty="0">
                <a:solidFill>
                  <a:schemeClr val="tx2"/>
                </a:solidFill>
                <a:latin typeface="+mn-ea"/>
                <a:ea typeface="+mn-ea"/>
              </a:rPr>
              <a:t>New York projects </a:t>
            </a:r>
            <a:endParaRPr lang="en-US" sz="1266" dirty="0">
              <a:solidFill>
                <a:schemeClr val="accent1"/>
              </a:solidFill>
              <a:latin typeface="+mn-ea"/>
              <a:ea typeface="+mn-ea"/>
            </a:endParaRPr>
          </a:p>
          <a:p>
            <a:r>
              <a:rPr lang="en-US" sz="1266" dirty="0">
                <a:solidFill>
                  <a:srgbClr val="037C03"/>
                </a:solidFill>
                <a:latin typeface="+mn-ea"/>
                <a:ea typeface="+mn-ea"/>
              </a:rPr>
              <a:t>    </a:t>
            </a:r>
            <a:r>
              <a:rPr lang="en-US" sz="1266" dirty="0">
                <a:solidFill>
                  <a:schemeClr val="tx2"/>
                </a:solidFill>
                <a:latin typeface="+mn-ea"/>
                <a:ea typeface="+mn-ea"/>
              </a:rPr>
              <a:t>with budget &gt; 200000</a:t>
            </a:r>
            <a:endParaRPr lang="en-US" sz="1266" dirty="0">
              <a:solidFill>
                <a:srgbClr val="FF5008"/>
              </a:solidFill>
              <a:latin typeface="+mn-ea"/>
              <a:ea typeface="+mn-ea"/>
            </a:endParaRPr>
          </a:p>
          <a:p>
            <a:r>
              <a:rPr lang="en-US" sz="1266" dirty="0">
                <a:solidFill>
                  <a:srgbClr val="FF5008"/>
                </a:solidFill>
                <a:latin typeface="+mn-ea"/>
                <a:ea typeface="+mn-ea"/>
              </a:rPr>
              <a:t>Montreal employees</a:t>
            </a:r>
          </a:p>
          <a:p>
            <a:r>
              <a:rPr lang="en-US" sz="1266" dirty="0">
                <a:solidFill>
                  <a:srgbClr val="FF5008"/>
                </a:solidFill>
                <a:latin typeface="+mn-ea"/>
                <a:ea typeface="+mn-ea"/>
              </a:rPr>
              <a:t>Montreal assignments</a:t>
            </a:r>
          </a:p>
        </p:txBody>
      </p:sp>
      <p:sp>
        <p:nvSpPr>
          <p:cNvPr id="91143" name="Oval 7"/>
          <p:cNvSpPr>
            <a:spLocks noChangeArrowheads="1"/>
          </p:cNvSpPr>
          <p:nvPr/>
        </p:nvSpPr>
        <p:spPr bwMode="auto">
          <a:xfrm>
            <a:off x="5321304" y="2235993"/>
            <a:ext cx="1955801" cy="1955801"/>
          </a:xfrm>
          <a:prstGeom prst="ellipse">
            <a:avLst/>
          </a:prstGeom>
          <a:solidFill>
            <a:srgbClr val="FFFFFF"/>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44" name="Rectangle 8"/>
          <p:cNvSpPr>
            <a:spLocks noChangeArrowheads="1"/>
          </p:cNvSpPr>
          <p:nvPr/>
        </p:nvSpPr>
        <p:spPr bwMode="auto">
          <a:xfrm>
            <a:off x="5054603" y="4547393"/>
            <a:ext cx="660400" cy="519597"/>
          </a:xfrm>
          <a:prstGeom prst="rect">
            <a:avLst/>
          </a:prstGeom>
          <a:solidFill>
            <a:schemeClr val="tx2"/>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45" name="Rectangle 9"/>
          <p:cNvSpPr>
            <a:spLocks noChangeArrowheads="1"/>
          </p:cNvSpPr>
          <p:nvPr/>
        </p:nvSpPr>
        <p:spPr bwMode="auto">
          <a:xfrm>
            <a:off x="4565653" y="2178843"/>
            <a:ext cx="596900" cy="406400"/>
          </a:xfrm>
          <a:prstGeom prst="rect">
            <a:avLst/>
          </a:prstGeom>
          <a:solidFill>
            <a:srgbClr val="FFFF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46" name="Rectangle 10"/>
          <p:cNvSpPr>
            <a:spLocks noChangeArrowheads="1"/>
          </p:cNvSpPr>
          <p:nvPr/>
        </p:nvSpPr>
        <p:spPr bwMode="auto">
          <a:xfrm>
            <a:off x="4584703" y="2197893"/>
            <a:ext cx="584200" cy="393700"/>
          </a:xfrm>
          <a:prstGeom prst="rect">
            <a:avLst/>
          </a:prstGeom>
          <a:solidFill>
            <a:srgbClr val="FFFFFF"/>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47" name="Rectangle 11"/>
          <p:cNvSpPr>
            <a:spLocks noChangeArrowheads="1"/>
          </p:cNvSpPr>
          <p:nvPr/>
        </p:nvSpPr>
        <p:spPr bwMode="auto">
          <a:xfrm>
            <a:off x="4521203" y="2197893"/>
            <a:ext cx="696913" cy="393700"/>
          </a:xfrm>
          <a:prstGeom prst="rect">
            <a:avLst/>
          </a:prstGeom>
          <a:solidFill>
            <a:schemeClr val="hlink"/>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48" name="Line 12"/>
          <p:cNvSpPr>
            <a:spLocks noChangeShapeType="1"/>
          </p:cNvSpPr>
          <p:nvPr/>
        </p:nvSpPr>
        <p:spPr bwMode="auto">
          <a:xfrm flipH="1">
            <a:off x="5314953" y="4077492"/>
            <a:ext cx="444500" cy="45720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49" name="Line 13"/>
          <p:cNvSpPr>
            <a:spLocks noChangeShapeType="1"/>
          </p:cNvSpPr>
          <p:nvPr/>
        </p:nvSpPr>
        <p:spPr bwMode="auto">
          <a:xfrm flipH="1" flipV="1">
            <a:off x="5200653" y="2553492"/>
            <a:ext cx="266700" cy="11430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50" name="Line 14"/>
          <p:cNvSpPr>
            <a:spLocks noChangeShapeType="1"/>
          </p:cNvSpPr>
          <p:nvPr/>
        </p:nvSpPr>
        <p:spPr bwMode="auto">
          <a:xfrm flipH="1" flipV="1">
            <a:off x="5200653" y="2553492"/>
            <a:ext cx="266700" cy="11430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57" name="Rectangle 21"/>
          <p:cNvSpPr>
            <a:spLocks noChangeArrowheads="1"/>
          </p:cNvSpPr>
          <p:nvPr/>
        </p:nvSpPr>
        <p:spPr bwMode="auto">
          <a:xfrm>
            <a:off x="4494216" y="2221705"/>
            <a:ext cx="785722" cy="322741"/>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chemeClr val="bg1"/>
                </a:solidFill>
                <a:latin typeface="+mn-ea"/>
                <a:ea typeface="+mn-ea"/>
              </a:rPr>
              <a:t>Boston</a:t>
            </a:r>
          </a:p>
        </p:txBody>
      </p:sp>
      <p:sp>
        <p:nvSpPr>
          <p:cNvPr id="91158" name="Rectangle 22"/>
          <p:cNvSpPr>
            <a:spLocks noChangeArrowheads="1"/>
          </p:cNvSpPr>
          <p:nvPr/>
        </p:nvSpPr>
        <p:spPr bwMode="auto">
          <a:xfrm>
            <a:off x="5605190" y="2945606"/>
            <a:ext cx="1508676" cy="582363"/>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pPr algn="ctr"/>
            <a:r>
              <a:rPr lang="en-US" sz="1687" dirty="0">
                <a:solidFill>
                  <a:srgbClr val="000000"/>
                </a:solidFill>
                <a:latin typeface="+mn-ea"/>
                <a:ea typeface="+mn-ea"/>
              </a:rPr>
              <a:t>Communication</a:t>
            </a:r>
          </a:p>
          <a:p>
            <a:pPr algn="ctr"/>
            <a:r>
              <a:rPr lang="en-US" sz="1687" dirty="0">
                <a:solidFill>
                  <a:srgbClr val="000000"/>
                </a:solidFill>
                <a:latin typeface="+mn-ea"/>
                <a:ea typeface="+mn-ea"/>
              </a:rPr>
              <a:t>Network</a:t>
            </a:r>
          </a:p>
        </p:txBody>
      </p:sp>
      <p:sp>
        <p:nvSpPr>
          <p:cNvPr id="91159" name="Line 23"/>
          <p:cNvSpPr>
            <a:spLocks noChangeShapeType="1"/>
          </p:cNvSpPr>
          <p:nvPr/>
        </p:nvSpPr>
        <p:spPr bwMode="auto">
          <a:xfrm>
            <a:off x="4762504" y="4737893"/>
            <a:ext cx="279400"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66" name="Rectangle 30"/>
          <p:cNvSpPr>
            <a:spLocks noChangeArrowheads="1"/>
          </p:cNvSpPr>
          <p:nvPr/>
        </p:nvSpPr>
        <p:spPr bwMode="auto">
          <a:xfrm>
            <a:off x="7052901" y="4140993"/>
            <a:ext cx="922703" cy="393700"/>
          </a:xfrm>
          <a:prstGeom prst="rect">
            <a:avLst/>
          </a:prstGeom>
          <a:solidFill>
            <a:srgbClr val="FF5008"/>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67" name="Line 31"/>
          <p:cNvSpPr>
            <a:spLocks noChangeShapeType="1"/>
          </p:cNvSpPr>
          <p:nvPr/>
        </p:nvSpPr>
        <p:spPr bwMode="auto">
          <a:xfrm>
            <a:off x="7200904" y="3645693"/>
            <a:ext cx="419100" cy="48260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73" name="Rectangle 37"/>
          <p:cNvSpPr>
            <a:spLocks noChangeArrowheads="1"/>
          </p:cNvSpPr>
          <p:nvPr/>
        </p:nvSpPr>
        <p:spPr bwMode="auto">
          <a:xfrm>
            <a:off x="7008252" y="4155638"/>
            <a:ext cx="912360" cy="322741"/>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chemeClr val="bg1"/>
                </a:solidFill>
                <a:latin typeface="+mn-ea"/>
                <a:ea typeface="+mn-ea"/>
              </a:rPr>
              <a:t>Montreal</a:t>
            </a:r>
          </a:p>
        </p:txBody>
      </p:sp>
      <p:sp>
        <p:nvSpPr>
          <p:cNvPr id="91174" name="Line 38"/>
          <p:cNvSpPr>
            <a:spLocks noChangeShapeType="1"/>
          </p:cNvSpPr>
          <p:nvPr/>
        </p:nvSpPr>
        <p:spPr bwMode="auto">
          <a:xfrm>
            <a:off x="7988304" y="4369593"/>
            <a:ext cx="393700"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75" name="Oval 39"/>
          <p:cNvSpPr>
            <a:spLocks noChangeArrowheads="1"/>
          </p:cNvSpPr>
          <p:nvPr/>
        </p:nvSpPr>
        <p:spPr bwMode="auto">
          <a:xfrm>
            <a:off x="7175504" y="3607593"/>
            <a:ext cx="38100" cy="38100"/>
          </a:xfrm>
          <a:prstGeom prst="ellipse">
            <a:avLst/>
          </a:prstGeom>
          <a:solidFill>
            <a:srgbClr val="000000"/>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76" name="Oval 40"/>
          <p:cNvSpPr>
            <a:spLocks noChangeArrowheads="1"/>
          </p:cNvSpPr>
          <p:nvPr/>
        </p:nvSpPr>
        <p:spPr bwMode="auto">
          <a:xfrm>
            <a:off x="5772154" y="4033043"/>
            <a:ext cx="38100" cy="38100"/>
          </a:xfrm>
          <a:prstGeom prst="ellipse">
            <a:avLst/>
          </a:prstGeom>
          <a:solidFill>
            <a:srgbClr val="000000"/>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77" name="Line 41"/>
          <p:cNvSpPr>
            <a:spLocks noChangeShapeType="1"/>
          </p:cNvSpPr>
          <p:nvPr/>
        </p:nvSpPr>
        <p:spPr bwMode="auto">
          <a:xfrm>
            <a:off x="6286504" y="1842293"/>
            <a:ext cx="0" cy="39370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78" name="Line 42"/>
          <p:cNvSpPr>
            <a:spLocks noChangeShapeType="1"/>
          </p:cNvSpPr>
          <p:nvPr/>
        </p:nvSpPr>
        <p:spPr bwMode="auto">
          <a:xfrm>
            <a:off x="6286504" y="1842293"/>
            <a:ext cx="0" cy="39370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79" name="Oval 43"/>
          <p:cNvSpPr>
            <a:spLocks noChangeArrowheads="1"/>
          </p:cNvSpPr>
          <p:nvPr/>
        </p:nvSpPr>
        <p:spPr bwMode="auto">
          <a:xfrm>
            <a:off x="6254754" y="2216942"/>
            <a:ext cx="50800" cy="50800"/>
          </a:xfrm>
          <a:prstGeom prst="ellipse">
            <a:avLst/>
          </a:prstGeom>
          <a:solidFill>
            <a:srgbClr val="000000"/>
          </a:solidFill>
          <a:ln>
            <a:noFill/>
          </a:ln>
          <a:effectLst/>
          <a:extLst>
            <a:ext uri="{91240B29-F687-4f45-9708-019B960494DF}">
              <a14:hiddenLine xmlns="" xmlns:a14="http://schemas.microsoft.com/office/drawing/2010/main" w="1270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80" name="Oval 44"/>
          <p:cNvSpPr>
            <a:spLocks noChangeArrowheads="1"/>
          </p:cNvSpPr>
          <p:nvPr/>
        </p:nvSpPr>
        <p:spPr bwMode="auto">
          <a:xfrm>
            <a:off x="6261104" y="2223293"/>
            <a:ext cx="38100" cy="38100"/>
          </a:xfrm>
          <a:prstGeom prst="ellipse">
            <a:avLst/>
          </a:prstGeom>
          <a:solidFill>
            <a:srgbClr val="000000"/>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81" name="Oval 45"/>
          <p:cNvSpPr>
            <a:spLocks noChangeArrowheads="1"/>
          </p:cNvSpPr>
          <p:nvPr/>
        </p:nvSpPr>
        <p:spPr bwMode="auto">
          <a:xfrm>
            <a:off x="6261104" y="2223293"/>
            <a:ext cx="38100" cy="38100"/>
          </a:xfrm>
          <a:prstGeom prst="ellipse">
            <a:avLst/>
          </a:prstGeom>
          <a:noFill/>
          <a:ln w="12700">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82" name="Rectangle 46"/>
          <p:cNvSpPr>
            <a:spLocks noChangeArrowheads="1"/>
          </p:cNvSpPr>
          <p:nvPr/>
        </p:nvSpPr>
        <p:spPr bwMode="auto">
          <a:xfrm>
            <a:off x="7067554" y="2115343"/>
            <a:ext cx="546100" cy="406400"/>
          </a:xfrm>
          <a:prstGeom prst="rect">
            <a:avLst/>
          </a:prstGeom>
          <a:solidFill>
            <a:srgbClr val="FFFFFF"/>
          </a:solidFill>
          <a:ln>
            <a:noFill/>
          </a:ln>
          <a:effectLst/>
          <a:extLst>
            <a:ext uri="{91240B29-F687-4f45-9708-019B960494DF}">
              <a14:hiddenLine xmlns="" xmlns:a14="http://schemas.microsoft.com/office/drawing/2010/main" w="1270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83" name="Rectangle 47"/>
          <p:cNvSpPr>
            <a:spLocks noChangeArrowheads="1"/>
          </p:cNvSpPr>
          <p:nvPr/>
        </p:nvSpPr>
        <p:spPr bwMode="auto">
          <a:xfrm>
            <a:off x="7073904" y="2121693"/>
            <a:ext cx="533400" cy="393700"/>
          </a:xfrm>
          <a:prstGeom prst="rect">
            <a:avLst/>
          </a:prstGeom>
          <a:solidFill>
            <a:srgbClr val="FFFFFF"/>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84" name="Rectangle 48"/>
          <p:cNvSpPr>
            <a:spLocks noChangeArrowheads="1"/>
          </p:cNvSpPr>
          <p:nvPr/>
        </p:nvSpPr>
        <p:spPr bwMode="auto">
          <a:xfrm>
            <a:off x="7073904" y="2121693"/>
            <a:ext cx="533400" cy="393700"/>
          </a:xfrm>
          <a:prstGeom prst="rect">
            <a:avLst/>
          </a:prstGeom>
          <a:solidFill>
            <a:srgbClr val="037C03"/>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85" name="Line 49"/>
          <p:cNvSpPr>
            <a:spLocks noChangeShapeType="1"/>
          </p:cNvSpPr>
          <p:nvPr/>
        </p:nvSpPr>
        <p:spPr bwMode="auto">
          <a:xfrm flipV="1">
            <a:off x="7124704" y="2521742"/>
            <a:ext cx="177800" cy="13970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86" name="Line 50"/>
          <p:cNvSpPr>
            <a:spLocks noChangeShapeType="1"/>
          </p:cNvSpPr>
          <p:nvPr/>
        </p:nvSpPr>
        <p:spPr bwMode="auto">
          <a:xfrm flipV="1">
            <a:off x="7124704" y="2521742"/>
            <a:ext cx="177800" cy="13970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98" name="Line 62"/>
          <p:cNvSpPr>
            <a:spLocks noChangeShapeType="1"/>
          </p:cNvSpPr>
          <p:nvPr/>
        </p:nvSpPr>
        <p:spPr bwMode="auto">
          <a:xfrm flipV="1">
            <a:off x="7620004" y="2026442"/>
            <a:ext cx="266700" cy="22860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99" name="Rectangle 63"/>
          <p:cNvSpPr>
            <a:spLocks noChangeArrowheads="1"/>
          </p:cNvSpPr>
          <p:nvPr/>
        </p:nvSpPr>
        <p:spPr bwMode="auto">
          <a:xfrm>
            <a:off x="7037391" y="2158205"/>
            <a:ext cx="606186" cy="322741"/>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chemeClr val="bg1"/>
                </a:solidFill>
                <a:latin typeface="+mn-ea"/>
                <a:ea typeface="+mn-ea"/>
              </a:rPr>
              <a:t>Paris</a:t>
            </a:r>
          </a:p>
        </p:txBody>
      </p:sp>
      <p:sp>
        <p:nvSpPr>
          <p:cNvPr id="91200" name="Oval 64"/>
          <p:cNvSpPr>
            <a:spLocks noChangeArrowheads="1"/>
          </p:cNvSpPr>
          <p:nvPr/>
        </p:nvSpPr>
        <p:spPr bwMode="auto">
          <a:xfrm>
            <a:off x="7092954" y="2648743"/>
            <a:ext cx="50800" cy="50800"/>
          </a:xfrm>
          <a:prstGeom prst="ellipse">
            <a:avLst/>
          </a:prstGeom>
          <a:solidFill>
            <a:srgbClr val="000000"/>
          </a:solidFill>
          <a:ln>
            <a:noFill/>
          </a:ln>
          <a:effectLst/>
          <a:extLst>
            <a:ext uri="{91240B29-F687-4f45-9708-019B960494DF}">
              <a14:hiddenLine xmlns="" xmlns:a14="http://schemas.microsoft.com/office/drawing/2010/main" w="1270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201" name="Oval 65"/>
          <p:cNvSpPr>
            <a:spLocks noChangeArrowheads="1"/>
          </p:cNvSpPr>
          <p:nvPr/>
        </p:nvSpPr>
        <p:spPr bwMode="auto">
          <a:xfrm>
            <a:off x="7099304" y="2655093"/>
            <a:ext cx="38100" cy="38100"/>
          </a:xfrm>
          <a:prstGeom prst="ellipse">
            <a:avLst/>
          </a:prstGeom>
          <a:solidFill>
            <a:srgbClr val="000000"/>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202" name="Oval 66"/>
          <p:cNvSpPr>
            <a:spLocks noChangeArrowheads="1"/>
          </p:cNvSpPr>
          <p:nvPr/>
        </p:nvSpPr>
        <p:spPr bwMode="auto">
          <a:xfrm>
            <a:off x="7099304" y="2655093"/>
            <a:ext cx="38100" cy="38100"/>
          </a:xfrm>
          <a:prstGeom prst="ellipse">
            <a:avLst/>
          </a:prstGeom>
          <a:noFill/>
          <a:ln w="12700">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203" name="Oval 67"/>
          <p:cNvSpPr>
            <a:spLocks noChangeArrowheads="1"/>
          </p:cNvSpPr>
          <p:nvPr/>
        </p:nvSpPr>
        <p:spPr bwMode="auto">
          <a:xfrm>
            <a:off x="5454654" y="2623343"/>
            <a:ext cx="50800" cy="50800"/>
          </a:xfrm>
          <a:prstGeom prst="ellipse">
            <a:avLst/>
          </a:prstGeom>
          <a:solidFill>
            <a:srgbClr val="000000"/>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204" name="Oval 68"/>
          <p:cNvSpPr>
            <a:spLocks noChangeArrowheads="1"/>
          </p:cNvSpPr>
          <p:nvPr/>
        </p:nvSpPr>
        <p:spPr bwMode="auto">
          <a:xfrm>
            <a:off x="5473703" y="2642393"/>
            <a:ext cx="38100" cy="38100"/>
          </a:xfrm>
          <a:prstGeom prst="ellipse">
            <a:avLst/>
          </a:prstGeom>
          <a:solidFill>
            <a:srgbClr val="000000"/>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205" name="Oval 69"/>
          <p:cNvSpPr>
            <a:spLocks noChangeArrowheads="1"/>
          </p:cNvSpPr>
          <p:nvPr/>
        </p:nvSpPr>
        <p:spPr bwMode="auto">
          <a:xfrm>
            <a:off x="5461004" y="2655093"/>
            <a:ext cx="38100" cy="38100"/>
          </a:xfrm>
          <a:prstGeom prst="ellipse">
            <a:avLst/>
          </a:prstGeom>
          <a:noFill/>
          <a:ln w="12700">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206" name="Rectangle 70"/>
          <p:cNvSpPr>
            <a:spLocks noChangeArrowheads="1"/>
          </p:cNvSpPr>
          <p:nvPr/>
        </p:nvSpPr>
        <p:spPr bwMode="auto">
          <a:xfrm>
            <a:off x="5938841" y="1454943"/>
            <a:ext cx="714375" cy="393700"/>
          </a:xfrm>
          <a:prstGeom prst="rect">
            <a:avLst/>
          </a:prstGeom>
          <a:solidFill>
            <a:srgbClr val="F50BD4"/>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207" name="Rectangle 71"/>
          <p:cNvSpPr>
            <a:spLocks noChangeArrowheads="1"/>
          </p:cNvSpPr>
          <p:nvPr/>
        </p:nvSpPr>
        <p:spPr bwMode="auto">
          <a:xfrm>
            <a:off x="5095878" y="4482306"/>
            <a:ext cx="542065" cy="582363"/>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chemeClr val="bg1"/>
                </a:solidFill>
                <a:latin typeface="+mn-ea"/>
                <a:ea typeface="+mn-ea"/>
              </a:rPr>
              <a:t>New</a:t>
            </a:r>
          </a:p>
          <a:p>
            <a:r>
              <a:rPr lang="en-US" sz="1687" dirty="0">
                <a:solidFill>
                  <a:schemeClr val="bg1"/>
                </a:solidFill>
                <a:latin typeface="+mn-ea"/>
                <a:ea typeface="+mn-ea"/>
              </a:rPr>
              <a:t>York</a:t>
            </a:r>
          </a:p>
        </p:txBody>
      </p:sp>
      <p:sp>
        <p:nvSpPr>
          <p:cNvPr id="91208" name="Rectangle 72"/>
          <p:cNvSpPr>
            <a:spLocks noChangeArrowheads="1"/>
          </p:cNvSpPr>
          <p:nvPr/>
        </p:nvSpPr>
        <p:spPr bwMode="auto">
          <a:xfrm>
            <a:off x="3995404" y="3548855"/>
            <a:ext cx="1502265" cy="647509"/>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266" dirty="0">
                <a:solidFill>
                  <a:schemeClr val="hlink"/>
                </a:solidFill>
                <a:latin typeface="+mn-ea"/>
                <a:ea typeface="+mn-ea"/>
              </a:rPr>
              <a:t>Boston projects</a:t>
            </a:r>
          </a:p>
          <a:p>
            <a:r>
              <a:rPr lang="en-US" sz="1266" dirty="0">
                <a:solidFill>
                  <a:schemeClr val="hlink"/>
                </a:solidFill>
                <a:latin typeface="+mn-ea"/>
                <a:ea typeface="+mn-ea"/>
              </a:rPr>
              <a:t>Boston employees</a:t>
            </a:r>
          </a:p>
          <a:p>
            <a:r>
              <a:rPr lang="en-US" sz="1266" dirty="0">
                <a:solidFill>
                  <a:schemeClr val="hlink"/>
                </a:solidFill>
                <a:latin typeface="+mn-ea"/>
                <a:ea typeface="+mn-ea"/>
              </a:rPr>
              <a:t>Boston assignments</a:t>
            </a:r>
          </a:p>
        </p:txBody>
      </p:sp>
      <p:sp>
        <p:nvSpPr>
          <p:cNvPr id="91209" name="Rectangle 73"/>
          <p:cNvSpPr>
            <a:spLocks noChangeArrowheads="1"/>
          </p:cNvSpPr>
          <p:nvPr/>
        </p:nvSpPr>
        <p:spPr bwMode="auto">
          <a:xfrm>
            <a:off x="4630424" y="5018434"/>
            <a:ext cx="1670579" cy="842306"/>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266" dirty="0">
                <a:solidFill>
                  <a:schemeClr val="hlink"/>
                </a:solidFill>
                <a:latin typeface="+mn-ea"/>
                <a:ea typeface="+mn-ea"/>
              </a:rPr>
              <a:t>Boston projects</a:t>
            </a:r>
            <a:endParaRPr lang="en-US" sz="1266" dirty="0">
              <a:solidFill>
                <a:srgbClr val="000000"/>
              </a:solidFill>
              <a:latin typeface="+mn-ea"/>
              <a:ea typeface="+mn-ea"/>
            </a:endParaRPr>
          </a:p>
          <a:p>
            <a:r>
              <a:rPr lang="en-US" sz="1266" dirty="0">
                <a:solidFill>
                  <a:schemeClr val="tx2"/>
                </a:solidFill>
                <a:latin typeface="+mn-ea"/>
                <a:ea typeface="+mn-ea"/>
              </a:rPr>
              <a:t>New York employees</a:t>
            </a:r>
          </a:p>
          <a:p>
            <a:r>
              <a:rPr lang="en-US" sz="1266" dirty="0">
                <a:solidFill>
                  <a:schemeClr val="tx2"/>
                </a:solidFill>
                <a:latin typeface="+mn-ea"/>
                <a:ea typeface="+mn-ea"/>
              </a:rPr>
              <a:t>New York projects</a:t>
            </a:r>
          </a:p>
          <a:p>
            <a:r>
              <a:rPr lang="en-US" sz="1266" dirty="0">
                <a:solidFill>
                  <a:schemeClr val="tx2"/>
                </a:solidFill>
                <a:latin typeface="+mn-ea"/>
                <a:ea typeface="+mn-ea"/>
              </a:rPr>
              <a:t>New York assignments</a:t>
            </a:r>
          </a:p>
        </p:txBody>
      </p:sp>
      <p:sp>
        <p:nvSpPr>
          <p:cNvPr id="91210" name="Line 74"/>
          <p:cNvSpPr>
            <a:spLocks noChangeShapeType="1"/>
          </p:cNvSpPr>
          <p:nvPr/>
        </p:nvSpPr>
        <p:spPr bwMode="auto">
          <a:xfrm>
            <a:off x="4889503" y="2604292"/>
            <a:ext cx="0" cy="3429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211" name="Rectangle 75"/>
          <p:cNvSpPr>
            <a:spLocks noChangeArrowheads="1"/>
          </p:cNvSpPr>
          <p:nvPr/>
        </p:nvSpPr>
        <p:spPr bwMode="auto">
          <a:xfrm>
            <a:off x="5924553" y="1467642"/>
            <a:ext cx="679924" cy="322741"/>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chemeClr val="bg1"/>
                </a:solidFill>
                <a:latin typeface="+mn-ea"/>
                <a:ea typeface="+mn-ea"/>
              </a:rPr>
              <a:t>Tokyo</a:t>
            </a:r>
          </a:p>
        </p:txBody>
      </p:sp>
      <p:grpSp>
        <p:nvGrpSpPr>
          <p:cNvPr id="6" name="Group 5"/>
          <p:cNvGrpSpPr/>
          <p:nvPr/>
        </p:nvGrpSpPr>
        <p:grpSpPr>
          <a:xfrm>
            <a:off x="8378226" y="4105008"/>
            <a:ext cx="484798" cy="534455"/>
            <a:chOff x="3660180" y="6219552"/>
            <a:chExt cx="689490" cy="760114"/>
          </a:xfrm>
        </p:grpSpPr>
        <p:sp>
          <p:nvSpPr>
            <p:cNvPr id="91163" name="Line 27"/>
            <p:cNvSpPr>
              <a:spLocks noChangeShapeType="1"/>
            </p:cNvSpPr>
            <p:nvPr/>
          </p:nvSpPr>
          <p:spPr bwMode="auto">
            <a:xfrm>
              <a:off x="4349670" y="6257652"/>
              <a:ext cx="0" cy="632178"/>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nvGrpSpPr>
            <p:cNvPr id="5" name="Group 4"/>
            <p:cNvGrpSpPr/>
            <p:nvPr/>
          </p:nvGrpSpPr>
          <p:grpSpPr>
            <a:xfrm>
              <a:off x="3665563" y="6880324"/>
              <a:ext cx="684107" cy="99342"/>
              <a:chOff x="6594973" y="5707663"/>
              <a:chExt cx="684107" cy="99342"/>
            </a:xfrm>
          </p:grpSpPr>
          <p:sp>
            <p:nvSpPr>
              <p:cNvPr id="91164" name="Arc 28"/>
              <p:cNvSpPr>
                <a:spLocks/>
              </p:cNvSpPr>
              <p:nvPr/>
            </p:nvSpPr>
            <p:spPr bwMode="auto">
              <a:xfrm>
                <a:off x="6594973" y="5707663"/>
                <a:ext cx="352213" cy="9934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165" name="Arc 29"/>
              <p:cNvSpPr>
                <a:spLocks/>
              </p:cNvSpPr>
              <p:nvPr/>
            </p:nvSpPr>
            <p:spPr bwMode="auto">
              <a:xfrm>
                <a:off x="6926867" y="5707663"/>
                <a:ext cx="352213" cy="99342"/>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sp>
          <p:nvSpPr>
            <p:cNvPr id="80" name="Oval 24"/>
            <p:cNvSpPr>
              <a:spLocks noChangeArrowheads="1"/>
            </p:cNvSpPr>
            <p:nvPr/>
          </p:nvSpPr>
          <p:spPr bwMode="auto">
            <a:xfrm>
              <a:off x="3663305" y="6219552"/>
              <a:ext cx="686365" cy="90311"/>
            </a:xfrm>
            <a:prstGeom prst="ellipse">
              <a:avLst/>
            </a:prstGeom>
            <a:solidFill>
              <a:srgbClr val="FFFFFF"/>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81" name="Line 27"/>
            <p:cNvSpPr>
              <a:spLocks noChangeShapeType="1"/>
            </p:cNvSpPr>
            <p:nvPr/>
          </p:nvSpPr>
          <p:spPr bwMode="auto">
            <a:xfrm>
              <a:off x="3660180" y="6257652"/>
              <a:ext cx="0" cy="632178"/>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grpSp>
        <p:nvGrpSpPr>
          <p:cNvPr id="85" name="Group 84"/>
          <p:cNvGrpSpPr/>
          <p:nvPr/>
        </p:nvGrpSpPr>
        <p:grpSpPr>
          <a:xfrm>
            <a:off x="4268216" y="4510053"/>
            <a:ext cx="484798" cy="534455"/>
            <a:chOff x="3660180" y="6219552"/>
            <a:chExt cx="689490" cy="760114"/>
          </a:xfrm>
        </p:grpSpPr>
        <p:sp>
          <p:nvSpPr>
            <p:cNvPr id="86" name="Line 27"/>
            <p:cNvSpPr>
              <a:spLocks noChangeShapeType="1"/>
            </p:cNvSpPr>
            <p:nvPr/>
          </p:nvSpPr>
          <p:spPr bwMode="auto">
            <a:xfrm>
              <a:off x="4349670" y="6257652"/>
              <a:ext cx="0" cy="632178"/>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nvGrpSpPr>
            <p:cNvPr id="87" name="Group 86"/>
            <p:cNvGrpSpPr/>
            <p:nvPr/>
          </p:nvGrpSpPr>
          <p:grpSpPr>
            <a:xfrm>
              <a:off x="3665563" y="6880324"/>
              <a:ext cx="684107" cy="99342"/>
              <a:chOff x="6594973" y="5707663"/>
              <a:chExt cx="684107" cy="99342"/>
            </a:xfrm>
          </p:grpSpPr>
          <p:sp>
            <p:nvSpPr>
              <p:cNvPr id="90" name="Arc 28"/>
              <p:cNvSpPr>
                <a:spLocks/>
              </p:cNvSpPr>
              <p:nvPr/>
            </p:nvSpPr>
            <p:spPr bwMode="auto">
              <a:xfrm>
                <a:off x="6594973" y="5707663"/>
                <a:ext cx="352213" cy="9934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1" name="Arc 29"/>
              <p:cNvSpPr>
                <a:spLocks/>
              </p:cNvSpPr>
              <p:nvPr/>
            </p:nvSpPr>
            <p:spPr bwMode="auto">
              <a:xfrm>
                <a:off x="6926867" y="5707663"/>
                <a:ext cx="352213" cy="99342"/>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sp>
          <p:nvSpPr>
            <p:cNvPr id="88" name="Oval 24"/>
            <p:cNvSpPr>
              <a:spLocks noChangeArrowheads="1"/>
            </p:cNvSpPr>
            <p:nvPr/>
          </p:nvSpPr>
          <p:spPr bwMode="auto">
            <a:xfrm>
              <a:off x="3663305" y="6219552"/>
              <a:ext cx="686365" cy="90311"/>
            </a:xfrm>
            <a:prstGeom prst="ellipse">
              <a:avLst/>
            </a:prstGeom>
            <a:solidFill>
              <a:srgbClr val="FFFFFF"/>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89" name="Line 27"/>
            <p:cNvSpPr>
              <a:spLocks noChangeShapeType="1"/>
            </p:cNvSpPr>
            <p:nvPr/>
          </p:nvSpPr>
          <p:spPr bwMode="auto">
            <a:xfrm>
              <a:off x="3660180" y="6257652"/>
              <a:ext cx="0" cy="632178"/>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grpSp>
        <p:nvGrpSpPr>
          <p:cNvPr id="92" name="Group 91"/>
          <p:cNvGrpSpPr/>
          <p:nvPr/>
        </p:nvGrpSpPr>
        <p:grpSpPr>
          <a:xfrm>
            <a:off x="7895762" y="1775999"/>
            <a:ext cx="484798" cy="534455"/>
            <a:chOff x="3660180" y="6219552"/>
            <a:chExt cx="689490" cy="760114"/>
          </a:xfrm>
        </p:grpSpPr>
        <p:sp>
          <p:nvSpPr>
            <p:cNvPr id="93" name="Line 27"/>
            <p:cNvSpPr>
              <a:spLocks noChangeShapeType="1"/>
            </p:cNvSpPr>
            <p:nvPr/>
          </p:nvSpPr>
          <p:spPr bwMode="auto">
            <a:xfrm>
              <a:off x="4349670" y="6257652"/>
              <a:ext cx="0" cy="632178"/>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nvGrpSpPr>
            <p:cNvPr id="94" name="Group 93"/>
            <p:cNvGrpSpPr/>
            <p:nvPr/>
          </p:nvGrpSpPr>
          <p:grpSpPr>
            <a:xfrm>
              <a:off x="3665563" y="6880324"/>
              <a:ext cx="684107" cy="99342"/>
              <a:chOff x="6594973" y="5707663"/>
              <a:chExt cx="684107" cy="99342"/>
            </a:xfrm>
          </p:grpSpPr>
          <p:sp>
            <p:nvSpPr>
              <p:cNvPr id="97" name="Arc 28"/>
              <p:cNvSpPr>
                <a:spLocks/>
              </p:cNvSpPr>
              <p:nvPr/>
            </p:nvSpPr>
            <p:spPr bwMode="auto">
              <a:xfrm>
                <a:off x="6594973" y="5707663"/>
                <a:ext cx="352213" cy="9934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8" name="Arc 29"/>
              <p:cNvSpPr>
                <a:spLocks/>
              </p:cNvSpPr>
              <p:nvPr/>
            </p:nvSpPr>
            <p:spPr bwMode="auto">
              <a:xfrm>
                <a:off x="6926867" y="5707663"/>
                <a:ext cx="352213" cy="99342"/>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sp>
          <p:nvSpPr>
            <p:cNvPr id="95" name="Oval 24"/>
            <p:cNvSpPr>
              <a:spLocks noChangeArrowheads="1"/>
            </p:cNvSpPr>
            <p:nvPr/>
          </p:nvSpPr>
          <p:spPr bwMode="auto">
            <a:xfrm>
              <a:off x="3663305" y="6219552"/>
              <a:ext cx="686365" cy="90311"/>
            </a:xfrm>
            <a:prstGeom prst="ellipse">
              <a:avLst/>
            </a:prstGeom>
            <a:solidFill>
              <a:srgbClr val="FFFFFF"/>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96" name="Line 27"/>
            <p:cNvSpPr>
              <a:spLocks noChangeShapeType="1"/>
            </p:cNvSpPr>
            <p:nvPr/>
          </p:nvSpPr>
          <p:spPr bwMode="auto">
            <a:xfrm>
              <a:off x="3660180" y="6257652"/>
              <a:ext cx="0" cy="632178"/>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grpSp>
        <p:nvGrpSpPr>
          <p:cNvPr id="99" name="Group 98"/>
          <p:cNvGrpSpPr/>
          <p:nvPr/>
        </p:nvGrpSpPr>
        <p:grpSpPr>
          <a:xfrm>
            <a:off x="4649420" y="2940503"/>
            <a:ext cx="484798" cy="534455"/>
            <a:chOff x="3660180" y="6219552"/>
            <a:chExt cx="689490" cy="760114"/>
          </a:xfrm>
        </p:grpSpPr>
        <p:sp>
          <p:nvSpPr>
            <p:cNvPr id="100" name="Line 27"/>
            <p:cNvSpPr>
              <a:spLocks noChangeShapeType="1"/>
            </p:cNvSpPr>
            <p:nvPr/>
          </p:nvSpPr>
          <p:spPr bwMode="auto">
            <a:xfrm>
              <a:off x="4349670" y="6257652"/>
              <a:ext cx="0" cy="632178"/>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nvGrpSpPr>
            <p:cNvPr id="101" name="Group 100"/>
            <p:cNvGrpSpPr/>
            <p:nvPr/>
          </p:nvGrpSpPr>
          <p:grpSpPr>
            <a:xfrm>
              <a:off x="3665563" y="6880324"/>
              <a:ext cx="684107" cy="99342"/>
              <a:chOff x="6594973" y="5707663"/>
              <a:chExt cx="684107" cy="99342"/>
            </a:xfrm>
          </p:grpSpPr>
          <p:sp>
            <p:nvSpPr>
              <p:cNvPr id="104" name="Arc 28"/>
              <p:cNvSpPr>
                <a:spLocks/>
              </p:cNvSpPr>
              <p:nvPr/>
            </p:nvSpPr>
            <p:spPr bwMode="auto">
              <a:xfrm>
                <a:off x="6594973" y="5707663"/>
                <a:ext cx="352213" cy="9934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105" name="Arc 29"/>
              <p:cNvSpPr>
                <a:spLocks/>
              </p:cNvSpPr>
              <p:nvPr/>
            </p:nvSpPr>
            <p:spPr bwMode="auto">
              <a:xfrm>
                <a:off x="6926867" y="5707663"/>
                <a:ext cx="352213" cy="99342"/>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sp>
          <p:nvSpPr>
            <p:cNvPr id="102" name="Oval 24"/>
            <p:cNvSpPr>
              <a:spLocks noChangeArrowheads="1"/>
            </p:cNvSpPr>
            <p:nvPr/>
          </p:nvSpPr>
          <p:spPr bwMode="auto">
            <a:xfrm>
              <a:off x="3663305" y="6219552"/>
              <a:ext cx="686365" cy="90311"/>
            </a:xfrm>
            <a:prstGeom prst="ellipse">
              <a:avLst/>
            </a:prstGeom>
            <a:solidFill>
              <a:srgbClr val="FFFFFF"/>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sp>
          <p:nvSpPr>
            <p:cNvPr id="103" name="Line 27"/>
            <p:cNvSpPr>
              <a:spLocks noChangeShapeType="1"/>
            </p:cNvSpPr>
            <p:nvPr/>
          </p:nvSpPr>
          <p:spPr bwMode="auto">
            <a:xfrm>
              <a:off x="3660180" y="6257652"/>
              <a:ext cx="0" cy="632178"/>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mn-ea"/>
                <a:ea typeface="+mn-ea"/>
              </a:endParaRPr>
            </a:p>
          </p:txBody>
        </p:sp>
      </p:grpSp>
      <p:sp>
        <p:nvSpPr>
          <p:cNvPr id="2" name="Footer Placeholder 1">
            <a:extLst>
              <a:ext uri="{FF2B5EF4-FFF2-40B4-BE49-F238E27FC236}">
                <a16:creationId xmlns:a16="http://schemas.microsoft.com/office/drawing/2014/main" id="{DFDC34C8-559F-5D4C-A706-E6E636627AA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8BAE438-4822-994B-8345-B2C93DE81752}"/>
              </a:ext>
            </a:extLst>
          </p:cNvPr>
          <p:cNvSpPr>
            <a:spLocks noGrp="1"/>
          </p:cNvSpPr>
          <p:nvPr>
            <p:ph type="sldNum" sz="quarter" idx="4"/>
          </p:nvPr>
        </p:nvSpPr>
        <p:spPr/>
        <p:txBody>
          <a:bodyPr/>
          <a:lstStyle/>
          <a:p>
            <a:fld id="{FD96158B-4539-3C43-9DE5-94C547866200}" type="slidenum">
              <a:rPr lang="en-US"/>
              <a:t>23</a:t>
            </a:fld>
            <a:endParaRPr lang="en-US"/>
          </a:p>
        </p:txBody>
      </p:sp>
    </p:spTree>
    <p:extLst>
      <p:ext uri="{BB962C8B-B14F-4D97-AF65-F5344CB8AC3E}">
        <p14:creationId xmlns:p14="http://schemas.microsoft.com/office/powerpoint/2010/main" val="3252383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9"/>
                                        </p:tgtEl>
                                        <p:attrNameLst>
                                          <p:attrName>style.visibility</p:attrName>
                                        </p:attrNameLst>
                                      </p:cBhvr>
                                      <p:to>
                                        <p:strVal val="visible"/>
                                      </p:to>
                                    </p:set>
                                    <p:anim calcmode="lin" valueType="num">
                                      <p:cBhvr additive="base">
                                        <p:cTn id="7" dur="500" fill="hold"/>
                                        <p:tgtEl>
                                          <p:spTgt spid="91139"/>
                                        </p:tgtEl>
                                        <p:attrNameLst>
                                          <p:attrName>ppt_x</p:attrName>
                                        </p:attrNameLst>
                                      </p:cBhvr>
                                      <p:tavLst>
                                        <p:tav tm="0">
                                          <p:val>
                                            <p:strVal val="0-#ppt_w/2"/>
                                          </p:val>
                                        </p:tav>
                                        <p:tav tm="100000">
                                          <p:val>
                                            <p:strVal val="#ppt_x"/>
                                          </p:val>
                                        </p:tav>
                                      </p:tavLst>
                                    </p:anim>
                                    <p:anim calcmode="lin" valueType="num">
                                      <p:cBhvr additive="base">
                                        <p:cTn id="8" dur="500" fill="hold"/>
                                        <p:tgtEl>
                                          <p:spTgt spid="911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autoUpdateAnimBg="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title"/>
          </p:nvPr>
        </p:nvSpPr>
        <p:spPr>
          <a:noFill/>
          <a:ln/>
        </p:spPr>
        <p:txBody>
          <a:bodyPr/>
          <a:lstStyle/>
          <a:p>
            <a:r>
              <a:rPr lang="en-US" dirty="0"/>
              <a:t>Total Time</a:t>
            </a:r>
          </a:p>
        </p:txBody>
      </p:sp>
      <p:sp>
        <p:nvSpPr>
          <p:cNvPr id="69634" name="Rectangle 2"/>
          <p:cNvSpPr>
            <a:spLocks noGrp="1" noChangeArrowheads="1"/>
          </p:cNvSpPr>
          <p:nvPr>
            <p:ph idx="1"/>
          </p:nvPr>
        </p:nvSpPr>
        <p:spPr>
          <a:xfrm>
            <a:off x="323528" y="1556792"/>
            <a:ext cx="8026934" cy="4759523"/>
          </a:xfrm>
          <a:noFill/>
          <a:ln/>
        </p:spPr>
        <p:txBody>
          <a:bodyPr/>
          <a:lstStyle/>
          <a:p>
            <a:pPr lvl="1">
              <a:buNone/>
              <a:tabLst>
                <a:tab pos="1657265" algn="l"/>
              </a:tabLst>
            </a:pPr>
            <a:r>
              <a:rPr lang="en-US" dirty="0"/>
              <a:t>Total time	= CPU cost + I/O cost + com. Cost</a:t>
            </a:r>
          </a:p>
          <a:p>
            <a:pPr lvl="1">
              <a:buNone/>
              <a:tabLst>
                <a:tab pos="1657265" algn="l"/>
              </a:tabLst>
            </a:pPr>
            <a:endParaRPr lang="en-US" dirty="0"/>
          </a:p>
          <a:p>
            <a:pPr lvl="1">
              <a:buNone/>
              <a:tabLst>
                <a:tab pos="1657265" algn="l"/>
              </a:tabLst>
            </a:pPr>
            <a:r>
              <a:rPr lang="en-US" dirty="0"/>
              <a:t>The summation of all cost factors</a:t>
            </a:r>
          </a:p>
          <a:p>
            <a:pPr lvl="1">
              <a:buNone/>
              <a:tabLst>
                <a:tab pos="1657265" algn="l"/>
              </a:tabLst>
            </a:pPr>
            <a:endParaRPr lang="en-US" dirty="0"/>
          </a:p>
          <a:p>
            <a:pPr lvl="1">
              <a:buNone/>
              <a:tabLst>
                <a:tab pos="1657265" algn="l"/>
              </a:tabLst>
            </a:pPr>
            <a:r>
              <a:rPr lang="en-US" dirty="0"/>
              <a:t>	CPU cost	= unit instruction cost </a:t>
            </a:r>
            <a:r>
              <a:rPr lang="en-US" dirty="0">
                <a:latin typeface="Symbol" charset="2"/>
                <a:cs typeface="Symbol" charset="2"/>
                <a:sym typeface="Symbol"/>
              </a:rPr>
              <a:t>* </a:t>
            </a:r>
            <a:r>
              <a:rPr lang="en-US" dirty="0" err="1"/>
              <a:t>no.of</a:t>
            </a:r>
            <a:r>
              <a:rPr lang="en-US" dirty="0"/>
              <a:t> instructions</a:t>
            </a:r>
          </a:p>
          <a:p>
            <a:pPr lvl="1">
              <a:buNone/>
              <a:tabLst>
                <a:tab pos="1657265" algn="l"/>
              </a:tabLst>
            </a:pPr>
            <a:endParaRPr lang="en-US" dirty="0"/>
          </a:p>
          <a:p>
            <a:pPr lvl="1">
              <a:buNone/>
              <a:tabLst>
                <a:tab pos="1657265" algn="l"/>
              </a:tabLst>
            </a:pPr>
            <a:r>
              <a:rPr lang="en-US" dirty="0"/>
              <a:t>	I/O cost 	= unit disk I/O cost </a:t>
            </a:r>
            <a:r>
              <a:rPr lang="en-US" dirty="0">
                <a:latin typeface="Symbol" charset="2"/>
                <a:cs typeface="Symbol" charset="2"/>
                <a:sym typeface="Symbol"/>
              </a:rPr>
              <a:t>* </a:t>
            </a:r>
            <a:r>
              <a:rPr lang="en-US" dirty="0"/>
              <a:t>no. of disk I/Os</a:t>
            </a:r>
          </a:p>
          <a:p>
            <a:pPr lvl="1">
              <a:buNone/>
              <a:tabLst>
                <a:tab pos="1657265" algn="l"/>
              </a:tabLst>
            </a:pPr>
            <a:endParaRPr lang="en-US" dirty="0"/>
          </a:p>
          <a:p>
            <a:pPr lvl="1">
              <a:buNone/>
              <a:tabLst>
                <a:tab pos="1657265" algn="l"/>
              </a:tabLst>
            </a:pPr>
            <a:r>
              <a:rPr lang="en-US" dirty="0"/>
              <a:t>	com. cost = message initiation + transmission</a:t>
            </a:r>
          </a:p>
          <a:p>
            <a:pPr>
              <a:tabLst>
                <a:tab pos="1657265" algn="l"/>
              </a:tabLst>
            </a:pPr>
            <a:endParaRPr lang="en-US" dirty="0"/>
          </a:p>
        </p:txBody>
      </p:sp>
      <p:sp>
        <p:nvSpPr>
          <p:cNvPr id="2" name="Footer Placeholder 1">
            <a:extLst>
              <a:ext uri="{FF2B5EF4-FFF2-40B4-BE49-F238E27FC236}">
                <a16:creationId xmlns:a16="http://schemas.microsoft.com/office/drawing/2014/main" id="{CA255C24-0E89-8842-8992-EBC0EB7E19C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7AF52E1-FA6D-2B44-84AB-A0FEC83F988D}"/>
              </a:ext>
            </a:extLst>
          </p:cNvPr>
          <p:cNvSpPr>
            <a:spLocks noGrp="1"/>
          </p:cNvSpPr>
          <p:nvPr>
            <p:ph type="sldNum" sz="quarter" idx="4"/>
          </p:nvPr>
        </p:nvSpPr>
        <p:spPr/>
        <p:txBody>
          <a:bodyPr/>
          <a:lstStyle/>
          <a:p>
            <a:fld id="{FD96158B-4539-3C43-9DE5-94C547866200}" type="slidenum">
              <a:rPr lang="en-US"/>
              <a:t>50</a:t>
            </a:fld>
            <a:endParaRPr lang="en-US"/>
          </a:p>
        </p:txBody>
      </p:sp>
    </p:spTree>
    <p:extLst>
      <p:ext uri="{BB962C8B-B14F-4D97-AF65-F5344CB8AC3E}">
        <p14:creationId xmlns:p14="http://schemas.microsoft.com/office/powerpoint/2010/main" val="71934968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3"/>
          <p:cNvSpPr>
            <a:spLocks noGrp="1" noChangeArrowheads="1"/>
          </p:cNvSpPr>
          <p:nvPr>
            <p:ph type="title"/>
          </p:nvPr>
        </p:nvSpPr>
        <p:spPr>
          <a:noFill/>
          <a:ln/>
        </p:spPr>
        <p:txBody>
          <a:bodyPr/>
          <a:lstStyle/>
          <a:p>
            <a:r>
              <a:rPr lang="en-US" dirty="0"/>
              <a:t>Response Time</a:t>
            </a:r>
          </a:p>
        </p:txBody>
      </p:sp>
      <p:sp>
        <p:nvSpPr>
          <p:cNvPr id="306178" name="Rectangle 2"/>
          <p:cNvSpPr>
            <a:spLocks noGrp="1" noChangeArrowheads="1"/>
          </p:cNvSpPr>
          <p:nvPr>
            <p:ph idx="1"/>
          </p:nvPr>
        </p:nvSpPr>
        <p:spPr>
          <a:xfrm>
            <a:off x="395536" y="1412776"/>
            <a:ext cx="7982644" cy="2913435"/>
          </a:xfrm>
          <a:noFill/>
          <a:ln/>
        </p:spPr>
        <p:txBody>
          <a:bodyPr/>
          <a:lstStyle/>
          <a:p>
            <a:pPr marL="2514471" lvl="1" indent="-2000148">
              <a:lnSpc>
                <a:spcPct val="110000"/>
              </a:lnSpc>
              <a:spcBef>
                <a:spcPct val="60000"/>
              </a:spcBef>
              <a:buNone/>
              <a:tabLst>
                <a:tab pos="2285883" algn="l"/>
              </a:tabLst>
            </a:pPr>
            <a:r>
              <a:rPr lang="en-US" sz="1969" dirty="0"/>
              <a:t>Response time	= CPU time + I/O time + com. time</a:t>
            </a:r>
          </a:p>
          <a:p>
            <a:pPr marL="2514471" lvl="1" indent="-2000148">
              <a:lnSpc>
                <a:spcPct val="110000"/>
              </a:lnSpc>
              <a:spcBef>
                <a:spcPct val="60000"/>
              </a:spcBef>
              <a:buNone/>
              <a:tabLst>
                <a:tab pos="2285883" algn="l"/>
              </a:tabLst>
            </a:pPr>
            <a:r>
              <a:rPr lang="en-US" sz="1969" dirty="0"/>
              <a:t>Must consider parallel execution</a:t>
            </a:r>
          </a:p>
          <a:p>
            <a:pPr marL="2514471" lvl="1" indent="-2000148">
              <a:lnSpc>
                <a:spcPct val="110000"/>
              </a:lnSpc>
              <a:spcBef>
                <a:spcPct val="60000"/>
              </a:spcBef>
              <a:buNone/>
              <a:tabLst>
                <a:tab pos="2285883" algn="l"/>
              </a:tabLst>
            </a:pPr>
            <a:r>
              <a:rPr lang="en-US" sz="1969" dirty="0"/>
              <a:t>    CPU time = unit instruction time </a:t>
            </a:r>
            <a:r>
              <a:rPr lang="en-US" sz="1969" dirty="0">
                <a:cs typeface="Book Antiqua"/>
                <a:sym typeface="Symbol"/>
              </a:rPr>
              <a:t>* </a:t>
            </a:r>
            <a:r>
              <a:rPr lang="en-US" sz="1969" dirty="0"/>
              <a:t>no. of </a:t>
            </a:r>
            <a:r>
              <a:rPr lang="en-US" sz="1969" dirty="0">
                <a:solidFill>
                  <a:schemeClr val="hlink"/>
                </a:solidFill>
              </a:rPr>
              <a:t>seq </a:t>
            </a:r>
            <a:r>
              <a:rPr lang="en-US" sz="1969" dirty="0"/>
              <a:t>instructions</a:t>
            </a:r>
          </a:p>
          <a:p>
            <a:pPr marL="2514471" lvl="1" indent="-2000148">
              <a:lnSpc>
                <a:spcPct val="110000"/>
              </a:lnSpc>
              <a:spcBef>
                <a:spcPct val="60000"/>
              </a:spcBef>
              <a:buNone/>
              <a:tabLst>
                <a:tab pos="2285883" algn="l"/>
              </a:tabLst>
            </a:pPr>
            <a:r>
              <a:rPr lang="en-US" sz="1969" dirty="0"/>
              <a:t>    I/O time = unit I/O time</a:t>
            </a:r>
            <a:r>
              <a:rPr lang="en-US" dirty="0">
                <a:latin typeface="Symbol" charset="2"/>
                <a:sym typeface="Symbol"/>
              </a:rPr>
              <a:t> </a:t>
            </a:r>
            <a:r>
              <a:rPr lang="en-US" sz="1687" dirty="0">
                <a:solidFill>
                  <a:schemeClr val="tx2"/>
                </a:solidFill>
              </a:rPr>
              <a:t>* </a:t>
            </a:r>
            <a:r>
              <a:rPr lang="en-US" sz="1969" dirty="0"/>
              <a:t>no. of </a:t>
            </a:r>
            <a:r>
              <a:rPr lang="en-US" sz="1969" dirty="0">
                <a:solidFill>
                  <a:schemeClr val="hlink"/>
                </a:solidFill>
              </a:rPr>
              <a:t>seq</a:t>
            </a:r>
            <a:r>
              <a:rPr lang="en-US" sz="1969" dirty="0"/>
              <a:t> I/Os</a:t>
            </a:r>
          </a:p>
          <a:p>
            <a:pPr marL="2514471" lvl="1" indent="-2000148">
              <a:lnSpc>
                <a:spcPct val="110000"/>
              </a:lnSpc>
              <a:spcBef>
                <a:spcPct val="60000"/>
              </a:spcBef>
              <a:buNone/>
              <a:tabLst>
                <a:tab pos="2285883" algn="l"/>
              </a:tabLst>
            </a:pPr>
            <a:r>
              <a:rPr lang="en-US" sz="1969" dirty="0"/>
              <a:t>    com. time = unit </a:t>
            </a:r>
            <a:r>
              <a:rPr lang="en-US" sz="1969" dirty="0" err="1"/>
              <a:t>msg</a:t>
            </a:r>
            <a:r>
              <a:rPr lang="en-US" sz="1969" dirty="0"/>
              <a:t> initiation time</a:t>
            </a:r>
            <a:r>
              <a:rPr lang="en-US" dirty="0">
                <a:latin typeface="Symbol" charset="2"/>
                <a:sym typeface="Symbol"/>
              </a:rPr>
              <a:t> </a:t>
            </a:r>
            <a:r>
              <a:rPr lang="en-US" sz="1687" dirty="0">
                <a:cs typeface="Book Antiqua"/>
                <a:sym typeface="Symbol"/>
              </a:rPr>
              <a:t>* </a:t>
            </a:r>
            <a:r>
              <a:rPr lang="en-US" sz="1969" dirty="0"/>
              <a:t>no. of </a:t>
            </a:r>
            <a:r>
              <a:rPr lang="en-US" sz="1969" dirty="0">
                <a:solidFill>
                  <a:schemeClr val="hlink"/>
                </a:solidFill>
              </a:rPr>
              <a:t>seq </a:t>
            </a:r>
            <a:r>
              <a:rPr lang="en-US" sz="1969" dirty="0" err="1"/>
              <a:t>msgs</a:t>
            </a:r>
            <a:r>
              <a:rPr lang="en-US" sz="1969" dirty="0"/>
              <a:t> </a:t>
            </a:r>
          </a:p>
          <a:p>
            <a:pPr marL="2514471" lvl="1" indent="-2000148">
              <a:lnSpc>
                <a:spcPct val="50000"/>
              </a:lnSpc>
              <a:spcBef>
                <a:spcPct val="60000"/>
              </a:spcBef>
              <a:buNone/>
              <a:tabLst>
                <a:tab pos="2285883" algn="l"/>
              </a:tabLst>
            </a:pPr>
            <a:r>
              <a:rPr lang="en-US" sz="1969" dirty="0"/>
              <a:t>                     + unit transmission time</a:t>
            </a:r>
            <a:r>
              <a:rPr lang="en-US" dirty="0">
                <a:latin typeface="Symbol" charset="2"/>
                <a:sym typeface="Symbol"/>
              </a:rPr>
              <a:t> </a:t>
            </a:r>
            <a:r>
              <a:rPr lang="en-US" sz="1687" dirty="0">
                <a:cs typeface="Book Antiqua"/>
                <a:sym typeface="Symbol"/>
              </a:rPr>
              <a:t>*</a:t>
            </a:r>
            <a:r>
              <a:rPr lang="en-US" sz="1687" dirty="0">
                <a:latin typeface="Symbol" charset="2"/>
                <a:cs typeface="Symbol" charset="2"/>
                <a:sym typeface="Symbol"/>
              </a:rPr>
              <a:t> </a:t>
            </a:r>
            <a:r>
              <a:rPr lang="en-US" sz="1969" dirty="0"/>
              <a:t>no. of </a:t>
            </a:r>
            <a:r>
              <a:rPr lang="en-US" sz="1969" dirty="0">
                <a:solidFill>
                  <a:schemeClr val="hlink"/>
                </a:solidFill>
              </a:rPr>
              <a:t>seq</a:t>
            </a:r>
            <a:r>
              <a:rPr lang="en-US" sz="1969" dirty="0"/>
              <a:t> bytes</a:t>
            </a:r>
          </a:p>
        </p:txBody>
      </p:sp>
      <p:sp>
        <p:nvSpPr>
          <p:cNvPr id="2" name="Footer Placeholder 1">
            <a:extLst>
              <a:ext uri="{FF2B5EF4-FFF2-40B4-BE49-F238E27FC236}">
                <a16:creationId xmlns:a16="http://schemas.microsoft.com/office/drawing/2014/main" id="{E3D7F2FF-CA85-E449-8211-60448D02CB4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E381C7F-9B27-424A-B4FE-C67534273A49}"/>
              </a:ext>
            </a:extLst>
          </p:cNvPr>
          <p:cNvSpPr>
            <a:spLocks noGrp="1"/>
          </p:cNvSpPr>
          <p:nvPr>
            <p:ph type="sldNum" sz="quarter" idx="4"/>
          </p:nvPr>
        </p:nvSpPr>
        <p:spPr/>
        <p:txBody>
          <a:bodyPr/>
          <a:lstStyle/>
          <a:p>
            <a:fld id="{FD96158B-4539-3C43-9DE5-94C547866200}" type="slidenum">
              <a:rPr lang="en-US"/>
              <a:t>51</a:t>
            </a:fld>
            <a:endParaRPr lang="en-US"/>
          </a:p>
        </p:txBody>
      </p:sp>
    </p:spTree>
    <p:extLst>
      <p:ext uri="{BB962C8B-B14F-4D97-AF65-F5344CB8AC3E}">
        <p14:creationId xmlns:p14="http://schemas.microsoft.com/office/powerpoint/2010/main" val="350829830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4495800" y="3719915"/>
            <a:ext cx="139700" cy="63500"/>
          </a:xfrm>
          <a:prstGeom prst="rect">
            <a:avLst/>
          </a:prstGeom>
          <a:noFill/>
          <a:ln w="12700">
            <a:noFill/>
            <a:miter lim="800000"/>
            <a:headEnd/>
            <a:tailEnd/>
          </a:ln>
          <a:effectLst/>
        </p:spPr>
        <p:txBody>
          <a:bodyPr wrap="none" lIns="91439" tIns="45719" rIns="91439" bIns="45719" anchor="ctr">
            <a:prstTxWarp prst="textNoShape">
              <a:avLst/>
            </a:prstTxWarp>
          </a:bodyPr>
          <a:lstStyle/>
          <a:p>
            <a:endParaRPr lang="en-US" sz="1687" dirty="0">
              <a:latin typeface="Arial"/>
            </a:endParaRPr>
          </a:p>
        </p:txBody>
      </p:sp>
      <p:sp>
        <p:nvSpPr>
          <p:cNvPr id="72708" name="Rectangle 4"/>
          <p:cNvSpPr>
            <a:spLocks noGrp="1" noChangeArrowheads="1"/>
          </p:cNvSpPr>
          <p:nvPr>
            <p:ph type="title"/>
          </p:nvPr>
        </p:nvSpPr>
        <p:spPr>
          <a:noFill/>
          <a:ln/>
        </p:spPr>
        <p:txBody>
          <a:bodyPr/>
          <a:lstStyle/>
          <a:p>
            <a:r>
              <a:rPr lang="en-US" dirty="0"/>
              <a:t>Example</a:t>
            </a:r>
          </a:p>
        </p:txBody>
      </p:sp>
      <p:sp>
        <p:nvSpPr>
          <p:cNvPr id="2" name="Footer Placeholder 1">
            <a:extLst>
              <a:ext uri="{FF2B5EF4-FFF2-40B4-BE49-F238E27FC236}">
                <a16:creationId xmlns:a16="http://schemas.microsoft.com/office/drawing/2014/main" id="{68150514-1C45-6642-A9E3-51BE11AC110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D683E36-81BB-B649-8229-67482CFAC2E3}"/>
              </a:ext>
            </a:extLst>
          </p:cNvPr>
          <p:cNvSpPr>
            <a:spLocks noGrp="1"/>
          </p:cNvSpPr>
          <p:nvPr>
            <p:ph type="sldNum" sz="quarter" idx="4"/>
          </p:nvPr>
        </p:nvSpPr>
        <p:spPr/>
        <p:txBody>
          <a:bodyPr/>
          <a:lstStyle/>
          <a:p>
            <a:fld id="{FD96158B-4539-3C43-9DE5-94C547866200}" type="slidenum">
              <a:rPr lang="en-US"/>
              <a:t>52</a:t>
            </a:fld>
            <a:endParaRPr lang="en-US"/>
          </a:p>
        </p:txBody>
      </p:sp>
      <p:sp>
        <p:nvSpPr>
          <p:cNvPr id="18" name="Espace réservé du contenu 2"/>
          <p:cNvSpPr>
            <a:spLocks noGrp="1"/>
          </p:cNvSpPr>
          <p:nvPr>
            <p:ph idx="1"/>
          </p:nvPr>
        </p:nvSpPr>
        <p:spPr>
          <a:xfrm>
            <a:off x="467544" y="3861048"/>
            <a:ext cx="8219256" cy="2116832"/>
          </a:xfrm>
        </p:spPr>
        <p:txBody>
          <a:bodyPr/>
          <a:lstStyle/>
          <a:p>
            <a:r>
              <a:rPr lang="en-US"/>
              <a:t>Consider communication cost only</a:t>
            </a:r>
          </a:p>
          <a:p>
            <a:pPr lvl="1"/>
            <a:r>
              <a:rPr lang="en-US"/>
              <a:t>Total time = 2 × msg initialization time + unit transmission time * (x+y)</a:t>
            </a:r>
          </a:p>
          <a:p>
            <a:pPr lvl="1"/>
            <a:r>
              <a:rPr lang="en-US"/>
              <a:t>Response time = max {time to send x from 1 to 3, time to send y from 2 to 3}</a:t>
            </a:r>
          </a:p>
          <a:p>
            <a:endParaRPr lang="en-US"/>
          </a:p>
        </p:txBody>
      </p:sp>
      <p:pic>
        <p:nvPicPr>
          <p:cNvPr id="5" name="Image 4" descr="fig-4-dtrans.jpg"/>
          <p:cNvPicPr>
            <a:picLocks noChangeAspect="1"/>
          </p:cNvPicPr>
          <p:nvPr/>
        </p:nvPicPr>
        <p:blipFill>
          <a:blip r:embed="R43817b939b0b41a9">
            <a:extLst>
              <a:ext uri="{28A0092B-C50C-407E-A947-70E740481C1C}">
                <a14:useLocalDpi xmlns:a14="http://schemas.microsoft.com/office/drawing/2010/main" val="0"/>
              </a:ext>
            </a:extLst>
          </a:blip>
          <a:stretch>
            <a:fillRect/>
          </a:stretch>
        </p:blipFill>
        <p:spPr>
          <a:xfrm>
            <a:off x="3347864" y="1268761"/>
            <a:ext cx="3384376" cy="2323424"/>
          </a:xfrm>
          <a:prstGeom prst="rect">
            <a:avLst/>
          </a:prstGeom>
        </p:spPr>
      </p:pic>
    </p:spTree>
    <p:extLst>
      <p:ext uri="{BB962C8B-B14F-4D97-AF65-F5344CB8AC3E}">
        <p14:creationId xmlns:p14="http://schemas.microsoft.com/office/powerpoint/2010/main" val="27786261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title"/>
          </p:nvPr>
        </p:nvSpPr>
        <p:spPr>
          <a:noFill/>
          <a:ln/>
        </p:spPr>
        <p:txBody>
          <a:bodyPr/>
          <a:lstStyle/>
          <a:p>
            <a:r>
              <a:rPr lang="en-US" dirty="0"/>
              <a:t>Database Statistics</a:t>
            </a:r>
          </a:p>
        </p:txBody>
      </p:sp>
      <p:sp>
        <p:nvSpPr>
          <p:cNvPr id="73730" name="Rectangle 2"/>
          <p:cNvSpPr>
            <a:spLocks noGrp="1" noChangeArrowheads="1"/>
          </p:cNvSpPr>
          <p:nvPr>
            <p:ph idx="1"/>
          </p:nvPr>
        </p:nvSpPr>
        <p:spPr>
          <a:noFill/>
          <a:ln/>
        </p:spPr>
        <p:txBody>
          <a:bodyPr/>
          <a:lstStyle/>
          <a:p>
            <a:pPr>
              <a:lnSpc>
                <a:spcPct val="100000"/>
              </a:lnSpc>
              <a:spcBef>
                <a:spcPct val="25000"/>
              </a:spcBef>
            </a:pPr>
            <a:r>
              <a:rPr lang="en-US" dirty="0"/>
              <a:t>Primary cost factor: </a:t>
            </a:r>
            <a:r>
              <a:rPr lang="en-US" dirty="0">
                <a:solidFill>
                  <a:schemeClr val="hlink"/>
                </a:solidFill>
              </a:rPr>
              <a:t>size of intermediate relations</a:t>
            </a:r>
          </a:p>
          <a:p>
            <a:pPr lvl="1">
              <a:lnSpc>
                <a:spcPct val="100000"/>
              </a:lnSpc>
              <a:spcBef>
                <a:spcPct val="25000"/>
              </a:spcBef>
            </a:pPr>
            <a:r>
              <a:rPr lang="en-US" dirty="0"/>
              <a:t>Need to estimate their sizes</a:t>
            </a:r>
          </a:p>
          <a:p>
            <a:pPr>
              <a:lnSpc>
                <a:spcPct val="100000"/>
              </a:lnSpc>
              <a:spcBef>
                <a:spcPct val="25000"/>
              </a:spcBef>
            </a:pPr>
            <a:r>
              <a:rPr lang="en-US" dirty="0"/>
              <a:t>Make them precise </a:t>
            </a:r>
            <a:r>
              <a:rPr lang="en-US" dirty="0">
                <a:latin typeface="Symbol" charset="2"/>
                <a:sym typeface="Symbol"/>
              </a:rPr>
              <a:t> </a:t>
            </a:r>
            <a:r>
              <a:rPr lang="en-US" dirty="0"/>
              <a:t>more costly to maintain</a:t>
            </a:r>
          </a:p>
          <a:p>
            <a:pPr>
              <a:lnSpc>
                <a:spcPct val="100000"/>
              </a:lnSpc>
              <a:spcBef>
                <a:spcPct val="25000"/>
              </a:spcBef>
            </a:pPr>
            <a:r>
              <a:rPr lang="en-US" dirty="0"/>
              <a:t>Simplifying assumption: uniform distribution of attribute values in a relation</a:t>
            </a:r>
          </a:p>
          <a:p>
            <a:pPr>
              <a:lnSpc>
                <a:spcPct val="100000"/>
              </a:lnSpc>
              <a:spcBef>
                <a:spcPct val="25000"/>
              </a:spcBef>
            </a:pPr>
            <a:endParaRPr lang="en-US" dirty="0"/>
          </a:p>
        </p:txBody>
      </p:sp>
      <p:sp>
        <p:nvSpPr>
          <p:cNvPr id="2" name="Footer Placeholder 1">
            <a:extLst>
              <a:ext uri="{FF2B5EF4-FFF2-40B4-BE49-F238E27FC236}">
                <a16:creationId xmlns:a16="http://schemas.microsoft.com/office/drawing/2014/main" id="{243BA81E-51D3-394A-A727-94C9B827337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58CD053-BADA-1C44-980C-EA9E6446A5AA}"/>
              </a:ext>
            </a:extLst>
          </p:cNvPr>
          <p:cNvSpPr>
            <a:spLocks noGrp="1"/>
          </p:cNvSpPr>
          <p:nvPr>
            <p:ph type="sldNum" sz="quarter" idx="4"/>
          </p:nvPr>
        </p:nvSpPr>
        <p:spPr/>
        <p:txBody>
          <a:bodyPr/>
          <a:lstStyle/>
          <a:p>
            <a:fld id="{FD96158B-4539-3C43-9DE5-94C547866200}" type="slidenum">
              <a:rPr lang="en-US"/>
              <a:t>53</a:t>
            </a:fld>
            <a:endParaRPr lang="en-US"/>
          </a:p>
        </p:txBody>
      </p:sp>
    </p:spTree>
    <p:extLst>
      <p:ext uri="{BB962C8B-B14F-4D97-AF65-F5344CB8AC3E}">
        <p14:creationId xmlns:p14="http://schemas.microsoft.com/office/powerpoint/2010/main" val="28072061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3"/>
          <p:cNvSpPr>
            <a:spLocks noGrp="1" noChangeArrowheads="1"/>
          </p:cNvSpPr>
          <p:nvPr>
            <p:ph type="title"/>
          </p:nvPr>
        </p:nvSpPr>
        <p:spPr>
          <a:noFill/>
          <a:ln/>
        </p:spPr>
        <p:txBody>
          <a:bodyPr/>
          <a:lstStyle/>
          <a:p>
            <a:r>
              <a:rPr lang="en-US" dirty="0"/>
              <a:t>Statistics</a:t>
            </a:r>
          </a:p>
        </p:txBody>
      </p:sp>
      <p:sp>
        <p:nvSpPr>
          <p:cNvPr id="152578" name="Rectangle 2"/>
          <p:cNvSpPr>
            <a:spLocks noGrp="1" noChangeArrowheads="1"/>
          </p:cNvSpPr>
          <p:nvPr>
            <p:ph idx="1"/>
          </p:nvPr>
        </p:nvSpPr>
        <p:spPr>
          <a:xfrm>
            <a:off x="235947" y="1218778"/>
            <a:ext cx="8728541" cy="4586485"/>
          </a:xfrm>
          <a:noFill/>
          <a:ln/>
        </p:spPr>
        <p:txBody>
          <a:bodyPr/>
          <a:lstStyle/>
          <a:p>
            <a:pPr>
              <a:lnSpc>
                <a:spcPct val="100000"/>
              </a:lnSpc>
              <a:spcBef>
                <a:spcPct val="25000"/>
              </a:spcBef>
            </a:pPr>
            <a:r>
              <a:rPr lang="en-US" dirty="0"/>
              <a:t>For each relation </a:t>
            </a:r>
            <a:r>
              <a:rPr lang="en-US" i="1" dirty="0"/>
              <a:t>R</a:t>
            </a:r>
            <a:r>
              <a:rPr lang="en-US" dirty="0"/>
              <a:t>[</a:t>
            </a:r>
            <a:r>
              <a:rPr lang="en-US" i="1" dirty="0"/>
              <a:t>A</a:t>
            </a:r>
            <a:r>
              <a:rPr lang="en-US" baseline="-25000" dirty="0"/>
              <a:t>1</a:t>
            </a:r>
            <a:r>
              <a:rPr lang="en-US" dirty="0"/>
              <a:t>, </a:t>
            </a:r>
            <a:r>
              <a:rPr lang="en-US" i="1" dirty="0"/>
              <a:t>A</a:t>
            </a:r>
            <a:r>
              <a:rPr lang="en-US" baseline="-25000" dirty="0"/>
              <a:t>2</a:t>
            </a:r>
            <a:r>
              <a:rPr lang="en-US" dirty="0"/>
              <a:t>, …, </a:t>
            </a:r>
            <a:r>
              <a:rPr lang="en-US" i="1" dirty="0"/>
              <a:t>A</a:t>
            </a:r>
            <a:r>
              <a:rPr lang="en-US" i="1" baseline="-25000" dirty="0"/>
              <a:t>n</a:t>
            </a:r>
            <a:r>
              <a:rPr lang="en-US" dirty="0"/>
              <a:t>] fragmented as </a:t>
            </a:r>
            <a:r>
              <a:rPr lang="en-US" i="1" dirty="0"/>
              <a:t>R</a:t>
            </a:r>
            <a:r>
              <a:rPr lang="en-US" baseline="-25000" dirty="0"/>
              <a:t>1</a:t>
            </a:r>
            <a:r>
              <a:rPr lang="en-US" dirty="0"/>
              <a:t>, …, </a:t>
            </a:r>
            <a:r>
              <a:rPr lang="en-US" i="1" dirty="0" err="1"/>
              <a:t>R</a:t>
            </a:r>
            <a:r>
              <a:rPr lang="en-US" i="1" baseline="-25000" dirty="0" err="1"/>
              <a:t>r</a:t>
            </a:r>
            <a:endParaRPr lang="en-US" i="1" dirty="0"/>
          </a:p>
          <a:p>
            <a:pPr lvl="1">
              <a:lnSpc>
                <a:spcPct val="100000"/>
              </a:lnSpc>
              <a:spcBef>
                <a:spcPct val="25000"/>
              </a:spcBef>
            </a:pPr>
            <a:r>
              <a:rPr lang="en-US" dirty="0"/>
              <a:t>length of each attribute: </a:t>
            </a:r>
            <a:r>
              <a:rPr lang="en-US" i="1" dirty="0" err="1"/>
              <a:t>length</a:t>
            </a:r>
            <a:r>
              <a:rPr lang="en-US" dirty="0" err="1"/>
              <a:t>(</a:t>
            </a:r>
            <a:r>
              <a:rPr lang="en-US" i="1" dirty="0" err="1"/>
              <a:t>A</a:t>
            </a:r>
            <a:r>
              <a:rPr lang="en-US" i="1" baseline="-25000" dirty="0" err="1"/>
              <a:t>i</a:t>
            </a:r>
            <a:r>
              <a:rPr lang="en-US" dirty="0"/>
              <a:t>) </a:t>
            </a:r>
          </a:p>
          <a:p>
            <a:pPr lvl="1">
              <a:lnSpc>
                <a:spcPct val="100000"/>
              </a:lnSpc>
              <a:spcBef>
                <a:spcPct val="25000"/>
              </a:spcBef>
            </a:pPr>
            <a:r>
              <a:rPr lang="en-US" dirty="0"/>
              <a:t>the number of distinct values for each attribute in each fragment: </a:t>
            </a:r>
            <a:r>
              <a:rPr lang="en-US" i="1" dirty="0"/>
              <a:t>card</a:t>
            </a:r>
            <a:r>
              <a:rPr lang="en-US" dirty="0"/>
              <a:t>(</a:t>
            </a:r>
            <a:r>
              <a:rPr lang="en-US" dirty="0">
                <a:sym typeface="Symbol"/>
              </a:rPr>
              <a:t></a:t>
            </a:r>
            <a:r>
              <a:rPr lang="en-US" i="1" baseline="-25000" dirty="0" err="1"/>
              <a:t>A</a:t>
            </a:r>
            <a:r>
              <a:rPr lang="en-US" i="1" baseline="-50000" dirty="0" err="1"/>
              <a:t>i</a:t>
            </a:r>
            <a:r>
              <a:rPr lang="en-US" i="1" dirty="0" err="1"/>
              <a:t>R</a:t>
            </a:r>
            <a:r>
              <a:rPr lang="en-US" i="1" baseline="-25000" dirty="0" err="1"/>
              <a:t>j</a:t>
            </a:r>
            <a:r>
              <a:rPr lang="en-US" dirty="0"/>
              <a:t>)</a:t>
            </a:r>
          </a:p>
          <a:p>
            <a:pPr lvl="1">
              <a:lnSpc>
                <a:spcPct val="100000"/>
              </a:lnSpc>
              <a:spcBef>
                <a:spcPct val="25000"/>
              </a:spcBef>
            </a:pPr>
            <a:r>
              <a:rPr lang="en-US" dirty="0"/>
              <a:t>maximum and minimum values in the domain of each attribute: </a:t>
            </a:r>
            <a:r>
              <a:rPr lang="en-US" i="1" dirty="0" err="1"/>
              <a:t>min</a:t>
            </a:r>
            <a:r>
              <a:rPr lang="en-US" dirty="0" err="1"/>
              <a:t>(</a:t>
            </a:r>
            <a:r>
              <a:rPr lang="en-US" i="1" dirty="0" err="1"/>
              <a:t>A</a:t>
            </a:r>
            <a:r>
              <a:rPr lang="en-US" i="1" baseline="-25000" dirty="0" err="1"/>
              <a:t>i</a:t>
            </a:r>
            <a:r>
              <a:rPr lang="en-US" dirty="0"/>
              <a:t>), </a:t>
            </a:r>
            <a:r>
              <a:rPr lang="en-US" i="1" dirty="0" err="1"/>
              <a:t>ma</a:t>
            </a:r>
            <a:r>
              <a:rPr lang="en-US" dirty="0" err="1"/>
              <a:t>x(</a:t>
            </a:r>
            <a:r>
              <a:rPr lang="en-US" i="1" dirty="0" err="1"/>
              <a:t>A</a:t>
            </a:r>
            <a:r>
              <a:rPr lang="en-US" i="1" baseline="-25000" dirty="0" err="1"/>
              <a:t>i</a:t>
            </a:r>
            <a:r>
              <a:rPr lang="en-US" dirty="0"/>
              <a:t>)</a:t>
            </a:r>
          </a:p>
          <a:p>
            <a:pPr lvl="1">
              <a:lnSpc>
                <a:spcPct val="100000"/>
              </a:lnSpc>
              <a:spcBef>
                <a:spcPct val="25000"/>
              </a:spcBef>
            </a:pPr>
            <a:r>
              <a:rPr lang="en-US" dirty="0"/>
              <a:t>the cardinalities of each domain: </a:t>
            </a:r>
            <a:r>
              <a:rPr lang="en-US" i="1" dirty="0" err="1"/>
              <a:t>card</a:t>
            </a:r>
            <a:r>
              <a:rPr lang="en-US" dirty="0" err="1"/>
              <a:t>(</a:t>
            </a:r>
            <a:r>
              <a:rPr lang="en-US" i="1" dirty="0" err="1"/>
              <a:t>dom</a:t>
            </a:r>
            <a:r>
              <a:rPr lang="en-US" dirty="0" err="1"/>
              <a:t>[</a:t>
            </a:r>
            <a:r>
              <a:rPr lang="en-US" i="1" dirty="0" err="1"/>
              <a:t>A</a:t>
            </a:r>
            <a:r>
              <a:rPr lang="en-US" i="1" baseline="-25000" dirty="0" err="1"/>
              <a:t>i</a:t>
            </a:r>
            <a:r>
              <a:rPr lang="en-US" dirty="0"/>
              <a:t>])</a:t>
            </a:r>
          </a:p>
          <a:p>
            <a:pPr>
              <a:spcBef>
                <a:spcPct val="25000"/>
              </a:spcBef>
            </a:pPr>
            <a:r>
              <a:rPr lang="en-US" dirty="0"/>
              <a:t>The cardinalities of each fragment: </a:t>
            </a:r>
            <a:r>
              <a:rPr lang="en-US" i="1" dirty="0"/>
              <a:t>card</a:t>
            </a:r>
            <a:r>
              <a:rPr lang="en-US" dirty="0"/>
              <a:t>(</a:t>
            </a:r>
            <a:r>
              <a:rPr lang="en-US" i="1" dirty="0" err="1"/>
              <a:t>R</a:t>
            </a:r>
            <a:r>
              <a:rPr lang="en-US" i="1" baseline="-25000" dirty="0" err="1"/>
              <a:t>j</a:t>
            </a:r>
            <a:r>
              <a:rPr lang="en-US" dirty="0"/>
              <a:t>)</a:t>
            </a:r>
          </a:p>
          <a:p>
            <a:pPr>
              <a:spcBef>
                <a:spcPct val="25000"/>
              </a:spcBef>
            </a:pPr>
            <a:r>
              <a:rPr lang="en-US" dirty="0"/>
              <a:t>Selectivity factor of each operator on relations</a:t>
            </a:r>
          </a:p>
          <a:p>
            <a:pPr lvl="1">
              <a:spcBef>
                <a:spcPct val="25000"/>
              </a:spcBef>
            </a:pPr>
            <a:r>
              <a:rPr lang="en-US" sz="2180" dirty="0"/>
              <a:t>See centralized query optimization statistics</a:t>
            </a:r>
          </a:p>
          <a:p>
            <a:pPr lvl="1">
              <a:lnSpc>
                <a:spcPct val="100000"/>
              </a:lnSpc>
              <a:spcBef>
                <a:spcPct val="25000"/>
              </a:spcBef>
            </a:pPr>
            <a:endParaRPr lang="en-US" dirty="0"/>
          </a:p>
          <a:p>
            <a:endParaRPr lang="en-US" sz="1828" dirty="0"/>
          </a:p>
        </p:txBody>
      </p:sp>
      <p:sp>
        <p:nvSpPr>
          <p:cNvPr id="152580" name="Rectangle 4"/>
          <p:cNvSpPr>
            <a:spLocks noChangeArrowheads="1"/>
          </p:cNvSpPr>
          <p:nvPr/>
        </p:nvSpPr>
        <p:spPr bwMode="auto">
          <a:xfrm>
            <a:off x="2843919" y="5922964"/>
            <a:ext cx="182804" cy="349389"/>
          </a:xfrm>
          <a:prstGeom prst="rect">
            <a:avLst/>
          </a:prstGeom>
          <a:noFill/>
          <a:ln w="12700">
            <a:noFill/>
            <a:miter lim="800000"/>
            <a:headEnd/>
            <a:tailEnd/>
          </a:ln>
          <a:effectLst/>
        </p:spPr>
        <p:txBody>
          <a:bodyPr wrap="none" lIns="90486" tIns="44449" rIns="90486" bIns="44449">
            <a:prstTxWarp prst="textNoShape">
              <a:avLst/>
            </a:prstTxWarp>
            <a:spAutoFit/>
          </a:bodyPr>
          <a:lstStyle/>
          <a:p>
            <a:endParaRPr sz="1687" dirty="0">
              <a:latin typeface="Book Antiqua"/>
            </a:endParaRPr>
          </a:p>
        </p:txBody>
      </p:sp>
      <p:sp>
        <p:nvSpPr>
          <p:cNvPr id="152581" name="Rectangle 5"/>
          <p:cNvSpPr>
            <a:spLocks noChangeArrowheads="1"/>
          </p:cNvSpPr>
          <p:nvPr/>
        </p:nvSpPr>
        <p:spPr bwMode="auto">
          <a:xfrm>
            <a:off x="2843919" y="5922964"/>
            <a:ext cx="182804" cy="349389"/>
          </a:xfrm>
          <a:prstGeom prst="rect">
            <a:avLst/>
          </a:prstGeom>
          <a:noFill/>
          <a:ln w="12700">
            <a:noFill/>
            <a:miter lim="800000"/>
            <a:headEnd/>
            <a:tailEnd/>
          </a:ln>
          <a:effectLst/>
        </p:spPr>
        <p:txBody>
          <a:bodyPr wrap="none" lIns="90486" tIns="44449" rIns="90486" bIns="44449">
            <a:prstTxWarp prst="textNoShape">
              <a:avLst/>
            </a:prstTxWarp>
            <a:spAutoFit/>
          </a:bodyPr>
          <a:lstStyle/>
          <a:p>
            <a:endParaRPr sz="1687" dirty="0">
              <a:latin typeface="Book Antiqua"/>
            </a:endParaRPr>
          </a:p>
        </p:txBody>
      </p:sp>
      <p:sp>
        <p:nvSpPr>
          <p:cNvPr id="2" name="Footer Placeholder 1">
            <a:extLst>
              <a:ext uri="{FF2B5EF4-FFF2-40B4-BE49-F238E27FC236}">
                <a16:creationId xmlns:a16="http://schemas.microsoft.com/office/drawing/2014/main" id="{6C23C834-C56F-4241-874C-78791E5D93A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B905E9D-910F-F547-91E1-DE9C0BA682DC}"/>
              </a:ext>
            </a:extLst>
          </p:cNvPr>
          <p:cNvSpPr>
            <a:spLocks noGrp="1"/>
          </p:cNvSpPr>
          <p:nvPr>
            <p:ph type="sldNum" sz="quarter" idx="4"/>
          </p:nvPr>
        </p:nvSpPr>
        <p:spPr/>
        <p:txBody>
          <a:bodyPr/>
          <a:lstStyle/>
          <a:p>
            <a:fld id="{FD96158B-4539-3C43-9DE5-94C547866200}" type="slidenum">
              <a:rPr lang="en-US"/>
              <a:t>54</a:t>
            </a:fld>
            <a:endParaRPr lang="en-US"/>
          </a:p>
        </p:txBody>
      </p:sp>
    </p:spTree>
    <p:extLst>
      <p:ext uri="{BB962C8B-B14F-4D97-AF65-F5344CB8AC3E}">
        <p14:creationId xmlns:p14="http://schemas.microsoft.com/office/powerpoint/2010/main" val="79614110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600" dirty="0">
                <a:solidFill>
                  <a:schemeClr val="accent6">
                    <a:lumMod val="50000"/>
                  </a:schemeClr>
                </a:solidFill>
                <a:effectLst/>
                <a:latin typeface="+mj-lt"/>
                <a:ea typeface="+mj-ea"/>
                <a:cs typeface="+mj-cs"/>
              </a:rPr>
              <a:t>Distributed Query Optimization</a:t>
            </a:r>
            <a:r>
              <a:rPr lang="en-US" dirty="0"/>
              <a:t> </a:t>
            </a:r>
            <a:endParaRPr lang="fr-FR" dirty="0"/>
          </a:p>
        </p:txBody>
      </p:sp>
      <p:sp>
        <p:nvSpPr>
          <p:cNvPr id="3" name="Espace réservé du contenu 2"/>
          <p:cNvSpPr>
            <a:spLocks noGrp="1"/>
          </p:cNvSpPr>
          <p:nvPr>
            <p:ph idx="1"/>
          </p:nvPr>
        </p:nvSpPr>
        <p:spPr/>
        <p:txBody>
          <a:bodyPr/>
          <a:lstStyle/>
          <a:p>
            <a:r>
              <a:rPr lang="en-US"/>
              <a:t>Dynamic approach</a:t>
            </a:r>
          </a:p>
          <a:p>
            <a:pPr lvl="1"/>
            <a:r>
              <a:rPr lang="en-US"/>
              <a:t>Distributed INGRES</a:t>
            </a:r>
          </a:p>
          <a:p>
            <a:pPr lvl="1"/>
            <a:r>
              <a:rPr lang="en-US"/>
              <a:t>No static cost estimation, only runtime cost information</a:t>
            </a:r>
          </a:p>
          <a:p>
            <a:r>
              <a:rPr lang="en-US"/>
              <a:t>Static approach</a:t>
            </a:r>
          </a:p>
          <a:p>
            <a:pPr lvl="1"/>
            <a:r>
              <a:rPr lang="en-US"/>
              <a:t>System R*</a:t>
            </a:r>
          </a:p>
          <a:p>
            <a:pPr lvl="1"/>
            <a:r>
              <a:rPr lang="en-US"/>
              <a:t>Static cost model</a:t>
            </a:r>
          </a:p>
          <a:p>
            <a:r>
              <a:rPr lang="en-US"/>
              <a:t>Hybrid approach</a:t>
            </a:r>
          </a:p>
          <a:p>
            <a:pPr lvl="1"/>
            <a:r>
              <a:rPr lang="en-US"/>
              <a:t>2-step</a:t>
            </a:r>
          </a:p>
          <a:p>
            <a:endParaRPr lang="en-US"/>
          </a:p>
        </p:txBody>
      </p:sp>
      <p:sp>
        <p:nvSpPr>
          <p:cNvPr id="4" name="Espace réservé du pied de page 3"/>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p:cNvSpPr>
            <a:spLocks noGrp="1"/>
          </p:cNvSpPr>
          <p:nvPr>
            <p:ph type="sldNum" sz="quarter" idx="4"/>
          </p:nvPr>
        </p:nvSpPr>
        <p:spPr/>
        <p:txBody>
          <a:bodyPr/>
          <a:lstStyle/>
          <a:p>
            <a:fld id="{FD96158B-4539-3C43-9DE5-94C547866200}" type="slidenum">
              <a:rPr lang="en-US"/>
              <a:t>55</a:t>
            </a:fld>
            <a:endParaRPr lang="en-US"/>
          </a:p>
        </p:txBody>
      </p:sp>
    </p:spTree>
    <p:extLst>
      <p:ext uri="{BB962C8B-B14F-4D97-AF65-F5344CB8AC3E}">
        <p14:creationId xmlns:p14="http://schemas.microsoft.com/office/powerpoint/2010/main" val="227013178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title"/>
          </p:nvPr>
        </p:nvSpPr>
        <p:spPr>
          <a:noFill/>
          <a:ln/>
        </p:spPr>
        <p:txBody>
          <a:bodyPr/>
          <a:lstStyle/>
          <a:p>
            <a:r>
              <a:rPr lang="en-US" dirty="0"/>
              <a:t>Dynamic Approach</a:t>
            </a:r>
          </a:p>
        </p:txBody>
      </p:sp>
      <p:sp>
        <p:nvSpPr>
          <p:cNvPr id="335874" name="Rectangle 2"/>
          <p:cNvSpPr>
            <a:spLocks noGrp="1" noChangeArrowheads="1"/>
          </p:cNvSpPr>
          <p:nvPr>
            <p:ph idx="1"/>
          </p:nvPr>
        </p:nvSpPr>
        <p:spPr>
          <a:xfrm>
            <a:off x="436003" y="1268760"/>
            <a:ext cx="8229600" cy="4530725"/>
          </a:xfrm>
          <a:noFill/>
          <a:ln/>
        </p:spPr>
        <p:txBody>
          <a:bodyPr/>
          <a:lstStyle/>
          <a:p>
            <a:pPr marL="457200" indent="-457200">
              <a:buSzPct val="100000"/>
              <a:buFont typeface="+mj-lt"/>
              <a:buAutoNum type="arabicPeriod"/>
            </a:pPr>
            <a:r>
              <a:rPr lang="en-US" dirty="0"/>
              <a:t>Execute all monorelation queries (e.g., selection, projection)</a:t>
            </a:r>
          </a:p>
          <a:p>
            <a:pPr marL="457200" indent="-457200">
              <a:buSzPct val="100000"/>
              <a:buFont typeface="+mj-lt"/>
              <a:buAutoNum type="arabicPeriod"/>
            </a:pPr>
            <a:r>
              <a:rPr lang="en-US" dirty="0"/>
              <a:t>Reduce the multirelation query to produce irreducible subqueries </a:t>
            </a:r>
            <a:r>
              <a:rPr lang="en-US" i="1" dirty="0"/>
              <a:t>q</a:t>
            </a:r>
            <a:r>
              <a:rPr lang="en-US" baseline="-25000" dirty="0"/>
              <a:t>1</a:t>
            </a:r>
            <a:r>
              <a:rPr lang="en-US" dirty="0">
                <a:latin typeface="Symbol" charset="2"/>
                <a:cs typeface="Symbol" charset="2"/>
                <a:sym typeface="Symbol"/>
              </a:rPr>
              <a:t> </a:t>
            </a:r>
            <a:r>
              <a:rPr lang="en-US" i="1" dirty="0"/>
              <a:t>q</a:t>
            </a:r>
            <a:r>
              <a:rPr lang="en-US" baseline="-25000" dirty="0"/>
              <a:t>2</a:t>
            </a:r>
            <a:r>
              <a:rPr lang="en-US" dirty="0">
                <a:latin typeface="Symbol" charset="2"/>
                <a:cs typeface="Symbol" charset="2"/>
                <a:sym typeface="Symbol"/>
              </a:rPr>
              <a:t>  </a:t>
            </a:r>
            <a:r>
              <a:rPr lang="en-US" dirty="0"/>
              <a:t>…</a:t>
            </a:r>
            <a:r>
              <a:rPr lang="en-US" dirty="0">
                <a:latin typeface="Symbol" charset="2"/>
                <a:cs typeface="Symbol" charset="2"/>
                <a:sym typeface="Symbol"/>
              </a:rPr>
              <a:t>  </a:t>
            </a:r>
            <a:r>
              <a:rPr lang="en-US" i="1" dirty="0" err="1"/>
              <a:t>q</a:t>
            </a:r>
            <a:r>
              <a:rPr lang="en-US" i="1" baseline="-25000" dirty="0" err="1"/>
              <a:t>n</a:t>
            </a:r>
            <a:r>
              <a:rPr lang="en-US" i="1" baseline="-25000" dirty="0"/>
              <a:t>  </a:t>
            </a:r>
            <a:r>
              <a:rPr lang="en-US" dirty="0"/>
              <a:t>such that there is only one relation between </a:t>
            </a:r>
            <a:r>
              <a:rPr lang="en-US" i="1" dirty="0"/>
              <a:t>q</a:t>
            </a:r>
            <a:r>
              <a:rPr lang="en-US" i="1" baseline="-25000" dirty="0"/>
              <a:t>i</a:t>
            </a:r>
            <a:r>
              <a:rPr lang="en-US" dirty="0"/>
              <a:t> and </a:t>
            </a:r>
            <a:r>
              <a:rPr lang="en-US" i="1" dirty="0"/>
              <a:t>q</a:t>
            </a:r>
            <a:r>
              <a:rPr lang="en-US" i="1" baseline="-25000" dirty="0"/>
              <a:t>i</a:t>
            </a:r>
            <a:r>
              <a:rPr lang="en-US" baseline="-25000" dirty="0"/>
              <a:t>+1</a:t>
            </a:r>
          </a:p>
          <a:p>
            <a:pPr marL="457200" indent="-457200">
              <a:buSzPct val="100000"/>
              <a:buFont typeface="+mj-lt"/>
              <a:buAutoNum type="arabicPeriod"/>
            </a:pPr>
            <a:r>
              <a:rPr lang="en-US" dirty="0"/>
              <a:t>Choose </a:t>
            </a:r>
            <a:r>
              <a:rPr lang="en-US" i="1" dirty="0"/>
              <a:t>q</a:t>
            </a:r>
            <a:r>
              <a:rPr lang="en-US" i="1" baseline="-25000" dirty="0"/>
              <a:t>i</a:t>
            </a:r>
            <a:r>
              <a:rPr lang="en-US" dirty="0"/>
              <a:t> involving the smallest fragments to execute (call MRQ')</a:t>
            </a:r>
          </a:p>
          <a:p>
            <a:pPr marL="457200" indent="-457200">
              <a:buSzPct val="100000"/>
              <a:buFont typeface="+mj-lt"/>
              <a:buAutoNum type="arabicPeriod"/>
            </a:pPr>
            <a:r>
              <a:rPr lang="en-US" dirty="0"/>
              <a:t>Find the best execution strategy for MRQ'</a:t>
            </a:r>
          </a:p>
          <a:p>
            <a:pPr marL="937154" lvl="1" indent="-457200">
              <a:buFont typeface="+mj-lt"/>
              <a:buAutoNum type="arabicPeriod"/>
            </a:pPr>
            <a:r>
              <a:rPr lang="en-US" dirty="0"/>
              <a:t>Determine processing site</a:t>
            </a:r>
          </a:p>
          <a:p>
            <a:pPr marL="800059" lvl="1" indent="-342882">
              <a:buFont typeface="Wingdings" charset="2"/>
              <a:buAutoNum type="arabicPeriod"/>
            </a:pPr>
            <a:r>
              <a:rPr lang="en-US" dirty="0"/>
              <a:t>Determine fragments to move</a:t>
            </a:r>
          </a:p>
          <a:p>
            <a:pPr marL="457200" indent="-457200">
              <a:buSzPct val="100000"/>
              <a:buFont typeface="+mj-lt"/>
              <a:buAutoNum type="arabicPeriod"/>
            </a:pPr>
            <a:r>
              <a:rPr lang="en-US" dirty="0"/>
              <a:t>Repeat </a:t>
            </a:r>
            <a:r>
              <a:rPr lang="en-US" dirty="0">
                <a:solidFill>
                  <a:schemeClr val="accent6">
                    <a:lumMod val="50000"/>
                  </a:schemeClr>
                </a:solidFill>
              </a:rPr>
              <a:t>3</a:t>
            </a:r>
            <a:r>
              <a:rPr lang="en-US" dirty="0"/>
              <a:t> and </a:t>
            </a:r>
            <a:r>
              <a:rPr lang="en-US" dirty="0">
                <a:solidFill>
                  <a:schemeClr val="accent6">
                    <a:lumMod val="50000"/>
                  </a:schemeClr>
                </a:solidFill>
              </a:rPr>
              <a:t>4</a:t>
            </a:r>
          </a:p>
        </p:txBody>
      </p:sp>
      <p:sp>
        <p:nvSpPr>
          <p:cNvPr id="2" name="Footer Placeholder 1">
            <a:extLst>
              <a:ext uri="{FF2B5EF4-FFF2-40B4-BE49-F238E27FC236}">
                <a16:creationId xmlns:a16="http://schemas.microsoft.com/office/drawing/2014/main" id="{6C5FA4F0-7E08-8E4D-994D-8D85171E44E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C820E78-375F-CE43-8FA2-6271BAAA1695}"/>
              </a:ext>
            </a:extLst>
          </p:cNvPr>
          <p:cNvSpPr>
            <a:spLocks noGrp="1"/>
          </p:cNvSpPr>
          <p:nvPr>
            <p:ph type="sldNum" sz="quarter" idx="4"/>
          </p:nvPr>
        </p:nvSpPr>
        <p:spPr/>
        <p:txBody>
          <a:bodyPr/>
          <a:lstStyle/>
          <a:p>
            <a:fld id="{FD96158B-4539-3C43-9DE5-94C547866200}" type="slidenum">
              <a:rPr lang="en-US"/>
              <a:t>56</a:t>
            </a:fld>
            <a:endParaRPr lang="en-US"/>
          </a:p>
        </p:txBody>
      </p:sp>
    </p:spTree>
    <p:extLst>
      <p:ext uri="{BB962C8B-B14F-4D97-AF65-F5344CB8AC3E}">
        <p14:creationId xmlns:p14="http://schemas.microsoft.com/office/powerpoint/2010/main" val="147775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Grp="1" noChangeArrowheads="1"/>
          </p:cNvSpPr>
          <p:nvPr>
            <p:ph type="title"/>
          </p:nvPr>
        </p:nvSpPr>
        <p:spPr>
          <a:noFill/>
          <a:ln/>
        </p:spPr>
        <p:txBody>
          <a:bodyPr/>
          <a:lstStyle/>
          <a:p>
            <a:r>
              <a:rPr lang="en-US" dirty="0"/>
              <a:t>Static Approach</a:t>
            </a:r>
          </a:p>
        </p:txBody>
      </p:sp>
      <p:sp>
        <p:nvSpPr>
          <p:cNvPr id="336898" name="Rectangle 2"/>
          <p:cNvSpPr>
            <a:spLocks noGrp="1" noChangeArrowheads="1"/>
          </p:cNvSpPr>
          <p:nvPr>
            <p:ph idx="1"/>
          </p:nvPr>
        </p:nvSpPr>
        <p:spPr>
          <a:noFill/>
          <a:ln/>
        </p:spPr>
        <p:txBody>
          <a:bodyPr/>
          <a:lstStyle/>
          <a:p>
            <a:pPr>
              <a:lnSpc>
                <a:spcPct val="105000"/>
              </a:lnSpc>
              <a:spcBef>
                <a:spcPct val="60000"/>
              </a:spcBef>
            </a:pPr>
            <a:r>
              <a:rPr lang="en-US" dirty="0"/>
              <a:t>Cost function includes local processing as well as transmission</a:t>
            </a:r>
          </a:p>
          <a:p>
            <a:pPr>
              <a:lnSpc>
                <a:spcPct val="105000"/>
              </a:lnSpc>
              <a:spcBef>
                <a:spcPct val="60000"/>
              </a:spcBef>
            </a:pPr>
            <a:r>
              <a:rPr lang="en-US" dirty="0"/>
              <a:t>Considers only joins</a:t>
            </a:r>
          </a:p>
          <a:p>
            <a:pPr>
              <a:lnSpc>
                <a:spcPct val="105000"/>
              </a:lnSpc>
              <a:spcBef>
                <a:spcPct val="60000"/>
              </a:spcBef>
            </a:pPr>
            <a:r>
              <a:rPr lang="en-US" dirty="0"/>
              <a:t>“Exhaustive” search</a:t>
            </a:r>
          </a:p>
          <a:p>
            <a:pPr>
              <a:lnSpc>
                <a:spcPct val="105000"/>
              </a:lnSpc>
              <a:spcBef>
                <a:spcPct val="60000"/>
              </a:spcBef>
            </a:pPr>
            <a:r>
              <a:rPr lang="en-US" dirty="0"/>
              <a:t>Compilation</a:t>
            </a:r>
          </a:p>
        </p:txBody>
      </p:sp>
      <p:sp>
        <p:nvSpPr>
          <p:cNvPr id="2" name="Footer Placeholder 1">
            <a:extLst>
              <a:ext uri="{FF2B5EF4-FFF2-40B4-BE49-F238E27FC236}">
                <a16:creationId xmlns:a16="http://schemas.microsoft.com/office/drawing/2014/main" id="{32CC990C-38E7-E747-AAA8-D1B9B36E492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98EBA1C-329C-F549-8E3D-83F04FECC0FC}"/>
              </a:ext>
            </a:extLst>
          </p:cNvPr>
          <p:cNvSpPr>
            <a:spLocks noGrp="1"/>
          </p:cNvSpPr>
          <p:nvPr>
            <p:ph type="sldNum" sz="quarter" idx="4"/>
          </p:nvPr>
        </p:nvSpPr>
        <p:spPr/>
        <p:txBody>
          <a:bodyPr/>
          <a:lstStyle/>
          <a:p>
            <a:fld id="{FD96158B-4539-3C43-9DE5-94C547866200}" type="slidenum">
              <a:rPr lang="en-US"/>
              <a:t>57</a:t>
            </a:fld>
            <a:endParaRPr lang="en-US"/>
          </a:p>
        </p:txBody>
      </p:sp>
    </p:spTree>
    <p:extLst>
      <p:ext uri="{BB962C8B-B14F-4D97-AF65-F5344CB8AC3E}">
        <p14:creationId xmlns:p14="http://schemas.microsoft.com/office/powerpoint/2010/main" val="51255656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3" name="Rectangle 3"/>
          <p:cNvSpPr>
            <a:spLocks noGrp="1" noChangeArrowheads="1"/>
          </p:cNvSpPr>
          <p:nvPr>
            <p:ph type="title"/>
          </p:nvPr>
        </p:nvSpPr>
        <p:spPr>
          <a:noFill/>
          <a:ln/>
        </p:spPr>
        <p:txBody>
          <a:bodyPr/>
          <a:lstStyle/>
          <a:p>
            <a:r>
              <a:rPr lang="en-US" dirty="0"/>
              <a:t>Static Approach – Performing Joins</a:t>
            </a:r>
          </a:p>
        </p:txBody>
      </p:sp>
      <p:sp>
        <p:nvSpPr>
          <p:cNvPr id="337922" name="Rectangle 2"/>
          <p:cNvSpPr>
            <a:spLocks noGrp="1" noChangeArrowheads="1"/>
          </p:cNvSpPr>
          <p:nvPr>
            <p:ph idx="1"/>
          </p:nvPr>
        </p:nvSpPr>
        <p:spPr>
          <a:noFill/>
          <a:ln/>
        </p:spPr>
        <p:txBody>
          <a:bodyPr/>
          <a:lstStyle/>
          <a:p>
            <a:r>
              <a:rPr lang="en-US" dirty="0"/>
              <a:t>Ship whole</a:t>
            </a:r>
          </a:p>
          <a:p>
            <a:pPr lvl="1"/>
            <a:r>
              <a:rPr lang="en-US" sz="1969" dirty="0"/>
              <a:t>Larger data transfer</a:t>
            </a:r>
          </a:p>
          <a:p>
            <a:pPr lvl="1"/>
            <a:r>
              <a:rPr lang="en-US" sz="1969" dirty="0"/>
              <a:t>Smaller number of messages</a:t>
            </a:r>
          </a:p>
          <a:p>
            <a:pPr lvl="1"/>
            <a:r>
              <a:rPr lang="en-US" sz="1969" dirty="0"/>
              <a:t>Better if relations are small</a:t>
            </a:r>
          </a:p>
          <a:p>
            <a:r>
              <a:rPr lang="en-US" dirty="0"/>
              <a:t>Fetch as needed</a:t>
            </a:r>
          </a:p>
          <a:p>
            <a:pPr lvl="1"/>
            <a:r>
              <a:rPr lang="en-US" sz="1969" dirty="0"/>
              <a:t>Number of messages = </a:t>
            </a:r>
            <a:r>
              <a:rPr lang="en-US" sz="1969" i="1" dirty="0"/>
              <a:t>O</a:t>
            </a:r>
            <a:r>
              <a:rPr lang="en-US" sz="1969" dirty="0"/>
              <a:t>(cardinality of external relation)</a:t>
            </a:r>
          </a:p>
          <a:p>
            <a:pPr lvl="1"/>
            <a:r>
              <a:rPr lang="en-US" sz="1969" dirty="0"/>
              <a:t>Data transfer per message is minimal</a:t>
            </a:r>
          </a:p>
          <a:p>
            <a:pPr lvl="1"/>
            <a:r>
              <a:rPr lang="en-US" sz="1969" dirty="0"/>
              <a:t>Better if relations are large and the selectivity is good</a:t>
            </a:r>
          </a:p>
        </p:txBody>
      </p:sp>
      <p:sp>
        <p:nvSpPr>
          <p:cNvPr id="2" name="Footer Placeholder 1">
            <a:extLst>
              <a:ext uri="{FF2B5EF4-FFF2-40B4-BE49-F238E27FC236}">
                <a16:creationId xmlns:a16="http://schemas.microsoft.com/office/drawing/2014/main" id="{C21020DC-BBB4-3C4F-BD69-2691321F4EE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5F3202E-BE04-244C-8466-4A725D1EA16E}"/>
              </a:ext>
            </a:extLst>
          </p:cNvPr>
          <p:cNvSpPr>
            <a:spLocks noGrp="1"/>
          </p:cNvSpPr>
          <p:nvPr>
            <p:ph type="sldNum" sz="quarter" idx="4"/>
          </p:nvPr>
        </p:nvSpPr>
        <p:spPr/>
        <p:txBody>
          <a:bodyPr/>
          <a:lstStyle/>
          <a:p>
            <a:fld id="{FD96158B-4539-3C43-9DE5-94C547866200}" type="slidenum">
              <a:rPr lang="en-US"/>
              <a:t>58</a:t>
            </a:fld>
            <a:endParaRPr lang="en-US"/>
          </a:p>
        </p:txBody>
      </p:sp>
    </p:spTree>
    <p:extLst>
      <p:ext uri="{BB962C8B-B14F-4D97-AF65-F5344CB8AC3E}">
        <p14:creationId xmlns:p14="http://schemas.microsoft.com/office/powerpoint/2010/main" val="24109125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p:cNvSpPr>
            <a:spLocks noGrp="1" noChangeArrowheads="1"/>
          </p:cNvSpPr>
          <p:nvPr>
            <p:ph type="title"/>
          </p:nvPr>
        </p:nvSpPr>
        <p:spPr>
          <a:xfrm>
            <a:off x="457200" y="277813"/>
            <a:ext cx="8579296" cy="1139825"/>
          </a:xfrm>
          <a:noFill/>
          <a:ln/>
        </p:spPr>
        <p:txBody>
          <a:bodyPr/>
          <a:lstStyle/>
          <a:p>
            <a:r>
              <a:rPr lang="en-US" dirty="0"/>
              <a:t>Static Approach –</a:t>
            </a:r>
            <a:br>
              <a:rPr lang="en-US" dirty="0"/>
            </a:br>
            <a:r>
              <a:rPr lang="en-US" dirty="0"/>
              <a:t>Vertical Partitioning &amp; Joins</a:t>
            </a:r>
          </a:p>
        </p:txBody>
      </p:sp>
      <p:sp>
        <p:nvSpPr>
          <p:cNvPr id="338946" name="Rectangle 2"/>
          <p:cNvSpPr>
            <a:spLocks noGrp="1" noChangeArrowheads="1"/>
          </p:cNvSpPr>
          <p:nvPr>
            <p:ph idx="1"/>
          </p:nvPr>
        </p:nvSpPr>
        <p:spPr>
          <a:noFill/>
          <a:ln/>
        </p:spPr>
        <p:txBody>
          <a:bodyPr/>
          <a:lstStyle/>
          <a:p>
            <a:pPr marL="404792" indent="-404792">
              <a:spcBef>
                <a:spcPct val="65000"/>
              </a:spcBef>
              <a:buNone/>
              <a:tabLst>
                <a:tab pos="2065233" algn="l"/>
                <a:tab pos="2522409" algn="l"/>
              </a:tabLst>
            </a:pPr>
            <a:r>
              <a:rPr lang="en-US" dirty="0">
                <a:solidFill>
                  <a:schemeClr val="accent6">
                    <a:lumMod val="50000"/>
                  </a:schemeClr>
                </a:solidFill>
              </a:rPr>
              <a:t>1.</a:t>
            </a:r>
            <a:r>
              <a:rPr lang="en-US" dirty="0">
                <a:solidFill>
                  <a:schemeClr val="accent2"/>
                </a:solidFill>
              </a:rPr>
              <a:t>	</a:t>
            </a:r>
            <a:r>
              <a:rPr lang="en-US" dirty="0">
                <a:solidFill>
                  <a:schemeClr val="tx2"/>
                </a:solidFill>
              </a:rPr>
              <a:t>Move outer relation tuples to the site of the inner relation</a:t>
            </a:r>
            <a:endParaRPr lang="en-US" dirty="0"/>
          </a:p>
          <a:p>
            <a:pPr marL="861969" lvl="1" indent="-342882">
              <a:spcBef>
                <a:spcPct val="65000"/>
              </a:spcBef>
              <a:buNone/>
              <a:tabLst>
                <a:tab pos="2065233" algn="l"/>
                <a:tab pos="2522409" algn="l"/>
              </a:tabLst>
            </a:pPr>
            <a:r>
              <a:rPr lang="en-US" sz="1969" dirty="0">
                <a:solidFill>
                  <a:schemeClr val="accent6">
                    <a:lumMod val="50000"/>
                  </a:schemeClr>
                </a:solidFill>
              </a:rPr>
              <a:t>(a)</a:t>
            </a:r>
            <a:r>
              <a:rPr lang="en-US" sz="1969" dirty="0"/>
              <a:t>	Retrieve outer tuples</a:t>
            </a:r>
          </a:p>
          <a:p>
            <a:pPr marL="861969" lvl="1" indent="-342882">
              <a:spcBef>
                <a:spcPct val="65000"/>
              </a:spcBef>
              <a:buNone/>
              <a:tabLst>
                <a:tab pos="2065233" algn="l"/>
                <a:tab pos="2522409" algn="l"/>
              </a:tabLst>
            </a:pPr>
            <a:r>
              <a:rPr lang="en-US" sz="1969" dirty="0">
                <a:solidFill>
                  <a:schemeClr val="accent6">
                    <a:lumMod val="50000"/>
                  </a:schemeClr>
                </a:solidFill>
              </a:rPr>
              <a:t>(</a:t>
            </a:r>
            <a:r>
              <a:rPr lang="en-US" sz="1969" dirty="0" err="1">
                <a:solidFill>
                  <a:schemeClr val="accent6">
                    <a:lumMod val="50000"/>
                  </a:schemeClr>
                </a:solidFill>
              </a:rPr>
              <a:t>b</a:t>
            </a:r>
            <a:r>
              <a:rPr lang="en-US" sz="1969" dirty="0">
                <a:solidFill>
                  <a:schemeClr val="accent6">
                    <a:lumMod val="50000"/>
                  </a:schemeClr>
                </a:solidFill>
              </a:rPr>
              <a:t>)</a:t>
            </a:r>
            <a:r>
              <a:rPr lang="en-US" sz="1969" dirty="0"/>
              <a:t>	Send them to the inner relation site</a:t>
            </a:r>
          </a:p>
          <a:p>
            <a:pPr marL="861969" lvl="1" indent="-342882">
              <a:spcBef>
                <a:spcPct val="65000"/>
              </a:spcBef>
              <a:buNone/>
              <a:tabLst>
                <a:tab pos="2065233" algn="l"/>
                <a:tab pos="2522409" algn="l"/>
              </a:tabLst>
            </a:pPr>
            <a:r>
              <a:rPr lang="en-US" sz="1969" dirty="0">
                <a:solidFill>
                  <a:schemeClr val="accent6">
                    <a:lumMod val="50000"/>
                  </a:schemeClr>
                </a:solidFill>
              </a:rPr>
              <a:t>(</a:t>
            </a:r>
            <a:r>
              <a:rPr lang="en-US" sz="1969" dirty="0" err="1">
                <a:solidFill>
                  <a:schemeClr val="accent6">
                    <a:lumMod val="50000"/>
                  </a:schemeClr>
                </a:solidFill>
              </a:rPr>
              <a:t>c</a:t>
            </a:r>
            <a:r>
              <a:rPr lang="en-US" sz="1969" dirty="0">
                <a:solidFill>
                  <a:schemeClr val="accent6">
                    <a:lumMod val="50000"/>
                  </a:schemeClr>
                </a:solidFill>
              </a:rPr>
              <a:t>)</a:t>
            </a:r>
            <a:r>
              <a:rPr lang="en-US" sz="1969" dirty="0"/>
              <a:t>	Join them as they arrive</a:t>
            </a:r>
          </a:p>
          <a:p>
            <a:pPr marL="1204851" lvl="2">
              <a:lnSpc>
                <a:spcPct val="150000"/>
              </a:lnSpc>
              <a:spcBef>
                <a:spcPct val="65000"/>
              </a:spcBef>
              <a:buNone/>
              <a:tabLst>
                <a:tab pos="2065233" algn="l"/>
                <a:tab pos="2522409" algn="l"/>
              </a:tabLst>
            </a:pPr>
            <a:r>
              <a:rPr lang="en-US" sz="1969" dirty="0"/>
              <a:t>Total Cost = 	cost(retrieving qualified outer tuples) </a:t>
            </a:r>
          </a:p>
          <a:p>
            <a:pPr marL="2771454" lvl="2">
              <a:lnSpc>
                <a:spcPct val="150000"/>
              </a:lnSpc>
              <a:spcBef>
                <a:spcPts val="0"/>
              </a:spcBef>
              <a:buNone/>
              <a:tabLst>
                <a:tab pos="2065233" algn="l"/>
                <a:tab pos="2522409" algn="l"/>
              </a:tabLst>
            </a:pPr>
            <a:r>
              <a:rPr lang="en-US" sz="1969" dirty="0"/>
              <a:t>+	no. of outer tuples fetched </a:t>
            </a:r>
            <a:r>
              <a:rPr lang="en-US" sz="1969" dirty="0">
                <a:sym typeface="Symbol"/>
              </a:rPr>
              <a:t>*</a:t>
            </a:r>
            <a:r>
              <a:rPr lang="en-US" sz="1969" dirty="0">
                <a:latin typeface="Symbol" charset="2"/>
                <a:sym typeface="Symbol"/>
              </a:rPr>
              <a:t> </a:t>
            </a:r>
            <a:r>
              <a:rPr lang="en-US" sz="1969" dirty="0"/>
              <a:t>cost(retrieving qualified inner tuples) </a:t>
            </a:r>
          </a:p>
          <a:p>
            <a:pPr marL="2771454" lvl="2">
              <a:lnSpc>
                <a:spcPct val="150000"/>
              </a:lnSpc>
              <a:spcBef>
                <a:spcPts val="0"/>
              </a:spcBef>
              <a:buNone/>
              <a:tabLst>
                <a:tab pos="2065233" algn="l"/>
                <a:tab pos="2522409" algn="l"/>
              </a:tabLst>
            </a:pPr>
            <a:r>
              <a:rPr lang="en-US" sz="1969" dirty="0"/>
              <a:t>+ msg. cost </a:t>
            </a:r>
            <a:r>
              <a:rPr lang="en-US" sz="1969" dirty="0">
                <a:sym typeface="Symbol"/>
              </a:rPr>
              <a:t>*</a:t>
            </a:r>
            <a:r>
              <a:rPr lang="en-US" sz="1969" dirty="0">
                <a:latin typeface="Symbol" charset="2"/>
                <a:sym typeface="Symbol"/>
              </a:rPr>
              <a:t> </a:t>
            </a:r>
            <a:r>
              <a:rPr lang="en-US" sz="1969" dirty="0"/>
              <a:t>(no. outer tuples fetched</a:t>
            </a:r>
            <a:r>
              <a:rPr lang="en-US" sz="1969" dirty="0">
                <a:latin typeface="Symbol" charset="2"/>
                <a:sym typeface="Symbol"/>
              </a:rPr>
              <a:t> </a:t>
            </a:r>
            <a:r>
              <a:rPr lang="en-US" sz="1969" dirty="0">
                <a:sym typeface="Symbol"/>
              </a:rPr>
              <a:t>*</a:t>
            </a:r>
            <a:r>
              <a:rPr lang="en-US" sz="1969" dirty="0">
                <a:latin typeface="Symbol" charset="2"/>
                <a:sym typeface="Symbol"/>
              </a:rPr>
              <a:t>  </a:t>
            </a:r>
            <a:r>
              <a:rPr lang="en-US" sz="1969" dirty="0"/>
              <a:t>avg. outer tuple size)/msg. size</a:t>
            </a:r>
          </a:p>
        </p:txBody>
      </p:sp>
      <p:sp>
        <p:nvSpPr>
          <p:cNvPr id="2" name="Footer Placeholder 1">
            <a:extLst>
              <a:ext uri="{FF2B5EF4-FFF2-40B4-BE49-F238E27FC236}">
                <a16:creationId xmlns:a16="http://schemas.microsoft.com/office/drawing/2014/main" id="{E6C3B0D9-71DC-E84D-86FE-082B0AA7451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E746698-CA97-2B40-B8F6-E350C09E2A77}"/>
              </a:ext>
            </a:extLst>
          </p:cNvPr>
          <p:cNvSpPr>
            <a:spLocks noGrp="1"/>
          </p:cNvSpPr>
          <p:nvPr>
            <p:ph type="sldNum" sz="quarter" idx="4"/>
          </p:nvPr>
        </p:nvSpPr>
        <p:spPr/>
        <p:txBody>
          <a:bodyPr/>
          <a:lstStyle/>
          <a:p>
            <a:fld id="{FD96158B-4539-3C43-9DE5-94C547866200}" type="slidenum">
              <a:rPr lang="en-US"/>
              <a:t>59</a:t>
            </a:fld>
            <a:endParaRPr lang="en-US"/>
          </a:p>
        </p:txBody>
      </p:sp>
    </p:spTree>
    <p:extLst>
      <p:ext uri="{BB962C8B-B14F-4D97-AF65-F5344CB8AC3E}">
        <p14:creationId xmlns:p14="http://schemas.microsoft.com/office/powerpoint/2010/main" val="3290226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noFill/>
          <a:ln/>
        </p:spPr>
        <p:txBody>
          <a:bodyPr/>
          <a:lstStyle/>
          <a:p>
            <a:r>
              <a:rPr lang="en-US" dirty="0"/>
              <a:t>Distributed Database - User View</a:t>
            </a:r>
          </a:p>
        </p:txBody>
      </p:sp>
      <p:sp>
        <p:nvSpPr>
          <p:cNvPr id="93187" name="Line 3"/>
          <p:cNvSpPr>
            <a:spLocks noChangeShapeType="1"/>
          </p:cNvSpPr>
          <p:nvPr/>
        </p:nvSpPr>
        <p:spPr bwMode="auto">
          <a:xfrm>
            <a:off x="2130425" y="2141762"/>
            <a:ext cx="730250" cy="752475"/>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88" name="Line 4"/>
          <p:cNvSpPr>
            <a:spLocks noChangeShapeType="1"/>
          </p:cNvSpPr>
          <p:nvPr/>
        </p:nvSpPr>
        <p:spPr bwMode="auto">
          <a:xfrm>
            <a:off x="4699000" y="1771874"/>
            <a:ext cx="0" cy="665163"/>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89" name="Line 5"/>
          <p:cNvSpPr>
            <a:spLocks noChangeShapeType="1"/>
          </p:cNvSpPr>
          <p:nvPr/>
        </p:nvSpPr>
        <p:spPr bwMode="auto">
          <a:xfrm flipH="1">
            <a:off x="6696075" y="2025874"/>
            <a:ext cx="501650" cy="8382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90" name="Line 6"/>
          <p:cNvSpPr>
            <a:spLocks noChangeShapeType="1"/>
          </p:cNvSpPr>
          <p:nvPr/>
        </p:nvSpPr>
        <p:spPr bwMode="auto">
          <a:xfrm flipH="1" flipV="1">
            <a:off x="6802439" y="4549999"/>
            <a:ext cx="585787" cy="690563"/>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91" name="Line 7"/>
          <p:cNvSpPr>
            <a:spLocks noChangeShapeType="1"/>
          </p:cNvSpPr>
          <p:nvPr/>
        </p:nvSpPr>
        <p:spPr bwMode="auto">
          <a:xfrm flipV="1">
            <a:off x="4919663" y="5029424"/>
            <a:ext cx="0" cy="26035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92" name="Oval 8"/>
          <p:cNvSpPr>
            <a:spLocks noChangeArrowheads="1"/>
          </p:cNvSpPr>
          <p:nvPr/>
        </p:nvSpPr>
        <p:spPr bwMode="auto">
          <a:xfrm>
            <a:off x="2306638" y="2462436"/>
            <a:ext cx="5089525" cy="2554287"/>
          </a:xfrm>
          <a:prstGeom prst="ellipse">
            <a:avLst/>
          </a:prstGeom>
          <a:noFill/>
          <a:ln w="508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93" name="Oval 9"/>
          <p:cNvSpPr>
            <a:spLocks noChangeArrowheads="1"/>
          </p:cNvSpPr>
          <p:nvPr/>
        </p:nvSpPr>
        <p:spPr bwMode="auto">
          <a:xfrm>
            <a:off x="3194051" y="2979962"/>
            <a:ext cx="214313" cy="217487"/>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94" name="Oval 10"/>
          <p:cNvSpPr>
            <a:spLocks noChangeArrowheads="1"/>
          </p:cNvSpPr>
          <p:nvPr/>
        </p:nvSpPr>
        <p:spPr bwMode="auto">
          <a:xfrm>
            <a:off x="6294439" y="3746723"/>
            <a:ext cx="214312" cy="217488"/>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95" name="Oval 11"/>
          <p:cNvSpPr>
            <a:spLocks noChangeArrowheads="1"/>
          </p:cNvSpPr>
          <p:nvPr/>
        </p:nvSpPr>
        <p:spPr bwMode="auto">
          <a:xfrm>
            <a:off x="5689601" y="2979962"/>
            <a:ext cx="214313" cy="217487"/>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96" name="Oval 12"/>
          <p:cNvSpPr>
            <a:spLocks noChangeArrowheads="1"/>
          </p:cNvSpPr>
          <p:nvPr/>
        </p:nvSpPr>
        <p:spPr bwMode="auto">
          <a:xfrm>
            <a:off x="2816226" y="3592737"/>
            <a:ext cx="214313" cy="217487"/>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97" name="Oval 13"/>
          <p:cNvSpPr>
            <a:spLocks noChangeArrowheads="1"/>
          </p:cNvSpPr>
          <p:nvPr/>
        </p:nvSpPr>
        <p:spPr bwMode="auto">
          <a:xfrm>
            <a:off x="4479926" y="2749773"/>
            <a:ext cx="212725" cy="217488"/>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98" name="Oval 14"/>
          <p:cNvSpPr>
            <a:spLocks noChangeArrowheads="1"/>
          </p:cNvSpPr>
          <p:nvPr/>
        </p:nvSpPr>
        <p:spPr bwMode="auto">
          <a:xfrm>
            <a:off x="5613401" y="4589686"/>
            <a:ext cx="214313" cy="215900"/>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199" name="Oval 15"/>
          <p:cNvSpPr>
            <a:spLocks noChangeArrowheads="1"/>
          </p:cNvSpPr>
          <p:nvPr/>
        </p:nvSpPr>
        <p:spPr bwMode="auto">
          <a:xfrm>
            <a:off x="2816226" y="3976911"/>
            <a:ext cx="214313" cy="215900"/>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00" name="Oval 16"/>
          <p:cNvSpPr>
            <a:spLocks noChangeArrowheads="1"/>
          </p:cNvSpPr>
          <p:nvPr/>
        </p:nvSpPr>
        <p:spPr bwMode="auto">
          <a:xfrm>
            <a:off x="3497263" y="4435698"/>
            <a:ext cx="214312" cy="217488"/>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01" name="Oval 17"/>
          <p:cNvSpPr>
            <a:spLocks noChangeArrowheads="1"/>
          </p:cNvSpPr>
          <p:nvPr/>
        </p:nvSpPr>
        <p:spPr bwMode="auto">
          <a:xfrm>
            <a:off x="4933950" y="3056162"/>
            <a:ext cx="212725" cy="217487"/>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02" name="Oval 18"/>
          <p:cNvSpPr>
            <a:spLocks noChangeArrowheads="1"/>
          </p:cNvSpPr>
          <p:nvPr/>
        </p:nvSpPr>
        <p:spPr bwMode="auto">
          <a:xfrm>
            <a:off x="6218238" y="3056162"/>
            <a:ext cx="214312" cy="217487"/>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03" name="Oval 19"/>
          <p:cNvSpPr>
            <a:spLocks noChangeArrowheads="1"/>
          </p:cNvSpPr>
          <p:nvPr/>
        </p:nvSpPr>
        <p:spPr bwMode="auto">
          <a:xfrm>
            <a:off x="3724275" y="3210148"/>
            <a:ext cx="212725" cy="215900"/>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04" name="Oval 20"/>
          <p:cNvSpPr>
            <a:spLocks noChangeArrowheads="1"/>
          </p:cNvSpPr>
          <p:nvPr/>
        </p:nvSpPr>
        <p:spPr bwMode="auto">
          <a:xfrm>
            <a:off x="5010150" y="3746723"/>
            <a:ext cx="212725" cy="217488"/>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05" name="Oval 21"/>
          <p:cNvSpPr>
            <a:spLocks noChangeArrowheads="1"/>
          </p:cNvSpPr>
          <p:nvPr/>
        </p:nvSpPr>
        <p:spPr bwMode="auto">
          <a:xfrm>
            <a:off x="5084763" y="4589686"/>
            <a:ext cx="214312" cy="215900"/>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06" name="Oval 22"/>
          <p:cNvSpPr>
            <a:spLocks noChangeArrowheads="1"/>
          </p:cNvSpPr>
          <p:nvPr/>
        </p:nvSpPr>
        <p:spPr bwMode="auto">
          <a:xfrm>
            <a:off x="3497263" y="2902173"/>
            <a:ext cx="214312" cy="217488"/>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07" name="Oval 23"/>
          <p:cNvSpPr>
            <a:spLocks noChangeArrowheads="1"/>
          </p:cNvSpPr>
          <p:nvPr/>
        </p:nvSpPr>
        <p:spPr bwMode="auto">
          <a:xfrm>
            <a:off x="5916614" y="4589686"/>
            <a:ext cx="214312" cy="215900"/>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08" name="Oval 24"/>
          <p:cNvSpPr>
            <a:spLocks noChangeArrowheads="1"/>
          </p:cNvSpPr>
          <p:nvPr/>
        </p:nvSpPr>
        <p:spPr bwMode="auto">
          <a:xfrm>
            <a:off x="5916614" y="3286348"/>
            <a:ext cx="214312" cy="215900"/>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09" name="Oval 25"/>
          <p:cNvSpPr>
            <a:spLocks noChangeArrowheads="1"/>
          </p:cNvSpPr>
          <p:nvPr/>
        </p:nvSpPr>
        <p:spPr bwMode="auto">
          <a:xfrm>
            <a:off x="3798888" y="4435698"/>
            <a:ext cx="214312" cy="217488"/>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10" name="Oval 26"/>
          <p:cNvSpPr>
            <a:spLocks noChangeArrowheads="1"/>
          </p:cNvSpPr>
          <p:nvPr/>
        </p:nvSpPr>
        <p:spPr bwMode="auto">
          <a:xfrm>
            <a:off x="5010150" y="2673573"/>
            <a:ext cx="212725" cy="215900"/>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11" name="Oval 27"/>
          <p:cNvSpPr>
            <a:spLocks noChangeArrowheads="1"/>
          </p:cNvSpPr>
          <p:nvPr/>
        </p:nvSpPr>
        <p:spPr bwMode="auto">
          <a:xfrm>
            <a:off x="6521451" y="4129312"/>
            <a:ext cx="214313" cy="217487"/>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12" name="Oval 28"/>
          <p:cNvSpPr>
            <a:spLocks noChangeArrowheads="1"/>
          </p:cNvSpPr>
          <p:nvPr/>
        </p:nvSpPr>
        <p:spPr bwMode="auto">
          <a:xfrm>
            <a:off x="3949700" y="3822923"/>
            <a:ext cx="215900" cy="217488"/>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13" name="Oval 29"/>
          <p:cNvSpPr>
            <a:spLocks noChangeArrowheads="1"/>
          </p:cNvSpPr>
          <p:nvPr/>
        </p:nvSpPr>
        <p:spPr bwMode="auto">
          <a:xfrm>
            <a:off x="3346450" y="3286348"/>
            <a:ext cx="212725" cy="215900"/>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14" name="Oval 30"/>
          <p:cNvSpPr>
            <a:spLocks noChangeArrowheads="1"/>
          </p:cNvSpPr>
          <p:nvPr/>
        </p:nvSpPr>
        <p:spPr bwMode="auto">
          <a:xfrm>
            <a:off x="5235576" y="3438749"/>
            <a:ext cx="214313" cy="217488"/>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15" name="Oval 31"/>
          <p:cNvSpPr>
            <a:spLocks noChangeArrowheads="1"/>
          </p:cNvSpPr>
          <p:nvPr/>
        </p:nvSpPr>
        <p:spPr bwMode="auto">
          <a:xfrm>
            <a:off x="3270251" y="4281712"/>
            <a:ext cx="214313" cy="219075"/>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16" name="Oval 32"/>
          <p:cNvSpPr>
            <a:spLocks noChangeArrowheads="1"/>
          </p:cNvSpPr>
          <p:nvPr/>
        </p:nvSpPr>
        <p:spPr bwMode="auto">
          <a:xfrm>
            <a:off x="5537200" y="4129312"/>
            <a:ext cx="215900" cy="217487"/>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17" name="Oval 33"/>
          <p:cNvSpPr>
            <a:spLocks noChangeArrowheads="1"/>
          </p:cNvSpPr>
          <p:nvPr/>
        </p:nvSpPr>
        <p:spPr bwMode="auto">
          <a:xfrm>
            <a:off x="6596064" y="3822923"/>
            <a:ext cx="214312" cy="217488"/>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18" name="Oval 34"/>
          <p:cNvSpPr>
            <a:spLocks noChangeArrowheads="1"/>
          </p:cNvSpPr>
          <p:nvPr/>
        </p:nvSpPr>
        <p:spPr bwMode="auto">
          <a:xfrm>
            <a:off x="5991226" y="2902173"/>
            <a:ext cx="214313" cy="217488"/>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19" name="Oval 35"/>
          <p:cNvSpPr>
            <a:spLocks noChangeArrowheads="1"/>
          </p:cNvSpPr>
          <p:nvPr/>
        </p:nvSpPr>
        <p:spPr bwMode="auto">
          <a:xfrm>
            <a:off x="4556125" y="3132362"/>
            <a:ext cx="212725" cy="219075"/>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20" name="Oval 36"/>
          <p:cNvSpPr>
            <a:spLocks noChangeArrowheads="1"/>
          </p:cNvSpPr>
          <p:nvPr/>
        </p:nvSpPr>
        <p:spPr bwMode="auto">
          <a:xfrm>
            <a:off x="3648076" y="4205512"/>
            <a:ext cx="214313" cy="217487"/>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21" name="Oval 37"/>
          <p:cNvSpPr>
            <a:spLocks noChangeArrowheads="1"/>
          </p:cNvSpPr>
          <p:nvPr/>
        </p:nvSpPr>
        <p:spPr bwMode="auto">
          <a:xfrm>
            <a:off x="2514601" y="3822923"/>
            <a:ext cx="214313" cy="217488"/>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22" name="Oval 38"/>
          <p:cNvSpPr>
            <a:spLocks noChangeArrowheads="1"/>
          </p:cNvSpPr>
          <p:nvPr/>
        </p:nvSpPr>
        <p:spPr bwMode="auto">
          <a:xfrm>
            <a:off x="4178301" y="2825973"/>
            <a:ext cx="212725" cy="217488"/>
          </a:xfrm>
          <a:prstGeom prst="ellipse">
            <a:avLst/>
          </a:prstGeom>
          <a:solidFill>
            <a:srgbClr val="FC0128"/>
          </a:solidFill>
          <a:ln w="12700">
            <a:solidFill>
              <a:srgbClr val="FC012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23" name="Oval 39"/>
          <p:cNvSpPr>
            <a:spLocks noChangeArrowheads="1"/>
          </p:cNvSpPr>
          <p:nvPr/>
        </p:nvSpPr>
        <p:spPr bwMode="auto">
          <a:xfrm>
            <a:off x="3497263" y="3822923"/>
            <a:ext cx="214312" cy="217488"/>
          </a:xfrm>
          <a:prstGeom prst="ellipse">
            <a:avLst/>
          </a:prstGeom>
          <a:solidFill>
            <a:srgbClr val="FC0128"/>
          </a:solidFill>
          <a:ln w="12700">
            <a:solidFill>
              <a:srgbClr val="FC012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24" name="Oval 40"/>
          <p:cNvSpPr>
            <a:spLocks noChangeArrowheads="1"/>
          </p:cNvSpPr>
          <p:nvPr/>
        </p:nvSpPr>
        <p:spPr bwMode="auto">
          <a:xfrm>
            <a:off x="4403726" y="4281712"/>
            <a:ext cx="214313" cy="219075"/>
          </a:xfrm>
          <a:prstGeom prst="ellipse">
            <a:avLst/>
          </a:prstGeom>
          <a:solidFill>
            <a:srgbClr val="FC0128"/>
          </a:solidFill>
          <a:ln w="12700">
            <a:solidFill>
              <a:srgbClr val="FC012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25" name="Oval 41"/>
          <p:cNvSpPr>
            <a:spLocks noChangeArrowheads="1"/>
          </p:cNvSpPr>
          <p:nvPr/>
        </p:nvSpPr>
        <p:spPr bwMode="auto">
          <a:xfrm>
            <a:off x="4630739" y="3746723"/>
            <a:ext cx="214312" cy="217488"/>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26" name="Oval 42"/>
          <p:cNvSpPr>
            <a:spLocks noChangeArrowheads="1"/>
          </p:cNvSpPr>
          <p:nvPr/>
        </p:nvSpPr>
        <p:spPr bwMode="auto">
          <a:xfrm>
            <a:off x="5311775" y="4359498"/>
            <a:ext cx="212725" cy="217488"/>
          </a:xfrm>
          <a:prstGeom prst="ellipse">
            <a:avLst/>
          </a:prstGeom>
          <a:solidFill>
            <a:srgbClr val="FC0128"/>
          </a:solidFill>
          <a:ln w="12700">
            <a:solidFill>
              <a:srgbClr val="FC012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27" name="Oval 43"/>
          <p:cNvSpPr>
            <a:spLocks noChangeArrowheads="1"/>
          </p:cNvSpPr>
          <p:nvPr/>
        </p:nvSpPr>
        <p:spPr bwMode="auto">
          <a:xfrm>
            <a:off x="5387976" y="2979962"/>
            <a:ext cx="212725" cy="217487"/>
          </a:xfrm>
          <a:prstGeom prst="ellipse">
            <a:avLst/>
          </a:prstGeom>
          <a:solidFill>
            <a:srgbClr val="FC0128"/>
          </a:solidFill>
          <a:ln w="12700">
            <a:solidFill>
              <a:srgbClr val="FC012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28" name="Oval 44"/>
          <p:cNvSpPr>
            <a:spLocks noChangeArrowheads="1"/>
          </p:cNvSpPr>
          <p:nvPr/>
        </p:nvSpPr>
        <p:spPr bwMode="auto">
          <a:xfrm>
            <a:off x="6596064" y="3364136"/>
            <a:ext cx="214312" cy="215900"/>
          </a:xfrm>
          <a:prstGeom prst="ellipse">
            <a:avLst/>
          </a:prstGeom>
          <a:solidFill>
            <a:srgbClr val="FC0128"/>
          </a:solidFill>
          <a:ln w="12700">
            <a:solidFill>
              <a:srgbClr val="FC012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29" name="Oval 45"/>
          <p:cNvSpPr>
            <a:spLocks noChangeArrowheads="1"/>
          </p:cNvSpPr>
          <p:nvPr/>
        </p:nvSpPr>
        <p:spPr bwMode="auto">
          <a:xfrm>
            <a:off x="6899276" y="3976911"/>
            <a:ext cx="214313" cy="215900"/>
          </a:xfrm>
          <a:prstGeom prst="ellipse">
            <a:avLst/>
          </a:prstGeom>
          <a:solidFill>
            <a:srgbClr val="FC0128"/>
          </a:solidFill>
          <a:ln w="12700">
            <a:solidFill>
              <a:srgbClr val="FC012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30" name="Oval 46"/>
          <p:cNvSpPr>
            <a:spLocks noChangeArrowheads="1"/>
          </p:cNvSpPr>
          <p:nvPr/>
        </p:nvSpPr>
        <p:spPr bwMode="auto">
          <a:xfrm>
            <a:off x="3875088" y="2673573"/>
            <a:ext cx="214312" cy="215900"/>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31" name="Oval 47"/>
          <p:cNvSpPr>
            <a:spLocks noChangeArrowheads="1"/>
          </p:cNvSpPr>
          <p:nvPr/>
        </p:nvSpPr>
        <p:spPr bwMode="auto">
          <a:xfrm>
            <a:off x="3119438" y="3822923"/>
            <a:ext cx="214312" cy="217488"/>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32" name="Oval 48"/>
          <p:cNvSpPr>
            <a:spLocks noChangeArrowheads="1"/>
          </p:cNvSpPr>
          <p:nvPr/>
        </p:nvSpPr>
        <p:spPr bwMode="auto">
          <a:xfrm>
            <a:off x="2816226" y="3210148"/>
            <a:ext cx="214313" cy="215900"/>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33" name="Oval 49"/>
          <p:cNvSpPr>
            <a:spLocks noChangeArrowheads="1"/>
          </p:cNvSpPr>
          <p:nvPr/>
        </p:nvSpPr>
        <p:spPr bwMode="auto">
          <a:xfrm>
            <a:off x="6067426" y="4129312"/>
            <a:ext cx="214313" cy="217487"/>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34" name="Oval 50"/>
          <p:cNvSpPr>
            <a:spLocks noChangeArrowheads="1"/>
          </p:cNvSpPr>
          <p:nvPr/>
        </p:nvSpPr>
        <p:spPr bwMode="auto">
          <a:xfrm>
            <a:off x="5613401" y="3822923"/>
            <a:ext cx="214313" cy="217488"/>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35" name="Oval 51"/>
          <p:cNvSpPr>
            <a:spLocks noChangeArrowheads="1"/>
          </p:cNvSpPr>
          <p:nvPr/>
        </p:nvSpPr>
        <p:spPr bwMode="auto">
          <a:xfrm>
            <a:off x="4102101" y="3514949"/>
            <a:ext cx="212725" cy="219075"/>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36" name="Oval 52"/>
          <p:cNvSpPr>
            <a:spLocks noChangeArrowheads="1"/>
          </p:cNvSpPr>
          <p:nvPr/>
        </p:nvSpPr>
        <p:spPr bwMode="auto">
          <a:xfrm>
            <a:off x="4556125" y="4665887"/>
            <a:ext cx="212725" cy="217487"/>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37" name="Oval 53"/>
          <p:cNvSpPr>
            <a:spLocks noChangeArrowheads="1"/>
          </p:cNvSpPr>
          <p:nvPr/>
        </p:nvSpPr>
        <p:spPr bwMode="auto">
          <a:xfrm>
            <a:off x="4252914" y="3899123"/>
            <a:ext cx="214312" cy="217488"/>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38" name="Oval 54"/>
          <p:cNvSpPr>
            <a:spLocks noChangeArrowheads="1"/>
          </p:cNvSpPr>
          <p:nvPr/>
        </p:nvSpPr>
        <p:spPr bwMode="auto">
          <a:xfrm>
            <a:off x="6973889" y="3592737"/>
            <a:ext cx="214312" cy="217487"/>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39" name="Oval 55"/>
          <p:cNvSpPr>
            <a:spLocks noChangeArrowheads="1"/>
          </p:cNvSpPr>
          <p:nvPr/>
        </p:nvSpPr>
        <p:spPr bwMode="auto">
          <a:xfrm>
            <a:off x="4933950" y="4205512"/>
            <a:ext cx="212725" cy="217487"/>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40" name="Oval 56"/>
          <p:cNvSpPr>
            <a:spLocks noChangeArrowheads="1"/>
          </p:cNvSpPr>
          <p:nvPr/>
        </p:nvSpPr>
        <p:spPr bwMode="auto">
          <a:xfrm>
            <a:off x="4102101" y="4589686"/>
            <a:ext cx="212725" cy="215900"/>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41" name="Oval 57"/>
          <p:cNvSpPr>
            <a:spLocks noChangeArrowheads="1"/>
          </p:cNvSpPr>
          <p:nvPr/>
        </p:nvSpPr>
        <p:spPr bwMode="auto">
          <a:xfrm>
            <a:off x="2514601" y="3438749"/>
            <a:ext cx="214313" cy="217488"/>
          </a:xfrm>
          <a:prstGeom prst="ellipse">
            <a:avLst/>
          </a:prstGeom>
          <a:solidFill>
            <a:srgbClr val="FAFD00"/>
          </a:solidFill>
          <a:ln w="127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42" name="Oval 58"/>
          <p:cNvSpPr>
            <a:spLocks noChangeArrowheads="1"/>
          </p:cNvSpPr>
          <p:nvPr/>
        </p:nvSpPr>
        <p:spPr bwMode="auto">
          <a:xfrm>
            <a:off x="3724275" y="3514949"/>
            <a:ext cx="212725" cy="219075"/>
          </a:xfrm>
          <a:prstGeom prst="ellipse">
            <a:avLst/>
          </a:prstGeom>
          <a:solidFill>
            <a:srgbClr val="FAFD00"/>
          </a:solidFill>
          <a:ln w="127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43" name="Oval 59"/>
          <p:cNvSpPr>
            <a:spLocks noChangeArrowheads="1"/>
          </p:cNvSpPr>
          <p:nvPr/>
        </p:nvSpPr>
        <p:spPr bwMode="auto">
          <a:xfrm>
            <a:off x="4102101" y="3132362"/>
            <a:ext cx="212725" cy="219075"/>
          </a:xfrm>
          <a:prstGeom prst="ellipse">
            <a:avLst/>
          </a:prstGeom>
          <a:solidFill>
            <a:srgbClr val="FAFD00"/>
          </a:solidFill>
          <a:ln w="127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44" name="Oval 60"/>
          <p:cNvSpPr>
            <a:spLocks noChangeArrowheads="1"/>
          </p:cNvSpPr>
          <p:nvPr/>
        </p:nvSpPr>
        <p:spPr bwMode="auto">
          <a:xfrm>
            <a:off x="5840413" y="4281712"/>
            <a:ext cx="214312" cy="219075"/>
          </a:xfrm>
          <a:prstGeom prst="ellipse">
            <a:avLst/>
          </a:prstGeom>
          <a:solidFill>
            <a:srgbClr val="FAFD00"/>
          </a:solidFill>
          <a:ln w="127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45" name="Oval 61" descr="90%"/>
          <p:cNvSpPr>
            <a:spLocks noChangeArrowheads="1"/>
          </p:cNvSpPr>
          <p:nvPr/>
        </p:nvSpPr>
        <p:spPr bwMode="auto">
          <a:xfrm>
            <a:off x="4705350" y="2519587"/>
            <a:ext cx="215900" cy="217487"/>
          </a:xfrm>
          <a:prstGeom prst="ellipse">
            <a:avLst/>
          </a:prstGeom>
          <a:pattFill prst="pct90">
            <a:fgClr>
              <a:srgbClr val="FAFD00"/>
            </a:fgClr>
            <a:bgClr>
              <a:schemeClr val="bg1"/>
            </a:bgClr>
          </a:pattFill>
          <a:ln w="127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46" name="Oval 62"/>
          <p:cNvSpPr>
            <a:spLocks noChangeArrowheads="1"/>
          </p:cNvSpPr>
          <p:nvPr/>
        </p:nvSpPr>
        <p:spPr bwMode="auto">
          <a:xfrm>
            <a:off x="6596064" y="3056162"/>
            <a:ext cx="214312" cy="217487"/>
          </a:xfrm>
          <a:prstGeom prst="ellipse">
            <a:avLst/>
          </a:prstGeom>
          <a:solidFill>
            <a:srgbClr val="FAFD00"/>
          </a:solidFill>
          <a:ln w="127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47" name="Oval 63"/>
          <p:cNvSpPr>
            <a:spLocks noChangeArrowheads="1"/>
          </p:cNvSpPr>
          <p:nvPr/>
        </p:nvSpPr>
        <p:spPr bwMode="auto">
          <a:xfrm>
            <a:off x="4933950" y="3364136"/>
            <a:ext cx="212725" cy="215900"/>
          </a:xfrm>
          <a:prstGeom prst="ellipse">
            <a:avLst/>
          </a:prstGeom>
          <a:solidFill>
            <a:srgbClr val="FAFD00"/>
          </a:solidFill>
          <a:ln w="127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48" name="Oval 64"/>
          <p:cNvSpPr>
            <a:spLocks noChangeArrowheads="1"/>
          </p:cNvSpPr>
          <p:nvPr/>
        </p:nvSpPr>
        <p:spPr bwMode="auto">
          <a:xfrm>
            <a:off x="5916614" y="3668937"/>
            <a:ext cx="214312" cy="217487"/>
          </a:xfrm>
          <a:prstGeom prst="ellipse">
            <a:avLst/>
          </a:prstGeom>
          <a:solidFill>
            <a:srgbClr val="FAFD00"/>
          </a:solidFill>
          <a:ln w="127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49" name="Oval 65"/>
          <p:cNvSpPr>
            <a:spLocks noChangeArrowheads="1"/>
          </p:cNvSpPr>
          <p:nvPr/>
        </p:nvSpPr>
        <p:spPr bwMode="auto">
          <a:xfrm>
            <a:off x="5613401" y="2749773"/>
            <a:ext cx="214313" cy="217488"/>
          </a:xfrm>
          <a:prstGeom prst="ellipse">
            <a:avLst/>
          </a:prstGeom>
          <a:solidFill>
            <a:srgbClr val="FAFD00"/>
          </a:solidFill>
          <a:ln w="127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50" name="Oval 66"/>
          <p:cNvSpPr>
            <a:spLocks noChangeArrowheads="1"/>
          </p:cNvSpPr>
          <p:nvPr/>
        </p:nvSpPr>
        <p:spPr bwMode="auto">
          <a:xfrm>
            <a:off x="5537200" y="3438749"/>
            <a:ext cx="215900" cy="217488"/>
          </a:xfrm>
          <a:prstGeom prst="ellipse">
            <a:avLst/>
          </a:prstGeom>
          <a:solidFill>
            <a:srgbClr val="DC0081"/>
          </a:solidFill>
          <a:ln w="12700">
            <a:solidFill>
              <a:srgbClr val="DC008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51" name="Oval 67"/>
          <p:cNvSpPr>
            <a:spLocks noChangeArrowheads="1"/>
          </p:cNvSpPr>
          <p:nvPr/>
        </p:nvSpPr>
        <p:spPr bwMode="auto">
          <a:xfrm>
            <a:off x="2967039" y="4281712"/>
            <a:ext cx="214312" cy="219075"/>
          </a:xfrm>
          <a:prstGeom prst="ellipse">
            <a:avLst/>
          </a:prstGeom>
          <a:solidFill>
            <a:srgbClr val="DC0081"/>
          </a:solidFill>
          <a:ln w="12700">
            <a:solidFill>
              <a:srgbClr val="DC008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52" name="Oval 68"/>
          <p:cNvSpPr>
            <a:spLocks noChangeArrowheads="1"/>
          </p:cNvSpPr>
          <p:nvPr/>
        </p:nvSpPr>
        <p:spPr bwMode="auto">
          <a:xfrm>
            <a:off x="4705350" y="4435698"/>
            <a:ext cx="215900" cy="217488"/>
          </a:xfrm>
          <a:prstGeom prst="ellipse">
            <a:avLst/>
          </a:prstGeom>
          <a:solidFill>
            <a:srgbClr val="DC0081"/>
          </a:solidFill>
          <a:ln w="12700">
            <a:solidFill>
              <a:srgbClr val="DC008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53" name="Oval 69"/>
          <p:cNvSpPr>
            <a:spLocks noChangeArrowheads="1"/>
          </p:cNvSpPr>
          <p:nvPr/>
        </p:nvSpPr>
        <p:spPr bwMode="auto">
          <a:xfrm>
            <a:off x="4403726" y="3438749"/>
            <a:ext cx="214313" cy="217488"/>
          </a:xfrm>
          <a:prstGeom prst="ellipse">
            <a:avLst/>
          </a:prstGeom>
          <a:solidFill>
            <a:srgbClr val="DC0081"/>
          </a:solidFill>
          <a:ln w="12700">
            <a:solidFill>
              <a:srgbClr val="DC008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54" name="Oval 70"/>
          <p:cNvSpPr>
            <a:spLocks noChangeArrowheads="1"/>
          </p:cNvSpPr>
          <p:nvPr/>
        </p:nvSpPr>
        <p:spPr bwMode="auto">
          <a:xfrm>
            <a:off x="6218238" y="3438749"/>
            <a:ext cx="214312" cy="217488"/>
          </a:xfrm>
          <a:prstGeom prst="ellipse">
            <a:avLst/>
          </a:prstGeom>
          <a:solidFill>
            <a:srgbClr val="DC0081"/>
          </a:solidFill>
          <a:ln w="12700">
            <a:solidFill>
              <a:srgbClr val="DC008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55" name="Oval 71"/>
          <p:cNvSpPr>
            <a:spLocks noChangeArrowheads="1"/>
          </p:cNvSpPr>
          <p:nvPr/>
        </p:nvSpPr>
        <p:spPr bwMode="auto">
          <a:xfrm>
            <a:off x="5235576" y="3976911"/>
            <a:ext cx="214313" cy="215900"/>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56" name="Oval 72"/>
          <p:cNvSpPr>
            <a:spLocks noChangeArrowheads="1"/>
          </p:cNvSpPr>
          <p:nvPr/>
        </p:nvSpPr>
        <p:spPr bwMode="auto">
          <a:xfrm>
            <a:off x="4630739" y="4053111"/>
            <a:ext cx="214312" cy="215900"/>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57" name="Line 73"/>
          <p:cNvSpPr>
            <a:spLocks noChangeShapeType="1"/>
          </p:cNvSpPr>
          <p:nvPr/>
        </p:nvSpPr>
        <p:spPr bwMode="auto">
          <a:xfrm flipV="1">
            <a:off x="2293939" y="4507137"/>
            <a:ext cx="503237" cy="534987"/>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93258" name="Rectangle 74"/>
          <p:cNvSpPr>
            <a:spLocks noChangeArrowheads="1"/>
          </p:cNvSpPr>
          <p:nvPr/>
        </p:nvSpPr>
        <p:spPr bwMode="auto">
          <a:xfrm>
            <a:off x="3524541" y="3586387"/>
            <a:ext cx="2375648" cy="315277"/>
          </a:xfrm>
          <a:prstGeom prst="rect">
            <a:avLst/>
          </a:prstGeom>
          <a:solidFill>
            <a:schemeClr val="bg1">
              <a:lumMod val="20000"/>
              <a:lumOff val="80000"/>
            </a:schemeClr>
          </a:solidFill>
          <a:ln>
            <a:noFill/>
          </a:ln>
          <a:effectLst/>
        </p:spPr>
        <p:txBody>
          <a:bodyPr wrap="none" lIns="69849" tIns="28574" rIns="69849" bIns="28574">
            <a:spAutoFit/>
          </a:bodyPr>
          <a:lstStyle/>
          <a:p>
            <a:pPr defTabSz="1006424">
              <a:lnSpc>
                <a:spcPct val="85000"/>
              </a:lnSpc>
            </a:pPr>
            <a:r>
              <a:rPr lang="en-US" sz="1969" b="1" dirty="0">
                <a:latin typeface="+mn-ea"/>
                <a:ea typeface="+mn-ea"/>
              </a:rPr>
              <a:t>Distributed Database</a:t>
            </a:r>
          </a:p>
        </p:txBody>
      </p:sp>
      <p:pic>
        <p:nvPicPr>
          <p:cNvPr id="93259" name="Picture 75"/>
          <p:cNvPicPr>
            <a:picLocks noChangeArrowheads="1"/>
          </p:cNvPicPr>
          <p:nvPr/>
        </p:nvPicPr>
        <p:blipFill>
          <a:blip r:embed="R65a34aed2bab44c6">
            <a:extLst>
              <a:ext uri="{28A0092B-C50C-407E-A947-70E740481C1C}">
                <a14:useLocalDpi xmlns:a14="http://schemas.microsoft.com/office/drawing/2010/main" val="0"/>
              </a:ext>
            </a:extLst>
          </a:blip>
          <a:srcRect/>
          <a:stretch>
            <a:fillRect/>
          </a:stretch>
        </p:blipFill>
        <p:spPr bwMode="auto">
          <a:xfrm>
            <a:off x="1390650" y="1359124"/>
            <a:ext cx="1090613" cy="866775"/>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3260" name="Picture 76"/>
          <p:cNvPicPr>
            <a:picLocks noChangeArrowheads="1"/>
          </p:cNvPicPr>
          <p:nvPr/>
        </p:nvPicPr>
        <p:blipFill>
          <a:blip r:embed="R65a34aed2bab44c6">
            <a:extLst>
              <a:ext uri="{28A0092B-C50C-407E-A947-70E740481C1C}">
                <a14:useLocalDpi xmlns:a14="http://schemas.microsoft.com/office/drawing/2010/main" val="0"/>
              </a:ext>
            </a:extLst>
          </a:blip>
          <a:srcRect/>
          <a:stretch>
            <a:fillRect/>
          </a:stretch>
        </p:blipFill>
        <p:spPr bwMode="auto">
          <a:xfrm>
            <a:off x="4394201" y="5188174"/>
            <a:ext cx="1090613" cy="866775"/>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3261" name="Picture 77"/>
          <p:cNvPicPr>
            <a:picLocks noChangeArrowheads="1"/>
          </p:cNvPicPr>
          <p:nvPr/>
        </p:nvPicPr>
        <p:blipFill>
          <a:blip r:embed="R031c32f3620a4acc">
            <a:extLst>
              <a:ext uri="{28A0092B-C50C-407E-A947-70E740481C1C}">
                <a14:useLocalDpi xmlns:a14="http://schemas.microsoft.com/office/drawing/2010/main" val="0"/>
              </a:ext>
            </a:extLst>
          </a:blip>
          <a:srcRect/>
          <a:stretch>
            <a:fillRect/>
          </a:stretch>
        </p:blipFill>
        <p:spPr bwMode="auto">
          <a:xfrm>
            <a:off x="4098926" y="1052736"/>
            <a:ext cx="1268413" cy="914400"/>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3262" name="Picture 78"/>
          <p:cNvPicPr>
            <a:picLocks noChangeArrowheads="1"/>
          </p:cNvPicPr>
          <p:nvPr/>
        </p:nvPicPr>
        <p:blipFill>
          <a:blip r:embed="R031c32f3620a4acc">
            <a:extLst>
              <a:ext uri="{28A0092B-C50C-407E-A947-70E740481C1C}">
                <a14:useLocalDpi xmlns:a14="http://schemas.microsoft.com/office/drawing/2010/main" val="0"/>
              </a:ext>
            </a:extLst>
          </a:blip>
          <a:srcRect/>
          <a:stretch>
            <a:fillRect/>
          </a:stretch>
        </p:blipFill>
        <p:spPr bwMode="auto">
          <a:xfrm>
            <a:off x="6899276" y="5040536"/>
            <a:ext cx="1268413" cy="914400"/>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93263" name="Group 79"/>
          <p:cNvGrpSpPr>
            <a:grpSpLocks/>
          </p:cNvGrpSpPr>
          <p:nvPr/>
        </p:nvGrpSpPr>
        <p:grpSpPr bwMode="auto">
          <a:xfrm>
            <a:off x="6805613" y="1295623"/>
            <a:ext cx="946150" cy="749300"/>
            <a:chOff x="4287" y="1078"/>
            <a:chExt cx="596" cy="472"/>
          </a:xfrm>
        </p:grpSpPr>
        <p:grpSp>
          <p:nvGrpSpPr>
            <p:cNvPr id="93264" name="Group 80"/>
            <p:cNvGrpSpPr>
              <a:grpSpLocks/>
            </p:cNvGrpSpPr>
            <p:nvPr/>
          </p:nvGrpSpPr>
          <p:grpSpPr bwMode="auto">
            <a:xfrm>
              <a:off x="4287" y="1472"/>
              <a:ext cx="596" cy="78"/>
              <a:chOff x="4287" y="1472"/>
              <a:chExt cx="596" cy="78"/>
            </a:xfrm>
          </p:grpSpPr>
          <p:sp>
            <p:nvSpPr>
              <p:cNvPr id="93265" name="Rectangle 81"/>
              <p:cNvSpPr>
                <a:spLocks noChangeArrowheads="1"/>
              </p:cNvSpPr>
              <p:nvPr/>
            </p:nvSpPr>
            <p:spPr bwMode="auto">
              <a:xfrm>
                <a:off x="4292" y="1542"/>
                <a:ext cx="586" cy="8"/>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Book Antiqua"/>
                </a:endParaRPr>
              </a:p>
            </p:txBody>
          </p:sp>
          <p:sp>
            <p:nvSpPr>
              <p:cNvPr id="93266" name="Freeform 82"/>
              <p:cNvSpPr>
                <a:spLocks/>
              </p:cNvSpPr>
              <p:nvPr/>
            </p:nvSpPr>
            <p:spPr bwMode="auto">
              <a:xfrm>
                <a:off x="4287" y="1472"/>
                <a:ext cx="596" cy="67"/>
              </a:xfrm>
              <a:custGeom>
                <a:avLst/>
                <a:gdLst>
                  <a:gd name="T0" fmla="*/ 0 w 596"/>
                  <a:gd name="T1" fmla="*/ 66 h 67"/>
                  <a:gd name="T2" fmla="*/ 595 w 596"/>
                  <a:gd name="T3" fmla="*/ 66 h 67"/>
                  <a:gd name="T4" fmla="*/ 561 w 596"/>
                  <a:gd name="T5" fmla="*/ 0 h 67"/>
                  <a:gd name="T6" fmla="*/ 43 w 596"/>
                  <a:gd name="T7" fmla="*/ 0 h 67"/>
                  <a:gd name="T8" fmla="*/ 0 w 596"/>
                  <a:gd name="T9" fmla="*/ 66 h 67"/>
                </a:gdLst>
                <a:ahLst/>
                <a:cxnLst>
                  <a:cxn ang="0">
                    <a:pos x="T0" y="T1"/>
                  </a:cxn>
                  <a:cxn ang="0">
                    <a:pos x="T2" y="T3"/>
                  </a:cxn>
                  <a:cxn ang="0">
                    <a:pos x="T4" y="T5"/>
                  </a:cxn>
                  <a:cxn ang="0">
                    <a:pos x="T6" y="T7"/>
                  </a:cxn>
                  <a:cxn ang="0">
                    <a:pos x="T8" y="T9"/>
                  </a:cxn>
                </a:cxnLst>
                <a:rect l="0" t="0" r="r" b="b"/>
                <a:pathLst>
                  <a:path w="596" h="67">
                    <a:moveTo>
                      <a:pt x="0" y="66"/>
                    </a:moveTo>
                    <a:lnTo>
                      <a:pt x="595" y="66"/>
                    </a:lnTo>
                    <a:lnTo>
                      <a:pt x="561" y="0"/>
                    </a:lnTo>
                    <a:lnTo>
                      <a:pt x="43" y="0"/>
                    </a:lnTo>
                    <a:lnTo>
                      <a:pt x="0" y="66"/>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67" name="Freeform 83"/>
              <p:cNvSpPr>
                <a:spLocks/>
              </p:cNvSpPr>
              <p:nvPr/>
            </p:nvSpPr>
            <p:spPr bwMode="auto">
              <a:xfrm>
                <a:off x="4305" y="1479"/>
                <a:ext cx="558" cy="53"/>
              </a:xfrm>
              <a:custGeom>
                <a:avLst/>
                <a:gdLst>
                  <a:gd name="T0" fmla="*/ 32 w 558"/>
                  <a:gd name="T1" fmla="*/ 0 h 53"/>
                  <a:gd name="T2" fmla="*/ 0 w 558"/>
                  <a:gd name="T3" fmla="*/ 52 h 53"/>
                  <a:gd name="T4" fmla="*/ 557 w 558"/>
                  <a:gd name="T5" fmla="*/ 52 h 53"/>
                  <a:gd name="T6" fmla="*/ 532 w 558"/>
                  <a:gd name="T7" fmla="*/ 0 h 53"/>
                </a:gdLst>
                <a:ahLst/>
                <a:cxnLst>
                  <a:cxn ang="0">
                    <a:pos x="T0" y="T1"/>
                  </a:cxn>
                  <a:cxn ang="0">
                    <a:pos x="T2" y="T3"/>
                  </a:cxn>
                  <a:cxn ang="0">
                    <a:pos x="T4" y="T5"/>
                  </a:cxn>
                  <a:cxn ang="0">
                    <a:pos x="T6" y="T7"/>
                  </a:cxn>
                </a:cxnLst>
                <a:rect l="0" t="0" r="r" b="b"/>
                <a:pathLst>
                  <a:path w="558" h="53">
                    <a:moveTo>
                      <a:pt x="32" y="0"/>
                    </a:moveTo>
                    <a:lnTo>
                      <a:pt x="0" y="52"/>
                    </a:lnTo>
                    <a:lnTo>
                      <a:pt x="557" y="52"/>
                    </a:lnTo>
                    <a:lnTo>
                      <a:pt x="53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268" name="Group 84"/>
            <p:cNvGrpSpPr>
              <a:grpSpLocks/>
            </p:cNvGrpSpPr>
            <p:nvPr/>
          </p:nvGrpSpPr>
          <p:grpSpPr bwMode="auto">
            <a:xfrm>
              <a:off x="4353" y="1479"/>
              <a:ext cx="469" cy="14"/>
              <a:chOff x="4353" y="1479"/>
              <a:chExt cx="469" cy="14"/>
            </a:xfrm>
          </p:grpSpPr>
          <p:sp>
            <p:nvSpPr>
              <p:cNvPr id="93269" name="Freeform 85"/>
              <p:cNvSpPr>
                <a:spLocks/>
              </p:cNvSpPr>
              <p:nvPr/>
            </p:nvSpPr>
            <p:spPr bwMode="auto">
              <a:xfrm>
                <a:off x="4353" y="1479"/>
                <a:ext cx="19" cy="10"/>
              </a:xfrm>
              <a:custGeom>
                <a:avLst/>
                <a:gdLst>
                  <a:gd name="T0" fmla="*/ 5 w 19"/>
                  <a:gd name="T1" fmla="*/ 0 h 10"/>
                  <a:gd name="T2" fmla="*/ 18 w 19"/>
                  <a:gd name="T3" fmla="*/ 0 h 10"/>
                  <a:gd name="T4" fmla="*/ 14 w 19"/>
                  <a:gd name="T5" fmla="*/ 9 h 10"/>
                  <a:gd name="T6" fmla="*/ 0 w 19"/>
                  <a:gd name="T7" fmla="*/ 9 h 10"/>
                  <a:gd name="T8" fmla="*/ 5 w 19"/>
                  <a:gd name="T9" fmla="*/ 0 h 10"/>
                </a:gdLst>
                <a:ahLst/>
                <a:cxnLst>
                  <a:cxn ang="0">
                    <a:pos x="T0" y="T1"/>
                  </a:cxn>
                  <a:cxn ang="0">
                    <a:pos x="T2" y="T3"/>
                  </a:cxn>
                  <a:cxn ang="0">
                    <a:pos x="T4" y="T5"/>
                  </a:cxn>
                  <a:cxn ang="0">
                    <a:pos x="T6" y="T7"/>
                  </a:cxn>
                  <a:cxn ang="0">
                    <a:pos x="T8" y="T9"/>
                  </a:cxn>
                </a:cxnLst>
                <a:rect l="0" t="0" r="r" b="b"/>
                <a:pathLst>
                  <a:path w="19" h="10">
                    <a:moveTo>
                      <a:pt x="5" y="0"/>
                    </a:moveTo>
                    <a:lnTo>
                      <a:pt x="18" y="0"/>
                    </a:lnTo>
                    <a:lnTo>
                      <a:pt x="14" y="9"/>
                    </a:lnTo>
                    <a:lnTo>
                      <a:pt x="0" y="9"/>
                    </a:lnTo>
                    <a:lnTo>
                      <a:pt x="5"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70" name="Freeform 86"/>
              <p:cNvSpPr>
                <a:spLocks/>
              </p:cNvSpPr>
              <p:nvPr/>
            </p:nvSpPr>
            <p:spPr bwMode="auto">
              <a:xfrm>
                <a:off x="4398" y="1479"/>
                <a:ext cx="75" cy="9"/>
              </a:xfrm>
              <a:custGeom>
                <a:avLst/>
                <a:gdLst>
                  <a:gd name="T0" fmla="*/ 3 w 75"/>
                  <a:gd name="T1" fmla="*/ 0 h 9"/>
                  <a:gd name="T2" fmla="*/ 74 w 75"/>
                  <a:gd name="T3" fmla="*/ 0 h 9"/>
                  <a:gd name="T4" fmla="*/ 71 w 75"/>
                  <a:gd name="T5" fmla="*/ 8 h 9"/>
                  <a:gd name="T6" fmla="*/ 0 w 75"/>
                  <a:gd name="T7" fmla="*/ 8 h 9"/>
                  <a:gd name="T8" fmla="*/ 3 w 75"/>
                  <a:gd name="T9" fmla="*/ 0 h 9"/>
                </a:gdLst>
                <a:ahLst/>
                <a:cxnLst>
                  <a:cxn ang="0">
                    <a:pos x="T0" y="T1"/>
                  </a:cxn>
                  <a:cxn ang="0">
                    <a:pos x="T2" y="T3"/>
                  </a:cxn>
                  <a:cxn ang="0">
                    <a:pos x="T4" y="T5"/>
                  </a:cxn>
                  <a:cxn ang="0">
                    <a:pos x="T6" y="T7"/>
                  </a:cxn>
                  <a:cxn ang="0">
                    <a:pos x="T8" y="T9"/>
                  </a:cxn>
                </a:cxnLst>
                <a:rect l="0" t="0" r="r" b="b"/>
                <a:pathLst>
                  <a:path w="75" h="9">
                    <a:moveTo>
                      <a:pt x="3" y="0"/>
                    </a:moveTo>
                    <a:lnTo>
                      <a:pt x="74" y="0"/>
                    </a:lnTo>
                    <a:lnTo>
                      <a:pt x="71" y="8"/>
                    </a:lnTo>
                    <a:lnTo>
                      <a:pt x="0" y="8"/>
                    </a:lnTo>
                    <a:lnTo>
                      <a:pt x="3"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71" name="Freeform 87"/>
              <p:cNvSpPr>
                <a:spLocks/>
              </p:cNvSpPr>
              <p:nvPr/>
            </p:nvSpPr>
            <p:spPr bwMode="auto">
              <a:xfrm>
                <a:off x="4493" y="1479"/>
                <a:ext cx="72" cy="10"/>
              </a:xfrm>
              <a:custGeom>
                <a:avLst/>
                <a:gdLst>
                  <a:gd name="T0" fmla="*/ 2 w 72"/>
                  <a:gd name="T1" fmla="*/ 0 h 10"/>
                  <a:gd name="T2" fmla="*/ 71 w 72"/>
                  <a:gd name="T3" fmla="*/ 0 h 10"/>
                  <a:gd name="T4" fmla="*/ 71 w 72"/>
                  <a:gd name="T5" fmla="*/ 9 h 10"/>
                  <a:gd name="T6" fmla="*/ 0 w 72"/>
                  <a:gd name="T7" fmla="*/ 9 h 10"/>
                  <a:gd name="T8" fmla="*/ 2 w 72"/>
                  <a:gd name="T9" fmla="*/ 0 h 10"/>
                </a:gdLst>
                <a:ahLst/>
                <a:cxnLst>
                  <a:cxn ang="0">
                    <a:pos x="T0" y="T1"/>
                  </a:cxn>
                  <a:cxn ang="0">
                    <a:pos x="T2" y="T3"/>
                  </a:cxn>
                  <a:cxn ang="0">
                    <a:pos x="T4" y="T5"/>
                  </a:cxn>
                  <a:cxn ang="0">
                    <a:pos x="T6" y="T7"/>
                  </a:cxn>
                  <a:cxn ang="0">
                    <a:pos x="T8" y="T9"/>
                  </a:cxn>
                </a:cxnLst>
                <a:rect l="0" t="0" r="r" b="b"/>
                <a:pathLst>
                  <a:path w="72" h="10">
                    <a:moveTo>
                      <a:pt x="2" y="0"/>
                    </a:moveTo>
                    <a:lnTo>
                      <a:pt x="71" y="0"/>
                    </a:lnTo>
                    <a:lnTo>
                      <a:pt x="71" y="9"/>
                    </a:lnTo>
                    <a:lnTo>
                      <a:pt x="0" y="9"/>
                    </a:lnTo>
                    <a:lnTo>
                      <a:pt x="2"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72" name="Freeform 88"/>
              <p:cNvSpPr>
                <a:spLocks/>
              </p:cNvSpPr>
              <p:nvPr/>
            </p:nvSpPr>
            <p:spPr bwMode="auto">
              <a:xfrm>
                <a:off x="4578" y="1479"/>
                <a:ext cx="72" cy="10"/>
              </a:xfrm>
              <a:custGeom>
                <a:avLst/>
                <a:gdLst>
                  <a:gd name="T0" fmla="*/ 0 w 72"/>
                  <a:gd name="T1" fmla="*/ 0 h 10"/>
                  <a:gd name="T2" fmla="*/ 71 w 72"/>
                  <a:gd name="T3" fmla="*/ 0 h 10"/>
                  <a:gd name="T4" fmla="*/ 71 w 72"/>
                  <a:gd name="T5" fmla="*/ 9 h 10"/>
                  <a:gd name="T6" fmla="*/ 0 w 72"/>
                  <a:gd name="T7" fmla="*/ 9 h 10"/>
                  <a:gd name="T8" fmla="*/ 0 w 72"/>
                  <a:gd name="T9" fmla="*/ 0 h 10"/>
                </a:gdLst>
                <a:ahLst/>
                <a:cxnLst>
                  <a:cxn ang="0">
                    <a:pos x="T0" y="T1"/>
                  </a:cxn>
                  <a:cxn ang="0">
                    <a:pos x="T2" y="T3"/>
                  </a:cxn>
                  <a:cxn ang="0">
                    <a:pos x="T4" y="T5"/>
                  </a:cxn>
                  <a:cxn ang="0">
                    <a:pos x="T6" y="T7"/>
                  </a:cxn>
                  <a:cxn ang="0">
                    <a:pos x="T8" y="T9"/>
                  </a:cxn>
                </a:cxnLst>
                <a:rect l="0" t="0" r="r" b="b"/>
                <a:pathLst>
                  <a:path w="72" h="10">
                    <a:moveTo>
                      <a:pt x="0" y="0"/>
                    </a:moveTo>
                    <a:lnTo>
                      <a:pt x="71" y="0"/>
                    </a:lnTo>
                    <a:lnTo>
                      <a:pt x="71" y="9"/>
                    </a:lnTo>
                    <a:lnTo>
                      <a:pt x="0" y="9"/>
                    </a:lnTo>
                    <a:lnTo>
                      <a:pt x="0"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73" name="Freeform 89"/>
              <p:cNvSpPr>
                <a:spLocks/>
              </p:cNvSpPr>
              <p:nvPr/>
            </p:nvSpPr>
            <p:spPr bwMode="auto">
              <a:xfrm>
                <a:off x="4665" y="1479"/>
                <a:ext cx="64" cy="11"/>
              </a:xfrm>
              <a:custGeom>
                <a:avLst/>
                <a:gdLst>
                  <a:gd name="T0" fmla="*/ 0 w 64"/>
                  <a:gd name="T1" fmla="*/ 0 h 11"/>
                  <a:gd name="T2" fmla="*/ 61 w 64"/>
                  <a:gd name="T3" fmla="*/ 0 h 11"/>
                  <a:gd name="T4" fmla="*/ 63 w 64"/>
                  <a:gd name="T5" fmla="*/ 10 h 11"/>
                  <a:gd name="T6" fmla="*/ 0 w 64"/>
                  <a:gd name="T7" fmla="*/ 10 h 11"/>
                  <a:gd name="T8" fmla="*/ 0 w 64"/>
                  <a:gd name="T9" fmla="*/ 0 h 11"/>
                </a:gdLst>
                <a:ahLst/>
                <a:cxnLst>
                  <a:cxn ang="0">
                    <a:pos x="T0" y="T1"/>
                  </a:cxn>
                  <a:cxn ang="0">
                    <a:pos x="T2" y="T3"/>
                  </a:cxn>
                  <a:cxn ang="0">
                    <a:pos x="T4" y="T5"/>
                  </a:cxn>
                  <a:cxn ang="0">
                    <a:pos x="T6" y="T7"/>
                  </a:cxn>
                  <a:cxn ang="0">
                    <a:pos x="T8" y="T9"/>
                  </a:cxn>
                </a:cxnLst>
                <a:rect l="0" t="0" r="r" b="b"/>
                <a:pathLst>
                  <a:path w="64" h="11">
                    <a:moveTo>
                      <a:pt x="0" y="0"/>
                    </a:moveTo>
                    <a:lnTo>
                      <a:pt x="61" y="0"/>
                    </a:lnTo>
                    <a:lnTo>
                      <a:pt x="63" y="10"/>
                    </a:lnTo>
                    <a:lnTo>
                      <a:pt x="0" y="10"/>
                    </a:lnTo>
                    <a:lnTo>
                      <a:pt x="0"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74" name="Freeform 90"/>
              <p:cNvSpPr>
                <a:spLocks/>
              </p:cNvSpPr>
              <p:nvPr/>
            </p:nvSpPr>
            <p:spPr bwMode="auto">
              <a:xfrm>
                <a:off x="4743" y="1484"/>
                <a:ext cx="79" cy="9"/>
              </a:xfrm>
              <a:custGeom>
                <a:avLst/>
                <a:gdLst>
                  <a:gd name="T0" fmla="*/ 0 w 79"/>
                  <a:gd name="T1" fmla="*/ 0 h 9"/>
                  <a:gd name="T2" fmla="*/ 71 w 79"/>
                  <a:gd name="T3" fmla="*/ 0 h 9"/>
                  <a:gd name="T4" fmla="*/ 78 w 79"/>
                  <a:gd name="T5" fmla="*/ 8 h 9"/>
                  <a:gd name="T6" fmla="*/ 3 w 79"/>
                  <a:gd name="T7" fmla="*/ 8 h 9"/>
                  <a:gd name="T8" fmla="*/ 0 w 79"/>
                  <a:gd name="T9" fmla="*/ 0 h 9"/>
                </a:gdLst>
                <a:ahLst/>
                <a:cxnLst>
                  <a:cxn ang="0">
                    <a:pos x="T0" y="T1"/>
                  </a:cxn>
                  <a:cxn ang="0">
                    <a:pos x="T2" y="T3"/>
                  </a:cxn>
                  <a:cxn ang="0">
                    <a:pos x="T4" y="T5"/>
                  </a:cxn>
                  <a:cxn ang="0">
                    <a:pos x="T6" y="T7"/>
                  </a:cxn>
                  <a:cxn ang="0">
                    <a:pos x="T8" y="T9"/>
                  </a:cxn>
                </a:cxnLst>
                <a:rect l="0" t="0" r="r" b="b"/>
                <a:pathLst>
                  <a:path w="79" h="9">
                    <a:moveTo>
                      <a:pt x="0" y="0"/>
                    </a:moveTo>
                    <a:lnTo>
                      <a:pt x="71" y="0"/>
                    </a:lnTo>
                    <a:lnTo>
                      <a:pt x="78" y="8"/>
                    </a:lnTo>
                    <a:lnTo>
                      <a:pt x="3" y="8"/>
                    </a:lnTo>
                    <a:lnTo>
                      <a:pt x="0"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275" name="Group 91"/>
            <p:cNvGrpSpPr>
              <a:grpSpLocks/>
            </p:cNvGrpSpPr>
            <p:nvPr/>
          </p:nvGrpSpPr>
          <p:grpSpPr bwMode="auto">
            <a:xfrm>
              <a:off x="4335" y="1496"/>
              <a:ext cx="494" cy="28"/>
              <a:chOff x="4335" y="1496"/>
              <a:chExt cx="494" cy="28"/>
            </a:xfrm>
          </p:grpSpPr>
          <p:grpSp>
            <p:nvGrpSpPr>
              <p:cNvPr id="93276" name="Group 92"/>
              <p:cNvGrpSpPr>
                <a:grpSpLocks/>
              </p:cNvGrpSpPr>
              <p:nvPr/>
            </p:nvGrpSpPr>
            <p:grpSpPr bwMode="auto">
              <a:xfrm>
                <a:off x="4377" y="1497"/>
                <a:ext cx="245" cy="25"/>
                <a:chOff x="4377" y="1497"/>
                <a:chExt cx="245" cy="25"/>
              </a:xfrm>
            </p:grpSpPr>
            <p:sp>
              <p:nvSpPr>
                <p:cNvPr id="93277" name="Freeform 93"/>
                <p:cNvSpPr>
                  <a:spLocks/>
                </p:cNvSpPr>
                <p:nvPr/>
              </p:nvSpPr>
              <p:spPr bwMode="auto">
                <a:xfrm>
                  <a:off x="4377" y="1497"/>
                  <a:ext cx="231" cy="1"/>
                </a:xfrm>
                <a:custGeom>
                  <a:avLst/>
                  <a:gdLst>
                    <a:gd name="T0" fmla="*/ 0 w 231"/>
                    <a:gd name="T1" fmla="*/ 0 h 1"/>
                    <a:gd name="T2" fmla="*/ 230 w 231"/>
                    <a:gd name="T3" fmla="*/ 0 h 1"/>
                  </a:gdLst>
                  <a:ahLst/>
                  <a:cxnLst>
                    <a:cxn ang="0">
                      <a:pos x="T0" y="T1"/>
                    </a:cxn>
                    <a:cxn ang="0">
                      <a:pos x="T2" y="T3"/>
                    </a:cxn>
                  </a:cxnLst>
                  <a:rect l="0" t="0" r="r" b="b"/>
                  <a:pathLst>
                    <a:path w="231" h="1">
                      <a:moveTo>
                        <a:pt x="0" y="0"/>
                      </a:moveTo>
                      <a:lnTo>
                        <a:pt x="23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78" name="Freeform 94"/>
                <p:cNvSpPr>
                  <a:spLocks/>
                </p:cNvSpPr>
                <p:nvPr/>
              </p:nvSpPr>
              <p:spPr bwMode="auto">
                <a:xfrm>
                  <a:off x="4386" y="1505"/>
                  <a:ext cx="236" cy="1"/>
                </a:xfrm>
                <a:custGeom>
                  <a:avLst/>
                  <a:gdLst>
                    <a:gd name="T0" fmla="*/ 0 w 236"/>
                    <a:gd name="T1" fmla="*/ 0 h 1"/>
                    <a:gd name="T2" fmla="*/ 235 w 236"/>
                    <a:gd name="T3" fmla="*/ 0 h 1"/>
                  </a:gdLst>
                  <a:ahLst/>
                  <a:cxnLst>
                    <a:cxn ang="0">
                      <a:pos x="T0" y="T1"/>
                    </a:cxn>
                    <a:cxn ang="0">
                      <a:pos x="T2" y="T3"/>
                    </a:cxn>
                  </a:cxnLst>
                  <a:rect l="0" t="0" r="r" b="b"/>
                  <a:pathLst>
                    <a:path w="236" h="1">
                      <a:moveTo>
                        <a:pt x="0" y="0"/>
                      </a:moveTo>
                      <a:lnTo>
                        <a:pt x="23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79" name="Freeform 95"/>
                <p:cNvSpPr>
                  <a:spLocks/>
                </p:cNvSpPr>
                <p:nvPr/>
              </p:nvSpPr>
              <p:spPr bwMode="auto">
                <a:xfrm>
                  <a:off x="4390" y="1512"/>
                  <a:ext cx="205" cy="1"/>
                </a:xfrm>
                <a:custGeom>
                  <a:avLst/>
                  <a:gdLst>
                    <a:gd name="T0" fmla="*/ 0 w 205"/>
                    <a:gd name="T1" fmla="*/ 0 h 1"/>
                    <a:gd name="T2" fmla="*/ 204 w 205"/>
                    <a:gd name="T3" fmla="*/ 0 h 1"/>
                  </a:gdLst>
                  <a:ahLst/>
                  <a:cxnLst>
                    <a:cxn ang="0">
                      <a:pos x="T0" y="T1"/>
                    </a:cxn>
                    <a:cxn ang="0">
                      <a:pos x="T2" y="T3"/>
                    </a:cxn>
                  </a:cxnLst>
                  <a:rect l="0" t="0" r="r" b="b"/>
                  <a:pathLst>
                    <a:path w="205" h="1">
                      <a:moveTo>
                        <a:pt x="0" y="0"/>
                      </a:moveTo>
                      <a:lnTo>
                        <a:pt x="20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80" name="Freeform 96"/>
                <p:cNvSpPr>
                  <a:spLocks/>
                </p:cNvSpPr>
                <p:nvPr/>
              </p:nvSpPr>
              <p:spPr bwMode="auto">
                <a:xfrm>
                  <a:off x="4394" y="1521"/>
                  <a:ext cx="29" cy="1"/>
                </a:xfrm>
                <a:custGeom>
                  <a:avLst/>
                  <a:gdLst>
                    <a:gd name="T0" fmla="*/ 0 w 29"/>
                    <a:gd name="T1" fmla="*/ 0 h 1"/>
                    <a:gd name="T2" fmla="*/ 28 w 29"/>
                    <a:gd name="T3" fmla="*/ 0 h 1"/>
                  </a:gdLst>
                  <a:ahLst/>
                  <a:cxnLst>
                    <a:cxn ang="0">
                      <a:pos x="T0" y="T1"/>
                    </a:cxn>
                    <a:cxn ang="0">
                      <a:pos x="T2" y="T3"/>
                    </a:cxn>
                  </a:cxnLst>
                  <a:rect l="0" t="0" r="r" b="b"/>
                  <a:pathLst>
                    <a:path w="29" h="1">
                      <a:moveTo>
                        <a:pt x="0" y="0"/>
                      </a:moveTo>
                      <a:lnTo>
                        <a:pt x="2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281" name="Group 97"/>
              <p:cNvGrpSpPr>
                <a:grpSpLocks/>
              </p:cNvGrpSpPr>
              <p:nvPr/>
            </p:nvGrpSpPr>
            <p:grpSpPr bwMode="auto">
              <a:xfrm>
                <a:off x="4335" y="1501"/>
                <a:ext cx="41" cy="16"/>
                <a:chOff x="4335" y="1501"/>
                <a:chExt cx="41" cy="16"/>
              </a:xfrm>
            </p:grpSpPr>
            <p:sp>
              <p:nvSpPr>
                <p:cNvPr id="93282" name="Freeform 98"/>
                <p:cNvSpPr>
                  <a:spLocks/>
                </p:cNvSpPr>
                <p:nvPr/>
              </p:nvSpPr>
              <p:spPr bwMode="auto">
                <a:xfrm>
                  <a:off x="4345" y="1501"/>
                  <a:ext cx="24" cy="1"/>
                </a:xfrm>
                <a:custGeom>
                  <a:avLst/>
                  <a:gdLst>
                    <a:gd name="T0" fmla="*/ 0 w 24"/>
                    <a:gd name="T1" fmla="*/ 0 h 1"/>
                    <a:gd name="T2" fmla="*/ 23 w 24"/>
                    <a:gd name="T3" fmla="*/ 0 h 1"/>
                  </a:gdLst>
                  <a:ahLst/>
                  <a:cxnLst>
                    <a:cxn ang="0">
                      <a:pos x="T0" y="T1"/>
                    </a:cxn>
                    <a:cxn ang="0">
                      <a:pos x="T2" y="T3"/>
                    </a:cxn>
                  </a:cxnLst>
                  <a:rect l="0" t="0" r="r" b="b"/>
                  <a:pathLst>
                    <a:path w="24" h="1">
                      <a:moveTo>
                        <a:pt x="0" y="0"/>
                      </a:moveTo>
                      <a:lnTo>
                        <a:pt x="23"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83" name="Freeform 99"/>
                <p:cNvSpPr>
                  <a:spLocks/>
                </p:cNvSpPr>
                <p:nvPr/>
              </p:nvSpPr>
              <p:spPr bwMode="auto">
                <a:xfrm>
                  <a:off x="4341" y="1508"/>
                  <a:ext cx="23" cy="1"/>
                </a:xfrm>
                <a:custGeom>
                  <a:avLst/>
                  <a:gdLst>
                    <a:gd name="T0" fmla="*/ 0 w 23"/>
                    <a:gd name="T1" fmla="*/ 0 h 1"/>
                    <a:gd name="T2" fmla="*/ 22 w 23"/>
                    <a:gd name="T3" fmla="*/ 0 h 1"/>
                  </a:gdLst>
                  <a:ahLst/>
                  <a:cxnLst>
                    <a:cxn ang="0">
                      <a:pos x="T0" y="T1"/>
                    </a:cxn>
                    <a:cxn ang="0">
                      <a:pos x="T2" y="T3"/>
                    </a:cxn>
                  </a:cxnLst>
                  <a:rect l="0" t="0" r="r" b="b"/>
                  <a:pathLst>
                    <a:path w="23" h="1">
                      <a:moveTo>
                        <a:pt x="0" y="0"/>
                      </a:moveTo>
                      <a:lnTo>
                        <a:pt x="2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84" name="Freeform 100"/>
                <p:cNvSpPr>
                  <a:spLocks/>
                </p:cNvSpPr>
                <p:nvPr/>
              </p:nvSpPr>
              <p:spPr bwMode="auto">
                <a:xfrm>
                  <a:off x="4335" y="1516"/>
                  <a:ext cx="41" cy="1"/>
                </a:xfrm>
                <a:custGeom>
                  <a:avLst/>
                  <a:gdLst>
                    <a:gd name="T0" fmla="*/ 0 w 41"/>
                    <a:gd name="T1" fmla="*/ 0 h 1"/>
                    <a:gd name="T2" fmla="*/ 40 w 41"/>
                    <a:gd name="T3" fmla="*/ 0 h 1"/>
                  </a:gdLst>
                  <a:ahLst/>
                  <a:cxnLst>
                    <a:cxn ang="0">
                      <a:pos x="T0" y="T1"/>
                    </a:cxn>
                    <a:cxn ang="0">
                      <a:pos x="T2" y="T3"/>
                    </a:cxn>
                  </a:cxnLst>
                  <a:rect l="0" t="0" r="r" b="b"/>
                  <a:pathLst>
                    <a:path w="41" h="1">
                      <a:moveTo>
                        <a:pt x="0" y="0"/>
                      </a:moveTo>
                      <a:lnTo>
                        <a:pt x="4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285" name="Group 101"/>
              <p:cNvGrpSpPr>
                <a:grpSpLocks/>
              </p:cNvGrpSpPr>
              <p:nvPr/>
            </p:nvGrpSpPr>
            <p:grpSpPr bwMode="auto">
              <a:xfrm>
                <a:off x="4430" y="1496"/>
                <a:ext cx="224" cy="26"/>
                <a:chOff x="4430" y="1496"/>
                <a:chExt cx="224" cy="26"/>
              </a:xfrm>
            </p:grpSpPr>
            <p:sp>
              <p:nvSpPr>
                <p:cNvPr id="93286" name="Freeform 102"/>
                <p:cNvSpPr>
                  <a:spLocks/>
                </p:cNvSpPr>
                <p:nvPr/>
              </p:nvSpPr>
              <p:spPr bwMode="auto">
                <a:xfrm>
                  <a:off x="4430" y="1521"/>
                  <a:ext cx="139" cy="1"/>
                </a:xfrm>
                <a:custGeom>
                  <a:avLst/>
                  <a:gdLst>
                    <a:gd name="T0" fmla="*/ 0 w 139"/>
                    <a:gd name="T1" fmla="*/ 0 h 1"/>
                    <a:gd name="T2" fmla="*/ 138 w 139"/>
                    <a:gd name="T3" fmla="*/ 0 h 1"/>
                  </a:gdLst>
                  <a:ahLst/>
                  <a:cxnLst>
                    <a:cxn ang="0">
                      <a:pos x="T0" y="T1"/>
                    </a:cxn>
                    <a:cxn ang="0">
                      <a:pos x="T2" y="T3"/>
                    </a:cxn>
                  </a:cxnLst>
                  <a:rect l="0" t="0" r="r" b="b"/>
                  <a:pathLst>
                    <a:path w="139" h="1">
                      <a:moveTo>
                        <a:pt x="0" y="0"/>
                      </a:moveTo>
                      <a:lnTo>
                        <a:pt x="13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87" name="Freeform 103"/>
                <p:cNvSpPr>
                  <a:spLocks/>
                </p:cNvSpPr>
                <p:nvPr/>
              </p:nvSpPr>
              <p:spPr bwMode="auto">
                <a:xfrm>
                  <a:off x="4619" y="1496"/>
                  <a:ext cx="33" cy="1"/>
                </a:xfrm>
                <a:custGeom>
                  <a:avLst/>
                  <a:gdLst>
                    <a:gd name="T0" fmla="*/ 0 w 33"/>
                    <a:gd name="T1" fmla="*/ 0 h 1"/>
                    <a:gd name="T2" fmla="*/ 32 w 33"/>
                    <a:gd name="T3" fmla="*/ 0 h 1"/>
                  </a:gdLst>
                  <a:ahLst/>
                  <a:cxnLst>
                    <a:cxn ang="0">
                      <a:pos x="T0" y="T1"/>
                    </a:cxn>
                    <a:cxn ang="0">
                      <a:pos x="T2" y="T3"/>
                    </a:cxn>
                  </a:cxnLst>
                  <a:rect l="0" t="0" r="r" b="b"/>
                  <a:pathLst>
                    <a:path w="33" h="1">
                      <a:moveTo>
                        <a:pt x="0" y="0"/>
                      </a:moveTo>
                      <a:lnTo>
                        <a:pt x="3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88" name="Freeform 104"/>
                <p:cNvSpPr>
                  <a:spLocks/>
                </p:cNvSpPr>
                <p:nvPr/>
              </p:nvSpPr>
              <p:spPr bwMode="auto">
                <a:xfrm>
                  <a:off x="4628" y="1505"/>
                  <a:ext cx="26" cy="1"/>
                </a:xfrm>
                <a:custGeom>
                  <a:avLst/>
                  <a:gdLst>
                    <a:gd name="T0" fmla="*/ 0 w 26"/>
                    <a:gd name="T1" fmla="*/ 0 h 1"/>
                    <a:gd name="T2" fmla="*/ 25 w 26"/>
                    <a:gd name="T3" fmla="*/ 0 h 1"/>
                  </a:gdLst>
                  <a:ahLst/>
                  <a:cxnLst>
                    <a:cxn ang="0">
                      <a:pos x="T0" y="T1"/>
                    </a:cxn>
                    <a:cxn ang="0">
                      <a:pos x="T2" y="T3"/>
                    </a:cxn>
                  </a:cxnLst>
                  <a:rect l="0" t="0" r="r" b="b"/>
                  <a:pathLst>
                    <a:path w="26" h="1">
                      <a:moveTo>
                        <a:pt x="0" y="0"/>
                      </a:moveTo>
                      <a:lnTo>
                        <a:pt x="2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89" name="Freeform 105"/>
                <p:cNvSpPr>
                  <a:spLocks/>
                </p:cNvSpPr>
                <p:nvPr/>
              </p:nvSpPr>
              <p:spPr bwMode="auto">
                <a:xfrm>
                  <a:off x="4610" y="1513"/>
                  <a:ext cx="44" cy="1"/>
                </a:xfrm>
                <a:custGeom>
                  <a:avLst/>
                  <a:gdLst>
                    <a:gd name="T0" fmla="*/ 0 w 44"/>
                    <a:gd name="T1" fmla="*/ 0 h 1"/>
                    <a:gd name="T2" fmla="*/ 43 w 44"/>
                    <a:gd name="T3" fmla="*/ 0 h 1"/>
                  </a:gdLst>
                  <a:ahLst/>
                  <a:cxnLst>
                    <a:cxn ang="0">
                      <a:pos x="T0" y="T1"/>
                    </a:cxn>
                    <a:cxn ang="0">
                      <a:pos x="T2" y="T3"/>
                    </a:cxn>
                  </a:cxnLst>
                  <a:rect l="0" t="0" r="r" b="b"/>
                  <a:pathLst>
                    <a:path w="44" h="1">
                      <a:moveTo>
                        <a:pt x="0" y="0"/>
                      </a:moveTo>
                      <a:lnTo>
                        <a:pt x="43"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90" name="Freeform 106"/>
                <p:cNvSpPr>
                  <a:spLocks/>
                </p:cNvSpPr>
                <p:nvPr/>
              </p:nvSpPr>
              <p:spPr bwMode="auto">
                <a:xfrm>
                  <a:off x="4574" y="1521"/>
                  <a:ext cx="24" cy="1"/>
                </a:xfrm>
                <a:custGeom>
                  <a:avLst/>
                  <a:gdLst>
                    <a:gd name="T0" fmla="*/ 0 w 24"/>
                    <a:gd name="T1" fmla="*/ 0 h 1"/>
                    <a:gd name="T2" fmla="*/ 23 w 24"/>
                    <a:gd name="T3" fmla="*/ 0 h 1"/>
                  </a:gdLst>
                  <a:ahLst/>
                  <a:cxnLst>
                    <a:cxn ang="0">
                      <a:pos x="T0" y="T1"/>
                    </a:cxn>
                    <a:cxn ang="0">
                      <a:pos x="T2" y="T3"/>
                    </a:cxn>
                  </a:cxnLst>
                  <a:rect l="0" t="0" r="r" b="b"/>
                  <a:pathLst>
                    <a:path w="24" h="1">
                      <a:moveTo>
                        <a:pt x="0" y="0"/>
                      </a:moveTo>
                      <a:lnTo>
                        <a:pt x="23"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91" name="Freeform 107"/>
                <p:cNvSpPr>
                  <a:spLocks/>
                </p:cNvSpPr>
                <p:nvPr/>
              </p:nvSpPr>
              <p:spPr bwMode="auto">
                <a:xfrm>
                  <a:off x="4603" y="1521"/>
                  <a:ext cx="49" cy="1"/>
                </a:xfrm>
                <a:custGeom>
                  <a:avLst/>
                  <a:gdLst>
                    <a:gd name="T0" fmla="*/ 0 w 49"/>
                    <a:gd name="T1" fmla="*/ 0 h 1"/>
                    <a:gd name="T2" fmla="*/ 48 w 49"/>
                    <a:gd name="T3" fmla="*/ 0 h 1"/>
                  </a:gdLst>
                  <a:ahLst/>
                  <a:cxnLst>
                    <a:cxn ang="0">
                      <a:pos x="T0" y="T1"/>
                    </a:cxn>
                    <a:cxn ang="0">
                      <a:pos x="T2" y="T3"/>
                    </a:cxn>
                  </a:cxnLst>
                  <a:rect l="0" t="0" r="r" b="b"/>
                  <a:pathLst>
                    <a:path w="49" h="1">
                      <a:moveTo>
                        <a:pt x="0" y="0"/>
                      </a:moveTo>
                      <a:lnTo>
                        <a:pt x="4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292" name="Group 108"/>
              <p:cNvGrpSpPr>
                <a:grpSpLocks/>
              </p:cNvGrpSpPr>
              <p:nvPr/>
            </p:nvGrpSpPr>
            <p:grpSpPr bwMode="auto">
              <a:xfrm>
                <a:off x="4663" y="1501"/>
                <a:ext cx="71" cy="21"/>
                <a:chOff x="4663" y="1501"/>
                <a:chExt cx="71" cy="21"/>
              </a:xfrm>
            </p:grpSpPr>
            <p:sp>
              <p:nvSpPr>
                <p:cNvPr id="93293" name="Freeform 109"/>
                <p:cNvSpPr>
                  <a:spLocks/>
                </p:cNvSpPr>
                <p:nvPr/>
              </p:nvSpPr>
              <p:spPr bwMode="auto">
                <a:xfrm>
                  <a:off x="4663" y="1501"/>
                  <a:ext cx="67" cy="1"/>
                </a:xfrm>
                <a:custGeom>
                  <a:avLst/>
                  <a:gdLst>
                    <a:gd name="T0" fmla="*/ 0 w 67"/>
                    <a:gd name="T1" fmla="*/ 0 h 1"/>
                    <a:gd name="T2" fmla="*/ 66 w 67"/>
                    <a:gd name="T3" fmla="*/ 0 h 1"/>
                  </a:gdLst>
                  <a:ahLst/>
                  <a:cxnLst>
                    <a:cxn ang="0">
                      <a:pos x="T0" y="T1"/>
                    </a:cxn>
                    <a:cxn ang="0">
                      <a:pos x="T2" y="T3"/>
                    </a:cxn>
                  </a:cxnLst>
                  <a:rect l="0" t="0" r="r" b="b"/>
                  <a:pathLst>
                    <a:path w="67" h="1">
                      <a:moveTo>
                        <a:pt x="0" y="0"/>
                      </a:moveTo>
                      <a:lnTo>
                        <a:pt x="66"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94" name="Freeform 110"/>
                <p:cNvSpPr>
                  <a:spLocks/>
                </p:cNvSpPr>
                <p:nvPr/>
              </p:nvSpPr>
              <p:spPr bwMode="auto">
                <a:xfrm>
                  <a:off x="4673" y="1509"/>
                  <a:ext cx="58" cy="1"/>
                </a:xfrm>
                <a:custGeom>
                  <a:avLst/>
                  <a:gdLst>
                    <a:gd name="T0" fmla="*/ 0 w 58"/>
                    <a:gd name="T1" fmla="*/ 0 h 1"/>
                    <a:gd name="T2" fmla="*/ 57 w 58"/>
                    <a:gd name="T3" fmla="*/ 0 h 1"/>
                  </a:gdLst>
                  <a:ahLst/>
                  <a:cxnLst>
                    <a:cxn ang="0">
                      <a:pos x="T0" y="T1"/>
                    </a:cxn>
                    <a:cxn ang="0">
                      <a:pos x="T2" y="T3"/>
                    </a:cxn>
                  </a:cxnLst>
                  <a:rect l="0" t="0" r="r" b="b"/>
                  <a:pathLst>
                    <a:path w="58" h="1">
                      <a:moveTo>
                        <a:pt x="0" y="0"/>
                      </a:moveTo>
                      <a:lnTo>
                        <a:pt x="57"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95" name="Freeform 111"/>
                <p:cNvSpPr>
                  <a:spLocks/>
                </p:cNvSpPr>
                <p:nvPr/>
              </p:nvSpPr>
              <p:spPr bwMode="auto">
                <a:xfrm>
                  <a:off x="4673" y="1521"/>
                  <a:ext cx="61" cy="1"/>
                </a:xfrm>
                <a:custGeom>
                  <a:avLst/>
                  <a:gdLst>
                    <a:gd name="T0" fmla="*/ 0 w 61"/>
                    <a:gd name="T1" fmla="*/ 0 h 1"/>
                    <a:gd name="T2" fmla="*/ 60 w 61"/>
                    <a:gd name="T3" fmla="*/ 0 h 1"/>
                  </a:gdLst>
                  <a:ahLst/>
                  <a:cxnLst>
                    <a:cxn ang="0">
                      <a:pos x="T0" y="T1"/>
                    </a:cxn>
                    <a:cxn ang="0">
                      <a:pos x="T2" y="T3"/>
                    </a:cxn>
                  </a:cxnLst>
                  <a:rect l="0" t="0" r="r" b="b"/>
                  <a:pathLst>
                    <a:path w="61" h="1">
                      <a:moveTo>
                        <a:pt x="0" y="0"/>
                      </a:moveTo>
                      <a:lnTo>
                        <a:pt x="6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296" name="Group 112"/>
              <p:cNvGrpSpPr>
                <a:grpSpLocks/>
              </p:cNvGrpSpPr>
              <p:nvPr/>
            </p:nvGrpSpPr>
            <p:grpSpPr bwMode="auto">
              <a:xfrm>
                <a:off x="4745" y="1501"/>
                <a:ext cx="84" cy="23"/>
                <a:chOff x="4745" y="1501"/>
                <a:chExt cx="84" cy="23"/>
              </a:xfrm>
            </p:grpSpPr>
            <p:sp>
              <p:nvSpPr>
                <p:cNvPr id="93297" name="Freeform 113"/>
                <p:cNvSpPr>
                  <a:spLocks/>
                </p:cNvSpPr>
                <p:nvPr/>
              </p:nvSpPr>
              <p:spPr bwMode="auto">
                <a:xfrm>
                  <a:off x="4751" y="1501"/>
                  <a:ext cx="63" cy="1"/>
                </a:xfrm>
                <a:custGeom>
                  <a:avLst/>
                  <a:gdLst>
                    <a:gd name="T0" fmla="*/ 0 w 63"/>
                    <a:gd name="T1" fmla="*/ 0 h 1"/>
                    <a:gd name="T2" fmla="*/ 62 w 63"/>
                    <a:gd name="T3" fmla="*/ 0 h 1"/>
                  </a:gdLst>
                  <a:ahLst/>
                  <a:cxnLst>
                    <a:cxn ang="0">
                      <a:pos x="T0" y="T1"/>
                    </a:cxn>
                    <a:cxn ang="0">
                      <a:pos x="T2" y="T3"/>
                    </a:cxn>
                  </a:cxnLst>
                  <a:rect l="0" t="0" r="r" b="b"/>
                  <a:pathLst>
                    <a:path w="63" h="1">
                      <a:moveTo>
                        <a:pt x="0" y="0"/>
                      </a:moveTo>
                      <a:lnTo>
                        <a:pt x="6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98" name="Freeform 114"/>
                <p:cNvSpPr>
                  <a:spLocks/>
                </p:cNvSpPr>
                <p:nvPr/>
              </p:nvSpPr>
              <p:spPr bwMode="auto">
                <a:xfrm>
                  <a:off x="4745" y="1509"/>
                  <a:ext cx="52" cy="1"/>
                </a:xfrm>
                <a:custGeom>
                  <a:avLst/>
                  <a:gdLst>
                    <a:gd name="T0" fmla="*/ 0 w 52"/>
                    <a:gd name="T1" fmla="*/ 0 h 1"/>
                    <a:gd name="T2" fmla="*/ 51 w 52"/>
                    <a:gd name="T3" fmla="*/ 0 h 1"/>
                  </a:gdLst>
                  <a:ahLst/>
                  <a:cxnLst>
                    <a:cxn ang="0">
                      <a:pos x="T0" y="T1"/>
                    </a:cxn>
                    <a:cxn ang="0">
                      <a:pos x="T2" y="T3"/>
                    </a:cxn>
                  </a:cxnLst>
                  <a:rect l="0" t="0" r="r" b="b"/>
                  <a:pathLst>
                    <a:path w="52" h="1">
                      <a:moveTo>
                        <a:pt x="0" y="0"/>
                      </a:moveTo>
                      <a:lnTo>
                        <a:pt x="51"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299" name="Freeform 115"/>
                <p:cNvSpPr>
                  <a:spLocks/>
                </p:cNvSpPr>
                <p:nvPr/>
              </p:nvSpPr>
              <p:spPr bwMode="auto">
                <a:xfrm>
                  <a:off x="4751" y="1516"/>
                  <a:ext cx="48" cy="1"/>
                </a:xfrm>
                <a:custGeom>
                  <a:avLst/>
                  <a:gdLst>
                    <a:gd name="T0" fmla="*/ 0 w 48"/>
                    <a:gd name="T1" fmla="*/ 0 h 1"/>
                    <a:gd name="T2" fmla="*/ 47 w 48"/>
                    <a:gd name="T3" fmla="*/ 0 h 1"/>
                  </a:gdLst>
                  <a:ahLst/>
                  <a:cxnLst>
                    <a:cxn ang="0">
                      <a:pos x="T0" y="T1"/>
                    </a:cxn>
                    <a:cxn ang="0">
                      <a:pos x="T2" y="T3"/>
                    </a:cxn>
                  </a:cxnLst>
                  <a:rect l="0" t="0" r="r" b="b"/>
                  <a:pathLst>
                    <a:path w="48" h="1">
                      <a:moveTo>
                        <a:pt x="0" y="0"/>
                      </a:moveTo>
                      <a:lnTo>
                        <a:pt x="47"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00" name="Freeform 116"/>
                <p:cNvSpPr>
                  <a:spLocks/>
                </p:cNvSpPr>
                <p:nvPr/>
              </p:nvSpPr>
              <p:spPr bwMode="auto">
                <a:xfrm>
                  <a:off x="4749" y="1523"/>
                  <a:ext cx="60" cy="1"/>
                </a:xfrm>
                <a:custGeom>
                  <a:avLst/>
                  <a:gdLst>
                    <a:gd name="T0" fmla="*/ 0 w 60"/>
                    <a:gd name="T1" fmla="*/ 0 h 1"/>
                    <a:gd name="T2" fmla="*/ 59 w 60"/>
                    <a:gd name="T3" fmla="*/ 0 h 1"/>
                  </a:gdLst>
                  <a:ahLst/>
                  <a:cxnLst>
                    <a:cxn ang="0">
                      <a:pos x="T0" y="T1"/>
                    </a:cxn>
                    <a:cxn ang="0">
                      <a:pos x="T2" y="T3"/>
                    </a:cxn>
                  </a:cxnLst>
                  <a:rect l="0" t="0" r="r" b="b"/>
                  <a:pathLst>
                    <a:path w="60" h="1">
                      <a:moveTo>
                        <a:pt x="0" y="0"/>
                      </a:moveTo>
                      <a:lnTo>
                        <a:pt x="59"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01" name="Freeform 117"/>
                <p:cNvSpPr>
                  <a:spLocks/>
                </p:cNvSpPr>
                <p:nvPr/>
              </p:nvSpPr>
              <p:spPr bwMode="auto">
                <a:xfrm>
                  <a:off x="4806" y="1509"/>
                  <a:ext cx="17" cy="1"/>
                </a:xfrm>
                <a:custGeom>
                  <a:avLst/>
                  <a:gdLst>
                    <a:gd name="T0" fmla="*/ 0 w 17"/>
                    <a:gd name="T1" fmla="*/ 0 h 1"/>
                    <a:gd name="T2" fmla="*/ 16 w 17"/>
                    <a:gd name="T3" fmla="*/ 0 h 1"/>
                  </a:gdLst>
                  <a:ahLst/>
                  <a:cxnLst>
                    <a:cxn ang="0">
                      <a:pos x="T0" y="T1"/>
                    </a:cxn>
                    <a:cxn ang="0">
                      <a:pos x="T2" y="T3"/>
                    </a:cxn>
                  </a:cxnLst>
                  <a:rect l="0" t="0" r="r" b="b"/>
                  <a:pathLst>
                    <a:path w="17" h="1">
                      <a:moveTo>
                        <a:pt x="0" y="0"/>
                      </a:moveTo>
                      <a:lnTo>
                        <a:pt x="16"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02" name="Freeform 118"/>
                <p:cNvSpPr>
                  <a:spLocks/>
                </p:cNvSpPr>
                <p:nvPr/>
              </p:nvSpPr>
              <p:spPr bwMode="auto">
                <a:xfrm>
                  <a:off x="4812" y="1519"/>
                  <a:ext cx="17" cy="1"/>
                </a:xfrm>
                <a:custGeom>
                  <a:avLst/>
                  <a:gdLst>
                    <a:gd name="T0" fmla="*/ 0 w 17"/>
                    <a:gd name="T1" fmla="*/ 0 h 1"/>
                    <a:gd name="T2" fmla="*/ 16 w 17"/>
                    <a:gd name="T3" fmla="*/ 0 h 1"/>
                  </a:gdLst>
                  <a:ahLst/>
                  <a:cxnLst>
                    <a:cxn ang="0">
                      <a:pos x="T0" y="T1"/>
                    </a:cxn>
                    <a:cxn ang="0">
                      <a:pos x="T2" y="T3"/>
                    </a:cxn>
                  </a:cxnLst>
                  <a:rect l="0" t="0" r="r" b="b"/>
                  <a:pathLst>
                    <a:path w="17" h="1">
                      <a:moveTo>
                        <a:pt x="0" y="0"/>
                      </a:moveTo>
                      <a:lnTo>
                        <a:pt x="16"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sp>
          <p:nvSpPr>
            <p:cNvPr id="93303" name="Freeform 119"/>
            <p:cNvSpPr>
              <a:spLocks/>
            </p:cNvSpPr>
            <p:nvPr/>
          </p:nvSpPr>
          <p:spPr bwMode="auto">
            <a:xfrm>
              <a:off x="4329" y="1078"/>
              <a:ext cx="512" cy="389"/>
            </a:xfrm>
            <a:custGeom>
              <a:avLst/>
              <a:gdLst>
                <a:gd name="T0" fmla="*/ 0 w 512"/>
                <a:gd name="T1" fmla="*/ 19 h 389"/>
                <a:gd name="T2" fmla="*/ 0 w 512"/>
                <a:gd name="T3" fmla="*/ 365 h 389"/>
                <a:gd name="T4" fmla="*/ 0 w 512"/>
                <a:gd name="T5" fmla="*/ 368 h 389"/>
                <a:gd name="T6" fmla="*/ 1 w 512"/>
                <a:gd name="T7" fmla="*/ 371 h 389"/>
                <a:gd name="T8" fmla="*/ 2 w 512"/>
                <a:gd name="T9" fmla="*/ 373 h 389"/>
                <a:gd name="T10" fmla="*/ 3 w 512"/>
                <a:gd name="T11" fmla="*/ 375 h 389"/>
                <a:gd name="T12" fmla="*/ 5 w 512"/>
                <a:gd name="T13" fmla="*/ 377 h 389"/>
                <a:gd name="T14" fmla="*/ 7 w 512"/>
                <a:gd name="T15" fmla="*/ 378 h 389"/>
                <a:gd name="T16" fmla="*/ 9 w 512"/>
                <a:gd name="T17" fmla="*/ 379 h 389"/>
                <a:gd name="T18" fmla="*/ 11 w 512"/>
                <a:gd name="T19" fmla="*/ 380 h 389"/>
                <a:gd name="T20" fmla="*/ 120 w 512"/>
                <a:gd name="T21" fmla="*/ 386 h 389"/>
                <a:gd name="T22" fmla="*/ 255 w 512"/>
                <a:gd name="T23" fmla="*/ 388 h 389"/>
                <a:gd name="T24" fmla="*/ 381 w 512"/>
                <a:gd name="T25" fmla="*/ 386 h 389"/>
                <a:gd name="T26" fmla="*/ 498 w 512"/>
                <a:gd name="T27" fmla="*/ 380 h 389"/>
                <a:gd name="T28" fmla="*/ 502 w 512"/>
                <a:gd name="T29" fmla="*/ 379 h 389"/>
                <a:gd name="T30" fmla="*/ 505 w 512"/>
                <a:gd name="T31" fmla="*/ 378 h 389"/>
                <a:gd name="T32" fmla="*/ 508 w 512"/>
                <a:gd name="T33" fmla="*/ 376 h 389"/>
                <a:gd name="T34" fmla="*/ 510 w 512"/>
                <a:gd name="T35" fmla="*/ 373 h 389"/>
                <a:gd name="T36" fmla="*/ 511 w 512"/>
                <a:gd name="T37" fmla="*/ 369 h 389"/>
                <a:gd name="T38" fmla="*/ 511 w 512"/>
                <a:gd name="T39" fmla="*/ 366 h 389"/>
                <a:gd name="T40" fmla="*/ 511 w 512"/>
                <a:gd name="T41" fmla="*/ 363 h 389"/>
                <a:gd name="T42" fmla="*/ 511 w 512"/>
                <a:gd name="T43" fmla="*/ 19 h 389"/>
                <a:gd name="T44" fmla="*/ 511 w 512"/>
                <a:gd name="T45" fmla="*/ 16 h 389"/>
                <a:gd name="T46" fmla="*/ 509 w 512"/>
                <a:gd name="T47" fmla="*/ 12 h 389"/>
                <a:gd name="T48" fmla="*/ 507 w 512"/>
                <a:gd name="T49" fmla="*/ 9 h 389"/>
                <a:gd name="T50" fmla="*/ 504 w 512"/>
                <a:gd name="T51" fmla="*/ 7 h 389"/>
                <a:gd name="T52" fmla="*/ 500 w 512"/>
                <a:gd name="T53" fmla="*/ 6 h 389"/>
                <a:gd name="T54" fmla="*/ 497 w 512"/>
                <a:gd name="T55" fmla="*/ 6 h 389"/>
                <a:gd name="T56" fmla="*/ 378 w 512"/>
                <a:gd name="T57" fmla="*/ 1 h 389"/>
                <a:gd name="T58" fmla="*/ 255 w 512"/>
                <a:gd name="T59" fmla="*/ 0 h 389"/>
                <a:gd name="T60" fmla="*/ 132 w 512"/>
                <a:gd name="T61" fmla="*/ 2 h 389"/>
                <a:gd name="T62" fmla="*/ 16 w 512"/>
                <a:gd name="T63" fmla="*/ 6 h 389"/>
                <a:gd name="T64" fmla="*/ 13 w 512"/>
                <a:gd name="T65" fmla="*/ 6 h 389"/>
                <a:gd name="T66" fmla="*/ 10 w 512"/>
                <a:gd name="T67" fmla="*/ 6 h 389"/>
                <a:gd name="T68" fmla="*/ 7 w 512"/>
                <a:gd name="T69" fmla="*/ 7 h 389"/>
                <a:gd name="T70" fmla="*/ 4 w 512"/>
                <a:gd name="T71" fmla="*/ 9 h 389"/>
                <a:gd name="T72" fmla="*/ 3 w 512"/>
                <a:gd name="T73" fmla="*/ 11 h 389"/>
                <a:gd name="T74" fmla="*/ 1 w 512"/>
                <a:gd name="T75" fmla="*/ 14 h 389"/>
                <a:gd name="T76" fmla="*/ 0 w 512"/>
                <a:gd name="T77" fmla="*/ 16 h 389"/>
                <a:gd name="T78" fmla="*/ 0 w 512"/>
                <a:gd name="T79" fmla="*/ 1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389">
                  <a:moveTo>
                    <a:pt x="0" y="19"/>
                  </a:moveTo>
                  <a:lnTo>
                    <a:pt x="0" y="365"/>
                  </a:lnTo>
                  <a:lnTo>
                    <a:pt x="0" y="368"/>
                  </a:lnTo>
                  <a:lnTo>
                    <a:pt x="1" y="371"/>
                  </a:lnTo>
                  <a:lnTo>
                    <a:pt x="2" y="373"/>
                  </a:lnTo>
                  <a:lnTo>
                    <a:pt x="3" y="375"/>
                  </a:lnTo>
                  <a:lnTo>
                    <a:pt x="5" y="377"/>
                  </a:lnTo>
                  <a:lnTo>
                    <a:pt x="7" y="378"/>
                  </a:lnTo>
                  <a:lnTo>
                    <a:pt x="9" y="379"/>
                  </a:lnTo>
                  <a:lnTo>
                    <a:pt x="11" y="380"/>
                  </a:lnTo>
                  <a:lnTo>
                    <a:pt x="120" y="386"/>
                  </a:lnTo>
                  <a:lnTo>
                    <a:pt x="255" y="388"/>
                  </a:lnTo>
                  <a:lnTo>
                    <a:pt x="381" y="386"/>
                  </a:lnTo>
                  <a:lnTo>
                    <a:pt x="498" y="380"/>
                  </a:lnTo>
                  <a:lnTo>
                    <a:pt x="502" y="379"/>
                  </a:lnTo>
                  <a:lnTo>
                    <a:pt x="505" y="378"/>
                  </a:lnTo>
                  <a:lnTo>
                    <a:pt x="508" y="376"/>
                  </a:lnTo>
                  <a:lnTo>
                    <a:pt x="510" y="373"/>
                  </a:lnTo>
                  <a:lnTo>
                    <a:pt x="511" y="369"/>
                  </a:lnTo>
                  <a:lnTo>
                    <a:pt x="511" y="366"/>
                  </a:lnTo>
                  <a:lnTo>
                    <a:pt x="511" y="363"/>
                  </a:lnTo>
                  <a:lnTo>
                    <a:pt x="511" y="19"/>
                  </a:lnTo>
                  <a:lnTo>
                    <a:pt x="511" y="16"/>
                  </a:lnTo>
                  <a:lnTo>
                    <a:pt x="509" y="12"/>
                  </a:lnTo>
                  <a:lnTo>
                    <a:pt x="507" y="9"/>
                  </a:lnTo>
                  <a:lnTo>
                    <a:pt x="504" y="7"/>
                  </a:lnTo>
                  <a:lnTo>
                    <a:pt x="500" y="6"/>
                  </a:lnTo>
                  <a:lnTo>
                    <a:pt x="497" y="6"/>
                  </a:lnTo>
                  <a:lnTo>
                    <a:pt x="378" y="1"/>
                  </a:lnTo>
                  <a:lnTo>
                    <a:pt x="255" y="0"/>
                  </a:lnTo>
                  <a:lnTo>
                    <a:pt x="132" y="2"/>
                  </a:lnTo>
                  <a:lnTo>
                    <a:pt x="16" y="6"/>
                  </a:lnTo>
                  <a:lnTo>
                    <a:pt x="13" y="6"/>
                  </a:lnTo>
                  <a:lnTo>
                    <a:pt x="10" y="6"/>
                  </a:lnTo>
                  <a:lnTo>
                    <a:pt x="7" y="7"/>
                  </a:lnTo>
                  <a:lnTo>
                    <a:pt x="4" y="9"/>
                  </a:lnTo>
                  <a:lnTo>
                    <a:pt x="3" y="11"/>
                  </a:lnTo>
                  <a:lnTo>
                    <a:pt x="1" y="14"/>
                  </a:lnTo>
                  <a:lnTo>
                    <a:pt x="0" y="16"/>
                  </a:lnTo>
                  <a:lnTo>
                    <a:pt x="0" y="19"/>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nvGrpSpPr>
            <p:cNvPr id="93304" name="Group 120"/>
            <p:cNvGrpSpPr>
              <a:grpSpLocks/>
            </p:cNvGrpSpPr>
            <p:nvPr/>
          </p:nvGrpSpPr>
          <p:grpSpPr bwMode="auto">
            <a:xfrm>
              <a:off x="4379" y="1119"/>
              <a:ext cx="412" cy="305"/>
              <a:chOff x="4379" y="1119"/>
              <a:chExt cx="412" cy="305"/>
            </a:xfrm>
          </p:grpSpPr>
          <p:sp>
            <p:nvSpPr>
              <p:cNvPr id="93305" name="Freeform 121"/>
              <p:cNvSpPr>
                <a:spLocks/>
              </p:cNvSpPr>
              <p:nvPr/>
            </p:nvSpPr>
            <p:spPr bwMode="auto">
              <a:xfrm>
                <a:off x="4379" y="1119"/>
                <a:ext cx="412" cy="305"/>
              </a:xfrm>
              <a:custGeom>
                <a:avLst/>
                <a:gdLst>
                  <a:gd name="T0" fmla="*/ 0 w 412"/>
                  <a:gd name="T1" fmla="*/ 15 h 305"/>
                  <a:gd name="T2" fmla="*/ 0 w 412"/>
                  <a:gd name="T3" fmla="*/ 286 h 305"/>
                  <a:gd name="T4" fmla="*/ 0 w 412"/>
                  <a:gd name="T5" fmla="*/ 288 h 305"/>
                  <a:gd name="T6" fmla="*/ 1 w 412"/>
                  <a:gd name="T7" fmla="*/ 290 h 305"/>
                  <a:gd name="T8" fmla="*/ 2 w 412"/>
                  <a:gd name="T9" fmla="*/ 292 h 305"/>
                  <a:gd name="T10" fmla="*/ 3 w 412"/>
                  <a:gd name="T11" fmla="*/ 294 h 305"/>
                  <a:gd name="T12" fmla="*/ 4 w 412"/>
                  <a:gd name="T13" fmla="*/ 295 h 305"/>
                  <a:gd name="T14" fmla="*/ 6 w 412"/>
                  <a:gd name="T15" fmla="*/ 296 h 305"/>
                  <a:gd name="T16" fmla="*/ 7 w 412"/>
                  <a:gd name="T17" fmla="*/ 297 h 305"/>
                  <a:gd name="T18" fmla="*/ 9 w 412"/>
                  <a:gd name="T19" fmla="*/ 297 h 305"/>
                  <a:gd name="T20" fmla="*/ 97 w 412"/>
                  <a:gd name="T21" fmla="*/ 302 h 305"/>
                  <a:gd name="T22" fmla="*/ 205 w 412"/>
                  <a:gd name="T23" fmla="*/ 304 h 305"/>
                  <a:gd name="T24" fmla="*/ 307 w 412"/>
                  <a:gd name="T25" fmla="*/ 302 h 305"/>
                  <a:gd name="T26" fmla="*/ 400 w 412"/>
                  <a:gd name="T27" fmla="*/ 297 h 305"/>
                  <a:gd name="T28" fmla="*/ 403 w 412"/>
                  <a:gd name="T29" fmla="*/ 297 h 305"/>
                  <a:gd name="T30" fmla="*/ 406 w 412"/>
                  <a:gd name="T31" fmla="*/ 296 h 305"/>
                  <a:gd name="T32" fmla="*/ 408 w 412"/>
                  <a:gd name="T33" fmla="*/ 294 h 305"/>
                  <a:gd name="T34" fmla="*/ 410 w 412"/>
                  <a:gd name="T35" fmla="*/ 292 h 305"/>
                  <a:gd name="T36" fmla="*/ 411 w 412"/>
                  <a:gd name="T37" fmla="*/ 289 h 305"/>
                  <a:gd name="T38" fmla="*/ 411 w 412"/>
                  <a:gd name="T39" fmla="*/ 287 h 305"/>
                  <a:gd name="T40" fmla="*/ 411 w 412"/>
                  <a:gd name="T41" fmla="*/ 284 h 305"/>
                  <a:gd name="T42" fmla="*/ 411 w 412"/>
                  <a:gd name="T43" fmla="*/ 15 h 305"/>
                  <a:gd name="T44" fmla="*/ 411 w 412"/>
                  <a:gd name="T45" fmla="*/ 12 h 305"/>
                  <a:gd name="T46" fmla="*/ 410 w 412"/>
                  <a:gd name="T47" fmla="*/ 9 h 305"/>
                  <a:gd name="T48" fmla="*/ 408 w 412"/>
                  <a:gd name="T49" fmla="*/ 7 h 305"/>
                  <a:gd name="T50" fmla="*/ 405 w 412"/>
                  <a:gd name="T51" fmla="*/ 6 h 305"/>
                  <a:gd name="T52" fmla="*/ 402 w 412"/>
                  <a:gd name="T53" fmla="*/ 5 h 305"/>
                  <a:gd name="T54" fmla="*/ 399 w 412"/>
                  <a:gd name="T55" fmla="*/ 5 h 305"/>
                  <a:gd name="T56" fmla="*/ 304 w 412"/>
                  <a:gd name="T57" fmla="*/ 1 h 305"/>
                  <a:gd name="T58" fmla="*/ 205 w 412"/>
                  <a:gd name="T59" fmla="*/ 0 h 305"/>
                  <a:gd name="T60" fmla="*/ 106 w 412"/>
                  <a:gd name="T61" fmla="*/ 2 h 305"/>
                  <a:gd name="T62" fmla="*/ 13 w 412"/>
                  <a:gd name="T63" fmla="*/ 5 h 305"/>
                  <a:gd name="T64" fmla="*/ 10 w 412"/>
                  <a:gd name="T65" fmla="*/ 5 h 305"/>
                  <a:gd name="T66" fmla="*/ 8 w 412"/>
                  <a:gd name="T67" fmla="*/ 5 h 305"/>
                  <a:gd name="T68" fmla="*/ 6 w 412"/>
                  <a:gd name="T69" fmla="*/ 6 h 305"/>
                  <a:gd name="T70" fmla="*/ 4 w 412"/>
                  <a:gd name="T71" fmla="*/ 7 h 305"/>
                  <a:gd name="T72" fmla="*/ 2 w 412"/>
                  <a:gd name="T73" fmla="*/ 9 h 305"/>
                  <a:gd name="T74" fmla="*/ 1 w 412"/>
                  <a:gd name="T75" fmla="*/ 11 h 305"/>
                  <a:gd name="T76" fmla="*/ 0 w 412"/>
                  <a:gd name="T77" fmla="*/ 13 h 305"/>
                  <a:gd name="T78" fmla="*/ 0 w 412"/>
                  <a:gd name="T79" fmla="*/ 1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2" h="305">
                    <a:moveTo>
                      <a:pt x="0" y="15"/>
                    </a:moveTo>
                    <a:lnTo>
                      <a:pt x="0" y="286"/>
                    </a:lnTo>
                    <a:lnTo>
                      <a:pt x="0" y="288"/>
                    </a:lnTo>
                    <a:lnTo>
                      <a:pt x="1" y="290"/>
                    </a:lnTo>
                    <a:lnTo>
                      <a:pt x="2" y="292"/>
                    </a:lnTo>
                    <a:lnTo>
                      <a:pt x="3" y="294"/>
                    </a:lnTo>
                    <a:lnTo>
                      <a:pt x="4" y="295"/>
                    </a:lnTo>
                    <a:lnTo>
                      <a:pt x="6" y="296"/>
                    </a:lnTo>
                    <a:lnTo>
                      <a:pt x="7" y="297"/>
                    </a:lnTo>
                    <a:lnTo>
                      <a:pt x="9" y="297"/>
                    </a:lnTo>
                    <a:lnTo>
                      <a:pt x="97" y="302"/>
                    </a:lnTo>
                    <a:lnTo>
                      <a:pt x="205" y="304"/>
                    </a:lnTo>
                    <a:lnTo>
                      <a:pt x="307" y="302"/>
                    </a:lnTo>
                    <a:lnTo>
                      <a:pt x="400" y="297"/>
                    </a:lnTo>
                    <a:lnTo>
                      <a:pt x="403" y="297"/>
                    </a:lnTo>
                    <a:lnTo>
                      <a:pt x="406" y="296"/>
                    </a:lnTo>
                    <a:lnTo>
                      <a:pt x="408" y="294"/>
                    </a:lnTo>
                    <a:lnTo>
                      <a:pt x="410" y="292"/>
                    </a:lnTo>
                    <a:lnTo>
                      <a:pt x="411" y="289"/>
                    </a:lnTo>
                    <a:lnTo>
                      <a:pt x="411" y="287"/>
                    </a:lnTo>
                    <a:lnTo>
                      <a:pt x="411" y="284"/>
                    </a:lnTo>
                    <a:lnTo>
                      <a:pt x="411" y="15"/>
                    </a:lnTo>
                    <a:lnTo>
                      <a:pt x="411" y="12"/>
                    </a:lnTo>
                    <a:lnTo>
                      <a:pt x="410" y="9"/>
                    </a:lnTo>
                    <a:lnTo>
                      <a:pt x="408" y="7"/>
                    </a:lnTo>
                    <a:lnTo>
                      <a:pt x="405" y="6"/>
                    </a:lnTo>
                    <a:lnTo>
                      <a:pt x="402" y="5"/>
                    </a:lnTo>
                    <a:lnTo>
                      <a:pt x="399" y="5"/>
                    </a:lnTo>
                    <a:lnTo>
                      <a:pt x="304" y="1"/>
                    </a:lnTo>
                    <a:lnTo>
                      <a:pt x="205" y="0"/>
                    </a:lnTo>
                    <a:lnTo>
                      <a:pt x="106" y="2"/>
                    </a:lnTo>
                    <a:lnTo>
                      <a:pt x="13" y="5"/>
                    </a:lnTo>
                    <a:lnTo>
                      <a:pt x="10" y="5"/>
                    </a:lnTo>
                    <a:lnTo>
                      <a:pt x="8" y="5"/>
                    </a:lnTo>
                    <a:lnTo>
                      <a:pt x="6" y="6"/>
                    </a:lnTo>
                    <a:lnTo>
                      <a:pt x="4" y="7"/>
                    </a:lnTo>
                    <a:lnTo>
                      <a:pt x="2" y="9"/>
                    </a:lnTo>
                    <a:lnTo>
                      <a:pt x="1" y="11"/>
                    </a:lnTo>
                    <a:lnTo>
                      <a:pt x="0" y="13"/>
                    </a:lnTo>
                    <a:lnTo>
                      <a:pt x="0" y="15"/>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06" name="Freeform 122"/>
              <p:cNvSpPr>
                <a:spLocks/>
              </p:cNvSpPr>
              <p:nvPr/>
            </p:nvSpPr>
            <p:spPr bwMode="auto">
              <a:xfrm>
                <a:off x="4380" y="1271"/>
                <a:ext cx="411" cy="153"/>
              </a:xfrm>
              <a:custGeom>
                <a:avLst/>
                <a:gdLst>
                  <a:gd name="T0" fmla="*/ 0 w 411"/>
                  <a:gd name="T1" fmla="*/ 140 h 153"/>
                  <a:gd name="T2" fmla="*/ 1 w 411"/>
                  <a:gd name="T3" fmla="*/ 142 h 153"/>
                  <a:gd name="T4" fmla="*/ 3 w 411"/>
                  <a:gd name="T5" fmla="*/ 143 h 153"/>
                  <a:gd name="T6" fmla="*/ 4 w 411"/>
                  <a:gd name="T7" fmla="*/ 144 h 153"/>
                  <a:gd name="T8" fmla="*/ 6 w 411"/>
                  <a:gd name="T9" fmla="*/ 145 h 153"/>
                  <a:gd name="T10" fmla="*/ 7 w 411"/>
                  <a:gd name="T11" fmla="*/ 145 h 153"/>
                  <a:gd name="T12" fmla="*/ 96 w 411"/>
                  <a:gd name="T13" fmla="*/ 150 h 153"/>
                  <a:gd name="T14" fmla="*/ 205 w 411"/>
                  <a:gd name="T15" fmla="*/ 152 h 153"/>
                  <a:gd name="T16" fmla="*/ 306 w 411"/>
                  <a:gd name="T17" fmla="*/ 150 h 153"/>
                  <a:gd name="T18" fmla="*/ 400 w 411"/>
                  <a:gd name="T19" fmla="*/ 145 h 153"/>
                  <a:gd name="T20" fmla="*/ 403 w 411"/>
                  <a:gd name="T21" fmla="*/ 145 h 153"/>
                  <a:gd name="T22" fmla="*/ 406 w 411"/>
                  <a:gd name="T23" fmla="*/ 144 h 153"/>
                  <a:gd name="T24" fmla="*/ 409 w 411"/>
                  <a:gd name="T25" fmla="*/ 142 h 153"/>
                  <a:gd name="T26" fmla="*/ 410 w 411"/>
                  <a:gd name="T27" fmla="*/ 140 h 153"/>
                  <a:gd name="T28" fmla="*/ 205 w 411"/>
                  <a:gd name="T29" fmla="*/ 0 h 153"/>
                  <a:gd name="T30" fmla="*/ 0 w 411"/>
                  <a:gd name="T31" fmla="*/ 14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153">
                    <a:moveTo>
                      <a:pt x="0" y="140"/>
                    </a:moveTo>
                    <a:lnTo>
                      <a:pt x="1" y="142"/>
                    </a:lnTo>
                    <a:lnTo>
                      <a:pt x="3" y="143"/>
                    </a:lnTo>
                    <a:lnTo>
                      <a:pt x="4" y="144"/>
                    </a:lnTo>
                    <a:lnTo>
                      <a:pt x="6" y="145"/>
                    </a:lnTo>
                    <a:lnTo>
                      <a:pt x="7" y="145"/>
                    </a:lnTo>
                    <a:lnTo>
                      <a:pt x="96" y="150"/>
                    </a:lnTo>
                    <a:lnTo>
                      <a:pt x="205" y="152"/>
                    </a:lnTo>
                    <a:lnTo>
                      <a:pt x="306" y="150"/>
                    </a:lnTo>
                    <a:lnTo>
                      <a:pt x="400" y="145"/>
                    </a:lnTo>
                    <a:lnTo>
                      <a:pt x="403" y="145"/>
                    </a:lnTo>
                    <a:lnTo>
                      <a:pt x="406" y="144"/>
                    </a:lnTo>
                    <a:lnTo>
                      <a:pt x="409" y="142"/>
                    </a:lnTo>
                    <a:lnTo>
                      <a:pt x="410" y="140"/>
                    </a:lnTo>
                    <a:lnTo>
                      <a:pt x="205" y="0"/>
                    </a:lnTo>
                    <a:lnTo>
                      <a:pt x="0" y="140"/>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07" name="Freeform 123"/>
              <p:cNvSpPr>
                <a:spLocks/>
              </p:cNvSpPr>
              <p:nvPr/>
            </p:nvSpPr>
            <p:spPr bwMode="auto">
              <a:xfrm>
                <a:off x="4381" y="1119"/>
                <a:ext cx="407" cy="153"/>
              </a:xfrm>
              <a:custGeom>
                <a:avLst/>
                <a:gdLst>
                  <a:gd name="T0" fmla="*/ 204 w 407"/>
                  <a:gd name="T1" fmla="*/ 152 h 153"/>
                  <a:gd name="T2" fmla="*/ 406 w 407"/>
                  <a:gd name="T3" fmla="*/ 7 h 153"/>
                  <a:gd name="T4" fmla="*/ 403 w 407"/>
                  <a:gd name="T5" fmla="*/ 5 h 153"/>
                  <a:gd name="T6" fmla="*/ 401 w 407"/>
                  <a:gd name="T7" fmla="*/ 5 h 153"/>
                  <a:gd name="T8" fmla="*/ 398 w 407"/>
                  <a:gd name="T9" fmla="*/ 5 h 153"/>
                  <a:gd name="T10" fmla="*/ 302 w 407"/>
                  <a:gd name="T11" fmla="*/ 1 h 153"/>
                  <a:gd name="T12" fmla="*/ 204 w 407"/>
                  <a:gd name="T13" fmla="*/ 0 h 153"/>
                  <a:gd name="T14" fmla="*/ 104 w 407"/>
                  <a:gd name="T15" fmla="*/ 2 h 153"/>
                  <a:gd name="T16" fmla="*/ 10 w 407"/>
                  <a:gd name="T17" fmla="*/ 5 h 153"/>
                  <a:gd name="T18" fmla="*/ 8 w 407"/>
                  <a:gd name="T19" fmla="*/ 5 h 153"/>
                  <a:gd name="T20" fmla="*/ 6 w 407"/>
                  <a:gd name="T21" fmla="*/ 5 h 153"/>
                  <a:gd name="T22" fmla="*/ 4 w 407"/>
                  <a:gd name="T23" fmla="*/ 6 h 153"/>
                  <a:gd name="T24" fmla="*/ 1 w 407"/>
                  <a:gd name="T25" fmla="*/ 7 h 153"/>
                  <a:gd name="T26" fmla="*/ 0 w 407"/>
                  <a:gd name="T27" fmla="*/ 9 h 153"/>
                  <a:gd name="T28" fmla="*/ 204 w 407"/>
                  <a:gd name="T29" fmla="*/ 15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7" h="153">
                    <a:moveTo>
                      <a:pt x="204" y="152"/>
                    </a:moveTo>
                    <a:lnTo>
                      <a:pt x="406" y="7"/>
                    </a:lnTo>
                    <a:lnTo>
                      <a:pt x="403" y="5"/>
                    </a:lnTo>
                    <a:lnTo>
                      <a:pt x="401" y="5"/>
                    </a:lnTo>
                    <a:lnTo>
                      <a:pt x="398" y="5"/>
                    </a:lnTo>
                    <a:lnTo>
                      <a:pt x="302" y="1"/>
                    </a:lnTo>
                    <a:lnTo>
                      <a:pt x="204" y="0"/>
                    </a:lnTo>
                    <a:lnTo>
                      <a:pt x="104" y="2"/>
                    </a:lnTo>
                    <a:lnTo>
                      <a:pt x="10" y="5"/>
                    </a:lnTo>
                    <a:lnTo>
                      <a:pt x="8" y="5"/>
                    </a:lnTo>
                    <a:lnTo>
                      <a:pt x="6" y="5"/>
                    </a:lnTo>
                    <a:lnTo>
                      <a:pt x="4" y="6"/>
                    </a:lnTo>
                    <a:lnTo>
                      <a:pt x="1" y="7"/>
                    </a:lnTo>
                    <a:lnTo>
                      <a:pt x="0" y="9"/>
                    </a:lnTo>
                    <a:lnTo>
                      <a:pt x="204" y="152"/>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08" name="Freeform 124"/>
              <p:cNvSpPr>
                <a:spLocks/>
              </p:cNvSpPr>
              <p:nvPr/>
            </p:nvSpPr>
            <p:spPr bwMode="auto">
              <a:xfrm>
                <a:off x="4392" y="1129"/>
                <a:ext cx="386" cy="284"/>
              </a:xfrm>
              <a:custGeom>
                <a:avLst/>
                <a:gdLst>
                  <a:gd name="T0" fmla="*/ 0 w 386"/>
                  <a:gd name="T1" fmla="*/ 14 h 284"/>
                  <a:gd name="T2" fmla="*/ 0 w 386"/>
                  <a:gd name="T3" fmla="*/ 266 h 284"/>
                  <a:gd name="T4" fmla="*/ 0 w 386"/>
                  <a:gd name="T5" fmla="*/ 269 h 284"/>
                  <a:gd name="T6" fmla="*/ 1 w 386"/>
                  <a:gd name="T7" fmla="*/ 271 h 284"/>
                  <a:gd name="T8" fmla="*/ 1 w 386"/>
                  <a:gd name="T9" fmla="*/ 272 h 284"/>
                  <a:gd name="T10" fmla="*/ 3 w 386"/>
                  <a:gd name="T11" fmla="*/ 274 h 284"/>
                  <a:gd name="T12" fmla="*/ 4 w 386"/>
                  <a:gd name="T13" fmla="*/ 275 h 284"/>
                  <a:gd name="T14" fmla="*/ 5 w 386"/>
                  <a:gd name="T15" fmla="*/ 276 h 284"/>
                  <a:gd name="T16" fmla="*/ 7 w 386"/>
                  <a:gd name="T17" fmla="*/ 277 h 284"/>
                  <a:gd name="T18" fmla="*/ 8 w 386"/>
                  <a:gd name="T19" fmla="*/ 277 h 284"/>
                  <a:gd name="T20" fmla="*/ 91 w 386"/>
                  <a:gd name="T21" fmla="*/ 282 h 284"/>
                  <a:gd name="T22" fmla="*/ 192 w 386"/>
                  <a:gd name="T23" fmla="*/ 283 h 284"/>
                  <a:gd name="T24" fmla="*/ 287 w 386"/>
                  <a:gd name="T25" fmla="*/ 282 h 284"/>
                  <a:gd name="T26" fmla="*/ 375 w 386"/>
                  <a:gd name="T27" fmla="*/ 277 h 284"/>
                  <a:gd name="T28" fmla="*/ 378 w 386"/>
                  <a:gd name="T29" fmla="*/ 277 h 284"/>
                  <a:gd name="T30" fmla="*/ 381 w 386"/>
                  <a:gd name="T31" fmla="*/ 276 h 284"/>
                  <a:gd name="T32" fmla="*/ 382 w 386"/>
                  <a:gd name="T33" fmla="*/ 274 h 284"/>
                  <a:gd name="T34" fmla="*/ 384 w 386"/>
                  <a:gd name="T35" fmla="*/ 272 h 284"/>
                  <a:gd name="T36" fmla="*/ 385 w 386"/>
                  <a:gd name="T37" fmla="*/ 269 h 284"/>
                  <a:gd name="T38" fmla="*/ 385 w 386"/>
                  <a:gd name="T39" fmla="*/ 267 h 284"/>
                  <a:gd name="T40" fmla="*/ 385 w 386"/>
                  <a:gd name="T41" fmla="*/ 265 h 284"/>
                  <a:gd name="T42" fmla="*/ 385 w 386"/>
                  <a:gd name="T43" fmla="*/ 14 h 284"/>
                  <a:gd name="T44" fmla="*/ 385 w 386"/>
                  <a:gd name="T45" fmla="*/ 11 h 284"/>
                  <a:gd name="T46" fmla="*/ 384 w 386"/>
                  <a:gd name="T47" fmla="*/ 9 h 284"/>
                  <a:gd name="T48" fmla="*/ 382 w 386"/>
                  <a:gd name="T49" fmla="*/ 7 h 284"/>
                  <a:gd name="T50" fmla="*/ 379 w 386"/>
                  <a:gd name="T51" fmla="*/ 5 h 284"/>
                  <a:gd name="T52" fmla="*/ 377 w 386"/>
                  <a:gd name="T53" fmla="*/ 4 h 284"/>
                  <a:gd name="T54" fmla="*/ 374 w 386"/>
                  <a:gd name="T55" fmla="*/ 4 h 284"/>
                  <a:gd name="T56" fmla="*/ 285 w 386"/>
                  <a:gd name="T57" fmla="*/ 1 h 284"/>
                  <a:gd name="T58" fmla="*/ 192 w 386"/>
                  <a:gd name="T59" fmla="*/ 0 h 284"/>
                  <a:gd name="T60" fmla="*/ 99 w 386"/>
                  <a:gd name="T61" fmla="*/ 1 h 284"/>
                  <a:gd name="T62" fmla="*/ 12 w 386"/>
                  <a:gd name="T63" fmla="*/ 4 h 284"/>
                  <a:gd name="T64" fmla="*/ 10 w 386"/>
                  <a:gd name="T65" fmla="*/ 4 h 284"/>
                  <a:gd name="T66" fmla="*/ 7 w 386"/>
                  <a:gd name="T67" fmla="*/ 5 h 284"/>
                  <a:gd name="T68" fmla="*/ 6 w 386"/>
                  <a:gd name="T69" fmla="*/ 6 h 284"/>
                  <a:gd name="T70" fmla="*/ 3 w 386"/>
                  <a:gd name="T71" fmla="*/ 7 h 284"/>
                  <a:gd name="T72" fmla="*/ 2 w 386"/>
                  <a:gd name="T73" fmla="*/ 8 h 284"/>
                  <a:gd name="T74" fmla="*/ 1 w 386"/>
                  <a:gd name="T75" fmla="*/ 10 h 284"/>
                  <a:gd name="T76" fmla="*/ 0 w 386"/>
                  <a:gd name="T77" fmla="*/ 12 h 284"/>
                  <a:gd name="T78" fmla="*/ 0 w 386"/>
                  <a:gd name="T7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6" h="284">
                    <a:moveTo>
                      <a:pt x="0" y="14"/>
                    </a:moveTo>
                    <a:lnTo>
                      <a:pt x="0" y="266"/>
                    </a:lnTo>
                    <a:lnTo>
                      <a:pt x="0" y="269"/>
                    </a:lnTo>
                    <a:lnTo>
                      <a:pt x="1" y="271"/>
                    </a:lnTo>
                    <a:lnTo>
                      <a:pt x="1" y="272"/>
                    </a:lnTo>
                    <a:lnTo>
                      <a:pt x="3" y="274"/>
                    </a:lnTo>
                    <a:lnTo>
                      <a:pt x="4" y="275"/>
                    </a:lnTo>
                    <a:lnTo>
                      <a:pt x="5" y="276"/>
                    </a:lnTo>
                    <a:lnTo>
                      <a:pt x="7" y="277"/>
                    </a:lnTo>
                    <a:lnTo>
                      <a:pt x="8" y="277"/>
                    </a:lnTo>
                    <a:lnTo>
                      <a:pt x="91" y="282"/>
                    </a:lnTo>
                    <a:lnTo>
                      <a:pt x="192" y="283"/>
                    </a:lnTo>
                    <a:lnTo>
                      <a:pt x="287" y="282"/>
                    </a:lnTo>
                    <a:lnTo>
                      <a:pt x="375" y="277"/>
                    </a:lnTo>
                    <a:lnTo>
                      <a:pt x="378" y="277"/>
                    </a:lnTo>
                    <a:lnTo>
                      <a:pt x="381" y="276"/>
                    </a:lnTo>
                    <a:lnTo>
                      <a:pt x="382" y="274"/>
                    </a:lnTo>
                    <a:lnTo>
                      <a:pt x="384" y="272"/>
                    </a:lnTo>
                    <a:lnTo>
                      <a:pt x="385" y="269"/>
                    </a:lnTo>
                    <a:lnTo>
                      <a:pt x="385" y="267"/>
                    </a:lnTo>
                    <a:lnTo>
                      <a:pt x="385" y="265"/>
                    </a:lnTo>
                    <a:lnTo>
                      <a:pt x="385" y="14"/>
                    </a:lnTo>
                    <a:lnTo>
                      <a:pt x="385" y="11"/>
                    </a:lnTo>
                    <a:lnTo>
                      <a:pt x="384" y="9"/>
                    </a:lnTo>
                    <a:lnTo>
                      <a:pt x="382" y="7"/>
                    </a:lnTo>
                    <a:lnTo>
                      <a:pt x="379" y="5"/>
                    </a:lnTo>
                    <a:lnTo>
                      <a:pt x="377" y="4"/>
                    </a:lnTo>
                    <a:lnTo>
                      <a:pt x="374" y="4"/>
                    </a:lnTo>
                    <a:lnTo>
                      <a:pt x="285" y="1"/>
                    </a:lnTo>
                    <a:lnTo>
                      <a:pt x="192" y="0"/>
                    </a:lnTo>
                    <a:lnTo>
                      <a:pt x="99" y="1"/>
                    </a:lnTo>
                    <a:lnTo>
                      <a:pt x="12" y="4"/>
                    </a:lnTo>
                    <a:lnTo>
                      <a:pt x="10" y="4"/>
                    </a:lnTo>
                    <a:lnTo>
                      <a:pt x="7" y="5"/>
                    </a:lnTo>
                    <a:lnTo>
                      <a:pt x="6" y="6"/>
                    </a:lnTo>
                    <a:lnTo>
                      <a:pt x="3" y="7"/>
                    </a:lnTo>
                    <a:lnTo>
                      <a:pt x="2" y="8"/>
                    </a:lnTo>
                    <a:lnTo>
                      <a:pt x="1" y="10"/>
                    </a:lnTo>
                    <a:lnTo>
                      <a:pt x="0" y="12"/>
                    </a:lnTo>
                    <a:lnTo>
                      <a:pt x="0" y="14"/>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sp>
          <p:nvSpPr>
            <p:cNvPr id="93309" name="Freeform 125"/>
            <p:cNvSpPr>
              <a:spLocks/>
            </p:cNvSpPr>
            <p:nvPr/>
          </p:nvSpPr>
          <p:spPr bwMode="auto">
            <a:xfrm>
              <a:off x="4753" y="1437"/>
              <a:ext cx="18" cy="7"/>
            </a:xfrm>
            <a:custGeom>
              <a:avLst/>
              <a:gdLst>
                <a:gd name="T0" fmla="*/ 0 w 18"/>
                <a:gd name="T1" fmla="*/ 0 h 7"/>
                <a:gd name="T2" fmla="*/ 17 w 18"/>
                <a:gd name="T3" fmla="*/ 0 h 7"/>
                <a:gd name="T4" fmla="*/ 17 w 18"/>
                <a:gd name="T5" fmla="*/ 6 h 7"/>
                <a:gd name="T6" fmla="*/ 0 w 18"/>
                <a:gd name="T7" fmla="*/ 6 h 7"/>
                <a:gd name="T8" fmla="*/ 0 w 18"/>
                <a:gd name="T9" fmla="*/ 0 h 7"/>
              </a:gdLst>
              <a:ahLst/>
              <a:cxnLst>
                <a:cxn ang="0">
                  <a:pos x="T0" y="T1"/>
                </a:cxn>
                <a:cxn ang="0">
                  <a:pos x="T2" y="T3"/>
                </a:cxn>
                <a:cxn ang="0">
                  <a:pos x="T4" y="T5"/>
                </a:cxn>
                <a:cxn ang="0">
                  <a:pos x="T6" y="T7"/>
                </a:cxn>
                <a:cxn ang="0">
                  <a:pos x="T8" y="T9"/>
                </a:cxn>
              </a:cxnLst>
              <a:rect l="0" t="0" r="r" b="b"/>
              <a:pathLst>
                <a:path w="18" h="7">
                  <a:moveTo>
                    <a:pt x="0" y="0"/>
                  </a:moveTo>
                  <a:lnTo>
                    <a:pt x="17" y="0"/>
                  </a:lnTo>
                  <a:lnTo>
                    <a:pt x="17" y="6"/>
                  </a:lnTo>
                  <a:lnTo>
                    <a:pt x="0" y="6"/>
                  </a:lnTo>
                  <a:lnTo>
                    <a:pt x="0" y="0"/>
                  </a:lnTo>
                </a:path>
              </a:pathLst>
            </a:custGeom>
            <a:solidFill>
              <a:srgbClr val="00FF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310" name="Group 126"/>
          <p:cNvGrpSpPr>
            <a:grpSpLocks/>
          </p:cNvGrpSpPr>
          <p:nvPr/>
        </p:nvGrpSpPr>
        <p:grpSpPr bwMode="auto">
          <a:xfrm>
            <a:off x="1471613" y="5023074"/>
            <a:ext cx="946150" cy="749300"/>
            <a:chOff x="927" y="3426"/>
            <a:chExt cx="596" cy="472"/>
          </a:xfrm>
        </p:grpSpPr>
        <p:grpSp>
          <p:nvGrpSpPr>
            <p:cNvPr id="93311" name="Group 127"/>
            <p:cNvGrpSpPr>
              <a:grpSpLocks/>
            </p:cNvGrpSpPr>
            <p:nvPr/>
          </p:nvGrpSpPr>
          <p:grpSpPr bwMode="auto">
            <a:xfrm>
              <a:off x="927" y="3820"/>
              <a:ext cx="596" cy="78"/>
              <a:chOff x="927" y="3820"/>
              <a:chExt cx="596" cy="78"/>
            </a:xfrm>
          </p:grpSpPr>
          <p:sp>
            <p:nvSpPr>
              <p:cNvPr id="93312" name="Rectangle 128"/>
              <p:cNvSpPr>
                <a:spLocks noChangeArrowheads="1"/>
              </p:cNvSpPr>
              <p:nvPr/>
            </p:nvSpPr>
            <p:spPr bwMode="auto">
              <a:xfrm>
                <a:off x="932" y="3890"/>
                <a:ext cx="586" cy="8"/>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Book Antiqua"/>
                </a:endParaRPr>
              </a:p>
            </p:txBody>
          </p:sp>
          <p:sp>
            <p:nvSpPr>
              <p:cNvPr id="93313" name="Freeform 129"/>
              <p:cNvSpPr>
                <a:spLocks/>
              </p:cNvSpPr>
              <p:nvPr/>
            </p:nvSpPr>
            <p:spPr bwMode="auto">
              <a:xfrm>
                <a:off x="927" y="3820"/>
                <a:ext cx="596" cy="67"/>
              </a:xfrm>
              <a:custGeom>
                <a:avLst/>
                <a:gdLst>
                  <a:gd name="T0" fmla="*/ 0 w 596"/>
                  <a:gd name="T1" fmla="*/ 66 h 67"/>
                  <a:gd name="T2" fmla="*/ 595 w 596"/>
                  <a:gd name="T3" fmla="*/ 66 h 67"/>
                  <a:gd name="T4" fmla="*/ 561 w 596"/>
                  <a:gd name="T5" fmla="*/ 0 h 67"/>
                  <a:gd name="T6" fmla="*/ 43 w 596"/>
                  <a:gd name="T7" fmla="*/ 0 h 67"/>
                  <a:gd name="T8" fmla="*/ 0 w 596"/>
                  <a:gd name="T9" fmla="*/ 66 h 67"/>
                </a:gdLst>
                <a:ahLst/>
                <a:cxnLst>
                  <a:cxn ang="0">
                    <a:pos x="T0" y="T1"/>
                  </a:cxn>
                  <a:cxn ang="0">
                    <a:pos x="T2" y="T3"/>
                  </a:cxn>
                  <a:cxn ang="0">
                    <a:pos x="T4" y="T5"/>
                  </a:cxn>
                  <a:cxn ang="0">
                    <a:pos x="T6" y="T7"/>
                  </a:cxn>
                  <a:cxn ang="0">
                    <a:pos x="T8" y="T9"/>
                  </a:cxn>
                </a:cxnLst>
                <a:rect l="0" t="0" r="r" b="b"/>
                <a:pathLst>
                  <a:path w="596" h="67">
                    <a:moveTo>
                      <a:pt x="0" y="66"/>
                    </a:moveTo>
                    <a:lnTo>
                      <a:pt x="595" y="66"/>
                    </a:lnTo>
                    <a:lnTo>
                      <a:pt x="561" y="0"/>
                    </a:lnTo>
                    <a:lnTo>
                      <a:pt x="43" y="0"/>
                    </a:lnTo>
                    <a:lnTo>
                      <a:pt x="0" y="66"/>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14" name="Freeform 130"/>
              <p:cNvSpPr>
                <a:spLocks/>
              </p:cNvSpPr>
              <p:nvPr/>
            </p:nvSpPr>
            <p:spPr bwMode="auto">
              <a:xfrm>
                <a:off x="945" y="3827"/>
                <a:ext cx="558" cy="53"/>
              </a:xfrm>
              <a:custGeom>
                <a:avLst/>
                <a:gdLst>
                  <a:gd name="T0" fmla="*/ 32 w 558"/>
                  <a:gd name="T1" fmla="*/ 0 h 53"/>
                  <a:gd name="T2" fmla="*/ 0 w 558"/>
                  <a:gd name="T3" fmla="*/ 52 h 53"/>
                  <a:gd name="T4" fmla="*/ 557 w 558"/>
                  <a:gd name="T5" fmla="*/ 52 h 53"/>
                  <a:gd name="T6" fmla="*/ 532 w 558"/>
                  <a:gd name="T7" fmla="*/ 0 h 53"/>
                </a:gdLst>
                <a:ahLst/>
                <a:cxnLst>
                  <a:cxn ang="0">
                    <a:pos x="T0" y="T1"/>
                  </a:cxn>
                  <a:cxn ang="0">
                    <a:pos x="T2" y="T3"/>
                  </a:cxn>
                  <a:cxn ang="0">
                    <a:pos x="T4" y="T5"/>
                  </a:cxn>
                  <a:cxn ang="0">
                    <a:pos x="T6" y="T7"/>
                  </a:cxn>
                </a:cxnLst>
                <a:rect l="0" t="0" r="r" b="b"/>
                <a:pathLst>
                  <a:path w="558" h="53">
                    <a:moveTo>
                      <a:pt x="32" y="0"/>
                    </a:moveTo>
                    <a:lnTo>
                      <a:pt x="0" y="52"/>
                    </a:lnTo>
                    <a:lnTo>
                      <a:pt x="557" y="52"/>
                    </a:lnTo>
                    <a:lnTo>
                      <a:pt x="53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315" name="Group 131"/>
            <p:cNvGrpSpPr>
              <a:grpSpLocks/>
            </p:cNvGrpSpPr>
            <p:nvPr/>
          </p:nvGrpSpPr>
          <p:grpSpPr bwMode="auto">
            <a:xfrm>
              <a:off x="993" y="3827"/>
              <a:ext cx="469" cy="14"/>
              <a:chOff x="993" y="3827"/>
              <a:chExt cx="469" cy="14"/>
            </a:xfrm>
          </p:grpSpPr>
          <p:sp>
            <p:nvSpPr>
              <p:cNvPr id="93316" name="Freeform 132"/>
              <p:cNvSpPr>
                <a:spLocks/>
              </p:cNvSpPr>
              <p:nvPr/>
            </p:nvSpPr>
            <p:spPr bwMode="auto">
              <a:xfrm>
                <a:off x="993" y="3827"/>
                <a:ext cx="19" cy="10"/>
              </a:xfrm>
              <a:custGeom>
                <a:avLst/>
                <a:gdLst>
                  <a:gd name="T0" fmla="*/ 5 w 19"/>
                  <a:gd name="T1" fmla="*/ 0 h 10"/>
                  <a:gd name="T2" fmla="*/ 18 w 19"/>
                  <a:gd name="T3" fmla="*/ 0 h 10"/>
                  <a:gd name="T4" fmla="*/ 14 w 19"/>
                  <a:gd name="T5" fmla="*/ 9 h 10"/>
                  <a:gd name="T6" fmla="*/ 0 w 19"/>
                  <a:gd name="T7" fmla="*/ 9 h 10"/>
                  <a:gd name="T8" fmla="*/ 5 w 19"/>
                  <a:gd name="T9" fmla="*/ 0 h 10"/>
                </a:gdLst>
                <a:ahLst/>
                <a:cxnLst>
                  <a:cxn ang="0">
                    <a:pos x="T0" y="T1"/>
                  </a:cxn>
                  <a:cxn ang="0">
                    <a:pos x="T2" y="T3"/>
                  </a:cxn>
                  <a:cxn ang="0">
                    <a:pos x="T4" y="T5"/>
                  </a:cxn>
                  <a:cxn ang="0">
                    <a:pos x="T6" y="T7"/>
                  </a:cxn>
                  <a:cxn ang="0">
                    <a:pos x="T8" y="T9"/>
                  </a:cxn>
                </a:cxnLst>
                <a:rect l="0" t="0" r="r" b="b"/>
                <a:pathLst>
                  <a:path w="19" h="10">
                    <a:moveTo>
                      <a:pt x="5" y="0"/>
                    </a:moveTo>
                    <a:lnTo>
                      <a:pt x="18" y="0"/>
                    </a:lnTo>
                    <a:lnTo>
                      <a:pt x="14" y="9"/>
                    </a:lnTo>
                    <a:lnTo>
                      <a:pt x="0" y="9"/>
                    </a:lnTo>
                    <a:lnTo>
                      <a:pt x="5"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17" name="Freeform 133"/>
              <p:cNvSpPr>
                <a:spLocks/>
              </p:cNvSpPr>
              <p:nvPr/>
            </p:nvSpPr>
            <p:spPr bwMode="auto">
              <a:xfrm>
                <a:off x="1038" y="3827"/>
                <a:ext cx="75" cy="9"/>
              </a:xfrm>
              <a:custGeom>
                <a:avLst/>
                <a:gdLst>
                  <a:gd name="T0" fmla="*/ 3 w 75"/>
                  <a:gd name="T1" fmla="*/ 0 h 9"/>
                  <a:gd name="T2" fmla="*/ 74 w 75"/>
                  <a:gd name="T3" fmla="*/ 0 h 9"/>
                  <a:gd name="T4" fmla="*/ 71 w 75"/>
                  <a:gd name="T5" fmla="*/ 8 h 9"/>
                  <a:gd name="T6" fmla="*/ 0 w 75"/>
                  <a:gd name="T7" fmla="*/ 8 h 9"/>
                  <a:gd name="T8" fmla="*/ 3 w 75"/>
                  <a:gd name="T9" fmla="*/ 0 h 9"/>
                </a:gdLst>
                <a:ahLst/>
                <a:cxnLst>
                  <a:cxn ang="0">
                    <a:pos x="T0" y="T1"/>
                  </a:cxn>
                  <a:cxn ang="0">
                    <a:pos x="T2" y="T3"/>
                  </a:cxn>
                  <a:cxn ang="0">
                    <a:pos x="T4" y="T5"/>
                  </a:cxn>
                  <a:cxn ang="0">
                    <a:pos x="T6" y="T7"/>
                  </a:cxn>
                  <a:cxn ang="0">
                    <a:pos x="T8" y="T9"/>
                  </a:cxn>
                </a:cxnLst>
                <a:rect l="0" t="0" r="r" b="b"/>
                <a:pathLst>
                  <a:path w="75" h="9">
                    <a:moveTo>
                      <a:pt x="3" y="0"/>
                    </a:moveTo>
                    <a:lnTo>
                      <a:pt x="74" y="0"/>
                    </a:lnTo>
                    <a:lnTo>
                      <a:pt x="71" y="8"/>
                    </a:lnTo>
                    <a:lnTo>
                      <a:pt x="0" y="8"/>
                    </a:lnTo>
                    <a:lnTo>
                      <a:pt x="3"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18" name="Freeform 134"/>
              <p:cNvSpPr>
                <a:spLocks/>
              </p:cNvSpPr>
              <p:nvPr/>
            </p:nvSpPr>
            <p:spPr bwMode="auto">
              <a:xfrm>
                <a:off x="1133" y="3827"/>
                <a:ext cx="72" cy="10"/>
              </a:xfrm>
              <a:custGeom>
                <a:avLst/>
                <a:gdLst>
                  <a:gd name="T0" fmla="*/ 2 w 72"/>
                  <a:gd name="T1" fmla="*/ 0 h 10"/>
                  <a:gd name="T2" fmla="*/ 71 w 72"/>
                  <a:gd name="T3" fmla="*/ 0 h 10"/>
                  <a:gd name="T4" fmla="*/ 71 w 72"/>
                  <a:gd name="T5" fmla="*/ 9 h 10"/>
                  <a:gd name="T6" fmla="*/ 0 w 72"/>
                  <a:gd name="T7" fmla="*/ 9 h 10"/>
                  <a:gd name="T8" fmla="*/ 2 w 72"/>
                  <a:gd name="T9" fmla="*/ 0 h 10"/>
                </a:gdLst>
                <a:ahLst/>
                <a:cxnLst>
                  <a:cxn ang="0">
                    <a:pos x="T0" y="T1"/>
                  </a:cxn>
                  <a:cxn ang="0">
                    <a:pos x="T2" y="T3"/>
                  </a:cxn>
                  <a:cxn ang="0">
                    <a:pos x="T4" y="T5"/>
                  </a:cxn>
                  <a:cxn ang="0">
                    <a:pos x="T6" y="T7"/>
                  </a:cxn>
                  <a:cxn ang="0">
                    <a:pos x="T8" y="T9"/>
                  </a:cxn>
                </a:cxnLst>
                <a:rect l="0" t="0" r="r" b="b"/>
                <a:pathLst>
                  <a:path w="72" h="10">
                    <a:moveTo>
                      <a:pt x="2" y="0"/>
                    </a:moveTo>
                    <a:lnTo>
                      <a:pt x="71" y="0"/>
                    </a:lnTo>
                    <a:lnTo>
                      <a:pt x="71" y="9"/>
                    </a:lnTo>
                    <a:lnTo>
                      <a:pt x="0" y="9"/>
                    </a:lnTo>
                    <a:lnTo>
                      <a:pt x="2"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19" name="Freeform 135"/>
              <p:cNvSpPr>
                <a:spLocks/>
              </p:cNvSpPr>
              <p:nvPr/>
            </p:nvSpPr>
            <p:spPr bwMode="auto">
              <a:xfrm>
                <a:off x="1218" y="3827"/>
                <a:ext cx="72" cy="10"/>
              </a:xfrm>
              <a:custGeom>
                <a:avLst/>
                <a:gdLst>
                  <a:gd name="T0" fmla="*/ 0 w 72"/>
                  <a:gd name="T1" fmla="*/ 0 h 10"/>
                  <a:gd name="T2" fmla="*/ 71 w 72"/>
                  <a:gd name="T3" fmla="*/ 0 h 10"/>
                  <a:gd name="T4" fmla="*/ 71 w 72"/>
                  <a:gd name="T5" fmla="*/ 9 h 10"/>
                  <a:gd name="T6" fmla="*/ 0 w 72"/>
                  <a:gd name="T7" fmla="*/ 9 h 10"/>
                  <a:gd name="T8" fmla="*/ 0 w 72"/>
                  <a:gd name="T9" fmla="*/ 0 h 10"/>
                </a:gdLst>
                <a:ahLst/>
                <a:cxnLst>
                  <a:cxn ang="0">
                    <a:pos x="T0" y="T1"/>
                  </a:cxn>
                  <a:cxn ang="0">
                    <a:pos x="T2" y="T3"/>
                  </a:cxn>
                  <a:cxn ang="0">
                    <a:pos x="T4" y="T5"/>
                  </a:cxn>
                  <a:cxn ang="0">
                    <a:pos x="T6" y="T7"/>
                  </a:cxn>
                  <a:cxn ang="0">
                    <a:pos x="T8" y="T9"/>
                  </a:cxn>
                </a:cxnLst>
                <a:rect l="0" t="0" r="r" b="b"/>
                <a:pathLst>
                  <a:path w="72" h="10">
                    <a:moveTo>
                      <a:pt x="0" y="0"/>
                    </a:moveTo>
                    <a:lnTo>
                      <a:pt x="71" y="0"/>
                    </a:lnTo>
                    <a:lnTo>
                      <a:pt x="71" y="9"/>
                    </a:lnTo>
                    <a:lnTo>
                      <a:pt x="0" y="9"/>
                    </a:lnTo>
                    <a:lnTo>
                      <a:pt x="0"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20" name="Freeform 136"/>
              <p:cNvSpPr>
                <a:spLocks/>
              </p:cNvSpPr>
              <p:nvPr/>
            </p:nvSpPr>
            <p:spPr bwMode="auto">
              <a:xfrm>
                <a:off x="1305" y="3827"/>
                <a:ext cx="64" cy="11"/>
              </a:xfrm>
              <a:custGeom>
                <a:avLst/>
                <a:gdLst>
                  <a:gd name="T0" fmla="*/ 0 w 64"/>
                  <a:gd name="T1" fmla="*/ 0 h 11"/>
                  <a:gd name="T2" fmla="*/ 61 w 64"/>
                  <a:gd name="T3" fmla="*/ 0 h 11"/>
                  <a:gd name="T4" fmla="*/ 63 w 64"/>
                  <a:gd name="T5" fmla="*/ 10 h 11"/>
                  <a:gd name="T6" fmla="*/ 0 w 64"/>
                  <a:gd name="T7" fmla="*/ 10 h 11"/>
                  <a:gd name="T8" fmla="*/ 0 w 64"/>
                  <a:gd name="T9" fmla="*/ 0 h 11"/>
                </a:gdLst>
                <a:ahLst/>
                <a:cxnLst>
                  <a:cxn ang="0">
                    <a:pos x="T0" y="T1"/>
                  </a:cxn>
                  <a:cxn ang="0">
                    <a:pos x="T2" y="T3"/>
                  </a:cxn>
                  <a:cxn ang="0">
                    <a:pos x="T4" y="T5"/>
                  </a:cxn>
                  <a:cxn ang="0">
                    <a:pos x="T6" y="T7"/>
                  </a:cxn>
                  <a:cxn ang="0">
                    <a:pos x="T8" y="T9"/>
                  </a:cxn>
                </a:cxnLst>
                <a:rect l="0" t="0" r="r" b="b"/>
                <a:pathLst>
                  <a:path w="64" h="11">
                    <a:moveTo>
                      <a:pt x="0" y="0"/>
                    </a:moveTo>
                    <a:lnTo>
                      <a:pt x="61" y="0"/>
                    </a:lnTo>
                    <a:lnTo>
                      <a:pt x="63" y="10"/>
                    </a:lnTo>
                    <a:lnTo>
                      <a:pt x="0" y="10"/>
                    </a:lnTo>
                    <a:lnTo>
                      <a:pt x="0"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21" name="Freeform 137"/>
              <p:cNvSpPr>
                <a:spLocks/>
              </p:cNvSpPr>
              <p:nvPr/>
            </p:nvSpPr>
            <p:spPr bwMode="auto">
              <a:xfrm>
                <a:off x="1383" y="3832"/>
                <a:ext cx="79" cy="9"/>
              </a:xfrm>
              <a:custGeom>
                <a:avLst/>
                <a:gdLst>
                  <a:gd name="T0" fmla="*/ 0 w 79"/>
                  <a:gd name="T1" fmla="*/ 0 h 9"/>
                  <a:gd name="T2" fmla="*/ 71 w 79"/>
                  <a:gd name="T3" fmla="*/ 0 h 9"/>
                  <a:gd name="T4" fmla="*/ 78 w 79"/>
                  <a:gd name="T5" fmla="*/ 8 h 9"/>
                  <a:gd name="T6" fmla="*/ 3 w 79"/>
                  <a:gd name="T7" fmla="*/ 8 h 9"/>
                  <a:gd name="T8" fmla="*/ 0 w 79"/>
                  <a:gd name="T9" fmla="*/ 0 h 9"/>
                </a:gdLst>
                <a:ahLst/>
                <a:cxnLst>
                  <a:cxn ang="0">
                    <a:pos x="T0" y="T1"/>
                  </a:cxn>
                  <a:cxn ang="0">
                    <a:pos x="T2" y="T3"/>
                  </a:cxn>
                  <a:cxn ang="0">
                    <a:pos x="T4" y="T5"/>
                  </a:cxn>
                  <a:cxn ang="0">
                    <a:pos x="T6" y="T7"/>
                  </a:cxn>
                  <a:cxn ang="0">
                    <a:pos x="T8" y="T9"/>
                  </a:cxn>
                </a:cxnLst>
                <a:rect l="0" t="0" r="r" b="b"/>
                <a:pathLst>
                  <a:path w="79" h="9">
                    <a:moveTo>
                      <a:pt x="0" y="0"/>
                    </a:moveTo>
                    <a:lnTo>
                      <a:pt x="71" y="0"/>
                    </a:lnTo>
                    <a:lnTo>
                      <a:pt x="78" y="8"/>
                    </a:lnTo>
                    <a:lnTo>
                      <a:pt x="3" y="8"/>
                    </a:lnTo>
                    <a:lnTo>
                      <a:pt x="0"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322" name="Group 138"/>
            <p:cNvGrpSpPr>
              <a:grpSpLocks/>
            </p:cNvGrpSpPr>
            <p:nvPr/>
          </p:nvGrpSpPr>
          <p:grpSpPr bwMode="auto">
            <a:xfrm>
              <a:off x="975" y="3844"/>
              <a:ext cx="494" cy="28"/>
              <a:chOff x="975" y="3844"/>
              <a:chExt cx="494" cy="28"/>
            </a:xfrm>
          </p:grpSpPr>
          <p:grpSp>
            <p:nvGrpSpPr>
              <p:cNvPr id="93323" name="Group 139"/>
              <p:cNvGrpSpPr>
                <a:grpSpLocks/>
              </p:cNvGrpSpPr>
              <p:nvPr/>
            </p:nvGrpSpPr>
            <p:grpSpPr bwMode="auto">
              <a:xfrm>
                <a:off x="1017" y="3845"/>
                <a:ext cx="245" cy="25"/>
                <a:chOff x="1017" y="3845"/>
                <a:chExt cx="245" cy="25"/>
              </a:xfrm>
            </p:grpSpPr>
            <p:sp>
              <p:nvSpPr>
                <p:cNvPr id="93324" name="Freeform 140"/>
                <p:cNvSpPr>
                  <a:spLocks/>
                </p:cNvSpPr>
                <p:nvPr/>
              </p:nvSpPr>
              <p:spPr bwMode="auto">
                <a:xfrm>
                  <a:off x="1017" y="3845"/>
                  <a:ext cx="231" cy="1"/>
                </a:xfrm>
                <a:custGeom>
                  <a:avLst/>
                  <a:gdLst>
                    <a:gd name="T0" fmla="*/ 0 w 231"/>
                    <a:gd name="T1" fmla="*/ 0 h 1"/>
                    <a:gd name="T2" fmla="*/ 230 w 231"/>
                    <a:gd name="T3" fmla="*/ 0 h 1"/>
                  </a:gdLst>
                  <a:ahLst/>
                  <a:cxnLst>
                    <a:cxn ang="0">
                      <a:pos x="T0" y="T1"/>
                    </a:cxn>
                    <a:cxn ang="0">
                      <a:pos x="T2" y="T3"/>
                    </a:cxn>
                  </a:cxnLst>
                  <a:rect l="0" t="0" r="r" b="b"/>
                  <a:pathLst>
                    <a:path w="231" h="1">
                      <a:moveTo>
                        <a:pt x="0" y="0"/>
                      </a:moveTo>
                      <a:lnTo>
                        <a:pt x="23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25" name="Freeform 141"/>
                <p:cNvSpPr>
                  <a:spLocks/>
                </p:cNvSpPr>
                <p:nvPr/>
              </p:nvSpPr>
              <p:spPr bwMode="auto">
                <a:xfrm>
                  <a:off x="1026" y="3853"/>
                  <a:ext cx="236" cy="1"/>
                </a:xfrm>
                <a:custGeom>
                  <a:avLst/>
                  <a:gdLst>
                    <a:gd name="T0" fmla="*/ 0 w 236"/>
                    <a:gd name="T1" fmla="*/ 0 h 1"/>
                    <a:gd name="T2" fmla="*/ 235 w 236"/>
                    <a:gd name="T3" fmla="*/ 0 h 1"/>
                  </a:gdLst>
                  <a:ahLst/>
                  <a:cxnLst>
                    <a:cxn ang="0">
                      <a:pos x="T0" y="T1"/>
                    </a:cxn>
                    <a:cxn ang="0">
                      <a:pos x="T2" y="T3"/>
                    </a:cxn>
                  </a:cxnLst>
                  <a:rect l="0" t="0" r="r" b="b"/>
                  <a:pathLst>
                    <a:path w="236" h="1">
                      <a:moveTo>
                        <a:pt x="0" y="0"/>
                      </a:moveTo>
                      <a:lnTo>
                        <a:pt x="23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26" name="Freeform 142"/>
                <p:cNvSpPr>
                  <a:spLocks/>
                </p:cNvSpPr>
                <p:nvPr/>
              </p:nvSpPr>
              <p:spPr bwMode="auto">
                <a:xfrm>
                  <a:off x="1030" y="3860"/>
                  <a:ext cx="205" cy="1"/>
                </a:xfrm>
                <a:custGeom>
                  <a:avLst/>
                  <a:gdLst>
                    <a:gd name="T0" fmla="*/ 0 w 205"/>
                    <a:gd name="T1" fmla="*/ 0 h 1"/>
                    <a:gd name="T2" fmla="*/ 204 w 205"/>
                    <a:gd name="T3" fmla="*/ 0 h 1"/>
                  </a:gdLst>
                  <a:ahLst/>
                  <a:cxnLst>
                    <a:cxn ang="0">
                      <a:pos x="T0" y="T1"/>
                    </a:cxn>
                    <a:cxn ang="0">
                      <a:pos x="T2" y="T3"/>
                    </a:cxn>
                  </a:cxnLst>
                  <a:rect l="0" t="0" r="r" b="b"/>
                  <a:pathLst>
                    <a:path w="205" h="1">
                      <a:moveTo>
                        <a:pt x="0" y="0"/>
                      </a:moveTo>
                      <a:lnTo>
                        <a:pt x="20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27" name="Freeform 143"/>
                <p:cNvSpPr>
                  <a:spLocks/>
                </p:cNvSpPr>
                <p:nvPr/>
              </p:nvSpPr>
              <p:spPr bwMode="auto">
                <a:xfrm>
                  <a:off x="1034" y="3869"/>
                  <a:ext cx="29" cy="1"/>
                </a:xfrm>
                <a:custGeom>
                  <a:avLst/>
                  <a:gdLst>
                    <a:gd name="T0" fmla="*/ 0 w 29"/>
                    <a:gd name="T1" fmla="*/ 0 h 1"/>
                    <a:gd name="T2" fmla="*/ 28 w 29"/>
                    <a:gd name="T3" fmla="*/ 0 h 1"/>
                  </a:gdLst>
                  <a:ahLst/>
                  <a:cxnLst>
                    <a:cxn ang="0">
                      <a:pos x="T0" y="T1"/>
                    </a:cxn>
                    <a:cxn ang="0">
                      <a:pos x="T2" y="T3"/>
                    </a:cxn>
                  </a:cxnLst>
                  <a:rect l="0" t="0" r="r" b="b"/>
                  <a:pathLst>
                    <a:path w="29" h="1">
                      <a:moveTo>
                        <a:pt x="0" y="0"/>
                      </a:moveTo>
                      <a:lnTo>
                        <a:pt x="2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328" name="Group 144"/>
              <p:cNvGrpSpPr>
                <a:grpSpLocks/>
              </p:cNvGrpSpPr>
              <p:nvPr/>
            </p:nvGrpSpPr>
            <p:grpSpPr bwMode="auto">
              <a:xfrm>
                <a:off x="975" y="3849"/>
                <a:ext cx="41" cy="16"/>
                <a:chOff x="975" y="3849"/>
                <a:chExt cx="41" cy="16"/>
              </a:xfrm>
            </p:grpSpPr>
            <p:sp>
              <p:nvSpPr>
                <p:cNvPr id="93329" name="Freeform 145"/>
                <p:cNvSpPr>
                  <a:spLocks/>
                </p:cNvSpPr>
                <p:nvPr/>
              </p:nvSpPr>
              <p:spPr bwMode="auto">
                <a:xfrm>
                  <a:off x="985" y="3849"/>
                  <a:ext cx="24" cy="1"/>
                </a:xfrm>
                <a:custGeom>
                  <a:avLst/>
                  <a:gdLst>
                    <a:gd name="T0" fmla="*/ 0 w 24"/>
                    <a:gd name="T1" fmla="*/ 0 h 1"/>
                    <a:gd name="T2" fmla="*/ 23 w 24"/>
                    <a:gd name="T3" fmla="*/ 0 h 1"/>
                  </a:gdLst>
                  <a:ahLst/>
                  <a:cxnLst>
                    <a:cxn ang="0">
                      <a:pos x="T0" y="T1"/>
                    </a:cxn>
                    <a:cxn ang="0">
                      <a:pos x="T2" y="T3"/>
                    </a:cxn>
                  </a:cxnLst>
                  <a:rect l="0" t="0" r="r" b="b"/>
                  <a:pathLst>
                    <a:path w="24" h="1">
                      <a:moveTo>
                        <a:pt x="0" y="0"/>
                      </a:moveTo>
                      <a:lnTo>
                        <a:pt x="23"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30" name="Freeform 146"/>
                <p:cNvSpPr>
                  <a:spLocks/>
                </p:cNvSpPr>
                <p:nvPr/>
              </p:nvSpPr>
              <p:spPr bwMode="auto">
                <a:xfrm>
                  <a:off x="981" y="3856"/>
                  <a:ext cx="23" cy="1"/>
                </a:xfrm>
                <a:custGeom>
                  <a:avLst/>
                  <a:gdLst>
                    <a:gd name="T0" fmla="*/ 0 w 23"/>
                    <a:gd name="T1" fmla="*/ 0 h 1"/>
                    <a:gd name="T2" fmla="*/ 22 w 23"/>
                    <a:gd name="T3" fmla="*/ 0 h 1"/>
                  </a:gdLst>
                  <a:ahLst/>
                  <a:cxnLst>
                    <a:cxn ang="0">
                      <a:pos x="T0" y="T1"/>
                    </a:cxn>
                    <a:cxn ang="0">
                      <a:pos x="T2" y="T3"/>
                    </a:cxn>
                  </a:cxnLst>
                  <a:rect l="0" t="0" r="r" b="b"/>
                  <a:pathLst>
                    <a:path w="23" h="1">
                      <a:moveTo>
                        <a:pt x="0" y="0"/>
                      </a:moveTo>
                      <a:lnTo>
                        <a:pt x="2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31" name="Freeform 147"/>
                <p:cNvSpPr>
                  <a:spLocks/>
                </p:cNvSpPr>
                <p:nvPr/>
              </p:nvSpPr>
              <p:spPr bwMode="auto">
                <a:xfrm>
                  <a:off x="975" y="3864"/>
                  <a:ext cx="41" cy="1"/>
                </a:xfrm>
                <a:custGeom>
                  <a:avLst/>
                  <a:gdLst>
                    <a:gd name="T0" fmla="*/ 0 w 41"/>
                    <a:gd name="T1" fmla="*/ 0 h 1"/>
                    <a:gd name="T2" fmla="*/ 40 w 41"/>
                    <a:gd name="T3" fmla="*/ 0 h 1"/>
                  </a:gdLst>
                  <a:ahLst/>
                  <a:cxnLst>
                    <a:cxn ang="0">
                      <a:pos x="T0" y="T1"/>
                    </a:cxn>
                    <a:cxn ang="0">
                      <a:pos x="T2" y="T3"/>
                    </a:cxn>
                  </a:cxnLst>
                  <a:rect l="0" t="0" r="r" b="b"/>
                  <a:pathLst>
                    <a:path w="41" h="1">
                      <a:moveTo>
                        <a:pt x="0" y="0"/>
                      </a:moveTo>
                      <a:lnTo>
                        <a:pt x="4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332" name="Group 148"/>
              <p:cNvGrpSpPr>
                <a:grpSpLocks/>
              </p:cNvGrpSpPr>
              <p:nvPr/>
            </p:nvGrpSpPr>
            <p:grpSpPr bwMode="auto">
              <a:xfrm>
                <a:off x="1070" y="3844"/>
                <a:ext cx="224" cy="26"/>
                <a:chOff x="1070" y="3844"/>
                <a:chExt cx="224" cy="26"/>
              </a:xfrm>
            </p:grpSpPr>
            <p:sp>
              <p:nvSpPr>
                <p:cNvPr id="93333" name="Freeform 149"/>
                <p:cNvSpPr>
                  <a:spLocks/>
                </p:cNvSpPr>
                <p:nvPr/>
              </p:nvSpPr>
              <p:spPr bwMode="auto">
                <a:xfrm>
                  <a:off x="1070" y="3869"/>
                  <a:ext cx="139" cy="1"/>
                </a:xfrm>
                <a:custGeom>
                  <a:avLst/>
                  <a:gdLst>
                    <a:gd name="T0" fmla="*/ 0 w 139"/>
                    <a:gd name="T1" fmla="*/ 0 h 1"/>
                    <a:gd name="T2" fmla="*/ 138 w 139"/>
                    <a:gd name="T3" fmla="*/ 0 h 1"/>
                  </a:gdLst>
                  <a:ahLst/>
                  <a:cxnLst>
                    <a:cxn ang="0">
                      <a:pos x="T0" y="T1"/>
                    </a:cxn>
                    <a:cxn ang="0">
                      <a:pos x="T2" y="T3"/>
                    </a:cxn>
                  </a:cxnLst>
                  <a:rect l="0" t="0" r="r" b="b"/>
                  <a:pathLst>
                    <a:path w="139" h="1">
                      <a:moveTo>
                        <a:pt x="0" y="0"/>
                      </a:moveTo>
                      <a:lnTo>
                        <a:pt x="13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34" name="Freeform 150"/>
                <p:cNvSpPr>
                  <a:spLocks/>
                </p:cNvSpPr>
                <p:nvPr/>
              </p:nvSpPr>
              <p:spPr bwMode="auto">
                <a:xfrm>
                  <a:off x="1259" y="3844"/>
                  <a:ext cx="33" cy="1"/>
                </a:xfrm>
                <a:custGeom>
                  <a:avLst/>
                  <a:gdLst>
                    <a:gd name="T0" fmla="*/ 0 w 33"/>
                    <a:gd name="T1" fmla="*/ 0 h 1"/>
                    <a:gd name="T2" fmla="*/ 32 w 33"/>
                    <a:gd name="T3" fmla="*/ 0 h 1"/>
                  </a:gdLst>
                  <a:ahLst/>
                  <a:cxnLst>
                    <a:cxn ang="0">
                      <a:pos x="T0" y="T1"/>
                    </a:cxn>
                    <a:cxn ang="0">
                      <a:pos x="T2" y="T3"/>
                    </a:cxn>
                  </a:cxnLst>
                  <a:rect l="0" t="0" r="r" b="b"/>
                  <a:pathLst>
                    <a:path w="33" h="1">
                      <a:moveTo>
                        <a:pt x="0" y="0"/>
                      </a:moveTo>
                      <a:lnTo>
                        <a:pt x="3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35" name="Freeform 151"/>
                <p:cNvSpPr>
                  <a:spLocks/>
                </p:cNvSpPr>
                <p:nvPr/>
              </p:nvSpPr>
              <p:spPr bwMode="auto">
                <a:xfrm>
                  <a:off x="1268" y="3853"/>
                  <a:ext cx="26" cy="1"/>
                </a:xfrm>
                <a:custGeom>
                  <a:avLst/>
                  <a:gdLst>
                    <a:gd name="T0" fmla="*/ 0 w 26"/>
                    <a:gd name="T1" fmla="*/ 0 h 1"/>
                    <a:gd name="T2" fmla="*/ 25 w 26"/>
                    <a:gd name="T3" fmla="*/ 0 h 1"/>
                  </a:gdLst>
                  <a:ahLst/>
                  <a:cxnLst>
                    <a:cxn ang="0">
                      <a:pos x="T0" y="T1"/>
                    </a:cxn>
                    <a:cxn ang="0">
                      <a:pos x="T2" y="T3"/>
                    </a:cxn>
                  </a:cxnLst>
                  <a:rect l="0" t="0" r="r" b="b"/>
                  <a:pathLst>
                    <a:path w="26" h="1">
                      <a:moveTo>
                        <a:pt x="0" y="0"/>
                      </a:moveTo>
                      <a:lnTo>
                        <a:pt x="2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36" name="Freeform 152"/>
                <p:cNvSpPr>
                  <a:spLocks/>
                </p:cNvSpPr>
                <p:nvPr/>
              </p:nvSpPr>
              <p:spPr bwMode="auto">
                <a:xfrm>
                  <a:off x="1250" y="3861"/>
                  <a:ext cx="44" cy="1"/>
                </a:xfrm>
                <a:custGeom>
                  <a:avLst/>
                  <a:gdLst>
                    <a:gd name="T0" fmla="*/ 0 w 44"/>
                    <a:gd name="T1" fmla="*/ 0 h 1"/>
                    <a:gd name="T2" fmla="*/ 43 w 44"/>
                    <a:gd name="T3" fmla="*/ 0 h 1"/>
                  </a:gdLst>
                  <a:ahLst/>
                  <a:cxnLst>
                    <a:cxn ang="0">
                      <a:pos x="T0" y="T1"/>
                    </a:cxn>
                    <a:cxn ang="0">
                      <a:pos x="T2" y="T3"/>
                    </a:cxn>
                  </a:cxnLst>
                  <a:rect l="0" t="0" r="r" b="b"/>
                  <a:pathLst>
                    <a:path w="44" h="1">
                      <a:moveTo>
                        <a:pt x="0" y="0"/>
                      </a:moveTo>
                      <a:lnTo>
                        <a:pt x="43"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37" name="Freeform 153"/>
                <p:cNvSpPr>
                  <a:spLocks/>
                </p:cNvSpPr>
                <p:nvPr/>
              </p:nvSpPr>
              <p:spPr bwMode="auto">
                <a:xfrm>
                  <a:off x="1214" y="3869"/>
                  <a:ext cx="24" cy="1"/>
                </a:xfrm>
                <a:custGeom>
                  <a:avLst/>
                  <a:gdLst>
                    <a:gd name="T0" fmla="*/ 0 w 24"/>
                    <a:gd name="T1" fmla="*/ 0 h 1"/>
                    <a:gd name="T2" fmla="*/ 23 w 24"/>
                    <a:gd name="T3" fmla="*/ 0 h 1"/>
                  </a:gdLst>
                  <a:ahLst/>
                  <a:cxnLst>
                    <a:cxn ang="0">
                      <a:pos x="T0" y="T1"/>
                    </a:cxn>
                    <a:cxn ang="0">
                      <a:pos x="T2" y="T3"/>
                    </a:cxn>
                  </a:cxnLst>
                  <a:rect l="0" t="0" r="r" b="b"/>
                  <a:pathLst>
                    <a:path w="24" h="1">
                      <a:moveTo>
                        <a:pt x="0" y="0"/>
                      </a:moveTo>
                      <a:lnTo>
                        <a:pt x="23"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38" name="Freeform 154"/>
                <p:cNvSpPr>
                  <a:spLocks/>
                </p:cNvSpPr>
                <p:nvPr/>
              </p:nvSpPr>
              <p:spPr bwMode="auto">
                <a:xfrm>
                  <a:off x="1243" y="3869"/>
                  <a:ext cx="49" cy="1"/>
                </a:xfrm>
                <a:custGeom>
                  <a:avLst/>
                  <a:gdLst>
                    <a:gd name="T0" fmla="*/ 0 w 49"/>
                    <a:gd name="T1" fmla="*/ 0 h 1"/>
                    <a:gd name="T2" fmla="*/ 48 w 49"/>
                    <a:gd name="T3" fmla="*/ 0 h 1"/>
                  </a:gdLst>
                  <a:ahLst/>
                  <a:cxnLst>
                    <a:cxn ang="0">
                      <a:pos x="T0" y="T1"/>
                    </a:cxn>
                    <a:cxn ang="0">
                      <a:pos x="T2" y="T3"/>
                    </a:cxn>
                  </a:cxnLst>
                  <a:rect l="0" t="0" r="r" b="b"/>
                  <a:pathLst>
                    <a:path w="49" h="1">
                      <a:moveTo>
                        <a:pt x="0" y="0"/>
                      </a:moveTo>
                      <a:lnTo>
                        <a:pt x="4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339" name="Group 155"/>
              <p:cNvGrpSpPr>
                <a:grpSpLocks/>
              </p:cNvGrpSpPr>
              <p:nvPr/>
            </p:nvGrpSpPr>
            <p:grpSpPr bwMode="auto">
              <a:xfrm>
                <a:off x="1303" y="3849"/>
                <a:ext cx="71" cy="21"/>
                <a:chOff x="1303" y="3849"/>
                <a:chExt cx="71" cy="21"/>
              </a:xfrm>
            </p:grpSpPr>
            <p:sp>
              <p:nvSpPr>
                <p:cNvPr id="93340" name="Freeform 156"/>
                <p:cNvSpPr>
                  <a:spLocks/>
                </p:cNvSpPr>
                <p:nvPr/>
              </p:nvSpPr>
              <p:spPr bwMode="auto">
                <a:xfrm>
                  <a:off x="1303" y="3849"/>
                  <a:ext cx="67" cy="1"/>
                </a:xfrm>
                <a:custGeom>
                  <a:avLst/>
                  <a:gdLst>
                    <a:gd name="T0" fmla="*/ 0 w 67"/>
                    <a:gd name="T1" fmla="*/ 0 h 1"/>
                    <a:gd name="T2" fmla="*/ 66 w 67"/>
                    <a:gd name="T3" fmla="*/ 0 h 1"/>
                  </a:gdLst>
                  <a:ahLst/>
                  <a:cxnLst>
                    <a:cxn ang="0">
                      <a:pos x="T0" y="T1"/>
                    </a:cxn>
                    <a:cxn ang="0">
                      <a:pos x="T2" y="T3"/>
                    </a:cxn>
                  </a:cxnLst>
                  <a:rect l="0" t="0" r="r" b="b"/>
                  <a:pathLst>
                    <a:path w="67" h="1">
                      <a:moveTo>
                        <a:pt x="0" y="0"/>
                      </a:moveTo>
                      <a:lnTo>
                        <a:pt x="66"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41" name="Freeform 157"/>
                <p:cNvSpPr>
                  <a:spLocks/>
                </p:cNvSpPr>
                <p:nvPr/>
              </p:nvSpPr>
              <p:spPr bwMode="auto">
                <a:xfrm>
                  <a:off x="1313" y="3857"/>
                  <a:ext cx="58" cy="1"/>
                </a:xfrm>
                <a:custGeom>
                  <a:avLst/>
                  <a:gdLst>
                    <a:gd name="T0" fmla="*/ 0 w 58"/>
                    <a:gd name="T1" fmla="*/ 0 h 1"/>
                    <a:gd name="T2" fmla="*/ 57 w 58"/>
                    <a:gd name="T3" fmla="*/ 0 h 1"/>
                  </a:gdLst>
                  <a:ahLst/>
                  <a:cxnLst>
                    <a:cxn ang="0">
                      <a:pos x="T0" y="T1"/>
                    </a:cxn>
                    <a:cxn ang="0">
                      <a:pos x="T2" y="T3"/>
                    </a:cxn>
                  </a:cxnLst>
                  <a:rect l="0" t="0" r="r" b="b"/>
                  <a:pathLst>
                    <a:path w="58" h="1">
                      <a:moveTo>
                        <a:pt x="0" y="0"/>
                      </a:moveTo>
                      <a:lnTo>
                        <a:pt x="57"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42" name="Freeform 158"/>
                <p:cNvSpPr>
                  <a:spLocks/>
                </p:cNvSpPr>
                <p:nvPr/>
              </p:nvSpPr>
              <p:spPr bwMode="auto">
                <a:xfrm>
                  <a:off x="1313" y="3869"/>
                  <a:ext cx="61" cy="1"/>
                </a:xfrm>
                <a:custGeom>
                  <a:avLst/>
                  <a:gdLst>
                    <a:gd name="T0" fmla="*/ 0 w 61"/>
                    <a:gd name="T1" fmla="*/ 0 h 1"/>
                    <a:gd name="T2" fmla="*/ 60 w 61"/>
                    <a:gd name="T3" fmla="*/ 0 h 1"/>
                  </a:gdLst>
                  <a:ahLst/>
                  <a:cxnLst>
                    <a:cxn ang="0">
                      <a:pos x="T0" y="T1"/>
                    </a:cxn>
                    <a:cxn ang="0">
                      <a:pos x="T2" y="T3"/>
                    </a:cxn>
                  </a:cxnLst>
                  <a:rect l="0" t="0" r="r" b="b"/>
                  <a:pathLst>
                    <a:path w="61" h="1">
                      <a:moveTo>
                        <a:pt x="0" y="0"/>
                      </a:moveTo>
                      <a:lnTo>
                        <a:pt x="6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nvGrpSpPr>
              <p:cNvPr id="93343" name="Group 159"/>
              <p:cNvGrpSpPr>
                <a:grpSpLocks/>
              </p:cNvGrpSpPr>
              <p:nvPr/>
            </p:nvGrpSpPr>
            <p:grpSpPr bwMode="auto">
              <a:xfrm>
                <a:off x="1385" y="3849"/>
                <a:ext cx="84" cy="23"/>
                <a:chOff x="1385" y="3849"/>
                <a:chExt cx="84" cy="23"/>
              </a:xfrm>
            </p:grpSpPr>
            <p:sp>
              <p:nvSpPr>
                <p:cNvPr id="93344" name="Freeform 160"/>
                <p:cNvSpPr>
                  <a:spLocks/>
                </p:cNvSpPr>
                <p:nvPr/>
              </p:nvSpPr>
              <p:spPr bwMode="auto">
                <a:xfrm>
                  <a:off x="1391" y="3849"/>
                  <a:ext cx="63" cy="1"/>
                </a:xfrm>
                <a:custGeom>
                  <a:avLst/>
                  <a:gdLst>
                    <a:gd name="T0" fmla="*/ 0 w 63"/>
                    <a:gd name="T1" fmla="*/ 0 h 1"/>
                    <a:gd name="T2" fmla="*/ 62 w 63"/>
                    <a:gd name="T3" fmla="*/ 0 h 1"/>
                  </a:gdLst>
                  <a:ahLst/>
                  <a:cxnLst>
                    <a:cxn ang="0">
                      <a:pos x="T0" y="T1"/>
                    </a:cxn>
                    <a:cxn ang="0">
                      <a:pos x="T2" y="T3"/>
                    </a:cxn>
                  </a:cxnLst>
                  <a:rect l="0" t="0" r="r" b="b"/>
                  <a:pathLst>
                    <a:path w="63" h="1">
                      <a:moveTo>
                        <a:pt x="0" y="0"/>
                      </a:moveTo>
                      <a:lnTo>
                        <a:pt x="6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45" name="Freeform 161"/>
                <p:cNvSpPr>
                  <a:spLocks/>
                </p:cNvSpPr>
                <p:nvPr/>
              </p:nvSpPr>
              <p:spPr bwMode="auto">
                <a:xfrm>
                  <a:off x="1385" y="3857"/>
                  <a:ext cx="52" cy="1"/>
                </a:xfrm>
                <a:custGeom>
                  <a:avLst/>
                  <a:gdLst>
                    <a:gd name="T0" fmla="*/ 0 w 52"/>
                    <a:gd name="T1" fmla="*/ 0 h 1"/>
                    <a:gd name="T2" fmla="*/ 51 w 52"/>
                    <a:gd name="T3" fmla="*/ 0 h 1"/>
                  </a:gdLst>
                  <a:ahLst/>
                  <a:cxnLst>
                    <a:cxn ang="0">
                      <a:pos x="T0" y="T1"/>
                    </a:cxn>
                    <a:cxn ang="0">
                      <a:pos x="T2" y="T3"/>
                    </a:cxn>
                  </a:cxnLst>
                  <a:rect l="0" t="0" r="r" b="b"/>
                  <a:pathLst>
                    <a:path w="52" h="1">
                      <a:moveTo>
                        <a:pt x="0" y="0"/>
                      </a:moveTo>
                      <a:lnTo>
                        <a:pt x="51"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46" name="Freeform 162"/>
                <p:cNvSpPr>
                  <a:spLocks/>
                </p:cNvSpPr>
                <p:nvPr/>
              </p:nvSpPr>
              <p:spPr bwMode="auto">
                <a:xfrm>
                  <a:off x="1391" y="3864"/>
                  <a:ext cx="48" cy="1"/>
                </a:xfrm>
                <a:custGeom>
                  <a:avLst/>
                  <a:gdLst>
                    <a:gd name="T0" fmla="*/ 0 w 48"/>
                    <a:gd name="T1" fmla="*/ 0 h 1"/>
                    <a:gd name="T2" fmla="*/ 47 w 48"/>
                    <a:gd name="T3" fmla="*/ 0 h 1"/>
                  </a:gdLst>
                  <a:ahLst/>
                  <a:cxnLst>
                    <a:cxn ang="0">
                      <a:pos x="T0" y="T1"/>
                    </a:cxn>
                    <a:cxn ang="0">
                      <a:pos x="T2" y="T3"/>
                    </a:cxn>
                  </a:cxnLst>
                  <a:rect l="0" t="0" r="r" b="b"/>
                  <a:pathLst>
                    <a:path w="48" h="1">
                      <a:moveTo>
                        <a:pt x="0" y="0"/>
                      </a:moveTo>
                      <a:lnTo>
                        <a:pt x="47"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47" name="Freeform 163"/>
                <p:cNvSpPr>
                  <a:spLocks/>
                </p:cNvSpPr>
                <p:nvPr/>
              </p:nvSpPr>
              <p:spPr bwMode="auto">
                <a:xfrm>
                  <a:off x="1389" y="3871"/>
                  <a:ext cx="60" cy="1"/>
                </a:xfrm>
                <a:custGeom>
                  <a:avLst/>
                  <a:gdLst>
                    <a:gd name="T0" fmla="*/ 0 w 60"/>
                    <a:gd name="T1" fmla="*/ 0 h 1"/>
                    <a:gd name="T2" fmla="*/ 59 w 60"/>
                    <a:gd name="T3" fmla="*/ 0 h 1"/>
                  </a:gdLst>
                  <a:ahLst/>
                  <a:cxnLst>
                    <a:cxn ang="0">
                      <a:pos x="T0" y="T1"/>
                    </a:cxn>
                    <a:cxn ang="0">
                      <a:pos x="T2" y="T3"/>
                    </a:cxn>
                  </a:cxnLst>
                  <a:rect l="0" t="0" r="r" b="b"/>
                  <a:pathLst>
                    <a:path w="60" h="1">
                      <a:moveTo>
                        <a:pt x="0" y="0"/>
                      </a:moveTo>
                      <a:lnTo>
                        <a:pt x="59"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48" name="Freeform 164"/>
                <p:cNvSpPr>
                  <a:spLocks/>
                </p:cNvSpPr>
                <p:nvPr/>
              </p:nvSpPr>
              <p:spPr bwMode="auto">
                <a:xfrm>
                  <a:off x="1446" y="3857"/>
                  <a:ext cx="17" cy="1"/>
                </a:xfrm>
                <a:custGeom>
                  <a:avLst/>
                  <a:gdLst>
                    <a:gd name="T0" fmla="*/ 0 w 17"/>
                    <a:gd name="T1" fmla="*/ 0 h 1"/>
                    <a:gd name="T2" fmla="*/ 16 w 17"/>
                    <a:gd name="T3" fmla="*/ 0 h 1"/>
                  </a:gdLst>
                  <a:ahLst/>
                  <a:cxnLst>
                    <a:cxn ang="0">
                      <a:pos x="T0" y="T1"/>
                    </a:cxn>
                    <a:cxn ang="0">
                      <a:pos x="T2" y="T3"/>
                    </a:cxn>
                  </a:cxnLst>
                  <a:rect l="0" t="0" r="r" b="b"/>
                  <a:pathLst>
                    <a:path w="17" h="1">
                      <a:moveTo>
                        <a:pt x="0" y="0"/>
                      </a:moveTo>
                      <a:lnTo>
                        <a:pt x="16"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49" name="Freeform 165"/>
                <p:cNvSpPr>
                  <a:spLocks/>
                </p:cNvSpPr>
                <p:nvPr/>
              </p:nvSpPr>
              <p:spPr bwMode="auto">
                <a:xfrm>
                  <a:off x="1452" y="3867"/>
                  <a:ext cx="17" cy="1"/>
                </a:xfrm>
                <a:custGeom>
                  <a:avLst/>
                  <a:gdLst>
                    <a:gd name="T0" fmla="*/ 0 w 17"/>
                    <a:gd name="T1" fmla="*/ 0 h 1"/>
                    <a:gd name="T2" fmla="*/ 16 w 17"/>
                    <a:gd name="T3" fmla="*/ 0 h 1"/>
                  </a:gdLst>
                  <a:ahLst/>
                  <a:cxnLst>
                    <a:cxn ang="0">
                      <a:pos x="T0" y="T1"/>
                    </a:cxn>
                    <a:cxn ang="0">
                      <a:pos x="T2" y="T3"/>
                    </a:cxn>
                  </a:cxnLst>
                  <a:rect l="0" t="0" r="r" b="b"/>
                  <a:pathLst>
                    <a:path w="17" h="1">
                      <a:moveTo>
                        <a:pt x="0" y="0"/>
                      </a:moveTo>
                      <a:lnTo>
                        <a:pt x="16"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grpSp>
        <p:sp>
          <p:nvSpPr>
            <p:cNvPr id="93350" name="Freeform 166"/>
            <p:cNvSpPr>
              <a:spLocks/>
            </p:cNvSpPr>
            <p:nvPr/>
          </p:nvSpPr>
          <p:spPr bwMode="auto">
            <a:xfrm>
              <a:off x="969" y="3426"/>
              <a:ext cx="512" cy="389"/>
            </a:xfrm>
            <a:custGeom>
              <a:avLst/>
              <a:gdLst>
                <a:gd name="T0" fmla="*/ 0 w 512"/>
                <a:gd name="T1" fmla="*/ 19 h 389"/>
                <a:gd name="T2" fmla="*/ 0 w 512"/>
                <a:gd name="T3" fmla="*/ 365 h 389"/>
                <a:gd name="T4" fmla="*/ 0 w 512"/>
                <a:gd name="T5" fmla="*/ 368 h 389"/>
                <a:gd name="T6" fmla="*/ 1 w 512"/>
                <a:gd name="T7" fmla="*/ 371 h 389"/>
                <a:gd name="T8" fmla="*/ 2 w 512"/>
                <a:gd name="T9" fmla="*/ 373 h 389"/>
                <a:gd name="T10" fmla="*/ 3 w 512"/>
                <a:gd name="T11" fmla="*/ 375 h 389"/>
                <a:gd name="T12" fmla="*/ 5 w 512"/>
                <a:gd name="T13" fmla="*/ 377 h 389"/>
                <a:gd name="T14" fmla="*/ 7 w 512"/>
                <a:gd name="T15" fmla="*/ 378 h 389"/>
                <a:gd name="T16" fmla="*/ 9 w 512"/>
                <a:gd name="T17" fmla="*/ 379 h 389"/>
                <a:gd name="T18" fmla="*/ 11 w 512"/>
                <a:gd name="T19" fmla="*/ 380 h 389"/>
                <a:gd name="T20" fmla="*/ 120 w 512"/>
                <a:gd name="T21" fmla="*/ 386 h 389"/>
                <a:gd name="T22" fmla="*/ 255 w 512"/>
                <a:gd name="T23" fmla="*/ 388 h 389"/>
                <a:gd name="T24" fmla="*/ 381 w 512"/>
                <a:gd name="T25" fmla="*/ 386 h 389"/>
                <a:gd name="T26" fmla="*/ 498 w 512"/>
                <a:gd name="T27" fmla="*/ 380 h 389"/>
                <a:gd name="T28" fmla="*/ 502 w 512"/>
                <a:gd name="T29" fmla="*/ 379 h 389"/>
                <a:gd name="T30" fmla="*/ 505 w 512"/>
                <a:gd name="T31" fmla="*/ 378 h 389"/>
                <a:gd name="T32" fmla="*/ 508 w 512"/>
                <a:gd name="T33" fmla="*/ 376 h 389"/>
                <a:gd name="T34" fmla="*/ 510 w 512"/>
                <a:gd name="T35" fmla="*/ 373 h 389"/>
                <a:gd name="T36" fmla="*/ 511 w 512"/>
                <a:gd name="T37" fmla="*/ 369 h 389"/>
                <a:gd name="T38" fmla="*/ 511 w 512"/>
                <a:gd name="T39" fmla="*/ 366 h 389"/>
                <a:gd name="T40" fmla="*/ 511 w 512"/>
                <a:gd name="T41" fmla="*/ 363 h 389"/>
                <a:gd name="T42" fmla="*/ 511 w 512"/>
                <a:gd name="T43" fmla="*/ 19 h 389"/>
                <a:gd name="T44" fmla="*/ 511 w 512"/>
                <a:gd name="T45" fmla="*/ 16 h 389"/>
                <a:gd name="T46" fmla="*/ 509 w 512"/>
                <a:gd name="T47" fmla="*/ 12 h 389"/>
                <a:gd name="T48" fmla="*/ 507 w 512"/>
                <a:gd name="T49" fmla="*/ 9 h 389"/>
                <a:gd name="T50" fmla="*/ 504 w 512"/>
                <a:gd name="T51" fmla="*/ 7 h 389"/>
                <a:gd name="T52" fmla="*/ 500 w 512"/>
                <a:gd name="T53" fmla="*/ 6 h 389"/>
                <a:gd name="T54" fmla="*/ 497 w 512"/>
                <a:gd name="T55" fmla="*/ 6 h 389"/>
                <a:gd name="T56" fmla="*/ 378 w 512"/>
                <a:gd name="T57" fmla="*/ 1 h 389"/>
                <a:gd name="T58" fmla="*/ 255 w 512"/>
                <a:gd name="T59" fmla="*/ 0 h 389"/>
                <a:gd name="T60" fmla="*/ 132 w 512"/>
                <a:gd name="T61" fmla="*/ 2 h 389"/>
                <a:gd name="T62" fmla="*/ 16 w 512"/>
                <a:gd name="T63" fmla="*/ 6 h 389"/>
                <a:gd name="T64" fmla="*/ 13 w 512"/>
                <a:gd name="T65" fmla="*/ 6 h 389"/>
                <a:gd name="T66" fmla="*/ 10 w 512"/>
                <a:gd name="T67" fmla="*/ 6 h 389"/>
                <a:gd name="T68" fmla="*/ 7 w 512"/>
                <a:gd name="T69" fmla="*/ 7 h 389"/>
                <a:gd name="T70" fmla="*/ 4 w 512"/>
                <a:gd name="T71" fmla="*/ 9 h 389"/>
                <a:gd name="T72" fmla="*/ 3 w 512"/>
                <a:gd name="T73" fmla="*/ 11 h 389"/>
                <a:gd name="T74" fmla="*/ 1 w 512"/>
                <a:gd name="T75" fmla="*/ 14 h 389"/>
                <a:gd name="T76" fmla="*/ 0 w 512"/>
                <a:gd name="T77" fmla="*/ 16 h 389"/>
                <a:gd name="T78" fmla="*/ 0 w 512"/>
                <a:gd name="T79" fmla="*/ 1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389">
                  <a:moveTo>
                    <a:pt x="0" y="19"/>
                  </a:moveTo>
                  <a:lnTo>
                    <a:pt x="0" y="365"/>
                  </a:lnTo>
                  <a:lnTo>
                    <a:pt x="0" y="368"/>
                  </a:lnTo>
                  <a:lnTo>
                    <a:pt x="1" y="371"/>
                  </a:lnTo>
                  <a:lnTo>
                    <a:pt x="2" y="373"/>
                  </a:lnTo>
                  <a:lnTo>
                    <a:pt x="3" y="375"/>
                  </a:lnTo>
                  <a:lnTo>
                    <a:pt x="5" y="377"/>
                  </a:lnTo>
                  <a:lnTo>
                    <a:pt x="7" y="378"/>
                  </a:lnTo>
                  <a:lnTo>
                    <a:pt x="9" y="379"/>
                  </a:lnTo>
                  <a:lnTo>
                    <a:pt x="11" y="380"/>
                  </a:lnTo>
                  <a:lnTo>
                    <a:pt x="120" y="386"/>
                  </a:lnTo>
                  <a:lnTo>
                    <a:pt x="255" y="388"/>
                  </a:lnTo>
                  <a:lnTo>
                    <a:pt x="381" y="386"/>
                  </a:lnTo>
                  <a:lnTo>
                    <a:pt x="498" y="380"/>
                  </a:lnTo>
                  <a:lnTo>
                    <a:pt x="502" y="379"/>
                  </a:lnTo>
                  <a:lnTo>
                    <a:pt x="505" y="378"/>
                  </a:lnTo>
                  <a:lnTo>
                    <a:pt x="508" y="376"/>
                  </a:lnTo>
                  <a:lnTo>
                    <a:pt x="510" y="373"/>
                  </a:lnTo>
                  <a:lnTo>
                    <a:pt x="511" y="369"/>
                  </a:lnTo>
                  <a:lnTo>
                    <a:pt x="511" y="366"/>
                  </a:lnTo>
                  <a:lnTo>
                    <a:pt x="511" y="363"/>
                  </a:lnTo>
                  <a:lnTo>
                    <a:pt x="511" y="19"/>
                  </a:lnTo>
                  <a:lnTo>
                    <a:pt x="511" y="16"/>
                  </a:lnTo>
                  <a:lnTo>
                    <a:pt x="509" y="12"/>
                  </a:lnTo>
                  <a:lnTo>
                    <a:pt x="507" y="9"/>
                  </a:lnTo>
                  <a:lnTo>
                    <a:pt x="504" y="7"/>
                  </a:lnTo>
                  <a:lnTo>
                    <a:pt x="500" y="6"/>
                  </a:lnTo>
                  <a:lnTo>
                    <a:pt x="497" y="6"/>
                  </a:lnTo>
                  <a:lnTo>
                    <a:pt x="378" y="1"/>
                  </a:lnTo>
                  <a:lnTo>
                    <a:pt x="255" y="0"/>
                  </a:lnTo>
                  <a:lnTo>
                    <a:pt x="132" y="2"/>
                  </a:lnTo>
                  <a:lnTo>
                    <a:pt x="16" y="6"/>
                  </a:lnTo>
                  <a:lnTo>
                    <a:pt x="13" y="6"/>
                  </a:lnTo>
                  <a:lnTo>
                    <a:pt x="10" y="6"/>
                  </a:lnTo>
                  <a:lnTo>
                    <a:pt x="7" y="7"/>
                  </a:lnTo>
                  <a:lnTo>
                    <a:pt x="4" y="9"/>
                  </a:lnTo>
                  <a:lnTo>
                    <a:pt x="3" y="11"/>
                  </a:lnTo>
                  <a:lnTo>
                    <a:pt x="1" y="14"/>
                  </a:lnTo>
                  <a:lnTo>
                    <a:pt x="0" y="16"/>
                  </a:lnTo>
                  <a:lnTo>
                    <a:pt x="0" y="19"/>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nvGrpSpPr>
            <p:cNvPr id="93351" name="Group 167"/>
            <p:cNvGrpSpPr>
              <a:grpSpLocks/>
            </p:cNvGrpSpPr>
            <p:nvPr/>
          </p:nvGrpSpPr>
          <p:grpSpPr bwMode="auto">
            <a:xfrm>
              <a:off x="1019" y="3467"/>
              <a:ext cx="412" cy="305"/>
              <a:chOff x="1019" y="3467"/>
              <a:chExt cx="412" cy="305"/>
            </a:xfrm>
          </p:grpSpPr>
          <p:sp>
            <p:nvSpPr>
              <p:cNvPr id="93352" name="Freeform 168"/>
              <p:cNvSpPr>
                <a:spLocks/>
              </p:cNvSpPr>
              <p:nvPr/>
            </p:nvSpPr>
            <p:spPr bwMode="auto">
              <a:xfrm>
                <a:off x="1019" y="3467"/>
                <a:ext cx="412" cy="305"/>
              </a:xfrm>
              <a:custGeom>
                <a:avLst/>
                <a:gdLst>
                  <a:gd name="T0" fmla="*/ 0 w 412"/>
                  <a:gd name="T1" fmla="*/ 15 h 305"/>
                  <a:gd name="T2" fmla="*/ 0 w 412"/>
                  <a:gd name="T3" fmla="*/ 286 h 305"/>
                  <a:gd name="T4" fmla="*/ 0 w 412"/>
                  <a:gd name="T5" fmla="*/ 288 h 305"/>
                  <a:gd name="T6" fmla="*/ 1 w 412"/>
                  <a:gd name="T7" fmla="*/ 290 h 305"/>
                  <a:gd name="T8" fmla="*/ 2 w 412"/>
                  <a:gd name="T9" fmla="*/ 292 h 305"/>
                  <a:gd name="T10" fmla="*/ 3 w 412"/>
                  <a:gd name="T11" fmla="*/ 294 h 305"/>
                  <a:gd name="T12" fmla="*/ 4 w 412"/>
                  <a:gd name="T13" fmla="*/ 295 h 305"/>
                  <a:gd name="T14" fmla="*/ 6 w 412"/>
                  <a:gd name="T15" fmla="*/ 296 h 305"/>
                  <a:gd name="T16" fmla="*/ 7 w 412"/>
                  <a:gd name="T17" fmla="*/ 297 h 305"/>
                  <a:gd name="T18" fmla="*/ 9 w 412"/>
                  <a:gd name="T19" fmla="*/ 297 h 305"/>
                  <a:gd name="T20" fmla="*/ 97 w 412"/>
                  <a:gd name="T21" fmla="*/ 302 h 305"/>
                  <a:gd name="T22" fmla="*/ 205 w 412"/>
                  <a:gd name="T23" fmla="*/ 304 h 305"/>
                  <a:gd name="T24" fmla="*/ 307 w 412"/>
                  <a:gd name="T25" fmla="*/ 302 h 305"/>
                  <a:gd name="T26" fmla="*/ 400 w 412"/>
                  <a:gd name="T27" fmla="*/ 297 h 305"/>
                  <a:gd name="T28" fmla="*/ 403 w 412"/>
                  <a:gd name="T29" fmla="*/ 297 h 305"/>
                  <a:gd name="T30" fmla="*/ 406 w 412"/>
                  <a:gd name="T31" fmla="*/ 296 h 305"/>
                  <a:gd name="T32" fmla="*/ 408 w 412"/>
                  <a:gd name="T33" fmla="*/ 294 h 305"/>
                  <a:gd name="T34" fmla="*/ 410 w 412"/>
                  <a:gd name="T35" fmla="*/ 292 h 305"/>
                  <a:gd name="T36" fmla="*/ 411 w 412"/>
                  <a:gd name="T37" fmla="*/ 289 h 305"/>
                  <a:gd name="T38" fmla="*/ 411 w 412"/>
                  <a:gd name="T39" fmla="*/ 287 h 305"/>
                  <a:gd name="T40" fmla="*/ 411 w 412"/>
                  <a:gd name="T41" fmla="*/ 284 h 305"/>
                  <a:gd name="T42" fmla="*/ 411 w 412"/>
                  <a:gd name="T43" fmla="*/ 15 h 305"/>
                  <a:gd name="T44" fmla="*/ 411 w 412"/>
                  <a:gd name="T45" fmla="*/ 12 h 305"/>
                  <a:gd name="T46" fmla="*/ 410 w 412"/>
                  <a:gd name="T47" fmla="*/ 9 h 305"/>
                  <a:gd name="T48" fmla="*/ 408 w 412"/>
                  <a:gd name="T49" fmla="*/ 7 h 305"/>
                  <a:gd name="T50" fmla="*/ 405 w 412"/>
                  <a:gd name="T51" fmla="*/ 6 h 305"/>
                  <a:gd name="T52" fmla="*/ 402 w 412"/>
                  <a:gd name="T53" fmla="*/ 5 h 305"/>
                  <a:gd name="T54" fmla="*/ 399 w 412"/>
                  <a:gd name="T55" fmla="*/ 5 h 305"/>
                  <a:gd name="T56" fmla="*/ 304 w 412"/>
                  <a:gd name="T57" fmla="*/ 1 h 305"/>
                  <a:gd name="T58" fmla="*/ 205 w 412"/>
                  <a:gd name="T59" fmla="*/ 0 h 305"/>
                  <a:gd name="T60" fmla="*/ 106 w 412"/>
                  <a:gd name="T61" fmla="*/ 2 h 305"/>
                  <a:gd name="T62" fmla="*/ 13 w 412"/>
                  <a:gd name="T63" fmla="*/ 5 h 305"/>
                  <a:gd name="T64" fmla="*/ 10 w 412"/>
                  <a:gd name="T65" fmla="*/ 5 h 305"/>
                  <a:gd name="T66" fmla="*/ 8 w 412"/>
                  <a:gd name="T67" fmla="*/ 5 h 305"/>
                  <a:gd name="T68" fmla="*/ 6 w 412"/>
                  <a:gd name="T69" fmla="*/ 6 h 305"/>
                  <a:gd name="T70" fmla="*/ 4 w 412"/>
                  <a:gd name="T71" fmla="*/ 7 h 305"/>
                  <a:gd name="T72" fmla="*/ 2 w 412"/>
                  <a:gd name="T73" fmla="*/ 9 h 305"/>
                  <a:gd name="T74" fmla="*/ 1 w 412"/>
                  <a:gd name="T75" fmla="*/ 11 h 305"/>
                  <a:gd name="T76" fmla="*/ 0 w 412"/>
                  <a:gd name="T77" fmla="*/ 13 h 305"/>
                  <a:gd name="T78" fmla="*/ 0 w 412"/>
                  <a:gd name="T79" fmla="*/ 1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2" h="305">
                    <a:moveTo>
                      <a:pt x="0" y="15"/>
                    </a:moveTo>
                    <a:lnTo>
                      <a:pt x="0" y="286"/>
                    </a:lnTo>
                    <a:lnTo>
                      <a:pt x="0" y="288"/>
                    </a:lnTo>
                    <a:lnTo>
                      <a:pt x="1" y="290"/>
                    </a:lnTo>
                    <a:lnTo>
                      <a:pt x="2" y="292"/>
                    </a:lnTo>
                    <a:lnTo>
                      <a:pt x="3" y="294"/>
                    </a:lnTo>
                    <a:lnTo>
                      <a:pt x="4" y="295"/>
                    </a:lnTo>
                    <a:lnTo>
                      <a:pt x="6" y="296"/>
                    </a:lnTo>
                    <a:lnTo>
                      <a:pt x="7" y="297"/>
                    </a:lnTo>
                    <a:lnTo>
                      <a:pt x="9" y="297"/>
                    </a:lnTo>
                    <a:lnTo>
                      <a:pt x="97" y="302"/>
                    </a:lnTo>
                    <a:lnTo>
                      <a:pt x="205" y="304"/>
                    </a:lnTo>
                    <a:lnTo>
                      <a:pt x="307" y="302"/>
                    </a:lnTo>
                    <a:lnTo>
                      <a:pt x="400" y="297"/>
                    </a:lnTo>
                    <a:lnTo>
                      <a:pt x="403" y="297"/>
                    </a:lnTo>
                    <a:lnTo>
                      <a:pt x="406" y="296"/>
                    </a:lnTo>
                    <a:lnTo>
                      <a:pt x="408" y="294"/>
                    </a:lnTo>
                    <a:lnTo>
                      <a:pt x="410" y="292"/>
                    </a:lnTo>
                    <a:lnTo>
                      <a:pt x="411" y="289"/>
                    </a:lnTo>
                    <a:lnTo>
                      <a:pt x="411" y="287"/>
                    </a:lnTo>
                    <a:lnTo>
                      <a:pt x="411" y="284"/>
                    </a:lnTo>
                    <a:lnTo>
                      <a:pt x="411" y="15"/>
                    </a:lnTo>
                    <a:lnTo>
                      <a:pt x="411" y="12"/>
                    </a:lnTo>
                    <a:lnTo>
                      <a:pt x="410" y="9"/>
                    </a:lnTo>
                    <a:lnTo>
                      <a:pt x="408" y="7"/>
                    </a:lnTo>
                    <a:lnTo>
                      <a:pt x="405" y="6"/>
                    </a:lnTo>
                    <a:lnTo>
                      <a:pt x="402" y="5"/>
                    </a:lnTo>
                    <a:lnTo>
                      <a:pt x="399" y="5"/>
                    </a:lnTo>
                    <a:lnTo>
                      <a:pt x="304" y="1"/>
                    </a:lnTo>
                    <a:lnTo>
                      <a:pt x="205" y="0"/>
                    </a:lnTo>
                    <a:lnTo>
                      <a:pt x="106" y="2"/>
                    </a:lnTo>
                    <a:lnTo>
                      <a:pt x="13" y="5"/>
                    </a:lnTo>
                    <a:lnTo>
                      <a:pt x="10" y="5"/>
                    </a:lnTo>
                    <a:lnTo>
                      <a:pt x="8" y="5"/>
                    </a:lnTo>
                    <a:lnTo>
                      <a:pt x="6" y="6"/>
                    </a:lnTo>
                    <a:lnTo>
                      <a:pt x="4" y="7"/>
                    </a:lnTo>
                    <a:lnTo>
                      <a:pt x="2" y="9"/>
                    </a:lnTo>
                    <a:lnTo>
                      <a:pt x="1" y="11"/>
                    </a:lnTo>
                    <a:lnTo>
                      <a:pt x="0" y="13"/>
                    </a:lnTo>
                    <a:lnTo>
                      <a:pt x="0" y="15"/>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53" name="Freeform 169"/>
              <p:cNvSpPr>
                <a:spLocks/>
              </p:cNvSpPr>
              <p:nvPr/>
            </p:nvSpPr>
            <p:spPr bwMode="auto">
              <a:xfrm>
                <a:off x="1020" y="3619"/>
                <a:ext cx="411" cy="153"/>
              </a:xfrm>
              <a:custGeom>
                <a:avLst/>
                <a:gdLst>
                  <a:gd name="T0" fmla="*/ 0 w 411"/>
                  <a:gd name="T1" fmla="*/ 140 h 153"/>
                  <a:gd name="T2" fmla="*/ 1 w 411"/>
                  <a:gd name="T3" fmla="*/ 142 h 153"/>
                  <a:gd name="T4" fmla="*/ 3 w 411"/>
                  <a:gd name="T5" fmla="*/ 143 h 153"/>
                  <a:gd name="T6" fmla="*/ 4 w 411"/>
                  <a:gd name="T7" fmla="*/ 144 h 153"/>
                  <a:gd name="T8" fmla="*/ 6 w 411"/>
                  <a:gd name="T9" fmla="*/ 145 h 153"/>
                  <a:gd name="T10" fmla="*/ 7 w 411"/>
                  <a:gd name="T11" fmla="*/ 145 h 153"/>
                  <a:gd name="T12" fmla="*/ 96 w 411"/>
                  <a:gd name="T13" fmla="*/ 150 h 153"/>
                  <a:gd name="T14" fmla="*/ 205 w 411"/>
                  <a:gd name="T15" fmla="*/ 152 h 153"/>
                  <a:gd name="T16" fmla="*/ 306 w 411"/>
                  <a:gd name="T17" fmla="*/ 150 h 153"/>
                  <a:gd name="T18" fmla="*/ 400 w 411"/>
                  <a:gd name="T19" fmla="*/ 145 h 153"/>
                  <a:gd name="T20" fmla="*/ 403 w 411"/>
                  <a:gd name="T21" fmla="*/ 145 h 153"/>
                  <a:gd name="T22" fmla="*/ 406 w 411"/>
                  <a:gd name="T23" fmla="*/ 144 h 153"/>
                  <a:gd name="T24" fmla="*/ 409 w 411"/>
                  <a:gd name="T25" fmla="*/ 142 h 153"/>
                  <a:gd name="T26" fmla="*/ 410 w 411"/>
                  <a:gd name="T27" fmla="*/ 140 h 153"/>
                  <a:gd name="T28" fmla="*/ 205 w 411"/>
                  <a:gd name="T29" fmla="*/ 0 h 153"/>
                  <a:gd name="T30" fmla="*/ 0 w 411"/>
                  <a:gd name="T31" fmla="*/ 14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153">
                    <a:moveTo>
                      <a:pt x="0" y="140"/>
                    </a:moveTo>
                    <a:lnTo>
                      <a:pt x="1" y="142"/>
                    </a:lnTo>
                    <a:lnTo>
                      <a:pt x="3" y="143"/>
                    </a:lnTo>
                    <a:lnTo>
                      <a:pt x="4" y="144"/>
                    </a:lnTo>
                    <a:lnTo>
                      <a:pt x="6" y="145"/>
                    </a:lnTo>
                    <a:lnTo>
                      <a:pt x="7" y="145"/>
                    </a:lnTo>
                    <a:lnTo>
                      <a:pt x="96" y="150"/>
                    </a:lnTo>
                    <a:lnTo>
                      <a:pt x="205" y="152"/>
                    </a:lnTo>
                    <a:lnTo>
                      <a:pt x="306" y="150"/>
                    </a:lnTo>
                    <a:lnTo>
                      <a:pt x="400" y="145"/>
                    </a:lnTo>
                    <a:lnTo>
                      <a:pt x="403" y="145"/>
                    </a:lnTo>
                    <a:lnTo>
                      <a:pt x="406" y="144"/>
                    </a:lnTo>
                    <a:lnTo>
                      <a:pt x="409" y="142"/>
                    </a:lnTo>
                    <a:lnTo>
                      <a:pt x="410" y="140"/>
                    </a:lnTo>
                    <a:lnTo>
                      <a:pt x="205" y="0"/>
                    </a:lnTo>
                    <a:lnTo>
                      <a:pt x="0" y="140"/>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54" name="Freeform 170"/>
              <p:cNvSpPr>
                <a:spLocks/>
              </p:cNvSpPr>
              <p:nvPr/>
            </p:nvSpPr>
            <p:spPr bwMode="auto">
              <a:xfrm>
                <a:off x="1021" y="3467"/>
                <a:ext cx="407" cy="153"/>
              </a:xfrm>
              <a:custGeom>
                <a:avLst/>
                <a:gdLst>
                  <a:gd name="T0" fmla="*/ 204 w 407"/>
                  <a:gd name="T1" fmla="*/ 152 h 153"/>
                  <a:gd name="T2" fmla="*/ 406 w 407"/>
                  <a:gd name="T3" fmla="*/ 7 h 153"/>
                  <a:gd name="T4" fmla="*/ 403 w 407"/>
                  <a:gd name="T5" fmla="*/ 5 h 153"/>
                  <a:gd name="T6" fmla="*/ 401 w 407"/>
                  <a:gd name="T7" fmla="*/ 5 h 153"/>
                  <a:gd name="T8" fmla="*/ 398 w 407"/>
                  <a:gd name="T9" fmla="*/ 5 h 153"/>
                  <a:gd name="T10" fmla="*/ 302 w 407"/>
                  <a:gd name="T11" fmla="*/ 1 h 153"/>
                  <a:gd name="T12" fmla="*/ 204 w 407"/>
                  <a:gd name="T13" fmla="*/ 0 h 153"/>
                  <a:gd name="T14" fmla="*/ 104 w 407"/>
                  <a:gd name="T15" fmla="*/ 2 h 153"/>
                  <a:gd name="T16" fmla="*/ 10 w 407"/>
                  <a:gd name="T17" fmla="*/ 5 h 153"/>
                  <a:gd name="T18" fmla="*/ 8 w 407"/>
                  <a:gd name="T19" fmla="*/ 5 h 153"/>
                  <a:gd name="T20" fmla="*/ 6 w 407"/>
                  <a:gd name="T21" fmla="*/ 5 h 153"/>
                  <a:gd name="T22" fmla="*/ 4 w 407"/>
                  <a:gd name="T23" fmla="*/ 6 h 153"/>
                  <a:gd name="T24" fmla="*/ 1 w 407"/>
                  <a:gd name="T25" fmla="*/ 7 h 153"/>
                  <a:gd name="T26" fmla="*/ 0 w 407"/>
                  <a:gd name="T27" fmla="*/ 9 h 153"/>
                  <a:gd name="T28" fmla="*/ 204 w 407"/>
                  <a:gd name="T29" fmla="*/ 15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7" h="153">
                    <a:moveTo>
                      <a:pt x="204" y="152"/>
                    </a:moveTo>
                    <a:lnTo>
                      <a:pt x="406" y="7"/>
                    </a:lnTo>
                    <a:lnTo>
                      <a:pt x="403" y="5"/>
                    </a:lnTo>
                    <a:lnTo>
                      <a:pt x="401" y="5"/>
                    </a:lnTo>
                    <a:lnTo>
                      <a:pt x="398" y="5"/>
                    </a:lnTo>
                    <a:lnTo>
                      <a:pt x="302" y="1"/>
                    </a:lnTo>
                    <a:lnTo>
                      <a:pt x="204" y="0"/>
                    </a:lnTo>
                    <a:lnTo>
                      <a:pt x="104" y="2"/>
                    </a:lnTo>
                    <a:lnTo>
                      <a:pt x="10" y="5"/>
                    </a:lnTo>
                    <a:lnTo>
                      <a:pt x="8" y="5"/>
                    </a:lnTo>
                    <a:lnTo>
                      <a:pt x="6" y="5"/>
                    </a:lnTo>
                    <a:lnTo>
                      <a:pt x="4" y="6"/>
                    </a:lnTo>
                    <a:lnTo>
                      <a:pt x="1" y="7"/>
                    </a:lnTo>
                    <a:lnTo>
                      <a:pt x="0" y="9"/>
                    </a:lnTo>
                    <a:lnTo>
                      <a:pt x="204" y="152"/>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sp>
            <p:nvSpPr>
              <p:cNvPr id="93355" name="Freeform 171"/>
              <p:cNvSpPr>
                <a:spLocks/>
              </p:cNvSpPr>
              <p:nvPr/>
            </p:nvSpPr>
            <p:spPr bwMode="auto">
              <a:xfrm>
                <a:off x="1032" y="3477"/>
                <a:ext cx="386" cy="284"/>
              </a:xfrm>
              <a:custGeom>
                <a:avLst/>
                <a:gdLst>
                  <a:gd name="T0" fmla="*/ 0 w 386"/>
                  <a:gd name="T1" fmla="*/ 14 h 284"/>
                  <a:gd name="T2" fmla="*/ 0 w 386"/>
                  <a:gd name="T3" fmla="*/ 266 h 284"/>
                  <a:gd name="T4" fmla="*/ 0 w 386"/>
                  <a:gd name="T5" fmla="*/ 269 h 284"/>
                  <a:gd name="T6" fmla="*/ 1 w 386"/>
                  <a:gd name="T7" fmla="*/ 271 h 284"/>
                  <a:gd name="T8" fmla="*/ 1 w 386"/>
                  <a:gd name="T9" fmla="*/ 272 h 284"/>
                  <a:gd name="T10" fmla="*/ 3 w 386"/>
                  <a:gd name="T11" fmla="*/ 274 h 284"/>
                  <a:gd name="T12" fmla="*/ 4 w 386"/>
                  <a:gd name="T13" fmla="*/ 275 h 284"/>
                  <a:gd name="T14" fmla="*/ 5 w 386"/>
                  <a:gd name="T15" fmla="*/ 276 h 284"/>
                  <a:gd name="T16" fmla="*/ 7 w 386"/>
                  <a:gd name="T17" fmla="*/ 277 h 284"/>
                  <a:gd name="T18" fmla="*/ 8 w 386"/>
                  <a:gd name="T19" fmla="*/ 277 h 284"/>
                  <a:gd name="T20" fmla="*/ 91 w 386"/>
                  <a:gd name="T21" fmla="*/ 282 h 284"/>
                  <a:gd name="T22" fmla="*/ 192 w 386"/>
                  <a:gd name="T23" fmla="*/ 283 h 284"/>
                  <a:gd name="T24" fmla="*/ 287 w 386"/>
                  <a:gd name="T25" fmla="*/ 282 h 284"/>
                  <a:gd name="T26" fmla="*/ 375 w 386"/>
                  <a:gd name="T27" fmla="*/ 277 h 284"/>
                  <a:gd name="T28" fmla="*/ 378 w 386"/>
                  <a:gd name="T29" fmla="*/ 277 h 284"/>
                  <a:gd name="T30" fmla="*/ 381 w 386"/>
                  <a:gd name="T31" fmla="*/ 276 h 284"/>
                  <a:gd name="T32" fmla="*/ 382 w 386"/>
                  <a:gd name="T33" fmla="*/ 274 h 284"/>
                  <a:gd name="T34" fmla="*/ 384 w 386"/>
                  <a:gd name="T35" fmla="*/ 272 h 284"/>
                  <a:gd name="T36" fmla="*/ 385 w 386"/>
                  <a:gd name="T37" fmla="*/ 269 h 284"/>
                  <a:gd name="T38" fmla="*/ 385 w 386"/>
                  <a:gd name="T39" fmla="*/ 267 h 284"/>
                  <a:gd name="T40" fmla="*/ 385 w 386"/>
                  <a:gd name="T41" fmla="*/ 265 h 284"/>
                  <a:gd name="T42" fmla="*/ 385 w 386"/>
                  <a:gd name="T43" fmla="*/ 14 h 284"/>
                  <a:gd name="T44" fmla="*/ 385 w 386"/>
                  <a:gd name="T45" fmla="*/ 11 h 284"/>
                  <a:gd name="T46" fmla="*/ 384 w 386"/>
                  <a:gd name="T47" fmla="*/ 9 h 284"/>
                  <a:gd name="T48" fmla="*/ 382 w 386"/>
                  <a:gd name="T49" fmla="*/ 7 h 284"/>
                  <a:gd name="T50" fmla="*/ 379 w 386"/>
                  <a:gd name="T51" fmla="*/ 5 h 284"/>
                  <a:gd name="T52" fmla="*/ 377 w 386"/>
                  <a:gd name="T53" fmla="*/ 4 h 284"/>
                  <a:gd name="T54" fmla="*/ 374 w 386"/>
                  <a:gd name="T55" fmla="*/ 4 h 284"/>
                  <a:gd name="T56" fmla="*/ 285 w 386"/>
                  <a:gd name="T57" fmla="*/ 1 h 284"/>
                  <a:gd name="T58" fmla="*/ 192 w 386"/>
                  <a:gd name="T59" fmla="*/ 0 h 284"/>
                  <a:gd name="T60" fmla="*/ 99 w 386"/>
                  <a:gd name="T61" fmla="*/ 1 h 284"/>
                  <a:gd name="T62" fmla="*/ 12 w 386"/>
                  <a:gd name="T63" fmla="*/ 4 h 284"/>
                  <a:gd name="T64" fmla="*/ 10 w 386"/>
                  <a:gd name="T65" fmla="*/ 4 h 284"/>
                  <a:gd name="T66" fmla="*/ 7 w 386"/>
                  <a:gd name="T67" fmla="*/ 5 h 284"/>
                  <a:gd name="T68" fmla="*/ 6 w 386"/>
                  <a:gd name="T69" fmla="*/ 6 h 284"/>
                  <a:gd name="T70" fmla="*/ 3 w 386"/>
                  <a:gd name="T71" fmla="*/ 7 h 284"/>
                  <a:gd name="T72" fmla="*/ 2 w 386"/>
                  <a:gd name="T73" fmla="*/ 8 h 284"/>
                  <a:gd name="T74" fmla="*/ 1 w 386"/>
                  <a:gd name="T75" fmla="*/ 10 h 284"/>
                  <a:gd name="T76" fmla="*/ 0 w 386"/>
                  <a:gd name="T77" fmla="*/ 12 h 284"/>
                  <a:gd name="T78" fmla="*/ 0 w 386"/>
                  <a:gd name="T7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6" h="284">
                    <a:moveTo>
                      <a:pt x="0" y="14"/>
                    </a:moveTo>
                    <a:lnTo>
                      <a:pt x="0" y="266"/>
                    </a:lnTo>
                    <a:lnTo>
                      <a:pt x="0" y="269"/>
                    </a:lnTo>
                    <a:lnTo>
                      <a:pt x="1" y="271"/>
                    </a:lnTo>
                    <a:lnTo>
                      <a:pt x="1" y="272"/>
                    </a:lnTo>
                    <a:lnTo>
                      <a:pt x="3" y="274"/>
                    </a:lnTo>
                    <a:lnTo>
                      <a:pt x="4" y="275"/>
                    </a:lnTo>
                    <a:lnTo>
                      <a:pt x="5" y="276"/>
                    </a:lnTo>
                    <a:lnTo>
                      <a:pt x="7" y="277"/>
                    </a:lnTo>
                    <a:lnTo>
                      <a:pt x="8" y="277"/>
                    </a:lnTo>
                    <a:lnTo>
                      <a:pt x="91" y="282"/>
                    </a:lnTo>
                    <a:lnTo>
                      <a:pt x="192" y="283"/>
                    </a:lnTo>
                    <a:lnTo>
                      <a:pt x="287" y="282"/>
                    </a:lnTo>
                    <a:lnTo>
                      <a:pt x="375" y="277"/>
                    </a:lnTo>
                    <a:lnTo>
                      <a:pt x="378" y="277"/>
                    </a:lnTo>
                    <a:lnTo>
                      <a:pt x="381" y="276"/>
                    </a:lnTo>
                    <a:lnTo>
                      <a:pt x="382" y="274"/>
                    </a:lnTo>
                    <a:lnTo>
                      <a:pt x="384" y="272"/>
                    </a:lnTo>
                    <a:lnTo>
                      <a:pt x="385" y="269"/>
                    </a:lnTo>
                    <a:lnTo>
                      <a:pt x="385" y="267"/>
                    </a:lnTo>
                    <a:lnTo>
                      <a:pt x="385" y="265"/>
                    </a:lnTo>
                    <a:lnTo>
                      <a:pt x="385" y="14"/>
                    </a:lnTo>
                    <a:lnTo>
                      <a:pt x="385" y="11"/>
                    </a:lnTo>
                    <a:lnTo>
                      <a:pt x="384" y="9"/>
                    </a:lnTo>
                    <a:lnTo>
                      <a:pt x="382" y="7"/>
                    </a:lnTo>
                    <a:lnTo>
                      <a:pt x="379" y="5"/>
                    </a:lnTo>
                    <a:lnTo>
                      <a:pt x="377" y="4"/>
                    </a:lnTo>
                    <a:lnTo>
                      <a:pt x="374" y="4"/>
                    </a:lnTo>
                    <a:lnTo>
                      <a:pt x="285" y="1"/>
                    </a:lnTo>
                    <a:lnTo>
                      <a:pt x="192" y="0"/>
                    </a:lnTo>
                    <a:lnTo>
                      <a:pt x="99" y="1"/>
                    </a:lnTo>
                    <a:lnTo>
                      <a:pt x="12" y="4"/>
                    </a:lnTo>
                    <a:lnTo>
                      <a:pt x="10" y="4"/>
                    </a:lnTo>
                    <a:lnTo>
                      <a:pt x="7" y="5"/>
                    </a:lnTo>
                    <a:lnTo>
                      <a:pt x="6" y="6"/>
                    </a:lnTo>
                    <a:lnTo>
                      <a:pt x="3" y="7"/>
                    </a:lnTo>
                    <a:lnTo>
                      <a:pt x="2" y="8"/>
                    </a:lnTo>
                    <a:lnTo>
                      <a:pt x="1" y="10"/>
                    </a:lnTo>
                    <a:lnTo>
                      <a:pt x="0" y="12"/>
                    </a:lnTo>
                    <a:lnTo>
                      <a:pt x="0" y="14"/>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sp>
          <p:nvSpPr>
            <p:cNvPr id="93356" name="Freeform 172"/>
            <p:cNvSpPr>
              <a:spLocks/>
            </p:cNvSpPr>
            <p:nvPr/>
          </p:nvSpPr>
          <p:spPr bwMode="auto">
            <a:xfrm>
              <a:off x="1393" y="3785"/>
              <a:ext cx="18" cy="7"/>
            </a:xfrm>
            <a:custGeom>
              <a:avLst/>
              <a:gdLst>
                <a:gd name="T0" fmla="*/ 0 w 18"/>
                <a:gd name="T1" fmla="*/ 0 h 7"/>
                <a:gd name="T2" fmla="*/ 17 w 18"/>
                <a:gd name="T3" fmla="*/ 0 h 7"/>
                <a:gd name="T4" fmla="*/ 17 w 18"/>
                <a:gd name="T5" fmla="*/ 6 h 7"/>
                <a:gd name="T6" fmla="*/ 0 w 18"/>
                <a:gd name="T7" fmla="*/ 6 h 7"/>
                <a:gd name="T8" fmla="*/ 0 w 18"/>
                <a:gd name="T9" fmla="*/ 0 h 7"/>
              </a:gdLst>
              <a:ahLst/>
              <a:cxnLst>
                <a:cxn ang="0">
                  <a:pos x="T0" y="T1"/>
                </a:cxn>
                <a:cxn ang="0">
                  <a:pos x="T2" y="T3"/>
                </a:cxn>
                <a:cxn ang="0">
                  <a:pos x="T4" y="T5"/>
                </a:cxn>
                <a:cxn ang="0">
                  <a:pos x="T6" y="T7"/>
                </a:cxn>
                <a:cxn ang="0">
                  <a:pos x="T8" y="T9"/>
                </a:cxn>
              </a:cxnLst>
              <a:rect l="0" t="0" r="r" b="b"/>
              <a:pathLst>
                <a:path w="18" h="7">
                  <a:moveTo>
                    <a:pt x="0" y="0"/>
                  </a:moveTo>
                  <a:lnTo>
                    <a:pt x="17" y="0"/>
                  </a:lnTo>
                  <a:lnTo>
                    <a:pt x="17" y="6"/>
                  </a:lnTo>
                  <a:lnTo>
                    <a:pt x="0" y="6"/>
                  </a:lnTo>
                  <a:lnTo>
                    <a:pt x="0" y="0"/>
                  </a:lnTo>
                </a:path>
              </a:pathLst>
            </a:custGeom>
            <a:solidFill>
              <a:srgbClr val="00FF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87" dirty="0">
                <a:latin typeface="Book Antiqua"/>
              </a:endParaRPr>
            </a:p>
          </p:txBody>
        </p:sp>
      </p:grpSp>
      <p:sp>
        <p:nvSpPr>
          <p:cNvPr id="2" name="Footer Placeholder 1">
            <a:extLst>
              <a:ext uri="{FF2B5EF4-FFF2-40B4-BE49-F238E27FC236}">
                <a16:creationId xmlns:a16="http://schemas.microsoft.com/office/drawing/2014/main" id="{DCEF31F8-9F59-3A4F-9854-A4CB18043F9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13B532A-52F1-D54B-BECA-22AFCD581883}"/>
              </a:ext>
            </a:extLst>
          </p:cNvPr>
          <p:cNvSpPr>
            <a:spLocks noGrp="1"/>
          </p:cNvSpPr>
          <p:nvPr>
            <p:ph type="sldNum" sz="quarter" idx="4"/>
          </p:nvPr>
        </p:nvSpPr>
        <p:spPr/>
        <p:txBody>
          <a:bodyPr/>
          <a:lstStyle/>
          <a:p>
            <a:fld id="{FD96158B-4539-3C43-9DE5-94C547866200}" type="slidenum">
              <a:rPr lang="en-US"/>
              <a:t>24</a:t>
            </a:fld>
            <a:endParaRPr lang="en-US"/>
          </a:p>
        </p:txBody>
      </p:sp>
    </p:spTree>
    <p:extLst>
      <p:ext uri="{BB962C8B-B14F-4D97-AF65-F5344CB8AC3E}">
        <p14:creationId xmlns:p14="http://schemas.microsoft.com/office/powerpoint/2010/main" val="29285453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type="title"/>
          </p:nvPr>
        </p:nvSpPr>
        <p:spPr>
          <a:noFill/>
          <a:ln/>
        </p:spPr>
        <p:txBody>
          <a:bodyPr/>
          <a:lstStyle/>
          <a:p>
            <a:r>
              <a:rPr lang="en-US" dirty="0"/>
              <a:t>Static Approach –</a:t>
            </a:r>
            <a:br>
              <a:rPr lang="en-US" dirty="0"/>
            </a:br>
            <a:r>
              <a:rPr lang="en-US" dirty="0"/>
              <a:t>Vertical Partitioning &amp; Joins</a:t>
            </a:r>
          </a:p>
        </p:txBody>
      </p:sp>
      <p:sp>
        <p:nvSpPr>
          <p:cNvPr id="339970" name="Rectangle 2"/>
          <p:cNvSpPr>
            <a:spLocks noGrp="1" noChangeArrowheads="1"/>
          </p:cNvSpPr>
          <p:nvPr>
            <p:ph idx="1"/>
          </p:nvPr>
        </p:nvSpPr>
        <p:spPr>
          <a:noFill/>
          <a:ln/>
        </p:spPr>
        <p:txBody>
          <a:bodyPr/>
          <a:lstStyle/>
          <a:p>
            <a:pPr marL="404792" indent="-404792">
              <a:spcBef>
                <a:spcPct val="60000"/>
              </a:spcBef>
              <a:buNone/>
              <a:tabLst>
                <a:tab pos="2285883" algn="l"/>
                <a:tab pos="2573206" algn="l"/>
              </a:tabLst>
            </a:pPr>
            <a:r>
              <a:rPr lang="en-US" dirty="0">
                <a:solidFill>
                  <a:schemeClr val="accent6">
                    <a:lumMod val="50000"/>
                  </a:schemeClr>
                </a:solidFill>
              </a:rPr>
              <a:t>2.</a:t>
            </a:r>
            <a:r>
              <a:rPr lang="en-US" dirty="0">
                <a:solidFill>
                  <a:schemeClr val="accent2"/>
                </a:solidFill>
              </a:rPr>
              <a:t>	</a:t>
            </a:r>
            <a:r>
              <a:rPr lang="en-US" dirty="0">
                <a:solidFill>
                  <a:schemeClr val="tx2"/>
                </a:solidFill>
              </a:rPr>
              <a:t>Move inner relation to the site of outer relation</a:t>
            </a:r>
            <a:endParaRPr lang="en-US" dirty="0"/>
          </a:p>
          <a:p>
            <a:pPr marL="861969" lvl="1" indent="-342882">
              <a:spcBef>
                <a:spcPct val="60000"/>
              </a:spcBef>
              <a:buNone/>
              <a:tabLst>
                <a:tab pos="2285883" algn="l"/>
                <a:tab pos="2573206" algn="l"/>
              </a:tabLst>
            </a:pPr>
            <a:r>
              <a:rPr lang="en-US" sz="1969" dirty="0"/>
              <a:t>Cannot join as they arrive; they need to be stored</a:t>
            </a:r>
          </a:p>
          <a:p>
            <a:pPr marL="1204851" lvl="2">
              <a:spcBef>
                <a:spcPct val="60000"/>
              </a:spcBef>
              <a:buNone/>
              <a:tabLst>
                <a:tab pos="2285883" algn="l"/>
                <a:tab pos="2573206" algn="l"/>
              </a:tabLst>
            </a:pPr>
            <a:r>
              <a:rPr lang="en-US" sz="1969" dirty="0"/>
              <a:t>Total cost	= cost (retrieving qualified outer tuples)</a:t>
            </a:r>
          </a:p>
          <a:p>
            <a:pPr marL="1204851" lvl="2">
              <a:spcBef>
                <a:spcPct val="60000"/>
              </a:spcBef>
              <a:buNone/>
              <a:tabLst>
                <a:tab pos="2285883" algn="l"/>
                <a:tab pos="2573206" algn="l"/>
              </a:tabLst>
            </a:pPr>
            <a:r>
              <a:rPr lang="en-US" sz="1969" dirty="0"/>
              <a:t>+	no. of outer tuples fetched </a:t>
            </a:r>
            <a:r>
              <a:rPr lang="en-US" sz="1969" dirty="0">
                <a:sym typeface="Symbol"/>
              </a:rPr>
              <a:t>*</a:t>
            </a:r>
            <a:r>
              <a:rPr lang="en-US" sz="1969" dirty="0">
                <a:latin typeface="Symbol" charset="2"/>
                <a:sym typeface="Symbol"/>
              </a:rPr>
              <a:t> </a:t>
            </a:r>
            <a:r>
              <a:rPr lang="en-US" sz="1969" dirty="0"/>
              <a:t>cost(retrieving matching inner tuples from temporary storage) </a:t>
            </a:r>
          </a:p>
          <a:p>
            <a:pPr marL="1204851" lvl="2">
              <a:spcBef>
                <a:spcPct val="60000"/>
              </a:spcBef>
              <a:buNone/>
              <a:tabLst>
                <a:tab pos="2285883" algn="l"/>
                <a:tab pos="2573206" algn="l"/>
              </a:tabLst>
            </a:pPr>
            <a:r>
              <a:rPr lang="en-US" sz="1969" dirty="0"/>
              <a:t>+ cost(retrieving qualified inner tuples) </a:t>
            </a:r>
          </a:p>
          <a:p>
            <a:pPr marL="1204851" lvl="2">
              <a:spcBef>
                <a:spcPct val="60000"/>
              </a:spcBef>
              <a:buNone/>
              <a:tabLst>
                <a:tab pos="2285883" algn="l"/>
                <a:tab pos="2573206" algn="l"/>
              </a:tabLst>
            </a:pPr>
            <a:r>
              <a:rPr lang="en-US" sz="1969" dirty="0"/>
              <a:t>+ cost(storing all qualified inner tuples in temporary storage) </a:t>
            </a:r>
          </a:p>
          <a:p>
            <a:pPr marL="1204851" lvl="2">
              <a:spcBef>
                <a:spcPct val="60000"/>
              </a:spcBef>
              <a:buNone/>
              <a:tabLst>
                <a:tab pos="2285883" algn="l"/>
                <a:tab pos="2573206" algn="l"/>
              </a:tabLst>
            </a:pPr>
            <a:r>
              <a:rPr lang="en-US" sz="1969" dirty="0"/>
              <a:t>+ msg. cost</a:t>
            </a:r>
            <a:r>
              <a:rPr lang="en-US" sz="1969" dirty="0">
                <a:latin typeface="Symbol" charset="2"/>
                <a:sym typeface="Symbol"/>
              </a:rPr>
              <a:t> </a:t>
            </a:r>
            <a:r>
              <a:rPr lang="en-US" sz="1969" dirty="0">
                <a:sym typeface="Symbol"/>
              </a:rPr>
              <a:t>*</a:t>
            </a:r>
            <a:r>
              <a:rPr lang="en-US" sz="1969" dirty="0">
                <a:latin typeface="Symbol" charset="2"/>
                <a:sym typeface="Symbol"/>
              </a:rPr>
              <a:t> </a:t>
            </a:r>
            <a:r>
              <a:rPr lang="en-US" sz="1969" dirty="0"/>
              <a:t>no. of inner tuples fetched</a:t>
            </a:r>
            <a:r>
              <a:rPr lang="en-US" sz="1969" dirty="0">
                <a:latin typeface="Symbol" charset="2"/>
                <a:sym typeface="Symbol"/>
              </a:rPr>
              <a:t> </a:t>
            </a:r>
            <a:r>
              <a:rPr lang="en-US" sz="1969" dirty="0">
                <a:sym typeface="Symbol"/>
              </a:rPr>
              <a:t>*</a:t>
            </a:r>
            <a:r>
              <a:rPr lang="en-US" sz="1969" dirty="0"/>
              <a:t> avg. inner tuple size/msg. size</a:t>
            </a:r>
          </a:p>
        </p:txBody>
      </p:sp>
      <p:sp>
        <p:nvSpPr>
          <p:cNvPr id="2" name="Footer Placeholder 1">
            <a:extLst>
              <a:ext uri="{FF2B5EF4-FFF2-40B4-BE49-F238E27FC236}">
                <a16:creationId xmlns:a16="http://schemas.microsoft.com/office/drawing/2014/main" id="{70632096-6E67-6847-B5A7-D47BFAF8FCC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DC10C7D-FA91-EE4F-98E1-3DF0AF651FFD}"/>
              </a:ext>
            </a:extLst>
          </p:cNvPr>
          <p:cNvSpPr>
            <a:spLocks noGrp="1"/>
          </p:cNvSpPr>
          <p:nvPr>
            <p:ph type="sldNum" sz="quarter" idx="4"/>
          </p:nvPr>
        </p:nvSpPr>
        <p:spPr/>
        <p:txBody>
          <a:bodyPr/>
          <a:lstStyle/>
          <a:p>
            <a:fld id="{FD96158B-4539-3C43-9DE5-94C547866200}" type="slidenum">
              <a:rPr lang="en-US"/>
              <a:t>60</a:t>
            </a:fld>
            <a:endParaRPr lang="en-US"/>
          </a:p>
        </p:txBody>
      </p:sp>
    </p:spTree>
    <p:extLst>
      <p:ext uri="{BB962C8B-B14F-4D97-AF65-F5344CB8AC3E}">
        <p14:creationId xmlns:p14="http://schemas.microsoft.com/office/powerpoint/2010/main" val="371166009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type="title"/>
          </p:nvPr>
        </p:nvSpPr>
        <p:spPr>
          <a:noFill/>
          <a:ln/>
        </p:spPr>
        <p:txBody>
          <a:bodyPr/>
          <a:lstStyle/>
          <a:p>
            <a:r>
              <a:rPr lang="en-US" dirty="0"/>
              <a:t>Static Approach –</a:t>
            </a:r>
            <a:br>
              <a:rPr lang="en-US" dirty="0"/>
            </a:br>
            <a:r>
              <a:rPr lang="en-US" dirty="0"/>
              <a:t>Vertical Partitioning &amp; Joins</a:t>
            </a:r>
          </a:p>
        </p:txBody>
      </p:sp>
      <p:sp>
        <p:nvSpPr>
          <p:cNvPr id="340994" name="Rectangle 2"/>
          <p:cNvSpPr>
            <a:spLocks noGrp="1" noChangeArrowheads="1"/>
          </p:cNvSpPr>
          <p:nvPr>
            <p:ph idx="1"/>
          </p:nvPr>
        </p:nvSpPr>
        <p:spPr>
          <a:xfrm>
            <a:off x="462001" y="1803988"/>
            <a:ext cx="8229600" cy="4530725"/>
          </a:xfrm>
          <a:noFill/>
          <a:ln/>
        </p:spPr>
        <p:txBody>
          <a:bodyPr/>
          <a:lstStyle/>
          <a:p>
            <a:pPr marL="404792" indent="-404792">
              <a:spcBef>
                <a:spcPct val="55000"/>
              </a:spcBef>
              <a:buNone/>
              <a:tabLst>
                <a:tab pos="2235085" algn="l"/>
                <a:tab pos="2573206" algn="l"/>
                <a:tab pos="2793857" algn="l"/>
              </a:tabLst>
            </a:pPr>
            <a:r>
              <a:rPr lang="en-US" dirty="0">
                <a:solidFill>
                  <a:schemeClr val="accent6">
                    <a:lumMod val="50000"/>
                  </a:schemeClr>
                </a:solidFill>
              </a:rPr>
              <a:t>3.</a:t>
            </a:r>
            <a:r>
              <a:rPr lang="en-US" dirty="0">
                <a:solidFill>
                  <a:schemeClr val="accent2"/>
                </a:solidFill>
              </a:rPr>
              <a:t>	</a:t>
            </a:r>
            <a:r>
              <a:rPr lang="en-US" dirty="0">
                <a:solidFill>
                  <a:schemeClr val="tx2"/>
                </a:solidFill>
              </a:rPr>
              <a:t>Move both inner and outer relations to another site </a:t>
            </a:r>
            <a:endParaRPr lang="en-US" dirty="0"/>
          </a:p>
          <a:p>
            <a:pPr marL="1204851" lvl="2">
              <a:spcBef>
                <a:spcPct val="55000"/>
              </a:spcBef>
              <a:buNone/>
              <a:tabLst>
                <a:tab pos="2235085" algn="l"/>
                <a:tab pos="2573206" algn="l"/>
                <a:tab pos="2793857" algn="l"/>
              </a:tabLst>
            </a:pPr>
            <a:r>
              <a:rPr lang="en-US" sz="1969" dirty="0"/>
              <a:t>Total cost	=	cost(retrieving qualified outer tuples)</a:t>
            </a:r>
          </a:p>
          <a:p>
            <a:pPr marL="1204851" lvl="2">
              <a:spcBef>
                <a:spcPct val="55000"/>
              </a:spcBef>
              <a:buNone/>
              <a:tabLst>
                <a:tab pos="2235085" algn="l"/>
                <a:tab pos="2573206" algn="l"/>
                <a:tab pos="2793857" algn="l"/>
              </a:tabLst>
            </a:pPr>
            <a:r>
              <a:rPr lang="en-US" sz="1969" dirty="0"/>
              <a:t>+ cost(retrieving qualified inner tuples)</a:t>
            </a:r>
          </a:p>
          <a:p>
            <a:pPr marL="1204851" lvl="2">
              <a:spcBef>
                <a:spcPct val="55000"/>
              </a:spcBef>
              <a:buNone/>
              <a:tabLst>
                <a:tab pos="2235085" algn="l"/>
                <a:tab pos="2573206" algn="l"/>
                <a:tab pos="2793857" algn="l"/>
              </a:tabLst>
            </a:pPr>
            <a:r>
              <a:rPr lang="en-US" sz="1969" dirty="0"/>
              <a:t>+ cost(storing inner tuples in storage)</a:t>
            </a:r>
          </a:p>
          <a:p>
            <a:pPr marL="1204851" lvl="2">
              <a:spcBef>
                <a:spcPct val="55000"/>
              </a:spcBef>
              <a:buNone/>
              <a:tabLst>
                <a:tab pos="2235085" algn="l"/>
                <a:tab pos="2573206" algn="l"/>
                <a:tab pos="2793857" algn="l"/>
              </a:tabLst>
            </a:pPr>
            <a:r>
              <a:rPr lang="en-US" sz="1969" dirty="0"/>
              <a:t>+ msg. cost</a:t>
            </a:r>
            <a:r>
              <a:rPr lang="en-US" sz="1969" dirty="0">
                <a:latin typeface="Symbol" charset="2"/>
                <a:sym typeface="Symbol"/>
              </a:rPr>
              <a:t> × </a:t>
            </a:r>
            <a:r>
              <a:rPr lang="en-US" sz="1969" dirty="0"/>
              <a:t>(no. of outer tuples fetched</a:t>
            </a:r>
            <a:r>
              <a:rPr lang="en-US" sz="1969" dirty="0">
                <a:latin typeface="Symbol" charset="2"/>
                <a:sym typeface="Symbol"/>
              </a:rPr>
              <a:t> </a:t>
            </a:r>
            <a:r>
              <a:rPr lang="en-US" sz="1969" dirty="0">
                <a:sym typeface="Symbol"/>
              </a:rPr>
              <a:t>*</a:t>
            </a:r>
            <a:r>
              <a:rPr lang="en-US" sz="1969" dirty="0">
                <a:latin typeface="Symbol" charset="2"/>
                <a:sym typeface="Symbol"/>
              </a:rPr>
              <a:t> </a:t>
            </a:r>
            <a:r>
              <a:rPr lang="en-US" sz="1969" dirty="0"/>
              <a:t>avg. outer tuple size)/msg. size</a:t>
            </a:r>
          </a:p>
          <a:p>
            <a:pPr marL="1204851" lvl="2">
              <a:spcBef>
                <a:spcPct val="55000"/>
              </a:spcBef>
              <a:buNone/>
              <a:tabLst>
                <a:tab pos="2235085" algn="l"/>
                <a:tab pos="2573206" algn="l"/>
                <a:tab pos="2793857" algn="l"/>
              </a:tabLst>
            </a:pPr>
            <a:r>
              <a:rPr lang="en-US" sz="1969" dirty="0"/>
              <a:t>+ msg. cost</a:t>
            </a:r>
            <a:r>
              <a:rPr lang="en-US" sz="1969" dirty="0">
                <a:latin typeface="Symbol" charset="2"/>
                <a:sym typeface="Symbol"/>
              </a:rPr>
              <a:t> </a:t>
            </a:r>
            <a:r>
              <a:rPr lang="en-US" sz="1969" dirty="0">
                <a:sym typeface="Symbol"/>
              </a:rPr>
              <a:t>*</a:t>
            </a:r>
            <a:r>
              <a:rPr lang="en-US" sz="1969" dirty="0">
                <a:latin typeface="Symbol" charset="2"/>
                <a:sym typeface="Symbol"/>
              </a:rPr>
              <a:t> </a:t>
            </a:r>
            <a:r>
              <a:rPr lang="en-US" sz="1969" dirty="0"/>
              <a:t>(no. of inner tuples fetched</a:t>
            </a:r>
            <a:r>
              <a:rPr lang="en-US" sz="1969" dirty="0">
                <a:latin typeface="Symbol" charset="2"/>
                <a:sym typeface="Symbol"/>
              </a:rPr>
              <a:t> </a:t>
            </a:r>
            <a:r>
              <a:rPr lang="en-US" sz="1969" dirty="0">
                <a:sym typeface="Symbol"/>
              </a:rPr>
              <a:t>*</a:t>
            </a:r>
            <a:r>
              <a:rPr lang="en-US" sz="1969" dirty="0">
                <a:latin typeface="Symbol" charset="2"/>
                <a:sym typeface="Symbol"/>
              </a:rPr>
              <a:t> </a:t>
            </a:r>
            <a:r>
              <a:rPr lang="en-US" sz="1969" dirty="0"/>
              <a:t>avg. inner tuple size)/msg. size</a:t>
            </a:r>
          </a:p>
          <a:p>
            <a:pPr marL="1204851" lvl="2">
              <a:spcBef>
                <a:spcPct val="55000"/>
              </a:spcBef>
              <a:buNone/>
              <a:tabLst>
                <a:tab pos="2235085" algn="l"/>
                <a:tab pos="2573206" algn="l"/>
                <a:tab pos="2793857" algn="l"/>
              </a:tabLst>
            </a:pPr>
            <a:r>
              <a:rPr lang="en-US" sz="1969" dirty="0"/>
              <a:t>+ no. of outer tuples fetched</a:t>
            </a:r>
            <a:r>
              <a:rPr lang="en-US" sz="1969" dirty="0">
                <a:latin typeface="Symbol" charset="2"/>
                <a:sym typeface="Symbol"/>
              </a:rPr>
              <a:t> </a:t>
            </a:r>
            <a:r>
              <a:rPr lang="en-US" sz="1969" dirty="0">
                <a:sym typeface="Symbol"/>
              </a:rPr>
              <a:t>*</a:t>
            </a:r>
            <a:r>
              <a:rPr lang="en-US" sz="1969" dirty="0">
                <a:latin typeface="Symbol" charset="2"/>
                <a:sym typeface="Symbol"/>
              </a:rPr>
              <a:t> </a:t>
            </a:r>
            <a:r>
              <a:rPr lang="en-US" sz="1969" dirty="0"/>
              <a:t>cost(retrieving inner tuples from temporary storage)</a:t>
            </a:r>
          </a:p>
        </p:txBody>
      </p:sp>
      <p:sp>
        <p:nvSpPr>
          <p:cNvPr id="2" name="Footer Placeholder 1">
            <a:extLst>
              <a:ext uri="{FF2B5EF4-FFF2-40B4-BE49-F238E27FC236}">
                <a16:creationId xmlns:a16="http://schemas.microsoft.com/office/drawing/2014/main" id="{1CDC7FCB-2484-004C-9999-9EE9FD2D6D5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D72058B-E1CD-5540-B66D-7656BED42794}"/>
              </a:ext>
            </a:extLst>
          </p:cNvPr>
          <p:cNvSpPr>
            <a:spLocks noGrp="1"/>
          </p:cNvSpPr>
          <p:nvPr>
            <p:ph type="sldNum" sz="quarter" idx="4"/>
          </p:nvPr>
        </p:nvSpPr>
        <p:spPr/>
        <p:txBody>
          <a:bodyPr/>
          <a:lstStyle/>
          <a:p>
            <a:fld id="{FD96158B-4539-3C43-9DE5-94C547866200}" type="slidenum">
              <a:rPr lang="en-US"/>
              <a:t>61</a:t>
            </a:fld>
            <a:endParaRPr lang="en-US"/>
          </a:p>
        </p:txBody>
      </p:sp>
    </p:spTree>
    <p:extLst>
      <p:ext uri="{BB962C8B-B14F-4D97-AF65-F5344CB8AC3E}">
        <p14:creationId xmlns:p14="http://schemas.microsoft.com/office/powerpoint/2010/main" val="38623188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Rectangle 3"/>
          <p:cNvSpPr>
            <a:spLocks noGrp="1" noChangeArrowheads="1"/>
          </p:cNvSpPr>
          <p:nvPr>
            <p:ph type="title"/>
          </p:nvPr>
        </p:nvSpPr>
        <p:spPr>
          <a:noFill/>
          <a:ln/>
        </p:spPr>
        <p:txBody>
          <a:bodyPr/>
          <a:lstStyle/>
          <a:p>
            <a:r>
              <a:rPr lang="en-US" dirty="0"/>
              <a:t>Static Approach –</a:t>
            </a:r>
            <a:br>
              <a:rPr lang="en-US" dirty="0"/>
            </a:br>
            <a:r>
              <a:rPr lang="en-US" dirty="0"/>
              <a:t>Vertical Partitioning &amp; Joins</a:t>
            </a:r>
          </a:p>
        </p:txBody>
      </p:sp>
      <p:sp>
        <p:nvSpPr>
          <p:cNvPr id="342018" name="Rectangle 2"/>
          <p:cNvSpPr>
            <a:spLocks noGrp="1" noChangeArrowheads="1"/>
          </p:cNvSpPr>
          <p:nvPr>
            <p:ph idx="1"/>
          </p:nvPr>
        </p:nvSpPr>
        <p:spPr>
          <a:xfrm>
            <a:off x="241101" y="1656684"/>
            <a:ext cx="8643938" cy="4759523"/>
          </a:xfrm>
          <a:noFill/>
          <a:ln/>
        </p:spPr>
        <p:txBody>
          <a:bodyPr/>
          <a:lstStyle/>
          <a:p>
            <a:pPr marL="404792" indent="-404792">
              <a:lnSpc>
                <a:spcPct val="95000"/>
              </a:lnSpc>
              <a:buNone/>
              <a:tabLst>
                <a:tab pos="2235085" algn="l"/>
                <a:tab pos="2573206" algn="l"/>
                <a:tab pos="2862116" algn="l"/>
              </a:tabLst>
            </a:pPr>
            <a:r>
              <a:rPr lang="en-US" dirty="0">
                <a:solidFill>
                  <a:schemeClr val="accent6">
                    <a:lumMod val="50000"/>
                  </a:schemeClr>
                </a:solidFill>
              </a:rPr>
              <a:t>4.</a:t>
            </a:r>
            <a:r>
              <a:rPr lang="en-US" dirty="0">
                <a:solidFill>
                  <a:schemeClr val="accent2"/>
                </a:solidFill>
              </a:rPr>
              <a:t> </a:t>
            </a:r>
            <a:r>
              <a:rPr lang="en-US" dirty="0">
                <a:solidFill>
                  <a:schemeClr val="tx2"/>
                </a:solidFill>
              </a:rPr>
              <a:t>Fetch inner tuples as needed</a:t>
            </a:r>
            <a:endParaRPr lang="en-US" dirty="0"/>
          </a:p>
          <a:p>
            <a:pPr marL="861969" lvl="1" indent="-342882">
              <a:lnSpc>
                <a:spcPct val="95000"/>
              </a:lnSpc>
              <a:buNone/>
              <a:tabLst>
                <a:tab pos="2235085" algn="l"/>
                <a:tab pos="2573206" algn="l"/>
                <a:tab pos="2862116" algn="l"/>
              </a:tabLst>
            </a:pPr>
            <a:r>
              <a:rPr lang="en-US" sz="1969" dirty="0">
                <a:solidFill>
                  <a:schemeClr val="accent6">
                    <a:lumMod val="50000"/>
                  </a:schemeClr>
                </a:solidFill>
              </a:rPr>
              <a:t>(a)</a:t>
            </a:r>
            <a:r>
              <a:rPr lang="en-US" sz="1969" dirty="0"/>
              <a:t>	Retrieve qualified tuples at outer relation site</a:t>
            </a:r>
          </a:p>
          <a:p>
            <a:pPr marL="861969" lvl="1" indent="-342882">
              <a:lnSpc>
                <a:spcPct val="95000"/>
              </a:lnSpc>
              <a:buNone/>
              <a:tabLst>
                <a:tab pos="2235085" algn="l"/>
                <a:tab pos="2573206" algn="l"/>
                <a:tab pos="2862116" algn="l"/>
              </a:tabLst>
            </a:pPr>
            <a:r>
              <a:rPr lang="en-US" sz="1969" dirty="0">
                <a:solidFill>
                  <a:schemeClr val="accent6">
                    <a:lumMod val="50000"/>
                  </a:schemeClr>
                </a:solidFill>
              </a:rPr>
              <a:t>(b)</a:t>
            </a:r>
            <a:r>
              <a:rPr lang="en-US" sz="1969" dirty="0"/>
              <a:t>	Send request containing join column value(s) for outer tuples to inner relation site</a:t>
            </a:r>
          </a:p>
          <a:p>
            <a:pPr marL="861969" lvl="1" indent="-342882">
              <a:lnSpc>
                <a:spcPct val="95000"/>
              </a:lnSpc>
              <a:buNone/>
              <a:tabLst>
                <a:tab pos="2235085" algn="l"/>
                <a:tab pos="2573206" algn="l"/>
                <a:tab pos="2862116" algn="l"/>
              </a:tabLst>
            </a:pPr>
            <a:r>
              <a:rPr lang="en-US" sz="1969" dirty="0">
                <a:solidFill>
                  <a:schemeClr val="accent6">
                    <a:lumMod val="50000"/>
                  </a:schemeClr>
                </a:solidFill>
              </a:rPr>
              <a:t>(c)</a:t>
            </a:r>
            <a:r>
              <a:rPr lang="en-US" sz="1969" dirty="0"/>
              <a:t>	Retrieve matching inner tuples at inner relation site</a:t>
            </a:r>
          </a:p>
          <a:p>
            <a:pPr marL="861969" lvl="1" indent="-342882">
              <a:lnSpc>
                <a:spcPct val="95000"/>
              </a:lnSpc>
              <a:buNone/>
              <a:tabLst>
                <a:tab pos="2235085" algn="l"/>
                <a:tab pos="2573206" algn="l"/>
                <a:tab pos="2862116" algn="l"/>
              </a:tabLst>
            </a:pPr>
            <a:r>
              <a:rPr lang="en-US" sz="1969" dirty="0">
                <a:solidFill>
                  <a:schemeClr val="accent6">
                    <a:lumMod val="50000"/>
                  </a:schemeClr>
                </a:solidFill>
              </a:rPr>
              <a:t>(d)</a:t>
            </a:r>
            <a:r>
              <a:rPr lang="en-US" sz="1969" dirty="0"/>
              <a:t>	Send the matching inner tuples to outer relation site</a:t>
            </a:r>
          </a:p>
          <a:p>
            <a:pPr marL="861969" lvl="1" indent="-342882">
              <a:lnSpc>
                <a:spcPct val="95000"/>
              </a:lnSpc>
              <a:buNone/>
              <a:tabLst>
                <a:tab pos="2235085" algn="l"/>
                <a:tab pos="2573206" algn="l"/>
                <a:tab pos="2862116" algn="l"/>
              </a:tabLst>
            </a:pPr>
            <a:r>
              <a:rPr lang="en-US" sz="1969" dirty="0">
                <a:solidFill>
                  <a:schemeClr val="accent6">
                    <a:lumMod val="50000"/>
                  </a:schemeClr>
                </a:solidFill>
              </a:rPr>
              <a:t>(</a:t>
            </a:r>
            <a:r>
              <a:rPr lang="en-US" sz="1969" dirty="0" err="1">
                <a:solidFill>
                  <a:schemeClr val="accent6">
                    <a:lumMod val="50000"/>
                  </a:schemeClr>
                </a:solidFill>
              </a:rPr>
              <a:t>e</a:t>
            </a:r>
            <a:r>
              <a:rPr lang="en-US" sz="1969" dirty="0">
                <a:solidFill>
                  <a:schemeClr val="accent6">
                    <a:lumMod val="50000"/>
                  </a:schemeClr>
                </a:solidFill>
              </a:rPr>
              <a:t>)</a:t>
            </a:r>
            <a:r>
              <a:rPr lang="en-US" sz="1969" dirty="0"/>
              <a:t>	Join as they arrive </a:t>
            </a:r>
          </a:p>
          <a:p>
            <a:pPr marL="1204851" lvl="2">
              <a:lnSpc>
                <a:spcPct val="95000"/>
              </a:lnSpc>
              <a:buNone/>
              <a:tabLst>
                <a:tab pos="2235085" algn="l"/>
                <a:tab pos="2573206" algn="l"/>
                <a:tab pos="2862116" algn="l"/>
              </a:tabLst>
            </a:pPr>
            <a:r>
              <a:rPr lang="en-US" sz="1969" dirty="0"/>
              <a:t>Total Cost	=	cost(retrieving qualified outer tuples)</a:t>
            </a:r>
          </a:p>
          <a:p>
            <a:pPr marL="1204851" lvl="2">
              <a:lnSpc>
                <a:spcPct val="95000"/>
              </a:lnSpc>
              <a:buNone/>
              <a:tabLst>
                <a:tab pos="2235085" algn="l"/>
                <a:tab pos="2573206" algn="l"/>
                <a:tab pos="2862116" algn="l"/>
              </a:tabLst>
            </a:pPr>
            <a:r>
              <a:rPr lang="en-US" sz="1969" dirty="0"/>
              <a:t>+ 	msg. cost</a:t>
            </a:r>
            <a:r>
              <a:rPr lang="en-US" sz="1969" dirty="0">
                <a:latin typeface="Symbol" charset="2"/>
                <a:sym typeface="Symbol"/>
              </a:rPr>
              <a:t> </a:t>
            </a:r>
            <a:r>
              <a:rPr lang="en-US" sz="1969" dirty="0">
                <a:sym typeface="Symbol"/>
              </a:rPr>
              <a:t>*</a:t>
            </a:r>
            <a:r>
              <a:rPr lang="en-US" sz="1969" dirty="0">
                <a:latin typeface="Symbol" charset="2"/>
                <a:sym typeface="Symbol"/>
              </a:rPr>
              <a:t> </a:t>
            </a:r>
            <a:r>
              <a:rPr lang="en-US" sz="1969" dirty="0"/>
              <a:t>(no. of outer tuples fetched)</a:t>
            </a:r>
          </a:p>
          <a:p>
            <a:pPr marL="1204851" lvl="2">
              <a:lnSpc>
                <a:spcPct val="95000"/>
              </a:lnSpc>
              <a:buNone/>
              <a:tabLst>
                <a:tab pos="2235085" algn="l"/>
                <a:tab pos="2573206" algn="l"/>
                <a:tab pos="2862116" algn="l"/>
              </a:tabLst>
            </a:pPr>
            <a:r>
              <a:rPr lang="en-US" sz="1969" dirty="0"/>
              <a:t>+ 	no. of outer tuples fetched</a:t>
            </a:r>
            <a:r>
              <a:rPr lang="en-US" sz="1969" dirty="0">
                <a:latin typeface="Symbol" charset="2"/>
                <a:sym typeface="Symbol"/>
              </a:rPr>
              <a:t> </a:t>
            </a:r>
            <a:r>
              <a:rPr lang="en-US" sz="1969" dirty="0">
                <a:sym typeface="Symbol"/>
              </a:rPr>
              <a:t>*</a:t>
            </a:r>
            <a:r>
              <a:rPr lang="en-US" sz="1969" dirty="0">
                <a:latin typeface="Symbol" charset="2"/>
                <a:sym typeface="Symbol"/>
              </a:rPr>
              <a:t> </a:t>
            </a:r>
            <a:r>
              <a:rPr lang="en-US" sz="1969" dirty="0"/>
              <a:t>no. of inner tuples fetched</a:t>
            </a:r>
            <a:r>
              <a:rPr lang="en-US" sz="1969" dirty="0">
                <a:latin typeface="Symbol" charset="2"/>
                <a:sym typeface="Symbol"/>
              </a:rPr>
              <a:t> </a:t>
            </a:r>
            <a:r>
              <a:rPr lang="en-US" sz="1969" dirty="0">
                <a:sym typeface="Symbol"/>
              </a:rPr>
              <a:t>*</a:t>
            </a:r>
            <a:r>
              <a:rPr lang="en-US" sz="1969" dirty="0">
                <a:latin typeface="Symbol" charset="2"/>
                <a:sym typeface="Symbol"/>
              </a:rPr>
              <a:t> </a:t>
            </a:r>
            <a:r>
              <a:rPr lang="en-US" sz="1969" dirty="0"/>
              <a:t>avg. inner tuple size</a:t>
            </a:r>
            <a:r>
              <a:rPr lang="en-US" sz="1969" dirty="0">
                <a:latin typeface="Symbol" charset="2"/>
                <a:sym typeface="Symbol"/>
              </a:rPr>
              <a:t> </a:t>
            </a:r>
            <a:r>
              <a:rPr lang="en-US" sz="1969" dirty="0">
                <a:sym typeface="Symbol"/>
              </a:rPr>
              <a:t>*</a:t>
            </a:r>
            <a:r>
              <a:rPr lang="en-US" sz="1969" dirty="0">
                <a:latin typeface="Symbol" charset="2"/>
                <a:sym typeface="Symbol"/>
              </a:rPr>
              <a:t> (</a:t>
            </a:r>
            <a:r>
              <a:rPr lang="en-US" sz="1969" dirty="0"/>
              <a:t>msg. cost / msg. size)</a:t>
            </a:r>
          </a:p>
          <a:p>
            <a:pPr marL="1204851" lvl="2">
              <a:lnSpc>
                <a:spcPct val="95000"/>
              </a:lnSpc>
              <a:buNone/>
              <a:tabLst>
                <a:tab pos="2235085" algn="l"/>
                <a:tab pos="2573206" algn="l"/>
                <a:tab pos="2862116" algn="l"/>
              </a:tabLst>
            </a:pPr>
            <a:r>
              <a:rPr lang="en-US" sz="1969" dirty="0"/>
              <a:t>+ 	no. of outer tuples fetched</a:t>
            </a:r>
            <a:r>
              <a:rPr lang="en-US" sz="1969" dirty="0">
                <a:latin typeface="Symbol" charset="2"/>
                <a:sym typeface="Symbol"/>
              </a:rPr>
              <a:t> </a:t>
            </a:r>
            <a:r>
              <a:rPr lang="en-US" sz="1969" dirty="0">
                <a:sym typeface="Symbol"/>
              </a:rPr>
              <a:t>*</a:t>
            </a:r>
            <a:r>
              <a:rPr lang="en-US" sz="1969" dirty="0">
                <a:latin typeface="Symbol" charset="2"/>
                <a:sym typeface="Symbol"/>
              </a:rPr>
              <a:t> </a:t>
            </a:r>
            <a:r>
              <a:rPr lang="en-US" sz="1969" dirty="0"/>
              <a:t>cost(retrieving matching inner tuples for one outer value)</a:t>
            </a:r>
          </a:p>
        </p:txBody>
      </p:sp>
      <p:sp>
        <p:nvSpPr>
          <p:cNvPr id="2" name="Footer Placeholder 1">
            <a:extLst>
              <a:ext uri="{FF2B5EF4-FFF2-40B4-BE49-F238E27FC236}">
                <a16:creationId xmlns:a16="http://schemas.microsoft.com/office/drawing/2014/main" id="{857F7543-92E1-3642-9095-7051AB20720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90742846-B85A-2949-945C-BE9A4E901E1F}"/>
              </a:ext>
            </a:extLst>
          </p:cNvPr>
          <p:cNvSpPr>
            <a:spLocks noGrp="1"/>
          </p:cNvSpPr>
          <p:nvPr>
            <p:ph type="sldNum" sz="quarter" idx="4"/>
          </p:nvPr>
        </p:nvSpPr>
        <p:spPr/>
        <p:txBody>
          <a:bodyPr/>
          <a:lstStyle/>
          <a:p>
            <a:fld id="{FD96158B-4539-3C43-9DE5-94C547866200}" type="slidenum">
              <a:rPr lang="en-US"/>
              <a:t>62</a:t>
            </a:fld>
            <a:endParaRPr lang="en-US"/>
          </a:p>
        </p:txBody>
      </p:sp>
    </p:spTree>
    <p:extLst>
      <p:ext uri="{BB962C8B-B14F-4D97-AF65-F5344CB8AC3E}">
        <p14:creationId xmlns:p14="http://schemas.microsoft.com/office/powerpoint/2010/main" val="8062410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2-Step Optimization</a:t>
            </a:r>
          </a:p>
        </p:txBody>
      </p:sp>
      <p:sp>
        <p:nvSpPr>
          <p:cNvPr id="162819" name="Rectangle 3"/>
          <p:cNvSpPr>
            <a:spLocks noGrp="1" noChangeArrowheads="1"/>
          </p:cNvSpPr>
          <p:nvPr>
            <p:ph idx="1"/>
          </p:nvPr>
        </p:nvSpPr>
        <p:spPr>
          <a:xfrm>
            <a:off x="457200" y="1163638"/>
            <a:ext cx="8229600" cy="1636202"/>
          </a:xfrm>
        </p:spPr>
        <p:txBody>
          <a:bodyPr/>
          <a:lstStyle/>
          <a:p>
            <a:pPr marL="457177" indent="-457177">
              <a:buSzPct val="100000"/>
              <a:buFont typeface="Monotype Sorts" charset="2"/>
              <a:buAutoNum type="arabicPeriod"/>
            </a:pPr>
            <a:r>
              <a:rPr lang="en-US" dirty="0"/>
              <a:t>At compile time, generate a static plan with operation ordering and access methods only</a:t>
            </a:r>
          </a:p>
          <a:p>
            <a:pPr marL="457177" indent="-457177">
              <a:buSzPct val="100000"/>
              <a:buFont typeface="Monotype Sorts" charset="2"/>
              <a:buAutoNum type="arabicPeriod"/>
            </a:pPr>
            <a:r>
              <a:rPr lang="en-US" dirty="0"/>
              <a:t>At startup time, carry out site and copy selection and allocate operations to sites</a:t>
            </a:r>
          </a:p>
        </p:txBody>
      </p:sp>
      <p:sp>
        <p:nvSpPr>
          <p:cNvPr id="2" name="Footer Placeholder 1">
            <a:extLst>
              <a:ext uri="{FF2B5EF4-FFF2-40B4-BE49-F238E27FC236}">
                <a16:creationId xmlns:a16="http://schemas.microsoft.com/office/drawing/2014/main" id="{66169FB3-183F-A047-A524-D3ACD2ED734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5D47834-A030-6A47-AF41-2338413EC23B}"/>
              </a:ext>
            </a:extLst>
          </p:cNvPr>
          <p:cNvSpPr>
            <a:spLocks noGrp="1"/>
          </p:cNvSpPr>
          <p:nvPr>
            <p:ph type="sldNum" sz="quarter" idx="4"/>
          </p:nvPr>
        </p:nvSpPr>
        <p:spPr/>
        <p:txBody>
          <a:bodyPr/>
          <a:lstStyle/>
          <a:p>
            <a:fld id="{FD96158B-4539-3C43-9DE5-94C547866200}" type="slidenum">
              <a:rPr lang="en-US"/>
              <a:t>63</a:t>
            </a:fld>
            <a:endParaRPr lang="en-US"/>
          </a:p>
        </p:txBody>
      </p:sp>
      <p:pic>
        <p:nvPicPr>
          <p:cNvPr id="5" name="Picture 4" descr="A picture containing clock&#10;&#10;Description automatically generated">
            <a:extLst>
              <a:ext uri="{FF2B5EF4-FFF2-40B4-BE49-F238E27FC236}">
                <a16:creationId xmlns:a16="http://schemas.microsoft.com/office/drawing/2014/main" id="{D61293DD-82C7-6347-B6A4-D674BB0F88E4}"/>
              </a:ext>
            </a:extLst>
          </p:cNvPr>
          <p:cNvPicPr>
            <a:picLocks noChangeAspect="1"/>
          </p:cNvPicPr>
          <p:nvPr/>
        </p:nvPicPr>
        <p:blipFill>
          <a:blip r:embed="R5079765b2d55404c"/>
          <a:stretch>
            <a:fillRect/>
          </a:stretch>
        </p:blipFill>
        <p:spPr>
          <a:xfrm>
            <a:off x="921201" y="3995962"/>
            <a:ext cx="2393081" cy="2260132"/>
          </a:xfrm>
          <a:prstGeom prst="rect">
            <a:avLst/>
          </a:prstGeom>
        </p:spPr>
      </p:pic>
      <p:pic>
        <p:nvPicPr>
          <p:cNvPr id="7" name="Picture 6" descr="A drawing of a person&#10;&#10;Description automatically generated">
            <a:extLst>
              <a:ext uri="{FF2B5EF4-FFF2-40B4-BE49-F238E27FC236}">
                <a16:creationId xmlns:a16="http://schemas.microsoft.com/office/drawing/2014/main" id="{6DDF31D5-4210-844A-B5DD-39EDF4FBD6E4}"/>
              </a:ext>
            </a:extLst>
          </p:cNvPr>
          <p:cNvPicPr>
            <a:picLocks noChangeAspect="1"/>
          </p:cNvPicPr>
          <p:nvPr/>
        </p:nvPicPr>
        <p:blipFill>
          <a:blip r:embed="R92caf953d84846a4"/>
          <a:stretch>
            <a:fillRect/>
          </a:stretch>
        </p:blipFill>
        <p:spPr>
          <a:xfrm>
            <a:off x="5275262" y="3003928"/>
            <a:ext cx="2465090" cy="3370240"/>
          </a:xfrm>
          <a:prstGeom prst="rect">
            <a:avLst/>
          </a:prstGeom>
        </p:spPr>
      </p:pic>
      <p:sp>
        <p:nvSpPr>
          <p:cNvPr id="9" name="TextBox 8">
            <a:extLst>
              <a:ext uri="{FF2B5EF4-FFF2-40B4-BE49-F238E27FC236}">
                <a16:creationId xmlns:a16="http://schemas.microsoft.com/office/drawing/2014/main" id="{64A35A20-4A28-9D41-A28E-534D67EB89E5}"/>
              </a:ext>
            </a:extLst>
          </p:cNvPr>
          <p:cNvSpPr txBox="1"/>
          <p:nvPr/>
        </p:nvSpPr>
        <p:spPr>
          <a:xfrm>
            <a:off x="1673526" y="2734227"/>
            <a:ext cx="1622560" cy="461665"/>
          </a:xfrm>
          <a:prstGeom prst="rect">
            <a:avLst/>
          </a:prstGeom>
          <a:noFill/>
        </p:spPr>
        <p:txBody>
          <a:bodyPr wrap="none" rtlCol="0">
            <a:spAutoFit/>
          </a:bodyPr>
          <a:lstStyle/>
          <a:p>
            <a:r>
              <a:rPr lang="en-US" dirty="0">
                <a:solidFill>
                  <a:srgbClr val="0432FF"/>
                </a:solidFill>
              </a:rPr>
              <a:t>Static plan</a:t>
            </a:r>
          </a:p>
        </p:txBody>
      </p:sp>
      <p:sp>
        <p:nvSpPr>
          <p:cNvPr id="12" name="TextBox 11">
            <a:extLst>
              <a:ext uri="{FF2B5EF4-FFF2-40B4-BE49-F238E27FC236}">
                <a16:creationId xmlns:a16="http://schemas.microsoft.com/office/drawing/2014/main" id="{A57F8079-67A0-9346-8534-B3D7A8516611}"/>
              </a:ext>
            </a:extLst>
          </p:cNvPr>
          <p:cNvSpPr txBox="1"/>
          <p:nvPr/>
        </p:nvSpPr>
        <p:spPr>
          <a:xfrm>
            <a:off x="5471367" y="2712209"/>
            <a:ext cx="2000869" cy="461665"/>
          </a:xfrm>
          <a:prstGeom prst="rect">
            <a:avLst/>
          </a:prstGeom>
          <a:noFill/>
        </p:spPr>
        <p:txBody>
          <a:bodyPr wrap="none" rtlCol="0">
            <a:spAutoFit/>
          </a:bodyPr>
          <a:lstStyle/>
          <a:p>
            <a:r>
              <a:rPr lang="en-US" dirty="0">
                <a:solidFill>
                  <a:srgbClr val="0432FF"/>
                </a:solidFill>
              </a:rPr>
              <a:t>Runtime plan</a:t>
            </a:r>
          </a:p>
        </p:txBody>
      </p:sp>
    </p:spTree>
    <p:extLst>
      <p:ext uri="{BB962C8B-B14F-4D97-AF65-F5344CB8AC3E}">
        <p14:creationId xmlns:p14="http://schemas.microsoft.com/office/powerpoint/2010/main" val="11975719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dirty="0"/>
              <a:t>2-Step – Problem Definition</a:t>
            </a:r>
          </a:p>
        </p:txBody>
      </p:sp>
      <p:sp>
        <p:nvSpPr>
          <p:cNvPr id="164867" name="Rectangle 3"/>
          <p:cNvSpPr>
            <a:spLocks noGrp="1" noChangeArrowheads="1"/>
          </p:cNvSpPr>
          <p:nvPr>
            <p:ph idx="1"/>
          </p:nvPr>
        </p:nvSpPr>
        <p:spPr/>
        <p:txBody>
          <a:bodyPr/>
          <a:lstStyle/>
          <a:p>
            <a:r>
              <a:rPr lang="en-US" dirty="0"/>
              <a:t>Given</a:t>
            </a:r>
          </a:p>
          <a:p>
            <a:pPr lvl="1"/>
            <a:r>
              <a:rPr lang="en-US" dirty="0"/>
              <a:t>A set of sites </a:t>
            </a:r>
            <a:r>
              <a:rPr lang="en-US" i="1" dirty="0"/>
              <a:t>S = </a:t>
            </a:r>
            <a:r>
              <a:rPr lang="en-US" dirty="0"/>
              <a:t>{</a:t>
            </a:r>
            <a:r>
              <a:rPr lang="en-US" i="1" dirty="0"/>
              <a:t>s</a:t>
            </a:r>
            <a:r>
              <a:rPr lang="en-US" baseline="-25000" dirty="0"/>
              <a:t>1</a:t>
            </a:r>
            <a:r>
              <a:rPr lang="en-US" dirty="0"/>
              <a:t>,</a:t>
            </a:r>
            <a:r>
              <a:rPr lang="en-US" i="1" dirty="0"/>
              <a:t> s</a:t>
            </a:r>
            <a:r>
              <a:rPr lang="en-US" baseline="-25000" dirty="0"/>
              <a:t>2</a:t>
            </a:r>
            <a:r>
              <a:rPr lang="en-US" dirty="0"/>
              <a:t>, …,</a:t>
            </a:r>
            <a:r>
              <a:rPr lang="en-US" i="1" dirty="0" err="1"/>
              <a:t>s</a:t>
            </a:r>
            <a:r>
              <a:rPr lang="en-US" i="1" baseline="-25000" dirty="0" err="1"/>
              <a:t>n</a:t>
            </a:r>
            <a:r>
              <a:rPr lang="en-US" dirty="0"/>
              <a:t>} with the load of each site</a:t>
            </a:r>
            <a:endParaRPr lang="en-US" i="1" dirty="0"/>
          </a:p>
          <a:p>
            <a:pPr lvl="1"/>
            <a:r>
              <a:rPr lang="en-US" dirty="0"/>
              <a:t>A query </a:t>
            </a:r>
            <a:r>
              <a:rPr lang="en-US" i="1" dirty="0"/>
              <a:t>Q =</a:t>
            </a:r>
            <a:r>
              <a:rPr lang="en-US" dirty="0"/>
              <a:t>{</a:t>
            </a:r>
            <a:r>
              <a:rPr lang="en-US" i="1" dirty="0"/>
              <a:t>q</a:t>
            </a:r>
            <a:r>
              <a:rPr lang="en-US" baseline="-25000" dirty="0"/>
              <a:t>1</a:t>
            </a:r>
            <a:r>
              <a:rPr lang="en-US" i="1" dirty="0"/>
              <a:t>, q</a:t>
            </a:r>
            <a:r>
              <a:rPr lang="en-US" baseline="-25000" dirty="0"/>
              <a:t>2</a:t>
            </a:r>
            <a:r>
              <a:rPr lang="en-US" i="1" dirty="0"/>
              <a:t>, q</a:t>
            </a:r>
            <a:r>
              <a:rPr lang="en-US" baseline="-25000" dirty="0"/>
              <a:t>3</a:t>
            </a:r>
            <a:r>
              <a:rPr lang="en-US" i="1" dirty="0"/>
              <a:t>, q</a:t>
            </a:r>
            <a:r>
              <a:rPr lang="en-US" baseline="-25000" dirty="0"/>
              <a:t>4</a:t>
            </a:r>
            <a:r>
              <a:rPr lang="en-US" dirty="0"/>
              <a:t>}  such that each subquery </a:t>
            </a:r>
            <a:r>
              <a:rPr lang="en-US" i="1" dirty="0" err="1"/>
              <a:t>q</a:t>
            </a:r>
            <a:r>
              <a:rPr lang="en-US" i="1" baseline="-25000" dirty="0" err="1"/>
              <a:t>i</a:t>
            </a:r>
            <a:r>
              <a:rPr lang="en-US" dirty="0"/>
              <a:t> is the maximum processing unit that accesses one relation and communicates with its neighboring queries</a:t>
            </a:r>
          </a:p>
          <a:p>
            <a:pPr lvl="1"/>
            <a:r>
              <a:rPr lang="en-US" dirty="0"/>
              <a:t>For each </a:t>
            </a:r>
            <a:r>
              <a:rPr lang="en-US" i="1" dirty="0" err="1"/>
              <a:t>q</a:t>
            </a:r>
            <a:r>
              <a:rPr lang="en-US" baseline="-25000" dirty="0" err="1"/>
              <a:t>i</a:t>
            </a:r>
            <a:r>
              <a:rPr lang="en-US" dirty="0"/>
              <a:t> in </a:t>
            </a:r>
            <a:r>
              <a:rPr lang="en-US" i="1" dirty="0"/>
              <a:t>Q</a:t>
            </a:r>
            <a:r>
              <a:rPr lang="en-US" dirty="0"/>
              <a:t>, a feasible allocation set of sites </a:t>
            </a:r>
            <a:r>
              <a:rPr lang="en-US" i="1" dirty="0"/>
              <a:t>S</a:t>
            </a:r>
            <a:r>
              <a:rPr lang="en-US" i="1" baseline="-25000" dirty="0"/>
              <a:t>q</a:t>
            </a:r>
            <a:r>
              <a:rPr lang="en-US" i="1" dirty="0"/>
              <a:t>=</a:t>
            </a:r>
            <a:r>
              <a:rPr lang="en-US" dirty="0"/>
              <a:t>{</a:t>
            </a:r>
            <a:r>
              <a:rPr lang="en-US" i="1" dirty="0"/>
              <a:t>s</a:t>
            </a:r>
            <a:r>
              <a:rPr lang="en-US" baseline="-25000" dirty="0"/>
              <a:t>1</a:t>
            </a:r>
            <a:r>
              <a:rPr lang="en-US" dirty="0"/>
              <a:t>,</a:t>
            </a:r>
            <a:r>
              <a:rPr lang="en-US" i="1" dirty="0"/>
              <a:t> s</a:t>
            </a:r>
            <a:r>
              <a:rPr lang="en-US" baseline="-25000" dirty="0"/>
              <a:t>2</a:t>
            </a:r>
            <a:r>
              <a:rPr lang="en-US" dirty="0"/>
              <a:t>, …,</a:t>
            </a:r>
            <a:r>
              <a:rPr lang="en-US" i="1" dirty="0" err="1"/>
              <a:t>s</a:t>
            </a:r>
            <a:r>
              <a:rPr lang="en-US" i="1" baseline="-25000" dirty="0" err="1"/>
              <a:t>k</a:t>
            </a:r>
            <a:r>
              <a:rPr lang="en-US" dirty="0"/>
              <a:t>} where each site stores a copy of the relation in </a:t>
            </a:r>
            <a:r>
              <a:rPr lang="en-US" i="1" dirty="0" err="1"/>
              <a:t>q</a:t>
            </a:r>
            <a:r>
              <a:rPr lang="en-US" i="1" baseline="-25000" dirty="0" err="1"/>
              <a:t>i</a:t>
            </a:r>
            <a:endParaRPr lang="en-US" dirty="0"/>
          </a:p>
          <a:p>
            <a:r>
              <a:rPr lang="en-US" dirty="0"/>
              <a:t>The objective is to find an optimal allocation of </a:t>
            </a:r>
            <a:r>
              <a:rPr lang="en-US" i="1" dirty="0"/>
              <a:t>Q</a:t>
            </a:r>
            <a:r>
              <a:rPr lang="en-US" dirty="0"/>
              <a:t> to </a:t>
            </a:r>
            <a:r>
              <a:rPr lang="en-US" i="1" dirty="0"/>
              <a:t>S</a:t>
            </a:r>
            <a:r>
              <a:rPr lang="en-US" dirty="0"/>
              <a:t> such that</a:t>
            </a:r>
          </a:p>
          <a:p>
            <a:pPr lvl="1"/>
            <a:r>
              <a:rPr lang="en-US" dirty="0"/>
              <a:t>The load unbalance of </a:t>
            </a:r>
            <a:r>
              <a:rPr lang="en-US" i="1" dirty="0"/>
              <a:t>S</a:t>
            </a:r>
            <a:r>
              <a:rPr lang="en-US" dirty="0"/>
              <a:t> is minimized</a:t>
            </a:r>
          </a:p>
          <a:p>
            <a:pPr lvl="1"/>
            <a:r>
              <a:rPr lang="en-US" dirty="0"/>
              <a:t>The total communication cost is minimized</a:t>
            </a:r>
          </a:p>
          <a:p>
            <a:pPr lvl="1"/>
            <a:endParaRPr lang="en-US" i="1" dirty="0"/>
          </a:p>
          <a:p>
            <a:pPr lvl="1"/>
            <a:endParaRPr lang="en-US" dirty="0"/>
          </a:p>
        </p:txBody>
      </p:sp>
      <p:sp>
        <p:nvSpPr>
          <p:cNvPr id="2" name="Footer Placeholder 1">
            <a:extLst>
              <a:ext uri="{FF2B5EF4-FFF2-40B4-BE49-F238E27FC236}">
                <a16:creationId xmlns:a16="http://schemas.microsoft.com/office/drawing/2014/main" id="{B08B3824-B7C9-EA4B-8606-0AAF529DA40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5D5CA53-7628-0349-B79C-A20FB6557330}"/>
              </a:ext>
            </a:extLst>
          </p:cNvPr>
          <p:cNvSpPr>
            <a:spLocks noGrp="1"/>
          </p:cNvSpPr>
          <p:nvPr>
            <p:ph type="sldNum" sz="quarter" idx="4"/>
          </p:nvPr>
        </p:nvSpPr>
        <p:spPr/>
        <p:txBody>
          <a:bodyPr/>
          <a:lstStyle/>
          <a:p>
            <a:fld id="{FD96158B-4539-3C43-9DE5-94C547866200}" type="slidenum">
              <a:rPr lang="en-US"/>
              <a:t>64</a:t>
            </a:fld>
            <a:endParaRPr lang="en-US"/>
          </a:p>
        </p:txBody>
      </p:sp>
    </p:spTree>
    <p:extLst>
      <p:ext uri="{BB962C8B-B14F-4D97-AF65-F5344CB8AC3E}">
        <p14:creationId xmlns:p14="http://schemas.microsoft.com/office/powerpoint/2010/main" val="1186382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dirty="0"/>
              <a:t>2-Step Algorithm</a:t>
            </a:r>
          </a:p>
        </p:txBody>
      </p:sp>
      <p:sp>
        <p:nvSpPr>
          <p:cNvPr id="165891" name="Rectangle 3"/>
          <p:cNvSpPr>
            <a:spLocks noGrp="1" noChangeArrowheads="1"/>
          </p:cNvSpPr>
          <p:nvPr>
            <p:ph idx="1"/>
          </p:nvPr>
        </p:nvSpPr>
        <p:spPr/>
        <p:txBody>
          <a:bodyPr/>
          <a:lstStyle/>
          <a:p>
            <a:pPr marL="457177" indent="-457177"/>
            <a:r>
              <a:rPr lang="en-US" dirty="0"/>
              <a:t>For each </a:t>
            </a:r>
            <a:r>
              <a:rPr lang="en-US" i="1" dirty="0" err="1"/>
              <a:t>q</a:t>
            </a:r>
            <a:r>
              <a:rPr lang="en-US" dirty="0"/>
              <a:t> in </a:t>
            </a:r>
            <a:r>
              <a:rPr lang="en-US" i="1" dirty="0"/>
              <a:t>Q</a:t>
            </a:r>
            <a:r>
              <a:rPr lang="en-US" dirty="0"/>
              <a:t> compute load (</a:t>
            </a:r>
            <a:r>
              <a:rPr lang="en-US" i="1" dirty="0"/>
              <a:t>S</a:t>
            </a:r>
            <a:r>
              <a:rPr lang="en-US" i="1" baseline="-25000" dirty="0"/>
              <a:t>q</a:t>
            </a:r>
            <a:r>
              <a:rPr lang="en-US" dirty="0"/>
              <a:t>)</a:t>
            </a:r>
          </a:p>
          <a:p>
            <a:pPr marL="457177" indent="-457177"/>
            <a:r>
              <a:rPr lang="en-US" dirty="0"/>
              <a:t>While </a:t>
            </a:r>
            <a:r>
              <a:rPr lang="en-US" i="1" dirty="0"/>
              <a:t>Q</a:t>
            </a:r>
            <a:r>
              <a:rPr lang="en-US" dirty="0"/>
              <a:t> not empty do</a:t>
            </a:r>
          </a:p>
          <a:p>
            <a:pPr marL="838157" lvl="1" indent="-380980">
              <a:buSzPct val="100000"/>
              <a:buFont typeface="Century Schoolbook" charset="0"/>
              <a:buAutoNum type="arabicPeriod"/>
            </a:pPr>
            <a:r>
              <a:rPr lang="en-US" dirty="0"/>
              <a:t>Select subquery </a:t>
            </a:r>
            <a:r>
              <a:rPr lang="en-US" i="1" dirty="0"/>
              <a:t>a</a:t>
            </a:r>
            <a:r>
              <a:rPr lang="en-US" dirty="0"/>
              <a:t> with least allocation flexibility</a:t>
            </a:r>
          </a:p>
          <a:p>
            <a:pPr marL="838157" lvl="1" indent="-380980">
              <a:buSzPct val="100000"/>
              <a:buFont typeface="Century Schoolbook" charset="0"/>
              <a:buAutoNum type="arabicPeriod"/>
            </a:pPr>
            <a:r>
              <a:rPr lang="en-US" dirty="0"/>
              <a:t>Select best site </a:t>
            </a:r>
            <a:r>
              <a:rPr lang="en-US" i="1" dirty="0" err="1"/>
              <a:t>b</a:t>
            </a:r>
            <a:r>
              <a:rPr lang="en-US" dirty="0"/>
              <a:t> for </a:t>
            </a:r>
            <a:r>
              <a:rPr lang="en-US" i="1" dirty="0"/>
              <a:t>a</a:t>
            </a:r>
            <a:r>
              <a:rPr lang="en-US" dirty="0"/>
              <a:t> (with least load and best benefit)</a:t>
            </a:r>
          </a:p>
          <a:p>
            <a:pPr marL="838157" lvl="1" indent="-380980">
              <a:buSzPct val="100000"/>
              <a:buFont typeface="Century Schoolbook" charset="0"/>
              <a:buAutoNum type="arabicPeriod"/>
            </a:pPr>
            <a:r>
              <a:rPr lang="en-US" dirty="0"/>
              <a:t>Remove </a:t>
            </a:r>
            <a:r>
              <a:rPr lang="en-US" i="1" dirty="0"/>
              <a:t>a</a:t>
            </a:r>
            <a:r>
              <a:rPr lang="en-US" dirty="0"/>
              <a:t> from </a:t>
            </a:r>
            <a:r>
              <a:rPr lang="en-US" i="1" dirty="0"/>
              <a:t>Q </a:t>
            </a:r>
            <a:r>
              <a:rPr lang="en-US" dirty="0"/>
              <a:t>and recompute loads if needed</a:t>
            </a:r>
          </a:p>
        </p:txBody>
      </p:sp>
      <p:sp>
        <p:nvSpPr>
          <p:cNvPr id="2" name="Footer Placeholder 1">
            <a:extLst>
              <a:ext uri="{FF2B5EF4-FFF2-40B4-BE49-F238E27FC236}">
                <a16:creationId xmlns:a16="http://schemas.microsoft.com/office/drawing/2014/main" id="{7C055718-3A9B-3749-9CBA-D989C556B02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EA491DD0-0A0B-4E47-8778-385C240412F1}"/>
              </a:ext>
            </a:extLst>
          </p:cNvPr>
          <p:cNvSpPr>
            <a:spLocks noGrp="1"/>
          </p:cNvSpPr>
          <p:nvPr>
            <p:ph type="sldNum" sz="quarter" idx="4"/>
          </p:nvPr>
        </p:nvSpPr>
        <p:spPr/>
        <p:txBody>
          <a:bodyPr/>
          <a:lstStyle/>
          <a:p>
            <a:fld id="{FD96158B-4539-3C43-9DE5-94C547866200}" type="slidenum">
              <a:rPr lang="en-US"/>
              <a:t>65</a:t>
            </a:fld>
            <a:endParaRPr lang="en-US"/>
          </a:p>
        </p:txBody>
      </p:sp>
    </p:spTree>
    <p:extLst>
      <p:ext uri="{BB962C8B-B14F-4D97-AF65-F5344CB8AC3E}">
        <p14:creationId xmlns:p14="http://schemas.microsoft.com/office/powerpoint/2010/main" val="377077051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2-Step Algorithm Example</a:t>
            </a:r>
          </a:p>
        </p:txBody>
      </p:sp>
      <p:sp>
        <p:nvSpPr>
          <p:cNvPr id="3" name="Content Placeholder 2"/>
          <p:cNvSpPr>
            <a:spLocks noGrp="1"/>
          </p:cNvSpPr>
          <p:nvPr>
            <p:ph sz="half" idx="1"/>
          </p:nvPr>
        </p:nvSpPr>
        <p:spPr>
          <a:xfrm>
            <a:off x="240538" y="1610589"/>
            <a:ext cx="4268391" cy="3855898"/>
          </a:xfrm>
        </p:spPr>
        <p:txBody>
          <a:bodyPr>
            <a:normAutofit fontScale="92500" lnSpcReduction="20000"/>
          </a:bodyPr>
          <a:lstStyle/>
          <a:p>
            <a:pPr>
              <a:lnSpc>
                <a:spcPct val="120000"/>
              </a:lnSpc>
            </a:pPr>
            <a:r>
              <a:rPr lang="en-US" dirty="0"/>
              <a:t>Let </a:t>
            </a:r>
            <a:r>
              <a:rPr lang="en-US" i="1" dirty="0"/>
              <a:t>Q = </a:t>
            </a:r>
            <a:r>
              <a:rPr lang="en-US" dirty="0"/>
              <a:t>{</a:t>
            </a:r>
            <a:r>
              <a:rPr lang="en-US" i="1" dirty="0"/>
              <a:t>q</a:t>
            </a:r>
            <a:r>
              <a:rPr lang="en-US" baseline="-25000" dirty="0"/>
              <a:t>1</a:t>
            </a:r>
            <a:r>
              <a:rPr lang="en-US" i="1" dirty="0"/>
              <a:t>, q</a:t>
            </a:r>
            <a:r>
              <a:rPr lang="en-US" baseline="-25000" dirty="0"/>
              <a:t>2</a:t>
            </a:r>
            <a:r>
              <a:rPr lang="en-US" i="1" dirty="0"/>
              <a:t>, q</a:t>
            </a:r>
            <a:r>
              <a:rPr lang="en-US" baseline="-25000" dirty="0"/>
              <a:t>3</a:t>
            </a:r>
            <a:r>
              <a:rPr lang="en-US" i="1" dirty="0"/>
              <a:t>, q</a:t>
            </a:r>
            <a:r>
              <a:rPr lang="en-US" baseline="-25000" dirty="0"/>
              <a:t>4</a:t>
            </a:r>
            <a:r>
              <a:rPr lang="en-US" dirty="0"/>
              <a:t>} where </a:t>
            </a:r>
            <a:r>
              <a:rPr lang="en-US" i="1" dirty="0"/>
              <a:t>q</a:t>
            </a:r>
            <a:r>
              <a:rPr lang="en-US" baseline="-25000" dirty="0"/>
              <a:t>1 </a:t>
            </a:r>
            <a:r>
              <a:rPr lang="en-US" dirty="0"/>
              <a:t>is associated with </a:t>
            </a:r>
            <a:r>
              <a:rPr lang="en-US" i="1" dirty="0"/>
              <a:t>R</a:t>
            </a:r>
            <a:r>
              <a:rPr lang="en-US" baseline="-25000" dirty="0"/>
              <a:t>1</a:t>
            </a:r>
            <a:r>
              <a:rPr lang="en-US" i="1" dirty="0"/>
              <a:t>, q</a:t>
            </a:r>
            <a:r>
              <a:rPr lang="en-US" baseline="-25000" dirty="0"/>
              <a:t>2 </a:t>
            </a:r>
            <a:r>
              <a:rPr lang="en-US" dirty="0"/>
              <a:t>is associated with </a:t>
            </a:r>
            <a:r>
              <a:rPr lang="en-US" i="1" dirty="0"/>
              <a:t>R</a:t>
            </a:r>
            <a:r>
              <a:rPr lang="en-US" baseline="-25000" dirty="0"/>
              <a:t>2 </a:t>
            </a:r>
            <a:r>
              <a:rPr lang="en-US" dirty="0"/>
              <a:t>joined with the result of </a:t>
            </a:r>
            <a:r>
              <a:rPr lang="en-US" i="1" dirty="0"/>
              <a:t>q</a:t>
            </a:r>
            <a:r>
              <a:rPr lang="en-US" baseline="-25000" dirty="0"/>
              <a:t>1</a:t>
            </a:r>
            <a:r>
              <a:rPr lang="en-US" dirty="0"/>
              <a:t>, etc.</a:t>
            </a:r>
          </a:p>
          <a:p>
            <a:pPr>
              <a:lnSpc>
                <a:spcPct val="120000"/>
              </a:lnSpc>
            </a:pPr>
            <a:r>
              <a:rPr lang="en-US" dirty="0"/>
              <a:t>Iteration 1: select </a:t>
            </a:r>
            <a:r>
              <a:rPr lang="en-US" i="1" dirty="0"/>
              <a:t>q</a:t>
            </a:r>
            <a:r>
              <a:rPr lang="en-US" baseline="-25000" dirty="0"/>
              <a:t>4</a:t>
            </a:r>
            <a:r>
              <a:rPr lang="en-US" dirty="0"/>
              <a:t>, allocate to </a:t>
            </a:r>
            <a:r>
              <a:rPr lang="en-US" i="1" dirty="0"/>
              <a:t>s</a:t>
            </a:r>
            <a:r>
              <a:rPr lang="en-US" baseline="-25000" dirty="0"/>
              <a:t>1</a:t>
            </a:r>
            <a:r>
              <a:rPr lang="en-US" dirty="0"/>
              <a:t>, set load(</a:t>
            </a:r>
            <a:r>
              <a:rPr lang="en-US" i="1" dirty="0"/>
              <a:t>s</a:t>
            </a:r>
            <a:r>
              <a:rPr lang="en-US" baseline="-25000" dirty="0"/>
              <a:t>1</a:t>
            </a:r>
            <a:r>
              <a:rPr lang="en-US" dirty="0"/>
              <a:t>)=2</a:t>
            </a:r>
          </a:p>
          <a:p>
            <a:pPr>
              <a:lnSpc>
                <a:spcPct val="120000"/>
              </a:lnSpc>
            </a:pPr>
            <a:r>
              <a:rPr lang="en-US" dirty="0"/>
              <a:t>Iteration 2: select </a:t>
            </a:r>
            <a:r>
              <a:rPr lang="en-US" i="1" dirty="0"/>
              <a:t>q</a:t>
            </a:r>
            <a:r>
              <a:rPr lang="en-US" baseline="-25000" dirty="0"/>
              <a:t>2</a:t>
            </a:r>
            <a:r>
              <a:rPr lang="en-US" dirty="0"/>
              <a:t>, allocate to </a:t>
            </a:r>
            <a:r>
              <a:rPr lang="en-US" i="1" dirty="0"/>
              <a:t>s</a:t>
            </a:r>
            <a:r>
              <a:rPr lang="en-US" baseline="-25000" dirty="0"/>
              <a:t>2</a:t>
            </a:r>
            <a:r>
              <a:rPr lang="en-US" dirty="0"/>
              <a:t>, set load(</a:t>
            </a:r>
            <a:r>
              <a:rPr lang="en-US" i="1" dirty="0"/>
              <a:t>s</a:t>
            </a:r>
            <a:r>
              <a:rPr lang="en-US" i="1" baseline="-25000" dirty="0"/>
              <a:t>2</a:t>
            </a:r>
            <a:r>
              <a:rPr lang="en-US" dirty="0"/>
              <a:t>)=3</a:t>
            </a:r>
          </a:p>
          <a:p>
            <a:pPr>
              <a:lnSpc>
                <a:spcPct val="120000"/>
              </a:lnSpc>
            </a:pPr>
            <a:r>
              <a:rPr lang="en-US" dirty="0"/>
              <a:t>Iteration 3: select </a:t>
            </a:r>
            <a:r>
              <a:rPr lang="en-US" i="1" dirty="0"/>
              <a:t>q</a:t>
            </a:r>
            <a:r>
              <a:rPr lang="en-US" baseline="-25000" dirty="0"/>
              <a:t>3</a:t>
            </a:r>
            <a:r>
              <a:rPr lang="en-US" dirty="0"/>
              <a:t>, allocate to </a:t>
            </a:r>
            <a:r>
              <a:rPr lang="en-US" i="1" dirty="0"/>
              <a:t>s</a:t>
            </a:r>
            <a:r>
              <a:rPr lang="en-US" baseline="-25000" dirty="0"/>
              <a:t>1</a:t>
            </a:r>
            <a:r>
              <a:rPr lang="en-US" dirty="0"/>
              <a:t>, set load(</a:t>
            </a:r>
            <a:r>
              <a:rPr lang="en-US" i="1" dirty="0"/>
              <a:t>s</a:t>
            </a:r>
            <a:r>
              <a:rPr lang="en-US" i="1" baseline="-25000" dirty="0"/>
              <a:t>1</a:t>
            </a:r>
            <a:r>
              <a:rPr lang="en-US" dirty="0"/>
              <a:t>) =3</a:t>
            </a:r>
          </a:p>
          <a:p>
            <a:pPr>
              <a:lnSpc>
                <a:spcPct val="120000"/>
              </a:lnSpc>
            </a:pPr>
            <a:r>
              <a:rPr lang="en-US" dirty="0"/>
              <a:t>Iteration 4: select </a:t>
            </a:r>
            <a:r>
              <a:rPr lang="en-US" i="1" dirty="0"/>
              <a:t>q</a:t>
            </a:r>
            <a:r>
              <a:rPr lang="en-US" baseline="-25000" dirty="0"/>
              <a:t>1</a:t>
            </a:r>
            <a:r>
              <a:rPr lang="en-US" dirty="0"/>
              <a:t>, allocate to </a:t>
            </a:r>
            <a:r>
              <a:rPr lang="en-US" i="1" dirty="0"/>
              <a:t>s</a:t>
            </a:r>
            <a:r>
              <a:rPr lang="en-US" baseline="-25000" dirty="0"/>
              <a:t>3</a:t>
            </a:r>
            <a:r>
              <a:rPr lang="en-US" dirty="0"/>
              <a:t> or </a:t>
            </a:r>
            <a:r>
              <a:rPr lang="en-US" i="1" dirty="0"/>
              <a:t>s</a:t>
            </a:r>
            <a:r>
              <a:rPr lang="en-US" baseline="-25000" dirty="0"/>
              <a:t>4</a:t>
            </a:r>
          </a:p>
        </p:txBody>
      </p:sp>
      <p:sp>
        <p:nvSpPr>
          <p:cNvPr id="7" name="Text Box 9"/>
          <p:cNvSpPr txBox="1">
            <a:spLocks noChangeArrowheads="1"/>
          </p:cNvSpPr>
          <p:nvPr/>
        </p:nvSpPr>
        <p:spPr bwMode="auto">
          <a:xfrm>
            <a:off x="319028" y="5659439"/>
            <a:ext cx="7497563" cy="646329"/>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1800" b="1" dirty="0">
                <a:solidFill>
                  <a:schemeClr val="tx2"/>
                </a:solidFill>
                <a:latin typeface="+mn-lt"/>
              </a:rPr>
              <a:t>Note:</a:t>
            </a:r>
            <a:r>
              <a:rPr lang="en-US" sz="1800" dirty="0">
                <a:solidFill>
                  <a:schemeClr val="tx2"/>
                </a:solidFill>
                <a:latin typeface="+mn-lt"/>
              </a:rPr>
              <a:t> if in iteration 2, </a:t>
            </a:r>
            <a:r>
              <a:rPr lang="en-US" sz="1800" i="1" dirty="0">
                <a:solidFill>
                  <a:schemeClr val="tx2"/>
                </a:solidFill>
                <a:latin typeface="+mn-lt"/>
              </a:rPr>
              <a:t>q</a:t>
            </a:r>
            <a:r>
              <a:rPr lang="en-US" sz="1800" baseline="-25000" dirty="0">
                <a:solidFill>
                  <a:schemeClr val="tx2"/>
                </a:solidFill>
                <a:latin typeface="+mn-lt"/>
              </a:rPr>
              <a:t>2</a:t>
            </a:r>
            <a:r>
              <a:rPr lang="en-US" sz="1800" dirty="0">
                <a:solidFill>
                  <a:schemeClr val="tx2"/>
                </a:solidFill>
                <a:latin typeface="+mn-lt"/>
              </a:rPr>
              <a:t> were allocated to </a:t>
            </a:r>
            <a:r>
              <a:rPr lang="en-US" sz="1800" i="1" dirty="0">
                <a:solidFill>
                  <a:schemeClr val="tx2"/>
                </a:solidFill>
                <a:latin typeface="+mn-lt"/>
              </a:rPr>
              <a:t>s</a:t>
            </a:r>
            <a:r>
              <a:rPr lang="en-US" sz="1800" baseline="-25000" dirty="0">
                <a:solidFill>
                  <a:schemeClr val="tx2"/>
                </a:solidFill>
                <a:latin typeface="+mn-lt"/>
              </a:rPr>
              <a:t>4</a:t>
            </a:r>
            <a:r>
              <a:rPr lang="en-US" sz="1800" dirty="0">
                <a:solidFill>
                  <a:schemeClr val="tx2"/>
                </a:solidFill>
                <a:latin typeface="+mn-lt"/>
              </a:rPr>
              <a:t>, this would have produced</a:t>
            </a:r>
          </a:p>
          <a:p>
            <a:r>
              <a:rPr lang="en-US" sz="1800" dirty="0">
                <a:solidFill>
                  <a:schemeClr val="tx2"/>
                </a:solidFill>
                <a:latin typeface="+mn-lt"/>
              </a:rPr>
              <a:t>a better plan. So hybrid optimization can still miss optimal plans</a:t>
            </a:r>
          </a:p>
        </p:txBody>
      </p:sp>
      <p:pic>
        <p:nvPicPr>
          <p:cNvPr id="5" name="Picture 4" descr="A picture containing drawing, clock&#10;&#10;Description automatically generated">
            <a:extLst>
              <a:ext uri="{FF2B5EF4-FFF2-40B4-BE49-F238E27FC236}">
                <a16:creationId xmlns:a16="http://schemas.microsoft.com/office/drawing/2014/main" id="{78750A02-0149-2940-922E-FC062AA82CC1}"/>
              </a:ext>
            </a:extLst>
          </p:cNvPr>
          <p:cNvPicPr>
            <a:picLocks noChangeAspect="1"/>
          </p:cNvPicPr>
          <p:nvPr/>
        </p:nvPicPr>
        <p:blipFill>
          <a:blip r:embed="Ra8475fa7e377473d">
            <a:clrChange>
              <a:clrFrom>
                <a:srgbClr val="FFFFFF"/>
              </a:clrFrom>
              <a:clrTo>
                <a:srgbClr val="FFFFFF">
                  <a:alpha val="0"/>
                </a:srgbClr>
              </a:clrTo>
            </a:clrChange>
          </a:blip>
          <a:stretch>
            <a:fillRect/>
          </a:stretch>
        </p:blipFill>
        <p:spPr>
          <a:xfrm>
            <a:off x="4062293" y="2408585"/>
            <a:ext cx="5081707" cy="1872208"/>
          </a:xfrm>
          <a:prstGeom prst="rect">
            <a:avLst/>
          </a:prstGeom>
        </p:spPr>
      </p:pic>
    </p:spTree>
    <p:extLst>
      <p:ext uri="{BB962C8B-B14F-4D97-AF65-F5344CB8AC3E}">
        <p14:creationId xmlns:p14="http://schemas.microsoft.com/office/powerpoint/2010/main" val="268609741"/>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Distributed Query Processing</a:t>
            </a:r>
          </a:p>
          <a:p>
            <a:pPr lvl="1"/>
            <a:r>
              <a:rPr lang="en-US" dirty="0">
                <a:solidFill>
                  <a:srgbClr val="1771A9">
                    <a:alpha val="25000"/>
                  </a:srgbClr>
                </a:solidFill>
                <a:cs typeface="Arial" panose="020B0604020202020204" pitchFamily="34" charset="0"/>
              </a:rPr>
              <a:t>Query Decomposition and Localization</a:t>
            </a:r>
          </a:p>
          <a:p>
            <a:pPr lvl="1"/>
            <a:r>
              <a:rPr lang="en-US" dirty="0">
                <a:solidFill>
                  <a:srgbClr val="1771A9">
                    <a:alpha val="25000"/>
                  </a:srgbClr>
                </a:solidFill>
                <a:cs typeface="Arial" panose="020B0604020202020204" pitchFamily="34" charset="0"/>
              </a:rPr>
              <a:t>Distributed Query Optimization</a:t>
            </a:r>
          </a:p>
          <a:p>
            <a:pPr lvl="1"/>
            <a:r>
              <a:rPr lang="en-US" dirty="0">
                <a:solidFill>
                  <a:srgbClr val="1771A9">
                    <a:alpha val="25000"/>
                  </a:srgbClr>
                </a:solidFill>
                <a:cs typeface="Arial" panose="020B0604020202020204" pitchFamily="34" charset="0"/>
              </a:rPr>
              <a:t>Join Ordering</a:t>
            </a:r>
          </a:p>
          <a:p>
            <a:pPr lvl="1"/>
            <a:r>
              <a:rPr lang="en-US" dirty="0">
                <a:solidFill>
                  <a:srgbClr val="1771A9"/>
                </a:solidFill>
                <a:cs typeface="Arial" panose="020B0604020202020204" pitchFamily="34" charset="0"/>
              </a:rPr>
              <a:t>Adaptive Query Processing</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67</a:t>
            </a:fld>
            <a:endParaRPr lang="en-US"/>
          </a:p>
        </p:txBody>
      </p:sp>
    </p:spTree>
    <p:extLst>
      <p:ext uri="{BB962C8B-B14F-4D97-AF65-F5344CB8AC3E}">
        <p14:creationId xmlns:p14="http://schemas.microsoft.com/office/powerpoint/2010/main" val="28774303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Adaptive Query Processing - Motivations</a:t>
            </a:r>
          </a:p>
        </p:txBody>
      </p:sp>
      <p:sp>
        <p:nvSpPr>
          <p:cNvPr id="32771" name="Rectangle 3"/>
          <p:cNvSpPr>
            <a:spLocks noGrp="1" noChangeArrowheads="1"/>
          </p:cNvSpPr>
          <p:nvPr>
            <p:ph type="body" idx="1"/>
          </p:nvPr>
        </p:nvSpPr>
        <p:spPr/>
        <p:txBody>
          <a:bodyPr/>
          <a:lstStyle/>
          <a:p>
            <a:r>
              <a:rPr lang="en-US" dirty="0"/>
              <a:t>Assumptions underlying query optimization </a:t>
            </a:r>
          </a:p>
          <a:p>
            <a:pPr lvl="1"/>
            <a:r>
              <a:rPr lang="en-US" dirty="0"/>
              <a:t>The optimizer has sufficient knowledge about runtime</a:t>
            </a:r>
          </a:p>
          <a:p>
            <a:pPr lvl="2"/>
            <a:r>
              <a:rPr lang="en-US" dirty="0"/>
              <a:t>Cost information</a:t>
            </a:r>
          </a:p>
          <a:p>
            <a:pPr lvl="1"/>
            <a:r>
              <a:rPr lang="en-US" dirty="0"/>
              <a:t>Runtime conditions remain stable during query execution</a:t>
            </a:r>
          </a:p>
          <a:p>
            <a:r>
              <a:rPr lang="en-US" dirty="0"/>
              <a:t>Appropriate for systems with few data sources in a controlled environment</a:t>
            </a:r>
          </a:p>
          <a:p>
            <a:r>
              <a:rPr lang="en-US" dirty="0"/>
              <a:t>Inappropriate for changing environments with large numbers of data sources and unpredictable runtime conditions</a:t>
            </a:r>
          </a:p>
        </p:txBody>
      </p:sp>
      <p:sp>
        <p:nvSpPr>
          <p:cNvPr id="2" name="Footer Placeholder 1">
            <a:extLst>
              <a:ext uri="{FF2B5EF4-FFF2-40B4-BE49-F238E27FC236}">
                <a16:creationId xmlns:a16="http://schemas.microsoft.com/office/drawing/2014/main" id="{5EFADA5D-D3A1-2246-9275-833FD914B09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FE797C2-C8FC-7746-AF0B-2B23CC2EFE63}"/>
              </a:ext>
            </a:extLst>
          </p:cNvPr>
          <p:cNvSpPr>
            <a:spLocks noGrp="1"/>
          </p:cNvSpPr>
          <p:nvPr>
            <p:ph type="sldNum" sz="quarter" idx="4"/>
          </p:nvPr>
        </p:nvSpPr>
        <p:spPr/>
        <p:txBody>
          <a:bodyPr/>
          <a:lstStyle/>
          <a:p>
            <a:fld id="{FD96158B-4539-3C43-9DE5-94C547866200}" type="slidenum">
              <a:rPr lang="en-US"/>
              <a:t>68</a:t>
            </a:fld>
            <a:endParaRPr lang="en-US"/>
          </a:p>
        </p:txBody>
      </p:sp>
    </p:spTree>
    <p:extLst>
      <p:ext uri="{BB962C8B-B14F-4D97-AF65-F5344CB8AC3E}">
        <p14:creationId xmlns:p14="http://schemas.microsoft.com/office/powerpoint/2010/main" val="26005395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r>
              <a:rPr lang="en-US" dirty="0"/>
              <a:t>Example: QEP with Blocked Operator</a:t>
            </a:r>
          </a:p>
        </p:txBody>
      </p:sp>
      <p:sp>
        <p:nvSpPr>
          <p:cNvPr id="33795" name="Rectangle 5"/>
          <p:cNvSpPr>
            <a:spLocks noGrp="1" noChangeArrowheads="1"/>
          </p:cNvSpPr>
          <p:nvPr>
            <p:ph type="body" sz="half" idx="1"/>
          </p:nvPr>
        </p:nvSpPr>
        <p:spPr>
          <a:xfrm>
            <a:off x="617913" y="1674812"/>
            <a:ext cx="4098103" cy="3914428"/>
          </a:xfrm>
        </p:spPr>
        <p:txBody>
          <a:bodyPr/>
          <a:lstStyle/>
          <a:p>
            <a:r>
              <a:rPr lang="en-US" sz="2400" dirty="0"/>
              <a:t>Assume ASG, EMP, PROJ and PAY each at a different site</a:t>
            </a:r>
          </a:p>
          <a:p>
            <a:r>
              <a:rPr lang="en-US" sz="2400" dirty="0"/>
              <a:t>If ASG site is down, the entire pipeline is blocked</a:t>
            </a:r>
          </a:p>
          <a:p>
            <a:r>
              <a:rPr lang="en-US" sz="2400" dirty="0"/>
              <a:t>However, with some reorganization, the join of EMP and PAY could be done while waiting for ASG</a:t>
            </a:r>
          </a:p>
        </p:txBody>
      </p:sp>
      <p:sp>
        <p:nvSpPr>
          <p:cNvPr id="3" name="Slide Number Placeholder 2">
            <a:extLst>
              <a:ext uri="{FF2B5EF4-FFF2-40B4-BE49-F238E27FC236}">
                <a16:creationId xmlns:a16="http://schemas.microsoft.com/office/drawing/2014/main" id="{620543D7-C7D0-5640-B9B9-9A72B160762D}"/>
              </a:ext>
            </a:extLst>
          </p:cNvPr>
          <p:cNvSpPr>
            <a:spLocks noGrp="1"/>
          </p:cNvSpPr>
          <p:nvPr>
            <p:ph type="sldNum" sz="quarter" idx="4294967295"/>
          </p:nvPr>
        </p:nvSpPr>
        <p:spPr>
          <a:xfrm>
            <a:off x="8688586" y="6679406"/>
            <a:ext cx="187523" cy="214313"/>
          </a:xfrm>
          <a:prstGeom prst="rect">
            <a:avLst/>
          </a:prstGeom>
        </p:spPr>
        <p:txBody>
          <a:bodyPr/>
          <a:lstStyle/>
          <a:p>
            <a:fld id="{F0ED71BB-118A-9E4C-B08B-8FE12AFF2AE2}" type="slidenum">
              <a:rPr lang="en-US"/>
              <a:pPr/>
              <a:t>69</a:t>
            </a:fld>
            <a:endParaRPr lang="en-US" dirty="0"/>
          </a:p>
        </p:txBody>
      </p:sp>
      <p:pic>
        <p:nvPicPr>
          <p:cNvPr id="5" name="Picture 4" descr="A close up of a logo&#10;&#10;Description automatically generated">
            <a:extLst>
              <a:ext uri="{FF2B5EF4-FFF2-40B4-BE49-F238E27FC236}">
                <a16:creationId xmlns:a16="http://schemas.microsoft.com/office/drawing/2014/main" id="{11CA4581-F328-2F48-B7CE-A9BB6989A6AF}"/>
              </a:ext>
            </a:extLst>
          </p:cNvPr>
          <p:cNvPicPr>
            <a:picLocks noChangeAspect="1"/>
          </p:cNvPicPr>
          <p:nvPr/>
        </p:nvPicPr>
        <p:blipFill>
          <a:blip r:embed="R699bcef184ff46da"/>
          <a:stretch>
            <a:fillRect/>
          </a:stretch>
        </p:blipFill>
        <p:spPr>
          <a:xfrm>
            <a:off x="5508104" y="1916832"/>
            <a:ext cx="2494298" cy="3024336"/>
          </a:xfrm>
          <a:prstGeom prst="rect">
            <a:avLst/>
          </a:prstGeom>
        </p:spPr>
      </p:pic>
    </p:spTree>
    <p:extLst>
      <p:ext uri="{BB962C8B-B14F-4D97-AF65-F5344CB8AC3E}">
        <p14:creationId xmlns:p14="http://schemas.microsoft.com/office/powerpoint/2010/main" val="1621793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Line 2"/>
          <p:cNvSpPr>
            <a:spLocks noChangeShapeType="1"/>
          </p:cNvSpPr>
          <p:nvPr/>
        </p:nvSpPr>
        <p:spPr bwMode="auto">
          <a:xfrm>
            <a:off x="3154342" y="2295999"/>
            <a:ext cx="491351" cy="501777"/>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35" name="Line 3"/>
          <p:cNvSpPr>
            <a:spLocks noChangeShapeType="1"/>
          </p:cNvSpPr>
          <p:nvPr/>
        </p:nvSpPr>
        <p:spPr bwMode="auto">
          <a:xfrm flipV="1">
            <a:off x="6003926" y="2701044"/>
            <a:ext cx="390777" cy="296756"/>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36" name="Line 4"/>
          <p:cNvSpPr>
            <a:spLocks noChangeShapeType="1"/>
          </p:cNvSpPr>
          <p:nvPr/>
        </p:nvSpPr>
        <p:spPr bwMode="auto">
          <a:xfrm>
            <a:off x="5121276" y="4169332"/>
            <a:ext cx="257175" cy="436562"/>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37" name="Line 5"/>
          <p:cNvSpPr>
            <a:spLocks noChangeShapeType="1"/>
          </p:cNvSpPr>
          <p:nvPr/>
        </p:nvSpPr>
        <p:spPr bwMode="auto">
          <a:xfrm flipV="1">
            <a:off x="2799928" y="3785200"/>
            <a:ext cx="577478" cy="434763"/>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38" name="Rectangle 6"/>
          <p:cNvSpPr>
            <a:spLocks noGrp="1" noChangeArrowheads="1"/>
          </p:cNvSpPr>
          <p:nvPr>
            <p:ph type="title"/>
          </p:nvPr>
        </p:nvSpPr>
        <p:spPr>
          <a:noFill/>
          <a:ln/>
        </p:spPr>
        <p:txBody>
          <a:bodyPr/>
          <a:lstStyle/>
          <a:p>
            <a:r>
              <a:rPr lang="en-US"/>
              <a:t>Distributed DBMS - Reality</a:t>
            </a:r>
          </a:p>
        </p:txBody>
      </p:sp>
      <p:sp>
        <p:nvSpPr>
          <p:cNvPr id="95239" name="Oval 7"/>
          <p:cNvSpPr>
            <a:spLocks noChangeArrowheads="1"/>
          </p:cNvSpPr>
          <p:nvPr/>
        </p:nvSpPr>
        <p:spPr bwMode="auto">
          <a:xfrm>
            <a:off x="3213100" y="2592989"/>
            <a:ext cx="2967038" cy="1589087"/>
          </a:xfrm>
          <a:prstGeom prst="ellipse">
            <a:avLst/>
          </a:prstGeom>
          <a:solidFill>
            <a:srgbClr val="00DFCA"/>
          </a:solidFill>
          <a:ln w="508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pPr algn="ctr"/>
            <a:endParaRPr lang="en-US" sz="1406" dirty="0">
              <a:latin typeface="+mn-ea"/>
              <a:ea typeface="+mn-ea"/>
            </a:endParaRPr>
          </a:p>
        </p:txBody>
      </p:sp>
      <p:sp>
        <p:nvSpPr>
          <p:cNvPr id="95240" name="Rectangle 8"/>
          <p:cNvSpPr>
            <a:spLocks noChangeArrowheads="1"/>
          </p:cNvSpPr>
          <p:nvPr/>
        </p:nvSpPr>
        <p:spPr bwMode="auto">
          <a:xfrm>
            <a:off x="3851920" y="3140676"/>
            <a:ext cx="1768111" cy="572847"/>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9849" tIns="28574" rIns="69849" bIns="28574">
            <a:spAutoFit/>
          </a:bodyPr>
          <a:lstStyle/>
          <a:p>
            <a:pPr algn="ctr" defTabSz="1006424">
              <a:lnSpc>
                <a:spcPct val="85000"/>
              </a:lnSpc>
            </a:pPr>
            <a:r>
              <a:rPr lang="en-US" sz="1969" b="1" dirty="0">
                <a:latin typeface="+mn-ea"/>
                <a:ea typeface="+mn-ea"/>
              </a:rPr>
              <a:t>Communication</a:t>
            </a:r>
          </a:p>
          <a:p>
            <a:pPr algn="ctr" defTabSz="1006424">
              <a:lnSpc>
                <a:spcPct val="85000"/>
              </a:lnSpc>
            </a:pPr>
            <a:r>
              <a:rPr lang="en-US" sz="1969" b="1" dirty="0">
                <a:latin typeface="+mn-ea"/>
                <a:ea typeface="+mn-ea"/>
              </a:rPr>
              <a:t>Subsystem</a:t>
            </a:r>
          </a:p>
        </p:txBody>
      </p:sp>
      <p:sp>
        <p:nvSpPr>
          <p:cNvPr id="95250" name="Line 18"/>
          <p:cNvSpPr>
            <a:spLocks noChangeShapeType="1"/>
          </p:cNvSpPr>
          <p:nvPr/>
        </p:nvSpPr>
        <p:spPr bwMode="auto">
          <a:xfrm flipH="1">
            <a:off x="2867025" y="3374038"/>
            <a:ext cx="31115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51" name="Line 19"/>
          <p:cNvSpPr>
            <a:spLocks noChangeShapeType="1"/>
          </p:cNvSpPr>
          <p:nvPr/>
        </p:nvSpPr>
        <p:spPr bwMode="auto">
          <a:xfrm flipH="1">
            <a:off x="1509709" y="3388325"/>
            <a:ext cx="41910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grpSp>
        <p:nvGrpSpPr>
          <p:cNvPr id="8" name="Group 7"/>
          <p:cNvGrpSpPr/>
          <p:nvPr/>
        </p:nvGrpSpPr>
        <p:grpSpPr>
          <a:xfrm>
            <a:off x="545362" y="2861835"/>
            <a:ext cx="964473" cy="1046263"/>
            <a:chOff x="378177" y="4283005"/>
            <a:chExt cx="1531903" cy="1661812"/>
          </a:xfrm>
        </p:grpSpPr>
        <p:sp>
          <p:nvSpPr>
            <p:cNvPr id="95241" name="Oval 9"/>
            <p:cNvSpPr>
              <a:spLocks noChangeArrowheads="1"/>
            </p:cNvSpPr>
            <p:nvPr/>
          </p:nvSpPr>
          <p:spPr bwMode="auto">
            <a:xfrm>
              <a:off x="379307" y="4283005"/>
              <a:ext cx="1530773" cy="349955"/>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42" name="Oval 10"/>
            <p:cNvSpPr>
              <a:spLocks noChangeArrowheads="1"/>
            </p:cNvSpPr>
            <p:nvPr/>
          </p:nvSpPr>
          <p:spPr bwMode="auto">
            <a:xfrm>
              <a:off x="379307" y="5592604"/>
              <a:ext cx="1530773" cy="352213"/>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43" name="Line 11"/>
            <p:cNvSpPr>
              <a:spLocks noChangeShapeType="1"/>
            </p:cNvSpPr>
            <p:nvPr/>
          </p:nvSpPr>
          <p:spPr bwMode="auto">
            <a:xfrm>
              <a:off x="378177" y="4448952"/>
              <a:ext cx="0" cy="133434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44" name="Line 12"/>
            <p:cNvSpPr>
              <a:spLocks noChangeShapeType="1"/>
            </p:cNvSpPr>
            <p:nvPr/>
          </p:nvSpPr>
          <p:spPr bwMode="auto">
            <a:xfrm>
              <a:off x="1910080" y="4474918"/>
              <a:ext cx="0" cy="133208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52" name="Oval 20"/>
            <p:cNvSpPr>
              <a:spLocks noChangeArrowheads="1"/>
            </p:cNvSpPr>
            <p:nvPr/>
          </p:nvSpPr>
          <p:spPr bwMode="auto">
            <a:xfrm>
              <a:off x="1034063" y="4842934"/>
              <a:ext cx="284480" cy="295768"/>
            </a:xfrm>
            <a:prstGeom prst="ellipse">
              <a:avLst/>
            </a:prstGeom>
            <a:solidFill>
              <a:srgbClr val="FAFD00"/>
            </a:solidFill>
            <a:ln w="508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53" name="Oval 21"/>
            <p:cNvSpPr>
              <a:spLocks noChangeArrowheads="1"/>
            </p:cNvSpPr>
            <p:nvPr/>
          </p:nvSpPr>
          <p:spPr bwMode="auto">
            <a:xfrm>
              <a:off x="496712" y="5414151"/>
              <a:ext cx="284480" cy="298027"/>
            </a:xfrm>
            <a:prstGeom prst="ellipse">
              <a:avLst/>
            </a:prstGeom>
            <a:solidFill>
              <a:srgbClr val="FAFD00"/>
            </a:solidFill>
            <a:ln w="508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54" name="Oval 22"/>
            <p:cNvSpPr>
              <a:spLocks noChangeArrowheads="1"/>
            </p:cNvSpPr>
            <p:nvPr/>
          </p:nvSpPr>
          <p:spPr bwMode="auto">
            <a:xfrm>
              <a:off x="1343378" y="5122898"/>
              <a:ext cx="340924" cy="349955"/>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55" name="Oval 23"/>
            <p:cNvSpPr>
              <a:spLocks noChangeArrowheads="1"/>
            </p:cNvSpPr>
            <p:nvPr/>
          </p:nvSpPr>
          <p:spPr bwMode="auto">
            <a:xfrm>
              <a:off x="1483361" y="4630703"/>
              <a:ext cx="338667" cy="349955"/>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56" name="Oval 24"/>
            <p:cNvSpPr>
              <a:spLocks noChangeArrowheads="1"/>
            </p:cNvSpPr>
            <p:nvPr/>
          </p:nvSpPr>
          <p:spPr bwMode="auto">
            <a:xfrm>
              <a:off x="946009" y="5450276"/>
              <a:ext cx="340924" cy="349956"/>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57" name="Oval 25"/>
            <p:cNvSpPr>
              <a:spLocks noChangeArrowheads="1"/>
            </p:cNvSpPr>
            <p:nvPr/>
          </p:nvSpPr>
          <p:spPr bwMode="auto">
            <a:xfrm>
              <a:off x="469618" y="4772942"/>
              <a:ext cx="338667" cy="352213"/>
            </a:xfrm>
            <a:prstGeom prst="ellipse">
              <a:avLst/>
            </a:prstGeom>
            <a:solidFill>
              <a:srgbClr val="DC0081"/>
            </a:solidFill>
            <a:ln w="12700">
              <a:solidFill>
                <a:srgbClr val="DC008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58" name="Oval 26"/>
            <p:cNvSpPr>
              <a:spLocks noChangeArrowheads="1"/>
            </p:cNvSpPr>
            <p:nvPr/>
          </p:nvSpPr>
          <p:spPr bwMode="auto">
            <a:xfrm>
              <a:off x="1463041" y="5551876"/>
              <a:ext cx="338667" cy="349955"/>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grpSp>
      <p:sp>
        <p:nvSpPr>
          <p:cNvPr id="95260" name="Line 28"/>
          <p:cNvSpPr>
            <a:spLocks noChangeShapeType="1"/>
          </p:cNvSpPr>
          <p:nvPr/>
        </p:nvSpPr>
        <p:spPr bwMode="auto">
          <a:xfrm>
            <a:off x="2004751" y="2295999"/>
            <a:ext cx="238125"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grpSp>
        <p:nvGrpSpPr>
          <p:cNvPr id="95261" name="Group 29"/>
          <p:cNvGrpSpPr>
            <a:grpSpLocks/>
          </p:cNvGrpSpPr>
          <p:nvPr/>
        </p:nvGrpSpPr>
        <p:grpSpPr bwMode="auto">
          <a:xfrm>
            <a:off x="1072474" y="1739063"/>
            <a:ext cx="928339" cy="1043199"/>
            <a:chOff x="699" y="865"/>
            <a:chExt cx="687" cy="772"/>
          </a:xfrm>
        </p:grpSpPr>
        <p:sp>
          <p:nvSpPr>
            <p:cNvPr id="95262" name="Oval 30"/>
            <p:cNvSpPr>
              <a:spLocks noChangeArrowheads="1"/>
            </p:cNvSpPr>
            <p:nvPr/>
          </p:nvSpPr>
          <p:spPr bwMode="auto">
            <a:xfrm>
              <a:off x="703" y="865"/>
              <a:ext cx="679" cy="155"/>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63" name="Oval 31"/>
            <p:cNvSpPr>
              <a:spLocks noChangeArrowheads="1"/>
            </p:cNvSpPr>
            <p:nvPr/>
          </p:nvSpPr>
          <p:spPr bwMode="auto">
            <a:xfrm>
              <a:off x="703" y="1481"/>
              <a:ext cx="679" cy="15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64" name="Line 32"/>
            <p:cNvSpPr>
              <a:spLocks noChangeShapeType="1"/>
            </p:cNvSpPr>
            <p:nvPr/>
          </p:nvSpPr>
          <p:spPr bwMode="auto">
            <a:xfrm>
              <a:off x="699" y="946"/>
              <a:ext cx="0" cy="59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65" name="Line 33"/>
            <p:cNvSpPr>
              <a:spLocks noChangeShapeType="1"/>
            </p:cNvSpPr>
            <p:nvPr/>
          </p:nvSpPr>
          <p:spPr bwMode="auto">
            <a:xfrm>
              <a:off x="1386" y="965"/>
              <a:ext cx="0" cy="59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66" name="Oval 34"/>
            <p:cNvSpPr>
              <a:spLocks noChangeArrowheads="1"/>
            </p:cNvSpPr>
            <p:nvPr/>
          </p:nvSpPr>
          <p:spPr bwMode="auto">
            <a:xfrm>
              <a:off x="1014" y="1457"/>
              <a:ext cx="127" cy="131"/>
            </a:xfrm>
            <a:prstGeom prst="ellipse">
              <a:avLst/>
            </a:prstGeom>
            <a:solidFill>
              <a:srgbClr val="FAFD00"/>
            </a:solidFill>
            <a:ln w="508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67" name="Oval 35"/>
            <p:cNvSpPr>
              <a:spLocks noChangeArrowheads="1"/>
            </p:cNvSpPr>
            <p:nvPr/>
          </p:nvSpPr>
          <p:spPr bwMode="auto">
            <a:xfrm>
              <a:off x="1041" y="1094"/>
              <a:ext cx="126" cy="132"/>
            </a:xfrm>
            <a:prstGeom prst="ellipse">
              <a:avLst/>
            </a:prstGeom>
            <a:solidFill>
              <a:srgbClr val="FAFD00"/>
            </a:solidFill>
            <a:ln w="508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68" name="Oval 36"/>
            <p:cNvSpPr>
              <a:spLocks noChangeArrowheads="1"/>
            </p:cNvSpPr>
            <p:nvPr/>
          </p:nvSpPr>
          <p:spPr bwMode="auto">
            <a:xfrm>
              <a:off x="730" y="1237"/>
              <a:ext cx="150" cy="155"/>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69" name="Oval 37"/>
            <p:cNvSpPr>
              <a:spLocks noChangeArrowheads="1"/>
            </p:cNvSpPr>
            <p:nvPr/>
          </p:nvSpPr>
          <p:spPr bwMode="auto">
            <a:xfrm>
              <a:off x="1187" y="1436"/>
              <a:ext cx="151" cy="155"/>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70" name="Oval 38"/>
            <p:cNvSpPr>
              <a:spLocks noChangeArrowheads="1"/>
            </p:cNvSpPr>
            <p:nvPr/>
          </p:nvSpPr>
          <p:spPr bwMode="auto">
            <a:xfrm>
              <a:off x="818" y="1055"/>
              <a:ext cx="150" cy="155"/>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71" name="Oval 39"/>
            <p:cNvSpPr>
              <a:spLocks noChangeArrowheads="1"/>
            </p:cNvSpPr>
            <p:nvPr/>
          </p:nvSpPr>
          <p:spPr bwMode="auto">
            <a:xfrm>
              <a:off x="1178" y="1255"/>
              <a:ext cx="151" cy="155"/>
            </a:xfrm>
            <a:prstGeom prst="ellipse">
              <a:avLst/>
            </a:prstGeom>
            <a:solidFill>
              <a:srgbClr val="FC0128"/>
            </a:solidFill>
            <a:ln w="12700">
              <a:solidFill>
                <a:srgbClr val="FC012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72" name="Oval 40"/>
            <p:cNvSpPr>
              <a:spLocks noChangeArrowheads="1"/>
            </p:cNvSpPr>
            <p:nvPr/>
          </p:nvSpPr>
          <p:spPr bwMode="auto">
            <a:xfrm>
              <a:off x="1214" y="1064"/>
              <a:ext cx="150" cy="155"/>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73" name="Oval 41"/>
            <p:cNvSpPr>
              <a:spLocks noChangeArrowheads="1"/>
            </p:cNvSpPr>
            <p:nvPr/>
          </p:nvSpPr>
          <p:spPr bwMode="auto">
            <a:xfrm>
              <a:off x="809" y="1445"/>
              <a:ext cx="150" cy="155"/>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sp>
          <p:nvSpPr>
            <p:cNvPr id="95274" name="Oval 42"/>
            <p:cNvSpPr>
              <a:spLocks noChangeArrowheads="1"/>
            </p:cNvSpPr>
            <p:nvPr/>
          </p:nvSpPr>
          <p:spPr bwMode="auto">
            <a:xfrm>
              <a:off x="976" y="1255"/>
              <a:ext cx="150" cy="155"/>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6" dirty="0">
                <a:latin typeface="+mn-ea"/>
                <a:ea typeface="+mn-ea"/>
              </a:endParaRPr>
            </a:p>
          </p:txBody>
        </p:sp>
      </p:grpSp>
      <p:sp>
        <p:nvSpPr>
          <p:cNvPr id="95281" name="Line 49"/>
          <p:cNvSpPr>
            <a:spLocks noChangeShapeType="1"/>
          </p:cNvSpPr>
          <p:nvPr/>
        </p:nvSpPr>
        <p:spPr bwMode="auto">
          <a:xfrm>
            <a:off x="3190061" y="2194738"/>
            <a:ext cx="393700" cy="1968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82" name="Line 50"/>
          <p:cNvSpPr>
            <a:spLocks noChangeShapeType="1"/>
          </p:cNvSpPr>
          <p:nvPr/>
        </p:nvSpPr>
        <p:spPr bwMode="auto">
          <a:xfrm flipV="1">
            <a:off x="3204973" y="1840324"/>
            <a:ext cx="414337" cy="2762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grpSp>
        <p:nvGrpSpPr>
          <p:cNvPr id="4" name="Group 3"/>
          <p:cNvGrpSpPr/>
          <p:nvPr/>
        </p:nvGrpSpPr>
        <p:grpSpPr>
          <a:xfrm>
            <a:off x="4892950" y="4574189"/>
            <a:ext cx="954830" cy="686636"/>
            <a:chOff x="6958862" y="6820748"/>
            <a:chExt cx="1357981" cy="976549"/>
          </a:xfrm>
        </p:grpSpPr>
        <p:sp>
          <p:nvSpPr>
            <p:cNvPr id="95283" name="Rectangle 51"/>
            <p:cNvSpPr>
              <a:spLocks noChangeArrowheads="1"/>
            </p:cNvSpPr>
            <p:nvPr/>
          </p:nvSpPr>
          <p:spPr bwMode="auto">
            <a:xfrm>
              <a:off x="6961426" y="6820748"/>
              <a:ext cx="1355417" cy="976549"/>
            </a:xfrm>
            <a:prstGeom prst="rect">
              <a:avLst/>
            </a:prstGeom>
            <a:solidFill>
              <a:srgbClr val="FF5008"/>
            </a:solidFill>
            <a:ln w="12700">
              <a:solidFill>
                <a:schemeClr val="tx1"/>
              </a:solidFill>
              <a:miter lim="800000"/>
              <a:headEnd/>
              <a:tailEnd/>
            </a:ln>
            <a:effectLst>
              <a:outerShdw blurRad="63500" dist="107763" dir="2700000" algn="ctr" rotWithShape="0">
                <a:schemeClr val="bg1">
                  <a:alpha val="75000"/>
                </a:schemeClr>
              </a:outerShdw>
            </a:effectLst>
          </p:spPr>
          <p:txBody>
            <a:bodyPr wrap="none" lIns="91439" tIns="45719" rIns="91439" bIns="45719" anchor="ctr"/>
            <a:lstStyle/>
            <a:p>
              <a:endParaRPr lang="en-US" sz="1547" dirty="0">
                <a:latin typeface="+mn-ea"/>
                <a:ea typeface="+mn-ea"/>
              </a:endParaRPr>
            </a:p>
          </p:txBody>
        </p:sp>
        <p:sp>
          <p:nvSpPr>
            <p:cNvPr id="95284" name="Rectangle 52"/>
            <p:cNvSpPr>
              <a:spLocks noChangeArrowheads="1"/>
            </p:cNvSpPr>
            <p:nvPr/>
          </p:nvSpPr>
          <p:spPr bwMode="auto">
            <a:xfrm>
              <a:off x="6958862" y="6988422"/>
              <a:ext cx="1263022" cy="691605"/>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9849" tIns="28574" rIns="69849" bIns="28574">
              <a:spAutoFit/>
            </a:bodyPr>
            <a:lstStyle/>
            <a:p>
              <a:pPr defTabSz="1006424">
                <a:lnSpc>
                  <a:spcPct val="90000"/>
                </a:lnSpc>
              </a:pPr>
              <a:r>
                <a:rPr lang="en-US" sz="1547" b="1" dirty="0">
                  <a:latin typeface="+mn-ea"/>
                  <a:ea typeface="+mn-ea"/>
                </a:rPr>
                <a:t>DBMS</a:t>
              </a:r>
            </a:p>
            <a:p>
              <a:pPr defTabSz="1006424">
                <a:lnSpc>
                  <a:spcPct val="90000"/>
                </a:lnSpc>
              </a:pPr>
              <a:r>
                <a:rPr lang="en-US" sz="1547" b="1" dirty="0">
                  <a:latin typeface="+mn-ea"/>
                  <a:ea typeface="+mn-ea"/>
                </a:rPr>
                <a:t>Software</a:t>
              </a:r>
            </a:p>
          </p:txBody>
        </p:sp>
      </p:grpSp>
      <p:grpSp>
        <p:nvGrpSpPr>
          <p:cNvPr id="3" name="Group 2"/>
          <p:cNvGrpSpPr/>
          <p:nvPr/>
        </p:nvGrpSpPr>
        <p:grpSpPr>
          <a:xfrm>
            <a:off x="6040288" y="5107250"/>
            <a:ext cx="876414" cy="986046"/>
            <a:chOff x="8901289" y="7434863"/>
            <a:chExt cx="1534160" cy="1726072"/>
          </a:xfrm>
        </p:grpSpPr>
        <p:sp>
          <p:nvSpPr>
            <p:cNvPr id="95245" name="Oval 13"/>
            <p:cNvSpPr>
              <a:spLocks noChangeArrowheads="1"/>
            </p:cNvSpPr>
            <p:nvPr/>
          </p:nvSpPr>
          <p:spPr bwMode="auto">
            <a:xfrm>
              <a:off x="8902419" y="7434863"/>
              <a:ext cx="1533030" cy="349955"/>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46" name="Oval 14"/>
            <p:cNvSpPr>
              <a:spLocks noChangeArrowheads="1"/>
            </p:cNvSpPr>
            <p:nvPr/>
          </p:nvSpPr>
          <p:spPr bwMode="auto">
            <a:xfrm>
              <a:off x="8902419" y="8810979"/>
              <a:ext cx="1533030" cy="34995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47" name="Line 15"/>
            <p:cNvSpPr>
              <a:spLocks noChangeShapeType="1"/>
            </p:cNvSpPr>
            <p:nvPr/>
          </p:nvSpPr>
          <p:spPr bwMode="auto">
            <a:xfrm>
              <a:off x="8901289" y="7636934"/>
              <a:ext cx="0" cy="133208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48" name="Line 16"/>
            <p:cNvSpPr>
              <a:spLocks noChangeShapeType="1"/>
            </p:cNvSpPr>
            <p:nvPr/>
          </p:nvSpPr>
          <p:spPr bwMode="auto">
            <a:xfrm>
              <a:off x="10435449" y="7643708"/>
              <a:ext cx="0" cy="133208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85" name="Oval 53"/>
            <p:cNvSpPr>
              <a:spLocks noChangeArrowheads="1"/>
            </p:cNvSpPr>
            <p:nvPr/>
          </p:nvSpPr>
          <p:spPr bwMode="auto">
            <a:xfrm>
              <a:off x="9509761" y="7886418"/>
              <a:ext cx="338667" cy="349955"/>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86" name="Oval 54"/>
            <p:cNvSpPr>
              <a:spLocks noChangeArrowheads="1"/>
            </p:cNvSpPr>
            <p:nvPr/>
          </p:nvSpPr>
          <p:spPr bwMode="auto">
            <a:xfrm>
              <a:off x="9708445" y="8764694"/>
              <a:ext cx="338667" cy="352213"/>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87" name="Oval 55"/>
            <p:cNvSpPr>
              <a:spLocks noChangeArrowheads="1"/>
            </p:cNvSpPr>
            <p:nvPr/>
          </p:nvSpPr>
          <p:spPr bwMode="auto">
            <a:xfrm>
              <a:off x="8972410" y="7823201"/>
              <a:ext cx="340925" cy="352213"/>
            </a:xfrm>
            <a:prstGeom prst="ellipse">
              <a:avLst/>
            </a:prstGeom>
            <a:solidFill>
              <a:srgbClr val="FC0128"/>
            </a:solidFill>
            <a:ln w="12700">
              <a:solidFill>
                <a:srgbClr val="FC012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88" name="Oval 56"/>
            <p:cNvSpPr>
              <a:spLocks noChangeArrowheads="1"/>
            </p:cNvSpPr>
            <p:nvPr/>
          </p:nvSpPr>
          <p:spPr bwMode="auto">
            <a:xfrm>
              <a:off x="10065174" y="8396676"/>
              <a:ext cx="340925" cy="349955"/>
            </a:xfrm>
            <a:prstGeom prst="ellipse">
              <a:avLst/>
            </a:prstGeom>
            <a:solidFill>
              <a:srgbClr val="FC0128"/>
            </a:solidFill>
            <a:ln w="12700">
              <a:solidFill>
                <a:srgbClr val="FC012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89" name="Oval 57"/>
            <p:cNvSpPr>
              <a:spLocks noChangeArrowheads="1"/>
            </p:cNvSpPr>
            <p:nvPr/>
          </p:nvSpPr>
          <p:spPr bwMode="auto">
            <a:xfrm>
              <a:off x="9530081" y="8376356"/>
              <a:ext cx="338667" cy="349956"/>
            </a:xfrm>
            <a:prstGeom prst="ellipse">
              <a:avLst/>
            </a:prstGeom>
            <a:solidFill>
              <a:srgbClr val="DC0081"/>
            </a:solidFill>
            <a:ln w="12700">
              <a:solidFill>
                <a:srgbClr val="DC008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90" name="Oval 58"/>
            <p:cNvSpPr>
              <a:spLocks noChangeArrowheads="1"/>
            </p:cNvSpPr>
            <p:nvPr/>
          </p:nvSpPr>
          <p:spPr bwMode="auto">
            <a:xfrm>
              <a:off x="9112392" y="8683414"/>
              <a:ext cx="338667" cy="349956"/>
            </a:xfrm>
            <a:prstGeom prst="ellipse">
              <a:avLst/>
            </a:prstGeom>
            <a:solidFill>
              <a:srgbClr val="FF5008"/>
            </a:solidFill>
            <a:ln w="12700">
              <a:solidFill>
                <a:srgbClr val="FF500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91" name="Oval 59"/>
            <p:cNvSpPr>
              <a:spLocks noChangeArrowheads="1"/>
            </p:cNvSpPr>
            <p:nvPr/>
          </p:nvSpPr>
          <p:spPr bwMode="auto">
            <a:xfrm>
              <a:off x="9974863" y="7913512"/>
              <a:ext cx="284480" cy="295768"/>
            </a:xfrm>
            <a:prstGeom prst="ellipse">
              <a:avLst/>
            </a:prstGeom>
            <a:solidFill>
              <a:srgbClr val="FAFD00"/>
            </a:solidFill>
            <a:ln w="508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92" name="Oval 60"/>
            <p:cNvSpPr>
              <a:spLocks noChangeArrowheads="1"/>
            </p:cNvSpPr>
            <p:nvPr/>
          </p:nvSpPr>
          <p:spPr bwMode="auto">
            <a:xfrm>
              <a:off x="9019823" y="8281529"/>
              <a:ext cx="286737" cy="295770"/>
            </a:xfrm>
            <a:prstGeom prst="ellipse">
              <a:avLst/>
            </a:prstGeom>
            <a:solidFill>
              <a:srgbClr val="FAFD00"/>
            </a:solidFill>
            <a:ln w="508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grpSp>
      <p:grpSp>
        <p:nvGrpSpPr>
          <p:cNvPr id="5" name="Group 4"/>
          <p:cNvGrpSpPr/>
          <p:nvPr/>
        </p:nvGrpSpPr>
        <p:grpSpPr>
          <a:xfrm>
            <a:off x="6165362" y="4141637"/>
            <a:ext cx="1067986" cy="534002"/>
            <a:chOff x="8998734" y="6308231"/>
            <a:chExt cx="1518913" cy="759469"/>
          </a:xfrm>
        </p:grpSpPr>
        <p:sp>
          <p:nvSpPr>
            <p:cNvPr id="95293" name="AutoShape 61"/>
            <p:cNvSpPr>
              <a:spLocks noChangeArrowheads="1"/>
            </p:cNvSpPr>
            <p:nvPr/>
          </p:nvSpPr>
          <p:spPr bwMode="auto">
            <a:xfrm>
              <a:off x="9027216" y="6308231"/>
              <a:ext cx="1490431" cy="759469"/>
            </a:xfrm>
            <a:prstGeom prst="roundRect">
              <a:avLst>
                <a:gd name="adj" fmla="val 12495"/>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94" name="Rectangle 62"/>
            <p:cNvSpPr>
              <a:spLocks noChangeArrowheads="1"/>
            </p:cNvSpPr>
            <p:nvPr/>
          </p:nvSpPr>
          <p:spPr bwMode="auto">
            <a:xfrm>
              <a:off x="8998734" y="6367366"/>
              <a:ext cx="1381572" cy="635978"/>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508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9849" tIns="28574" rIns="69849" bIns="28574">
              <a:spAutoFit/>
            </a:bodyPr>
            <a:lstStyle/>
            <a:p>
              <a:pPr defTabSz="1006424">
                <a:lnSpc>
                  <a:spcPct val="90000"/>
                </a:lnSpc>
              </a:pPr>
              <a:r>
                <a:rPr lang="en-US" sz="1406" dirty="0">
                  <a:latin typeface="+mn-ea"/>
                  <a:ea typeface="+mn-ea"/>
                </a:rPr>
                <a:t>User</a:t>
              </a:r>
            </a:p>
            <a:p>
              <a:pPr defTabSz="1006424">
                <a:lnSpc>
                  <a:spcPct val="90000"/>
                </a:lnSpc>
              </a:pPr>
              <a:r>
                <a:rPr lang="en-US" sz="1406" dirty="0">
                  <a:latin typeface="+mn-ea"/>
                  <a:ea typeface="+mn-ea"/>
                </a:rPr>
                <a:t>Application</a:t>
              </a:r>
            </a:p>
          </p:txBody>
        </p:sp>
      </p:grpSp>
      <p:sp>
        <p:nvSpPr>
          <p:cNvPr id="95295" name="Line 63"/>
          <p:cNvSpPr>
            <a:spLocks noChangeShapeType="1"/>
          </p:cNvSpPr>
          <p:nvPr/>
        </p:nvSpPr>
        <p:spPr bwMode="auto">
          <a:xfrm>
            <a:off x="5638801" y="5247488"/>
            <a:ext cx="401487" cy="3901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96" name="Line 64"/>
          <p:cNvSpPr>
            <a:spLocks noChangeShapeType="1"/>
          </p:cNvSpPr>
          <p:nvPr/>
        </p:nvSpPr>
        <p:spPr bwMode="auto">
          <a:xfrm flipH="1">
            <a:off x="5837766" y="4422486"/>
            <a:ext cx="349250" cy="37623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grpSp>
        <p:nvGrpSpPr>
          <p:cNvPr id="2" name="Group 1"/>
          <p:cNvGrpSpPr/>
          <p:nvPr/>
        </p:nvGrpSpPr>
        <p:grpSpPr>
          <a:xfrm>
            <a:off x="3630487" y="4348043"/>
            <a:ext cx="968332" cy="494101"/>
            <a:chOff x="5134248" y="6681617"/>
            <a:chExt cx="1377183" cy="702721"/>
          </a:xfrm>
        </p:grpSpPr>
        <p:sp>
          <p:nvSpPr>
            <p:cNvPr id="95297" name="AutoShape 65"/>
            <p:cNvSpPr>
              <a:spLocks noChangeArrowheads="1"/>
            </p:cNvSpPr>
            <p:nvPr/>
          </p:nvSpPr>
          <p:spPr bwMode="auto">
            <a:xfrm>
              <a:off x="5134248" y="6681617"/>
              <a:ext cx="1377183" cy="702721"/>
            </a:xfrm>
            <a:prstGeom prst="roundRect">
              <a:avLst>
                <a:gd name="adj" fmla="val 12495"/>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298" name="Rectangle 66"/>
            <p:cNvSpPr>
              <a:spLocks noChangeArrowheads="1"/>
            </p:cNvSpPr>
            <p:nvPr/>
          </p:nvSpPr>
          <p:spPr bwMode="auto">
            <a:xfrm>
              <a:off x="5360976" y="6712378"/>
              <a:ext cx="850374" cy="635978"/>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508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9849" tIns="28574" rIns="69849" bIns="28574">
              <a:spAutoFit/>
            </a:bodyPr>
            <a:lstStyle/>
            <a:p>
              <a:pPr defTabSz="1006424">
                <a:lnSpc>
                  <a:spcPct val="90000"/>
                </a:lnSpc>
              </a:pPr>
              <a:r>
                <a:rPr lang="en-US" sz="1406" dirty="0">
                  <a:latin typeface="+mn-ea"/>
                  <a:ea typeface="+mn-ea"/>
                </a:rPr>
                <a:t>User</a:t>
              </a:r>
            </a:p>
            <a:p>
              <a:pPr defTabSz="1006424">
                <a:lnSpc>
                  <a:spcPct val="90000"/>
                </a:lnSpc>
              </a:pPr>
              <a:r>
                <a:rPr lang="en-US" sz="1406" dirty="0">
                  <a:latin typeface="+mn-ea"/>
                  <a:ea typeface="+mn-ea"/>
                </a:rPr>
                <a:t>Query</a:t>
              </a:r>
            </a:p>
          </p:txBody>
        </p:sp>
      </p:grpSp>
      <p:sp>
        <p:nvSpPr>
          <p:cNvPr id="95299" name="Line 67"/>
          <p:cNvSpPr>
            <a:spLocks noChangeShapeType="1"/>
          </p:cNvSpPr>
          <p:nvPr/>
        </p:nvSpPr>
        <p:spPr bwMode="auto">
          <a:xfrm>
            <a:off x="4602957" y="4557520"/>
            <a:ext cx="280988" cy="3905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04" name="Line 72"/>
          <p:cNvSpPr>
            <a:spLocks noChangeShapeType="1"/>
          </p:cNvSpPr>
          <p:nvPr/>
        </p:nvSpPr>
        <p:spPr bwMode="auto">
          <a:xfrm flipH="1">
            <a:off x="1989838" y="4922167"/>
            <a:ext cx="514689" cy="4623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grpSp>
        <p:nvGrpSpPr>
          <p:cNvPr id="7" name="Group 6"/>
          <p:cNvGrpSpPr/>
          <p:nvPr/>
        </p:nvGrpSpPr>
        <p:grpSpPr>
          <a:xfrm>
            <a:off x="6381543" y="2335557"/>
            <a:ext cx="943474" cy="669271"/>
            <a:chOff x="9224543" y="3504073"/>
            <a:chExt cx="1341829" cy="951852"/>
          </a:xfrm>
        </p:grpSpPr>
        <p:sp>
          <p:nvSpPr>
            <p:cNvPr id="95309" name="Rectangle 77"/>
            <p:cNvSpPr>
              <a:spLocks noChangeArrowheads="1"/>
            </p:cNvSpPr>
            <p:nvPr/>
          </p:nvSpPr>
          <p:spPr bwMode="auto">
            <a:xfrm>
              <a:off x="9243259" y="3504073"/>
              <a:ext cx="1323113" cy="951852"/>
            </a:xfrm>
            <a:prstGeom prst="rect">
              <a:avLst/>
            </a:prstGeom>
            <a:solidFill>
              <a:srgbClr val="FF5008"/>
            </a:solidFill>
            <a:ln w="12700">
              <a:solidFill>
                <a:schemeClr val="tx1"/>
              </a:solidFill>
              <a:miter lim="800000"/>
              <a:headEnd/>
              <a:tailEnd/>
            </a:ln>
            <a:effectLst>
              <a:outerShdw blurRad="63500" dist="107763" dir="2700000" algn="ctr" rotWithShape="0">
                <a:schemeClr val="bg1">
                  <a:alpha val="75000"/>
                </a:schemeClr>
              </a:outerShdw>
            </a:effectLst>
          </p:spPr>
          <p:txBody>
            <a:bodyPr wrap="none" lIns="91439" tIns="45719" rIns="91439" bIns="45719" anchor="ctr"/>
            <a:lstStyle/>
            <a:p>
              <a:endParaRPr lang="en-US" sz="1547" dirty="0">
                <a:latin typeface="+mn-ea"/>
                <a:ea typeface="+mn-ea"/>
              </a:endParaRPr>
            </a:p>
          </p:txBody>
        </p:sp>
        <p:sp>
          <p:nvSpPr>
            <p:cNvPr id="95310" name="Rectangle 78"/>
            <p:cNvSpPr>
              <a:spLocks noChangeArrowheads="1"/>
            </p:cNvSpPr>
            <p:nvPr/>
          </p:nvSpPr>
          <p:spPr bwMode="auto">
            <a:xfrm>
              <a:off x="9224543" y="3655343"/>
              <a:ext cx="1263021" cy="691605"/>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9849" tIns="28574" rIns="69849" bIns="28574">
              <a:spAutoFit/>
            </a:bodyPr>
            <a:lstStyle/>
            <a:p>
              <a:pPr defTabSz="1006424">
                <a:lnSpc>
                  <a:spcPct val="90000"/>
                </a:lnSpc>
              </a:pPr>
              <a:r>
                <a:rPr lang="en-US" sz="1547" b="1" dirty="0">
                  <a:latin typeface="+mn-ea"/>
                  <a:ea typeface="+mn-ea"/>
                </a:rPr>
                <a:t>DBMS</a:t>
              </a:r>
            </a:p>
            <a:p>
              <a:pPr defTabSz="1006424">
                <a:lnSpc>
                  <a:spcPct val="90000"/>
                </a:lnSpc>
              </a:pPr>
              <a:r>
                <a:rPr lang="en-US" sz="1547" b="1" dirty="0">
                  <a:latin typeface="+mn-ea"/>
                  <a:ea typeface="+mn-ea"/>
                </a:rPr>
                <a:t>Software</a:t>
              </a:r>
            </a:p>
          </p:txBody>
        </p:sp>
      </p:grpSp>
      <p:grpSp>
        <p:nvGrpSpPr>
          <p:cNvPr id="6" name="Group 5"/>
          <p:cNvGrpSpPr/>
          <p:nvPr/>
        </p:nvGrpSpPr>
        <p:grpSpPr>
          <a:xfrm>
            <a:off x="7711099" y="1840324"/>
            <a:ext cx="936061" cy="1028632"/>
            <a:chOff x="11147777" y="2113281"/>
            <a:chExt cx="1531903" cy="1683399"/>
          </a:xfrm>
        </p:grpSpPr>
        <p:sp>
          <p:nvSpPr>
            <p:cNvPr id="95305" name="Oval 73"/>
            <p:cNvSpPr>
              <a:spLocks noChangeArrowheads="1"/>
            </p:cNvSpPr>
            <p:nvPr/>
          </p:nvSpPr>
          <p:spPr bwMode="auto">
            <a:xfrm>
              <a:off x="11148907" y="2113281"/>
              <a:ext cx="1530773" cy="34995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06" name="Oval 74"/>
            <p:cNvSpPr>
              <a:spLocks noChangeArrowheads="1"/>
            </p:cNvSpPr>
            <p:nvPr/>
          </p:nvSpPr>
          <p:spPr bwMode="auto">
            <a:xfrm>
              <a:off x="11148907" y="3446724"/>
              <a:ext cx="1530773" cy="34995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07" name="Line 75"/>
            <p:cNvSpPr>
              <a:spLocks noChangeShapeType="1"/>
            </p:cNvSpPr>
            <p:nvPr/>
          </p:nvSpPr>
          <p:spPr bwMode="auto">
            <a:xfrm>
              <a:off x="11147777" y="2296161"/>
              <a:ext cx="0" cy="133434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08" name="Line 76"/>
            <p:cNvSpPr>
              <a:spLocks noChangeShapeType="1"/>
            </p:cNvSpPr>
            <p:nvPr/>
          </p:nvSpPr>
          <p:spPr bwMode="auto">
            <a:xfrm>
              <a:off x="12679680" y="2302935"/>
              <a:ext cx="0" cy="133434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11" name="Oval 79"/>
            <p:cNvSpPr>
              <a:spLocks noChangeArrowheads="1"/>
            </p:cNvSpPr>
            <p:nvPr/>
          </p:nvSpPr>
          <p:spPr bwMode="auto">
            <a:xfrm>
              <a:off x="11722383" y="3398498"/>
              <a:ext cx="284480" cy="295770"/>
            </a:xfrm>
            <a:prstGeom prst="ellipse">
              <a:avLst/>
            </a:prstGeom>
            <a:solidFill>
              <a:srgbClr val="FAFD00"/>
            </a:solidFill>
            <a:ln w="508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12" name="Oval 80"/>
            <p:cNvSpPr>
              <a:spLocks noChangeArrowheads="1"/>
            </p:cNvSpPr>
            <p:nvPr/>
          </p:nvSpPr>
          <p:spPr bwMode="auto">
            <a:xfrm>
              <a:off x="12210148" y="3364632"/>
              <a:ext cx="340924" cy="349956"/>
            </a:xfrm>
            <a:prstGeom prst="ellipse">
              <a:avLst/>
            </a:prstGeom>
            <a:solidFill>
              <a:srgbClr val="438E00"/>
            </a:solidFill>
            <a:ln w="12700">
              <a:solidFill>
                <a:srgbClr val="438E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13" name="Oval 81"/>
            <p:cNvSpPr>
              <a:spLocks noChangeArrowheads="1"/>
            </p:cNvSpPr>
            <p:nvPr/>
          </p:nvSpPr>
          <p:spPr bwMode="auto">
            <a:xfrm>
              <a:off x="12318436" y="2815450"/>
              <a:ext cx="284480" cy="295768"/>
            </a:xfrm>
            <a:prstGeom prst="ellipse">
              <a:avLst/>
            </a:prstGeom>
            <a:solidFill>
              <a:srgbClr val="FAFD00"/>
            </a:solidFill>
            <a:ln w="50800">
              <a:solidFill>
                <a:srgbClr val="FAFD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14" name="Oval 82"/>
            <p:cNvSpPr>
              <a:spLocks noChangeArrowheads="1"/>
            </p:cNvSpPr>
            <p:nvPr/>
          </p:nvSpPr>
          <p:spPr bwMode="auto">
            <a:xfrm>
              <a:off x="11338561" y="3176694"/>
              <a:ext cx="338667" cy="349955"/>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15" name="Oval 83"/>
            <p:cNvSpPr>
              <a:spLocks noChangeArrowheads="1"/>
            </p:cNvSpPr>
            <p:nvPr/>
          </p:nvSpPr>
          <p:spPr bwMode="auto">
            <a:xfrm>
              <a:off x="11934614" y="3054774"/>
              <a:ext cx="338667" cy="349955"/>
            </a:xfrm>
            <a:prstGeom prst="ellipse">
              <a:avLst/>
            </a:prstGeom>
            <a:solidFill>
              <a:srgbClr val="00DFCA"/>
            </a:solidFill>
            <a:ln w="12700">
              <a:solidFill>
                <a:srgbClr val="00DFCA"/>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16" name="Oval 84"/>
            <p:cNvSpPr>
              <a:spLocks noChangeArrowheads="1"/>
            </p:cNvSpPr>
            <p:nvPr/>
          </p:nvSpPr>
          <p:spPr bwMode="auto">
            <a:xfrm>
              <a:off x="11616268" y="2747716"/>
              <a:ext cx="338667" cy="349955"/>
            </a:xfrm>
            <a:prstGeom prst="ellipse">
              <a:avLst/>
            </a:prstGeom>
            <a:solidFill>
              <a:srgbClr val="FC0128"/>
            </a:solidFill>
            <a:ln w="12700">
              <a:solidFill>
                <a:srgbClr val="FC0128"/>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17" name="Oval 85"/>
            <p:cNvSpPr>
              <a:spLocks noChangeArrowheads="1"/>
            </p:cNvSpPr>
            <p:nvPr/>
          </p:nvSpPr>
          <p:spPr bwMode="auto">
            <a:xfrm>
              <a:off x="11218899" y="2666436"/>
              <a:ext cx="338667" cy="349955"/>
            </a:xfrm>
            <a:prstGeom prst="ellipse">
              <a:avLst/>
            </a:prstGeom>
            <a:solidFill>
              <a:srgbClr val="DC0081"/>
            </a:solidFill>
            <a:ln w="12700">
              <a:solidFill>
                <a:srgbClr val="DC008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95318" name="Oval 86"/>
            <p:cNvSpPr>
              <a:spLocks noChangeArrowheads="1"/>
            </p:cNvSpPr>
            <p:nvPr/>
          </p:nvSpPr>
          <p:spPr bwMode="auto">
            <a:xfrm>
              <a:off x="11972996" y="2501619"/>
              <a:ext cx="340924" cy="349956"/>
            </a:xfrm>
            <a:prstGeom prst="ellipse">
              <a:avLst/>
            </a:prstGeom>
            <a:solidFill>
              <a:srgbClr val="8901F3"/>
            </a:solidFill>
            <a:ln w="12700">
              <a:solidFill>
                <a:srgbClr val="8901F3"/>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grpSp>
      <p:sp>
        <p:nvSpPr>
          <p:cNvPr id="95319" name="Line 87"/>
          <p:cNvSpPr>
            <a:spLocks noChangeShapeType="1"/>
          </p:cNvSpPr>
          <p:nvPr/>
        </p:nvSpPr>
        <p:spPr bwMode="auto">
          <a:xfrm flipV="1">
            <a:off x="7306054" y="2397260"/>
            <a:ext cx="405045" cy="27180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grpSp>
        <p:nvGrpSpPr>
          <p:cNvPr id="94" name="Group 93"/>
          <p:cNvGrpSpPr/>
          <p:nvPr/>
        </p:nvGrpSpPr>
        <p:grpSpPr>
          <a:xfrm>
            <a:off x="2190558" y="4219963"/>
            <a:ext cx="954830" cy="686636"/>
            <a:chOff x="6958862" y="6820748"/>
            <a:chExt cx="1357981" cy="976549"/>
          </a:xfrm>
          <a:effectLst>
            <a:outerShdw blurRad="50800" dist="50800" dir="5400000" algn="ctr" rotWithShape="0">
              <a:schemeClr val="bg1"/>
            </a:outerShdw>
          </a:effectLst>
        </p:grpSpPr>
        <p:sp>
          <p:nvSpPr>
            <p:cNvPr id="95" name="Rectangle 51"/>
            <p:cNvSpPr>
              <a:spLocks noChangeArrowheads="1"/>
            </p:cNvSpPr>
            <p:nvPr/>
          </p:nvSpPr>
          <p:spPr bwMode="auto">
            <a:xfrm>
              <a:off x="6961426" y="6820748"/>
              <a:ext cx="1355417" cy="976549"/>
            </a:xfrm>
            <a:prstGeom prst="rect">
              <a:avLst/>
            </a:prstGeom>
            <a:solidFill>
              <a:srgbClr val="FF5008"/>
            </a:solidFill>
            <a:ln w="12700">
              <a:solidFill>
                <a:schemeClr val="tx1"/>
              </a:solidFill>
              <a:miter lim="800000"/>
              <a:headEnd/>
              <a:tailEnd/>
            </a:ln>
            <a:effectLst>
              <a:outerShdw blurRad="63500" dist="107763" dir="2700000" algn="ctr" rotWithShape="0">
                <a:schemeClr val="bg1">
                  <a:alpha val="75000"/>
                </a:schemeClr>
              </a:outerShdw>
            </a:effectLst>
          </p:spPr>
          <p:txBody>
            <a:bodyPr wrap="none" lIns="91439" tIns="45719" rIns="91439" bIns="45719" anchor="ctr"/>
            <a:lstStyle/>
            <a:p>
              <a:endParaRPr lang="en-US" sz="1547" dirty="0">
                <a:latin typeface="+mn-ea"/>
                <a:ea typeface="+mn-ea"/>
              </a:endParaRPr>
            </a:p>
          </p:txBody>
        </p:sp>
        <p:sp>
          <p:nvSpPr>
            <p:cNvPr id="96" name="Rectangle 52"/>
            <p:cNvSpPr>
              <a:spLocks noChangeArrowheads="1"/>
            </p:cNvSpPr>
            <p:nvPr/>
          </p:nvSpPr>
          <p:spPr bwMode="auto">
            <a:xfrm>
              <a:off x="6958862" y="6988422"/>
              <a:ext cx="1263022" cy="691605"/>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9849" tIns="28574" rIns="69849" bIns="28574">
              <a:spAutoFit/>
            </a:bodyPr>
            <a:lstStyle/>
            <a:p>
              <a:pPr defTabSz="1006424">
                <a:lnSpc>
                  <a:spcPct val="90000"/>
                </a:lnSpc>
              </a:pPr>
              <a:r>
                <a:rPr lang="en-US" sz="1547" b="1" dirty="0">
                  <a:latin typeface="+mn-ea"/>
                  <a:ea typeface="+mn-ea"/>
                </a:rPr>
                <a:t>DBMS</a:t>
              </a:r>
            </a:p>
            <a:p>
              <a:pPr defTabSz="1006424">
                <a:lnSpc>
                  <a:spcPct val="90000"/>
                </a:lnSpc>
              </a:pPr>
              <a:r>
                <a:rPr lang="en-US" sz="1547" b="1" dirty="0">
                  <a:latin typeface="+mn-ea"/>
                  <a:ea typeface="+mn-ea"/>
                </a:rPr>
                <a:t>Software</a:t>
              </a:r>
            </a:p>
          </p:txBody>
        </p:sp>
      </p:grpSp>
      <p:grpSp>
        <p:nvGrpSpPr>
          <p:cNvPr id="97" name="Group 96"/>
          <p:cNvGrpSpPr/>
          <p:nvPr/>
        </p:nvGrpSpPr>
        <p:grpSpPr>
          <a:xfrm>
            <a:off x="1937405" y="3055459"/>
            <a:ext cx="954830" cy="686636"/>
            <a:chOff x="6958862" y="6820748"/>
            <a:chExt cx="1357981" cy="976549"/>
          </a:xfrm>
          <a:effectLst>
            <a:outerShdw blurRad="50800" dist="50800" dir="5400000" algn="ctr" rotWithShape="0">
              <a:schemeClr val="bg1"/>
            </a:outerShdw>
          </a:effectLst>
        </p:grpSpPr>
        <p:sp>
          <p:nvSpPr>
            <p:cNvPr id="98" name="Rectangle 51"/>
            <p:cNvSpPr>
              <a:spLocks noChangeArrowheads="1"/>
            </p:cNvSpPr>
            <p:nvPr/>
          </p:nvSpPr>
          <p:spPr bwMode="auto">
            <a:xfrm>
              <a:off x="6961426" y="6820748"/>
              <a:ext cx="1355417" cy="976549"/>
            </a:xfrm>
            <a:prstGeom prst="rect">
              <a:avLst/>
            </a:prstGeom>
            <a:solidFill>
              <a:srgbClr val="FF5008"/>
            </a:solidFill>
            <a:ln w="12700">
              <a:solidFill>
                <a:schemeClr val="tx1"/>
              </a:solidFill>
              <a:miter lim="800000"/>
              <a:headEnd/>
              <a:tailEnd/>
            </a:ln>
            <a:effectLst>
              <a:outerShdw blurRad="63500" dist="107763" dir="2700000" algn="ctr" rotWithShape="0">
                <a:schemeClr val="bg1">
                  <a:alpha val="75000"/>
                </a:schemeClr>
              </a:outerShdw>
            </a:effectLst>
          </p:spPr>
          <p:txBody>
            <a:bodyPr wrap="none" lIns="91439" tIns="45719" rIns="91439" bIns="45719" anchor="ctr"/>
            <a:lstStyle/>
            <a:p>
              <a:endParaRPr lang="en-US" sz="1547" dirty="0">
                <a:latin typeface="+mn-ea"/>
                <a:ea typeface="+mn-ea"/>
              </a:endParaRPr>
            </a:p>
          </p:txBody>
        </p:sp>
        <p:sp>
          <p:nvSpPr>
            <p:cNvPr id="99" name="Rectangle 52"/>
            <p:cNvSpPr>
              <a:spLocks noChangeArrowheads="1"/>
            </p:cNvSpPr>
            <p:nvPr/>
          </p:nvSpPr>
          <p:spPr bwMode="auto">
            <a:xfrm>
              <a:off x="6958862" y="6988422"/>
              <a:ext cx="1263022" cy="691605"/>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9849" tIns="28574" rIns="69849" bIns="28574">
              <a:spAutoFit/>
            </a:bodyPr>
            <a:lstStyle/>
            <a:p>
              <a:pPr defTabSz="1006424">
                <a:lnSpc>
                  <a:spcPct val="90000"/>
                </a:lnSpc>
              </a:pPr>
              <a:r>
                <a:rPr lang="en-US" sz="1547" b="1" dirty="0">
                  <a:latin typeface="+mn-ea"/>
                  <a:ea typeface="+mn-ea"/>
                </a:rPr>
                <a:t>DBMS</a:t>
              </a:r>
            </a:p>
            <a:p>
              <a:pPr defTabSz="1006424">
                <a:lnSpc>
                  <a:spcPct val="90000"/>
                </a:lnSpc>
              </a:pPr>
              <a:r>
                <a:rPr lang="en-US" sz="1547" b="1" dirty="0">
                  <a:latin typeface="+mn-ea"/>
                  <a:ea typeface="+mn-ea"/>
                </a:rPr>
                <a:t>Software</a:t>
              </a:r>
            </a:p>
          </p:txBody>
        </p:sp>
      </p:grpSp>
      <p:grpSp>
        <p:nvGrpSpPr>
          <p:cNvPr id="101" name="Group 100"/>
          <p:cNvGrpSpPr/>
          <p:nvPr/>
        </p:nvGrpSpPr>
        <p:grpSpPr>
          <a:xfrm>
            <a:off x="1483532" y="5384467"/>
            <a:ext cx="968332" cy="494101"/>
            <a:chOff x="5134248" y="6681617"/>
            <a:chExt cx="1377183" cy="702721"/>
          </a:xfrm>
        </p:grpSpPr>
        <p:sp>
          <p:nvSpPr>
            <p:cNvPr id="102" name="AutoShape 65"/>
            <p:cNvSpPr>
              <a:spLocks noChangeArrowheads="1"/>
            </p:cNvSpPr>
            <p:nvPr/>
          </p:nvSpPr>
          <p:spPr bwMode="auto">
            <a:xfrm>
              <a:off x="5134248" y="6681617"/>
              <a:ext cx="1377183" cy="702721"/>
            </a:xfrm>
            <a:prstGeom prst="roundRect">
              <a:avLst>
                <a:gd name="adj" fmla="val 12495"/>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103" name="Rectangle 66"/>
            <p:cNvSpPr>
              <a:spLocks noChangeArrowheads="1"/>
            </p:cNvSpPr>
            <p:nvPr/>
          </p:nvSpPr>
          <p:spPr bwMode="auto">
            <a:xfrm>
              <a:off x="5360976" y="6712378"/>
              <a:ext cx="850374" cy="635978"/>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508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9849" tIns="28574" rIns="69849" bIns="28574">
              <a:spAutoFit/>
            </a:bodyPr>
            <a:lstStyle/>
            <a:p>
              <a:pPr defTabSz="1006424">
                <a:lnSpc>
                  <a:spcPct val="90000"/>
                </a:lnSpc>
              </a:pPr>
              <a:r>
                <a:rPr lang="en-US" sz="1406" dirty="0">
                  <a:latin typeface="+mn-ea"/>
                  <a:ea typeface="+mn-ea"/>
                </a:rPr>
                <a:t>User</a:t>
              </a:r>
            </a:p>
            <a:p>
              <a:pPr defTabSz="1006424">
                <a:lnSpc>
                  <a:spcPct val="90000"/>
                </a:lnSpc>
              </a:pPr>
              <a:r>
                <a:rPr lang="en-US" sz="1406" dirty="0">
                  <a:latin typeface="+mn-ea"/>
                  <a:ea typeface="+mn-ea"/>
                </a:rPr>
                <a:t>Query</a:t>
              </a:r>
            </a:p>
          </p:txBody>
        </p:sp>
      </p:grpSp>
      <p:grpSp>
        <p:nvGrpSpPr>
          <p:cNvPr id="104" name="Group 103"/>
          <p:cNvGrpSpPr/>
          <p:nvPr/>
        </p:nvGrpSpPr>
        <p:grpSpPr>
          <a:xfrm>
            <a:off x="2241189" y="1992216"/>
            <a:ext cx="954830" cy="686636"/>
            <a:chOff x="6958862" y="6820748"/>
            <a:chExt cx="1357981" cy="976549"/>
          </a:xfrm>
          <a:effectLst>
            <a:outerShdw blurRad="50800" dist="50800" dir="5400000" algn="ctr" rotWithShape="0">
              <a:schemeClr val="bg1"/>
            </a:outerShdw>
          </a:effectLst>
        </p:grpSpPr>
        <p:sp>
          <p:nvSpPr>
            <p:cNvPr id="105" name="Rectangle 51"/>
            <p:cNvSpPr>
              <a:spLocks noChangeArrowheads="1"/>
            </p:cNvSpPr>
            <p:nvPr/>
          </p:nvSpPr>
          <p:spPr bwMode="auto">
            <a:xfrm>
              <a:off x="6961426" y="6820748"/>
              <a:ext cx="1355417" cy="976549"/>
            </a:xfrm>
            <a:prstGeom prst="rect">
              <a:avLst/>
            </a:prstGeom>
            <a:solidFill>
              <a:srgbClr val="FF5008"/>
            </a:solidFill>
            <a:ln w="12700">
              <a:solidFill>
                <a:schemeClr val="tx1"/>
              </a:solidFill>
              <a:miter lim="800000"/>
              <a:headEnd/>
              <a:tailEnd/>
            </a:ln>
            <a:effectLst>
              <a:outerShdw blurRad="63500" dist="107763" dir="2700000" algn="ctr" rotWithShape="0">
                <a:schemeClr val="bg1">
                  <a:alpha val="75000"/>
                </a:schemeClr>
              </a:outerShdw>
            </a:effectLst>
          </p:spPr>
          <p:txBody>
            <a:bodyPr wrap="none" lIns="91439" tIns="45719" rIns="91439" bIns="45719" anchor="ctr"/>
            <a:lstStyle/>
            <a:p>
              <a:endParaRPr lang="en-US" sz="1547" dirty="0">
                <a:latin typeface="+mn-ea"/>
                <a:ea typeface="+mn-ea"/>
              </a:endParaRPr>
            </a:p>
          </p:txBody>
        </p:sp>
        <p:sp>
          <p:nvSpPr>
            <p:cNvPr id="106" name="Rectangle 52"/>
            <p:cNvSpPr>
              <a:spLocks noChangeArrowheads="1"/>
            </p:cNvSpPr>
            <p:nvPr/>
          </p:nvSpPr>
          <p:spPr bwMode="auto">
            <a:xfrm>
              <a:off x="6958862" y="6988422"/>
              <a:ext cx="1263022" cy="691605"/>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9849" tIns="28574" rIns="69849" bIns="28574">
              <a:spAutoFit/>
            </a:bodyPr>
            <a:lstStyle/>
            <a:p>
              <a:pPr defTabSz="1006424">
                <a:lnSpc>
                  <a:spcPct val="90000"/>
                </a:lnSpc>
              </a:pPr>
              <a:r>
                <a:rPr lang="en-US" sz="1547" b="1" dirty="0">
                  <a:latin typeface="+mn-ea"/>
                  <a:ea typeface="+mn-ea"/>
                </a:rPr>
                <a:t>DBMS</a:t>
              </a:r>
            </a:p>
            <a:p>
              <a:pPr defTabSz="1006424">
                <a:lnSpc>
                  <a:spcPct val="90000"/>
                </a:lnSpc>
              </a:pPr>
              <a:r>
                <a:rPr lang="en-US" sz="1547" b="1" dirty="0">
                  <a:latin typeface="+mn-ea"/>
                  <a:ea typeface="+mn-ea"/>
                </a:rPr>
                <a:t>Software</a:t>
              </a:r>
            </a:p>
          </p:txBody>
        </p:sp>
      </p:grpSp>
      <p:grpSp>
        <p:nvGrpSpPr>
          <p:cNvPr id="107" name="Group 106"/>
          <p:cNvGrpSpPr/>
          <p:nvPr/>
        </p:nvGrpSpPr>
        <p:grpSpPr>
          <a:xfrm>
            <a:off x="3610018" y="1435279"/>
            <a:ext cx="968332" cy="494101"/>
            <a:chOff x="5134248" y="6681617"/>
            <a:chExt cx="1377183" cy="702721"/>
          </a:xfrm>
        </p:grpSpPr>
        <p:sp>
          <p:nvSpPr>
            <p:cNvPr id="108" name="AutoShape 65"/>
            <p:cNvSpPr>
              <a:spLocks noChangeArrowheads="1"/>
            </p:cNvSpPr>
            <p:nvPr/>
          </p:nvSpPr>
          <p:spPr bwMode="auto">
            <a:xfrm>
              <a:off x="5134248" y="6681617"/>
              <a:ext cx="1377183" cy="702721"/>
            </a:xfrm>
            <a:prstGeom prst="roundRect">
              <a:avLst>
                <a:gd name="adj" fmla="val 12495"/>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109" name="Rectangle 66"/>
            <p:cNvSpPr>
              <a:spLocks noChangeArrowheads="1"/>
            </p:cNvSpPr>
            <p:nvPr/>
          </p:nvSpPr>
          <p:spPr bwMode="auto">
            <a:xfrm>
              <a:off x="5360976" y="6712378"/>
              <a:ext cx="850374" cy="635978"/>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508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9849" tIns="28574" rIns="69849" bIns="28574">
              <a:spAutoFit/>
            </a:bodyPr>
            <a:lstStyle/>
            <a:p>
              <a:pPr defTabSz="1006424">
                <a:lnSpc>
                  <a:spcPct val="90000"/>
                </a:lnSpc>
              </a:pPr>
              <a:r>
                <a:rPr lang="en-US" sz="1406" dirty="0">
                  <a:latin typeface="+mn-ea"/>
                  <a:ea typeface="+mn-ea"/>
                </a:rPr>
                <a:t>User</a:t>
              </a:r>
            </a:p>
            <a:p>
              <a:pPr defTabSz="1006424">
                <a:lnSpc>
                  <a:spcPct val="90000"/>
                </a:lnSpc>
              </a:pPr>
              <a:r>
                <a:rPr lang="en-US" sz="1406" dirty="0">
                  <a:latin typeface="+mn-ea"/>
                  <a:ea typeface="+mn-ea"/>
                </a:rPr>
                <a:t>Query</a:t>
              </a:r>
            </a:p>
          </p:txBody>
        </p:sp>
      </p:grpSp>
      <p:grpSp>
        <p:nvGrpSpPr>
          <p:cNvPr id="110" name="Group 109"/>
          <p:cNvGrpSpPr/>
          <p:nvPr/>
        </p:nvGrpSpPr>
        <p:grpSpPr>
          <a:xfrm>
            <a:off x="3559388" y="1992215"/>
            <a:ext cx="1067986" cy="534002"/>
            <a:chOff x="8998734" y="6308231"/>
            <a:chExt cx="1518913" cy="759469"/>
          </a:xfrm>
        </p:grpSpPr>
        <p:sp>
          <p:nvSpPr>
            <p:cNvPr id="111" name="AutoShape 61"/>
            <p:cNvSpPr>
              <a:spLocks noChangeArrowheads="1"/>
            </p:cNvSpPr>
            <p:nvPr/>
          </p:nvSpPr>
          <p:spPr bwMode="auto">
            <a:xfrm>
              <a:off x="9027216" y="6308231"/>
              <a:ext cx="1490431" cy="759469"/>
            </a:xfrm>
            <a:prstGeom prst="roundRect">
              <a:avLst>
                <a:gd name="adj" fmla="val 12495"/>
              </a:avLst>
            </a:prstGeom>
            <a:noFill/>
            <a:ln w="12700">
              <a:solidFill>
                <a:schemeClr val="tx1"/>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406" dirty="0">
                <a:latin typeface="+mn-ea"/>
                <a:ea typeface="+mn-ea"/>
              </a:endParaRPr>
            </a:p>
          </p:txBody>
        </p:sp>
        <p:sp>
          <p:nvSpPr>
            <p:cNvPr id="112" name="Rectangle 62"/>
            <p:cNvSpPr>
              <a:spLocks noChangeArrowheads="1"/>
            </p:cNvSpPr>
            <p:nvPr/>
          </p:nvSpPr>
          <p:spPr bwMode="auto">
            <a:xfrm>
              <a:off x="8998734" y="6367366"/>
              <a:ext cx="1381572" cy="635978"/>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508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9849" tIns="28574" rIns="69849" bIns="28574">
              <a:spAutoFit/>
            </a:bodyPr>
            <a:lstStyle/>
            <a:p>
              <a:pPr defTabSz="1006424">
                <a:lnSpc>
                  <a:spcPct val="90000"/>
                </a:lnSpc>
              </a:pPr>
              <a:r>
                <a:rPr lang="en-US" sz="1406" dirty="0">
                  <a:latin typeface="+mn-ea"/>
                  <a:ea typeface="+mn-ea"/>
                </a:rPr>
                <a:t>User</a:t>
              </a:r>
            </a:p>
            <a:p>
              <a:pPr defTabSz="1006424">
                <a:lnSpc>
                  <a:spcPct val="90000"/>
                </a:lnSpc>
              </a:pPr>
              <a:r>
                <a:rPr lang="en-US" sz="1406" dirty="0">
                  <a:latin typeface="+mn-ea"/>
                  <a:ea typeface="+mn-ea"/>
                </a:rPr>
                <a:t>Application</a:t>
              </a:r>
            </a:p>
          </p:txBody>
        </p:sp>
      </p:grpSp>
      <p:sp>
        <p:nvSpPr>
          <p:cNvPr id="9" name="Footer Placeholder 8">
            <a:extLst>
              <a:ext uri="{FF2B5EF4-FFF2-40B4-BE49-F238E27FC236}">
                <a16:creationId xmlns:a16="http://schemas.microsoft.com/office/drawing/2014/main" id="{1D93D432-30E6-4F47-8F76-F37A3FDB6CC3}"/>
              </a:ext>
            </a:extLst>
          </p:cNvPr>
          <p:cNvSpPr>
            <a:spLocks noGrp="1"/>
          </p:cNvSpPr>
          <p:nvPr>
            <p:ph type="ftr" sz="quarter" idx="3"/>
          </p:nvPr>
        </p:nvSpPr>
        <p:spPr/>
        <p:txBody>
          <a:bodyPr/>
          <a:lstStyle/>
          <a:p>
            <a:r>
              <a:rPr lang="en-US"/>
              <a:t>© 2020, M.T. Özsu &amp; P. Valduriez</a:t>
            </a:r>
            <a:endParaRPr lang="en-US" dirty="0"/>
          </a:p>
        </p:txBody>
      </p:sp>
      <p:sp>
        <p:nvSpPr>
          <p:cNvPr id="10" name="Slide Number Placeholder 9">
            <a:extLst>
              <a:ext uri="{FF2B5EF4-FFF2-40B4-BE49-F238E27FC236}">
                <a16:creationId xmlns:a16="http://schemas.microsoft.com/office/drawing/2014/main" id="{C5002736-412D-3D47-B2A1-9184E763DE55}"/>
              </a:ext>
            </a:extLst>
          </p:cNvPr>
          <p:cNvSpPr>
            <a:spLocks noGrp="1"/>
          </p:cNvSpPr>
          <p:nvPr>
            <p:ph type="sldNum" sz="quarter" idx="4"/>
          </p:nvPr>
        </p:nvSpPr>
        <p:spPr/>
        <p:txBody>
          <a:bodyPr/>
          <a:lstStyle/>
          <a:p>
            <a:fld id="{FD96158B-4539-3C43-9DE5-94C547866200}" type="slidenum">
              <a:rPr lang="en-US"/>
              <a:t>25</a:t>
            </a:fld>
            <a:endParaRPr lang="en-US"/>
          </a:p>
        </p:txBody>
      </p:sp>
    </p:spTree>
    <p:extLst>
      <p:ext uri="{BB962C8B-B14F-4D97-AF65-F5344CB8AC3E}">
        <p14:creationId xmlns:p14="http://schemas.microsoft.com/office/powerpoint/2010/main" val="248515844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Adaptive Query Processing – Definition</a:t>
            </a:r>
          </a:p>
        </p:txBody>
      </p:sp>
      <p:sp>
        <p:nvSpPr>
          <p:cNvPr id="34819" name="Rectangle 3"/>
          <p:cNvSpPr>
            <a:spLocks noGrp="1" noChangeArrowheads="1"/>
          </p:cNvSpPr>
          <p:nvPr>
            <p:ph type="body" idx="1"/>
          </p:nvPr>
        </p:nvSpPr>
        <p:spPr>
          <a:xfrm>
            <a:off x="405780" y="1268760"/>
            <a:ext cx="8229600" cy="4530725"/>
          </a:xfrm>
        </p:spPr>
        <p:txBody>
          <a:bodyPr/>
          <a:lstStyle/>
          <a:p>
            <a:r>
              <a:rPr lang="en-US" dirty="0"/>
              <a:t>A query processing is adaptive if it receives information from the execution environment and determines its behavior accordingly</a:t>
            </a:r>
          </a:p>
          <a:p>
            <a:pPr lvl="1"/>
            <a:r>
              <a:rPr lang="en-US" dirty="0"/>
              <a:t>Feed-back loop between optimizer and runtime environment</a:t>
            </a:r>
          </a:p>
          <a:p>
            <a:pPr lvl="1"/>
            <a:r>
              <a:rPr lang="en-US" dirty="0"/>
              <a:t>Communication of runtime information between DDBMS components</a:t>
            </a:r>
          </a:p>
          <a:p>
            <a:r>
              <a:rPr lang="en-US" dirty="0"/>
              <a:t>Additional components</a:t>
            </a:r>
          </a:p>
          <a:p>
            <a:pPr lvl="1"/>
            <a:r>
              <a:rPr lang="en-US" dirty="0"/>
              <a:t>Monitoring, assessment, reaction</a:t>
            </a:r>
          </a:p>
          <a:p>
            <a:pPr lvl="1"/>
            <a:r>
              <a:rPr lang="en-US" dirty="0"/>
              <a:t>Embedded in control operators of QEP</a:t>
            </a:r>
          </a:p>
          <a:p>
            <a:r>
              <a:rPr lang="en-US" dirty="0"/>
              <a:t>Tradeoff between </a:t>
            </a:r>
            <a:r>
              <a:rPr lang="en-US" dirty="0" err="1"/>
              <a:t>reactiveness</a:t>
            </a:r>
            <a:r>
              <a:rPr lang="en-US" dirty="0"/>
              <a:t> and overhead of adaptation</a:t>
            </a:r>
          </a:p>
        </p:txBody>
      </p:sp>
      <p:sp>
        <p:nvSpPr>
          <p:cNvPr id="2" name="Footer Placeholder 1">
            <a:extLst>
              <a:ext uri="{FF2B5EF4-FFF2-40B4-BE49-F238E27FC236}">
                <a16:creationId xmlns:a16="http://schemas.microsoft.com/office/drawing/2014/main" id="{3D1EC9BD-F638-F84A-8481-5F9774F4B59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4472259-6644-3F49-BA67-C084E73B61DD}"/>
              </a:ext>
            </a:extLst>
          </p:cNvPr>
          <p:cNvSpPr>
            <a:spLocks noGrp="1"/>
          </p:cNvSpPr>
          <p:nvPr>
            <p:ph type="sldNum" sz="quarter" idx="4"/>
          </p:nvPr>
        </p:nvSpPr>
        <p:spPr/>
        <p:txBody>
          <a:bodyPr/>
          <a:lstStyle/>
          <a:p>
            <a:fld id="{FD96158B-4539-3C43-9DE5-94C547866200}" type="slidenum">
              <a:rPr lang="en-US"/>
              <a:t>70</a:t>
            </a:fld>
            <a:endParaRPr lang="en-US"/>
          </a:p>
        </p:txBody>
      </p:sp>
    </p:spTree>
    <p:extLst>
      <p:ext uri="{BB962C8B-B14F-4D97-AF65-F5344CB8AC3E}">
        <p14:creationId xmlns:p14="http://schemas.microsoft.com/office/powerpoint/2010/main" val="2560270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Adaptive Components</a:t>
            </a:r>
          </a:p>
        </p:txBody>
      </p:sp>
      <p:sp>
        <p:nvSpPr>
          <p:cNvPr id="35843" name="Rectangle 3"/>
          <p:cNvSpPr>
            <a:spLocks noGrp="1" noChangeArrowheads="1"/>
          </p:cNvSpPr>
          <p:nvPr>
            <p:ph type="body" idx="1"/>
          </p:nvPr>
        </p:nvSpPr>
        <p:spPr/>
        <p:txBody>
          <a:bodyPr/>
          <a:lstStyle/>
          <a:p>
            <a:r>
              <a:rPr lang="en-US" dirty="0"/>
              <a:t>Monitoring parameters (collected by sensors in QEP)</a:t>
            </a:r>
          </a:p>
          <a:p>
            <a:pPr lvl="1"/>
            <a:r>
              <a:rPr lang="en-US" dirty="0"/>
              <a:t>Memory size</a:t>
            </a:r>
          </a:p>
          <a:p>
            <a:pPr lvl="1"/>
            <a:r>
              <a:rPr lang="en-US" dirty="0"/>
              <a:t>Data arrival rates</a:t>
            </a:r>
          </a:p>
          <a:p>
            <a:pPr lvl="1"/>
            <a:r>
              <a:rPr lang="en-US" dirty="0"/>
              <a:t>Actual statistics</a:t>
            </a:r>
          </a:p>
          <a:p>
            <a:pPr lvl="1"/>
            <a:r>
              <a:rPr lang="en-US" dirty="0"/>
              <a:t>Operator execution cost</a:t>
            </a:r>
          </a:p>
          <a:p>
            <a:pPr lvl="1"/>
            <a:r>
              <a:rPr lang="en-US" dirty="0"/>
              <a:t>Network throughput</a:t>
            </a:r>
          </a:p>
          <a:p>
            <a:r>
              <a:rPr lang="en-US" dirty="0"/>
              <a:t>Adaptive reactions</a:t>
            </a:r>
          </a:p>
          <a:p>
            <a:pPr lvl="1"/>
            <a:r>
              <a:rPr lang="en-US" dirty="0"/>
              <a:t>Change schedule</a:t>
            </a:r>
          </a:p>
          <a:p>
            <a:pPr lvl="1"/>
            <a:r>
              <a:rPr lang="en-US" dirty="0"/>
              <a:t>Replace an operator by an equivalent one</a:t>
            </a:r>
          </a:p>
          <a:p>
            <a:pPr lvl="1"/>
            <a:r>
              <a:rPr lang="en-US" dirty="0"/>
              <a:t>Modify the behavior of an operator</a:t>
            </a:r>
          </a:p>
          <a:p>
            <a:pPr lvl="1"/>
            <a:r>
              <a:rPr lang="en-US" dirty="0"/>
              <a:t>Data repartitioning</a:t>
            </a:r>
          </a:p>
        </p:txBody>
      </p:sp>
      <p:sp>
        <p:nvSpPr>
          <p:cNvPr id="2" name="Footer Placeholder 1">
            <a:extLst>
              <a:ext uri="{FF2B5EF4-FFF2-40B4-BE49-F238E27FC236}">
                <a16:creationId xmlns:a16="http://schemas.microsoft.com/office/drawing/2014/main" id="{A29730D6-F84E-B149-B8AC-6BB3CCE29E2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1353C02-5AE4-5844-B466-6F0AA88FA755}"/>
              </a:ext>
            </a:extLst>
          </p:cNvPr>
          <p:cNvSpPr>
            <a:spLocks noGrp="1"/>
          </p:cNvSpPr>
          <p:nvPr>
            <p:ph type="sldNum" sz="quarter" idx="4"/>
          </p:nvPr>
        </p:nvSpPr>
        <p:spPr/>
        <p:txBody>
          <a:bodyPr/>
          <a:lstStyle/>
          <a:p>
            <a:fld id="{FD96158B-4539-3C43-9DE5-94C547866200}" type="slidenum">
              <a:rPr lang="en-US"/>
              <a:t>71</a:t>
            </a:fld>
            <a:endParaRPr lang="en-US"/>
          </a:p>
        </p:txBody>
      </p:sp>
    </p:spTree>
    <p:extLst>
      <p:ext uri="{BB962C8B-B14F-4D97-AF65-F5344CB8AC3E}">
        <p14:creationId xmlns:p14="http://schemas.microsoft.com/office/powerpoint/2010/main" val="37927932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Eddy Approach</a:t>
            </a:r>
          </a:p>
        </p:txBody>
      </p:sp>
      <p:sp>
        <p:nvSpPr>
          <p:cNvPr id="36867" name="Rectangle 3"/>
          <p:cNvSpPr>
            <a:spLocks noGrp="1" noChangeArrowheads="1"/>
          </p:cNvSpPr>
          <p:nvPr>
            <p:ph type="body" idx="1"/>
          </p:nvPr>
        </p:nvSpPr>
        <p:spPr/>
        <p:txBody>
          <a:bodyPr/>
          <a:lstStyle/>
          <a:p>
            <a:r>
              <a:rPr lang="en-US" dirty="0"/>
              <a:t>Query compilation: produces a </a:t>
            </a:r>
            <a:r>
              <a:rPr lang="en-US" dirty="0" err="1"/>
              <a:t>tuple</a:t>
            </a:r>
            <a:r>
              <a:rPr lang="en-US" dirty="0"/>
              <a:t> </a:t>
            </a:r>
            <a:r>
              <a:rPr lang="en-US" dirty="0">
                <a:sym typeface="Symbol"/>
              </a:rPr>
              <a:t></a:t>
            </a:r>
            <a:r>
              <a:rPr lang="en-US" i="1" dirty="0"/>
              <a:t>D, P, C</a:t>
            </a:r>
            <a:r>
              <a:rPr lang="en-US" dirty="0"/>
              <a:t>, Eddy</a:t>
            </a:r>
            <a:r>
              <a:rPr lang="en-US" dirty="0">
                <a:sym typeface="Symbol"/>
              </a:rPr>
              <a:t></a:t>
            </a:r>
            <a:endParaRPr lang="en-US" dirty="0"/>
          </a:p>
          <a:p>
            <a:pPr lvl="1"/>
            <a:r>
              <a:rPr lang="en-US" i="1" dirty="0"/>
              <a:t>D</a:t>
            </a:r>
            <a:r>
              <a:rPr lang="en-US" dirty="0"/>
              <a:t>: set of data sources (e.g. relations)</a:t>
            </a:r>
          </a:p>
          <a:p>
            <a:pPr lvl="1"/>
            <a:r>
              <a:rPr lang="en-US" i="1" dirty="0"/>
              <a:t>P</a:t>
            </a:r>
            <a:r>
              <a:rPr lang="en-US" dirty="0"/>
              <a:t>: set of predicates</a:t>
            </a:r>
          </a:p>
          <a:p>
            <a:pPr lvl="1"/>
            <a:r>
              <a:rPr lang="en-US" i="1" dirty="0"/>
              <a:t>C</a:t>
            </a:r>
            <a:r>
              <a:rPr lang="en-US" dirty="0"/>
              <a:t>: ordering constraints to be followed at runtime</a:t>
            </a:r>
          </a:p>
          <a:p>
            <a:pPr lvl="1"/>
            <a:r>
              <a:rPr lang="en-US" dirty="0"/>
              <a:t> Eddy: </a:t>
            </a:r>
            <a:r>
              <a:rPr lang="en-US" i="1" dirty="0"/>
              <a:t>n</a:t>
            </a:r>
            <a:r>
              <a:rPr lang="en-US" dirty="0"/>
              <a:t>-</a:t>
            </a:r>
            <a:r>
              <a:rPr lang="en-US" dirty="0" err="1"/>
              <a:t>ary</a:t>
            </a:r>
            <a:r>
              <a:rPr lang="en-US" dirty="0"/>
              <a:t> operator between D and P</a:t>
            </a:r>
          </a:p>
          <a:p>
            <a:r>
              <a:rPr lang="en-US" dirty="0"/>
              <a:t>Query execution: operator ordering on a </a:t>
            </a:r>
            <a:r>
              <a:rPr lang="en-US" dirty="0" err="1"/>
              <a:t>tuple</a:t>
            </a:r>
            <a:r>
              <a:rPr lang="en-US" dirty="0"/>
              <a:t> basis using Eddy</a:t>
            </a:r>
          </a:p>
          <a:p>
            <a:pPr lvl="1"/>
            <a:r>
              <a:rPr lang="en-US" dirty="0"/>
              <a:t>On-the-fly </a:t>
            </a:r>
            <a:r>
              <a:rPr lang="en-US" dirty="0" err="1"/>
              <a:t>tuple</a:t>
            </a:r>
            <a:r>
              <a:rPr lang="en-US" dirty="0"/>
              <a:t> routing to operators based on cost and selectivity</a:t>
            </a:r>
          </a:p>
          <a:p>
            <a:pPr lvl="1"/>
            <a:r>
              <a:rPr lang="en-US" dirty="0"/>
              <a:t>Change of join ordering during execution</a:t>
            </a:r>
          </a:p>
          <a:p>
            <a:pPr lvl="2"/>
            <a:r>
              <a:rPr lang="en-US" dirty="0"/>
              <a:t>Requires symmetric join algorithms such as Ripple joins</a:t>
            </a:r>
          </a:p>
          <a:p>
            <a:pPr lvl="2"/>
            <a:endParaRPr lang="en-US" dirty="0"/>
          </a:p>
          <a:p>
            <a:pPr lvl="1"/>
            <a:endParaRPr lang="en-US" dirty="0"/>
          </a:p>
        </p:txBody>
      </p:sp>
      <p:sp>
        <p:nvSpPr>
          <p:cNvPr id="2" name="Footer Placeholder 1">
            <a:extLst>
              <a:ext uri="{FF2B5EF4-FFF2-40B4-BE49-F238E27FC236}">
                <a16:creationId xmlns:a16="http://schemas.microsoft.com/office/drawing/2014/main" id="{0BC8C156-F917-3747-8753-3207069A123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EADC29F-5361-F44C-BDD9-0C5A51859C67}"/>
              </a:ext>
            </a:extLst>
          </p:cNvPr>
          <p:cNvSpPr>
            <a:spLocks noGrp="1"/>
          </p:cNvSpPr>
          <p:nvPr>
            <p:ph type="sldNum" sz="quarter" idx="4"/>
          </p:nvPr>
        </p:nvSpPr>
        <p:spPr/>
        <p:txBody>
          <a:bodyPr/>
          <a:lstStyle/>
          <a:p>
            <a:fld id="{FD96158B-4539-3C43-9DE5-94C547866200}" type="slidenum">
              <a:rPr lang="en-US"/>
              <a:t>72</a:t>
            </a:fld>
            <a:endParaRPr lang="en-US"/>
          </a:p>
        </p:txBody>
      </p:sp>
    </p:spTree>
    <p:extLst>
      <p:ext uri="{BB962C8B-B14F-4D97-AF65-F5344CB8AC3E}">
        <p14:creationId xmlns:p14="http://schemas.microsoft.com/office/powerpoint/2010/main" val="38352806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28238-D965-1D47-9C24-64DEDCE2F219}"/>
              </a:ext>
            </a:extLst>
          </p:cNvPr>
          <p:cNvSpPr>
            <a:spLocks noGrp="1"/>
          </p:cNvSpPr>
          <p:nvPr>
            <p:ph type="title"/>
          </p:nvPr>
        </p:nvSpPr>
        <p:spPr/>
        <p:txBody>
          <a:bodyPr/>
          <a:lstStyle/>
          <a:p>
            <a:r>
              <a:rPr lang="en-US" dirty="0"/>
              <a:t>QEP with Eddy</a:t>
            </a:r>
          </a:p>
        </p:txBody>
      </p:sp>
      <p:sp>
        <p:nvSpPr>
          <p:cNvPr id="4" name="Espace réservé du pied de page 3">
            <a:extLst>
              <a:ext uri="{FF2B5EF4-FFF2-40B4-BE49-F238E27FC236}">
                <a16:creationId xmlns:a16="http://schemas.microsoft.com/office/drawing/2014/main" id="{1B39C6A2-53F3-A442-B210-7A609343944B}"/>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6D02E0C6-37C7-0746-B005-55CB7867DDC9}"/>
              </a:ext>
            </a:extLst>
          </p:cNvPr>
          <p:cNvSpPr>
            <a:spLocks noGrp="1"/>
          </p:cNvSpPr>
          <p:nvPr>
            <p:ph type="sldNum" sz="quarter" idx="4"/>
          </p:nvPr>
        </p:nvSpPr>
        <p:spPr/>
        <p:txBody>
          <a:bodyPr/>
          <a:lstStyle/>
          <a:p>
            <a:fld id="{FD96158B-4539-3C43-9DE5-94C547866200}" type="slidenum">
              <a:rPr lang="en-US"/>
              <a:t>73</a:t>
            </a:fld>
            <a:endParaRPr lang="en-US"/>
          </a:p>
        </p:txBody>
      </p:sp>
      <p:sp>
        <p:nvSpPr>
          <p:cNvPr id="6" name="Rectangle 5">
            <a:extLst>
              <a:ext uri="{FF2B5EF4-FFF2-40B4-BE49-F238E27FC236}">
                <a16:creationId xmlns:a16="http://schemas.microsoft.com/office/drawing/2014/main" id="{88E95F45-70D9-0343-B9DB-11C107BB4858}"/>
              </a:ext>
            </a:extLst>
          </p:cNvPr>
          <p:cNvSpPr txBox="1">
            <a:spLocks noChangeArrowheads="1"/>
          </p:cNvSpPr>
          <p:nvPr/>
        </p:nvSpPr>
        <p:spPr bwMode="auto">
          <a:xfrm>
            <a:off x="319027" y="1417638"/>
            <a:ext cx="8505945" cy="15367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lumMod val="50000"/>
                </a:schemeClr>
              </a:buClr>
              <a:buSzPct val="70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6">
                  <a:lumMod val="50000"/>
                </a:schemeClr>
              </a:buClr>
              <a:buSzPct val="7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chemeClr val="accent6">
                  <a:lumMod val="50000"/>
                </a:schemeClr>
              </a:buClr>
              <a:buSzPct val="70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chemeClr val="accent6">
                  <a:lumMod val="50000"/>
                </a:schemeClr>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pPr>
              <a:lnSpc>
                <a:spcPct val="80000"/>
              </a:lnSpc>
            </a:pPr>
            <a:r>
              <a:rPr lang="en-US" sz="1800" i="1" kern="0" dirty="0"/>
              <a:t>D</a:t>
            </a:r>
            <a:r>
              <a:rPr lang="en-US" sz="1800" kern="0" dirty="0"/>
              <a:t>= {</a:t>
            </a:r>
            <a:r>
              <a:rPr lang="en-US" sz="1800" i="1" kern="0" dirty="0"/>
              <a:t>R, S, T</a:t>
            </a:r>
            <a:r>
              <a:rPr lang="en-US" sz="1800" kern="0" dirty="0"/>
              <a:t>}</a:t>
            </a:r>
          </a:p>
          <a:p>
            <a:pPr>
              <a:lnSpc>
                <a:spcPct val="80000"/>
              </a:lnSpc>
            </a:pPr>
            <a:r>
              <a:rPr lang="en-US" sz="1800" i="1" kern="0" dirty="0"/>
              <a:t>P</a:t>
            </a:r>
            <a:r>
              <a:rPr lang="en-US" sz="1800" kern="0" dirty="0"/>
              <a:t> = {</a:t>
            </a:r>
            <a:r>
              <a:rPr lang="en-US" sz="1800" kern="0" dirty="0">
                <a:sym typeface="Symbol"/>
              </a:rPr>
              <a:t></a:t>
            </a:r>
            <a:r>
              <a:rPr lang="en-US" sz="1800" kern="0" baseline="-25000" dirty="0"/>
              <a:t>P </a:t>
            </a:r>
            <a:r>
              <a:rPr lang="en-US" sz="1800" kern="0" dirty="0"/>
              <a:t>(</a:t>
            </a:r>
            <a:r>
              <a:rPr lang="en-US" sz="1800" i="1" kern="0" dirty="0"/>
              <a:t>R</a:t>
            </a:r>
            <a:r>
              <a:rPr lang="en-US" sz="1800" kern="0" dirty="0"/>
              <a:t>), </a:t>
            </a:r>
            <a:r>
              <a:rPr lang="en-US" sz="1800" i="1" kern="0" dirty="0"/>
              <a:t>R</a:t>
            </a:r>
            <a:r>
              <a:rPr lang="en-US" sz="1800" kern="0" dirty="0"/>
              <a:t> </a:t>
            </a:r>
            <a:r>
              <a:rPr lang="en-US" sz="1800" dirty="0">
                <a:solidFill>
                  <a:schemeClr val="tx2"/>
                </a:solidFill>
              </a:rPr>
              <a:t>⋈</a:t>
            </a:r>
            <a:r>
              <a:rPr lang="en-US" sz="1800" kern="0" baseline="-25000" dirty="0"/>
              <a:t>1</a:t>
            </a:r>
            <a:r>
              <a:rPr lang="en-US" sz="1800" kern="0" dirty="0"/>
              <a:t> </a:t>
            </a:r>
            <a:r>
              <a:rPr lang="en-US" sz="1800" i="1" kern="0" dirty="0"/>
              <a:t>S</a:t>
            </a:r>
            <a:r>
              <a:rPr lang="en-US" sz="1800" kern="0" dirty="0"/>
              <a:t>, </a:t>
            </a:r>
            <a:r>
              <a:rPr lang="en-US" sz="1800" i="1" kern="0" dirty="0"/>
              <a:t>S</a:t>
            </a:r>
            <a:r>
              <a:rPr lang="en-US" sz="1800" kern="0" dirty="0"/>
              <a:t> </a:t>
            </a:r>
            <a:r>
              <a:rPr lang="en-US" sz="1800" dirty="0">
                <a:solidFill>
                  <a:schemeClr val="tx2"/>
                </a:solidFill>
              </a:rPr>
              <a:t>⋈</a:t>
            </a:r>
            <a:r>
              <a:rPr lang="en-US" sz="1800" kern="0" baseline="-25000" dirty="0"/>
              <a:t>2</a:t>
            </a:r>
            <a:r>
              <a:rPr lang="en-US" sz="1800" kern="0" dirty="0"/>
              <a:t> </a:t>
            </a:r>
            <a:r>
              <a:rPr lang="en-US" sz="1800" i="1" kern="0" dirty="0"/>
              <a:t>T</a:t>
            </a:r>
            <a:r>
              <a:rPr lang="en-US" sz="1800" kern="0" dirty="0"/>
              <a:t>)</a:t>
            </a:r>
          </a:p>
          <a:p>
            <a:pPr>
              <a:lnSpc>
                <a:spcPct val="80000"/>
              </a:lnSpc>
            </a:pPr>
            <a:r>
              <a:rPr lang="en-US" sz="1800" kern="0" dirty="0"/>
              <a:t>C = {</a:t>
            </a:r>
            <a:r>
              <a:rPr lang="en-US" sz="1800" i="1" kern="0" dirty="0"/>
              <a:t>S</a:t>
            </a:r>
            <a:r>
              <a:rPr lang="en-US" sz="1800" kern="0" dirty="0"/>
              <a:t> &lt; </a:t>
            </a:r>
            <a:r>
              <a:rPr lang="en-US" sz="1800" i="1" kern="0" dirty="0"/>
              <a:t>T</a:t>
            </a:r>
            <a:r>
              <a:rPr lang="en-US" sz="1800" kern="0" dirty="0"/>
              <a:t>} where &lt; imposes </a:t>
            </a:r>
            <a:r>
              <a:rPr lang="en-US" sz="1800" i="1" kern="0" dirty="0"/>
              <a:t>S</a:t>
            </a:r>
            <a:r>
              <a:rPr lang="en-US" sz="1800" kern="0" dirty="0"/>
              <a:t> tuples to probe </a:t>
            </a:r>
            <a:r>
              <a:rPr lang="en-US" sz="1800" i="1" kern="0" dirty="0"/>
              <a:t>T</a:t>
            </a:r>
            <a:r>
              <a:rPr lang="en-US" sz="1800" kern="0" dirty="0"/>
              <a:t> tuples using an index on join attribute</a:t>
            </a:r>
          </a:p>
          <a:p>
            <a:pPr lvl="1">
              <a:lnSpc>
                <a:spcPct val="80000"/>
              </a:lnSpc>
            </a:pPr>
            <a:r>
              <a:rPr lang="en-US" sz="1800" kern="0" dirty="0"/>
              <a:t>Access to </a:t>
            </a:r>
            <a:r>
              <a:rPr lang="en-US" sz="1800" i="1" kern="0" dirty="0"/>
              <a:t>T</a:t>
            </a:r>
            <a:r>
              <a:rPr lang="en-US" sz="1800" kern="0" dirty="0"/>
              <a:t> is wrapped by </a:t>
            </a:r>
            <a:r>
              <a:rPr lang="en-US" sz="1800" dirty="0">
                <a:solidFill>
                  <a:schemeClr val="tx2"/>
                </a:solidFill>
              </a:rPr>
              <a:t>⋈</a:t>
            </a:r>
            <a:endParaRPr lang="en-US" sz="1800" i="1" kern="0" dirty="0"/>
          </a:p>
          <a:p>
            <a:pPr>
              <a:lnSpc>
                <a:spcPct val="80000"/>
              </a:lnSpc>
            </a:pPr>
            <a:endParaRPr lang="en-US" sz="1800" kern="0" dirty="0"/>
          </a:p>
        </p:txBody>
      </p:sp>
      <p:pic>
        <p:nvPicPr>
          <p:cNvPr id="8" name="Picture 7" descr="A drawing of a face&#10;&#10;Description automatically generated">
            <a:extLst>
              <a:ext uri="{FF2B5EF4-FFF2-40B4-BE49-F238E27FC236}">
                <a16:creationId xmlns:a16="http://schemas.microsoft.com/office/drawing/2014/main" id="{08D9BF7C-F496-294D-B283-49DC4AC3940E}"/>
              </a:ext>
            </a:extLst>
          </p:cNvPr>
          <p:cNvPicPr>
            <a:picLocks noChangeAspect="1"/>
          </p:cNvPicPr>
          <p:nvPr/>
        </p:nvPicPr>
        <p:blipFill>
          <a:blip r:embed="R98a5d32bf11f4d61"/>
          <a:stretch>
            <a:fillRect/>
          </a:stretch>
        </p:blipFill>
        <p:spPr>
          <a:xfrm>
            <a:off x="2411760" y="2954338"/>
            <a:ext cx="4901592" cy="2850926"/>
          </a:xfrm>
          <a:prstGeom prst="rect">
            <a:avLst/>
          </a:prstGeom>
        </p:spPr>
      </p:pic>
    </p:spTree>
    <p:extLst>
      <p:ext uri="{BB962C8B-B14F-4D97-AF65-F5344CB8AC3E}">
        <p14:creationId xmlns:p14="http://schemas.microsoft.com/office/powerpoint/2010/main" val="40222311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a:t>
            </a:r>
            <a:r>
              <a:rPr lang="en-US" dirty="0" err="1"/>
              <a:t>Özsu</a:t>
            </a:r>
            <a:endParaRPr lang="en-US" dirty="0"/>
          </a:p>
          <a:p>
            <a:r>
              <a:rPr lang="en-US" dirty="0"/>
              <a:t>Patrick </a:t>
            </a:r>
            <a:r>
              <a:rPr lang="en-US" dirty="0" err="1"/>
              <a:t>Valduriez</a:t>
            </a:r>
            <a:endParaRPr lang="en-US" dirty="0"/>
          </a:p>
        </p:txBody>
      </p:sp>
      <p:sp>
        <p:nvSpPr>
          <p:cNvPr id="2" name="Footer Placeholder 1">
            <a:extLst>
              <a:ext uri="{FF2B5EF4-FFF2-40B4-BE49-F238E27FC236}">
                <a16:creationId xmlns:a16="http://schemas.microsoft.com/office/drawing/2014/main" id="{43F55C07-B623-DB43-9943-7F15C469C2DD}"/>
              </a:ext>
            </a:extLst>
          </p:cNvPr>
          <p:cNvSpPr>
            <a:spLocks noGrp="1"/>
          </p:cNvSpPr>
          <p:nvPr>
            <p:ph type="ftr" sz="quarter" idx="10"/>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cs typeface="Arial" panose="020B0604020202020204" pitchFamily="34" charset="0"/>
              </a:rPr>
              <a:t>Introduction</a:t>
            </a:r>
          </a:p>
          <a:p>
            <a:r>
              <a:rPr lang="en-US" dirty="0">
                <a:cs typeface="Arial" panose="020B0604020202020204" pitchFamily="34" charset="0"/>
              </a:rPr>
              <a:t>Distributed and parallel database design</a:t>
            </a:r>
          </a:p>
          <a:p>
            <a:r>
              <a:rPr lang="en-US" dirty="0">
                <a:cs typeface="Arial" panose="020B0604020202020204" pitchFamily="34" charset="0"/>
              </a:rPr>
              <a:t>Distributed data control</a:t>
            </a:r>
          </a:p>
          <a:p>
            <a:r>
              <a:rPr lang="en-US" dirty="0">
                <a:solidFill>
                  <a:srgbClr val="1771A9"/>
                </a:solidFill>
                <a:cs typeface="Arial" panose="020B0604020202020204" pitchFamily="34" charset="0"/>
              </a:rPr>
              <a:t>Distributed Transaction Processing</a:t>
            </a:r>
          </a:p>
          <a:p>
            <a:r>
              <a:rPr lang="en-US" dirty="0">
                <a:cs typeface="Arial" panose="020B0604020202020204" pitchFamily="34" charset="0"/>
              </a:rPr>
              <a:t>Data Replication</a:t>
            </a:r>
          </a:p>
          <a:p>
            <a:r>
              <a:rPr lang="en-US" dirty="0">
                <a:cs typeface="Arial" panose="020B0604020202020204" pitchFamily="34" charset="0"/>
              </a:rPr>
              <a:t>Database Integration – Multidatabase Systems</a:t>
            </a:r>
          </a:p>
          <a:p>
            <a:r>
              <a:rPr lang="en-US" dirty="0">
                <a:cs typeface="Arial" panose="020B0604020202020204" pitchFamily="34" charset="0"/>
              </a:rPr>
              <a:t>Parallel Database Systems</a:t>
            </a:r>
          </a:p>
          <a:p>
            <a:r>
              <a:rPr lang="en-US" dirty="0">
                <a:cs typeface="Arial" panose="020B0604020202020204" pitchFamily="34" charset="0"/>
              </a:rPr>
              <a:t>Peer-to-Peer Data Management</a:t>
            </a:r>
          </a:p>
          <a:p>
            <a:r>
              <a:rPr lang="en-US" dirty="0">
                <a:cs typeface="Arial" panose="020B0604020202020204" pitchFamily="34" charset="0"/>
              </a:rPr>
              <a:t>Big Data Processing</a:t>
            </a:r>
          </a:p>
          <a:p>
            <a:r>
              <a:rPr lang="en-US" dirty="0">
                <a:cs typeface="Arial" panose="020B0604020202020204" pitchFamily="34" charset="0"/>
              </a:rPr>
              <a:t>NoSQL, NewSQL and </a:t>
            </a:r>
            <a:r>
              <a:rPr lang="en-US" dirty="0" err="1">
                <a:cs typeface="Arial" panose="020B0604020202020204" pitchFamily="34" charset="0"/>
              </a:rPr>
              <a:t>Polystores</a:t>
            </a:r>
            <a:endParaRPr lang="en-US" dirty="0">
              <a:cs typeface="Arial" panose="020B0604020202020204" pitchFamily="34" charset="0"/>
            </a:endParaRPr>
          </a:p>
          <a:p>
            <a:r>
              <a:rPr lang="en-US" dirty="0">
                <a:cs typeface="Arial" panose="020B0604020202020204" pitchFamily="34" charset="0"/>
              </a:rPr>
              <a:t>Web Data Management </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Tree>
    <p:extLst>
      <p:ext uri="{BB962C8B-B14F-4D97-AF65-F5344CB8AC3E}">
        <p14:creationId xmlns:p14="http://schemas.microsoft.com/office/powerpoint/2010/main" val="120132476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Distributed Transaction Processing</a:t>
            </a:r>
          </a:p>
          <a:p>
            <a:pPr lvl="1"/>
            <a:r>
              <a:rPr lang="en-US" dirty="0">
                <a:solidFill>
                  <a:srgbClr val="1771A9"/>
                </a:solidFill>
                <a:cs typeface="Arial" panose="020B0604020202020204" pitchFamily="34" charset="0"/>
              </a:rPr>
              <a:t>Distributed Concurrency Control</a:t>
            </a:r>
          </a:p>
          <a:p>
            <a:pPr lvl="1"/>
            <a:r>
              <a:rPr lang="en-US">
                <a:solidFill>
                  <a:srgbClr val="1771A9"/>
                </a:solidFill>
                <a:cs typeface="Arial" panose="020B0604020202020204" pitchFamily="34" charset="0"/>
              </a:rPr>
              <a:t>Distributed Reliability</a:t>
            </a:r>
            <a:endParaRPr lang="en-US" dirty="0">
              <a:solidFill>
                <a:srgbClr val="1771A9"/>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Tree>
    <p:extLst>
      <p:ext uri="{BB962C8B-B14F-4D97-AF65-F5344CB8AC3E}">
        <p14:creationId xmlns:p14="http://schemas.microsoft.com/office/powerpoint/2010/main" val="3675525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a:ln/>
        </p:spPr>
        <p:txBody>
          <a:bodyPr/>
          <a:lstStyle/>
          <a:p>
            <a:pPr algn="ctr"/>
            <a:r>
              <a:rPr lang="en-US"/>
              <a:t>Transaction</a:t>
            </a:r>
          </a:p>
        </p:txBody>
      </p:sp>
      <p:sp>
        <p:nvSpPr>
          <p:cNvPr id="6147" name="Rectangle 3"/>
          <p:cNvSpPr>
            <a:spLocks noGrp="1" noChangeArrowheads="1"/>
          </p:cNvSpPr>
          <p:nvPr>
            <p:ph idx="1"/>
          </p:nvPr>
        </p:nvSpPr>
        <p:spPr>
          <a:xfrm>
            <a:off x="241101" y="1750219"/>
            <a:ext cx="8643938" cy="1526889"/>
          </a:xfrm>
          <a:noFill/>
          <a:ln/>
        </p:spPr>
        <p:txBody>
          <a:bodyPr/>
          <a:lstStyle/>
          <a:p>
            <a:pPr marL="0" indent="0">
              <a:buNone/>
            </a:pPr>
            <a:r>
              <a:rPr lang="en-US" dirty="0"/>
              <a:t>A transaction is a collection of actions that make consistent transformations of system states while preserving system consistency.</a:t>
            </a:r>
          </a:p>
          <a:p>
            <a:pPr marL="685765" lvl="1" indent="-228588"/>
            <a:r>
              <a:rPr lang="en-US" dirty="0"/>
              <a:t>concurrency transparency</a:t>
            </a:r>
          </a:p>
          <a:p>
            <a:pPr marL="685765" lvl="1" indent="-228588"/>
            <a:r>
              <a:rPr lang="en-US" dirty="0"/>
              <a:t>failure transparency</a:t>
            </a:r>
          </a:p>
        </p:txBody>
      </p:sp>
      <p:pic>
        <p:nvPicPr>
          <p:cNvPr id="3" name="Picture 2" descr="A picture containing bird&#10;&#10;Description automatically generated">
            <a:extLst>
              <a:ext uri="{FF2B5EF4-FFF2-40B4-BE49-F238E27FC236}">
                <a16:creationId xmlns:a16="http://schemas.microsoft.com/office/drawing/2014/main" id="{87AF1BFB-BC96-FD46-8948-489270D806D2}"/>
              </a:ext>
            </a:extLst>
          </p:cNvPr>
          <p:cNvPicPr>
            <a:picLocks noChangeAspect="1"/>
          </p:cNvPicPr>
          <p:nvPr/>
        </p:nvPicPr>
        <p:blipFill>
          <a:blip r:embed="R32045201c9fe477e"/>
          <a:stretch>
            <a:fillRect/>
          </a:stretch>
        </p:blipFill>
        <p:spPr>
          <a:xfrm>
            <a:off x="1547664" y="3717032"/>
            <a:ext cx="6030824" cy="2652656"/>
          </a:xfrm>
          <a:prstGeom prst="rect">
            <a:avLst/>
          </a:prstGeom>
        </p:spPr>
      </p:pic>
      <p:sp>
        <p:nvSpPr>
          <p:cNvPr id="4" name="Footer Placeholder 3">
            <a:extLst>
              <a:ext uri="{FF2B5EF4-FFF2-40B4-BE49-F238E27FC236}">
                <a16:creationId xmlns:a16="http://schemas.microsoft.com/office/drawing/2014/main" id="{86C3C66A-16FC-EA4F-8107-94F141D0A8B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1917F5F-E48B-714B-97D1-510F1A2C2117}"/>
              </a:ext>
            </a:extLst>
          </p:cNvPr>
          <p:cNvSpPr>
            <a:spLocks noGrp="1"/>
          </p:cNvSpPr>
          <p:nvPr>
            <p:ph type="sldNum" sz="quarter" idx="4"/>
          </p:nvPr>
        </p:nvSpPr>
        <p:spPr/>
        <p:txBody>
          <a:bodyPr/>
          <a:lstStyle/>
          <a:p>
            <a:fld id="{FD96158B-4539-3C43-9DE5-94C547866200}" type="slidenum">
              <a:rPr lang="en-US"/>
              <a:t>4</a:t>
            </a:fld>
            <a:endParaRPr lang="en-US"/>
          </a:p>
        </p:txBody>
      </p:sp>
    </p:spTree>
    <p:extLst>
      <p:ext uri="{BB962C8B-B14F-4D97-AF65-F5344CB8AC3E}">
        <p14:creationId xmlns:p14="http://schemas.microsoft.com/office/powerpoint/2010/main" val="29304230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noFill/>
          <a:ln/>
        </p:spPr>
        <p:txBody>
          <a:bodyPr/>
          <a:lstStyle/>
          <a:p>
            <a:r>
              <a:rPr lang="en-US" dirty="0"/>
              <a:t>Transaction Characterization</a:t>
            </a:r>
          </a:p>
        </p:txBody>
      </p:sp>
      <p:sp>
        <p:nvSpPr>
          <p:cNvPr id="17411" name="Rectangle 3"/>
          <p:cNvSpPr>
            <a:spLocks noGrp="1" noChangeArrowheads="1"/>
          </p:cNvSpPr>
          <p:nvPr>
            <p:ph idx="1"/>
          </p:nvPr>
        </p:nvSpPr>
        <p:spPr>
          <a:noFill/>
          <a:ln/>
        </p:spPr>
        <p:txBody>
          <a:bodyPr/>
          <a:lstStyle/>
          <a:p>
            <a:pPr lvl="2">
              <a:lnSpc>
                <a:spcPct val="100000"/>
              </a:lnSpc>
              <a:spcBef>
                <a:spcPct val="10000"/>
              </a:spcBef>
              <a:buFont typeface="Monotype Sorts" charset="2"/>
              <a:buNone/>
            </a:pPr>
            <a:r>
              <a:rPr lang="en-US" sz="1600" b="1" dirty="0" err="1"/>
              <a:t>Begin_transaction</a:t>
            </a:r>
            <a:endParaRPr lang="en-US" sz="1600" dirty="0"/>
          </a:p>
          <a:p>
            <a:pPr lvl="3">
              <a:lnSpc>
                <a:spcPct val="100000"/>
              </a:lnSpc>
              <a:spcBef>
                <a:spcPct val="10000"/>
              </a:spcBef>
              <a:buFont typeface="Monotype Sorts" charset="2"/>
              <a:buNone/>
            </a:pPr>
            <a:r>
              <a:rPr lang="en-US" sz="1400" dirty="0"/>
              <a:t>…</a:t>
            </a:r>
          </a:p>
          <a:p>
            <a:pPr lvl="3">
              <a:lnSpc>
                <a:spcPct val="100000"/>
              </a:lnSpc>
              <a:spcBef>
                <a:spcPct val="10000"/>
              </a:spcBef>
              <a:buFont typeface="Monotype Sorts" charset="2"/>
              <a:buNone/>
            </a:pPr>
            <a:r>
              <a:rPr lang="en-US" sz="1400" b="1" dirty="0"/>
              <a:t>Read</a:t>
            </a:r>
            <a:endParaRPr lang="en-US" sz="1400" dirty="0"/>
          </a:p>
          <a:p>
            <a:pPr lvl="3">
              <a:lnSpc>
                <a:spcPct val="100000"/>
              </a:lnSpc>
              <a:spcBef>
                <a:spcPct val="10000"/>
              </a:spcBef>
              <a:buFont typeface="Monotype Sorts" charset="2"/>
              <a:buNone/>
            </a:pPr>
            <a:r>
              <a:rPr lang="en-US" sz="1400" b="1" dirty="0"/>
              <a:t>Read</a:t>
            </a:r>
          </a:p>
          <a:p>
            <a:pPr lvl="3">
              <a:spcBef>
                <a:spcPct val="10000"/>
              </a:spcBef>
              <a:buNone/>
            </a:pPr>
            <a:r>
              <a:rPr lang="en-US" sz="1400" dirty="0"/>
              <a:t>…</a:t>
            </a:r>
            <a:endParaRPr lang="en-US" sz="1400" b="1" dirty="0"/>
          </a:p>
          <a:p>
            <a:pPr lvl="3">
              <a:lnSpc>
                <a:spcPct val="100000"/>
              </a:lnSpc>
              <a:spcBef>
                <a:spcPct val="10000"/>
              </a:spcBef>
              <a:buFont typeface="Monotype Sorts" charset="2"/>
              <a:buNone/>
            </a:pPr>
            <a:r>
              <a:rPr lang="en-US" sz="1400" b="1" dirty="0"/>
              <a:t>Write</a:t>
            </a:r>
            <a:endParaRPr lang="en-US" sz="1400" dirty="0"/>
          </a:p>
          <a:p>
            <a:pPr lvl="3">
              <a:lnSpc>
                <a:spcPct val="100000"/>
              </a:lnSpc>
              <a:spcBef>
                <a:spcPct val="10000"/>
              </a:spcBef>
              <a:buFont typeface="Monotype Sorts" charset="2"/>
              <a:buNone/>
            </a:pPr>
            <a:r>
              <a:rPr lang="en-US" sz="1400" b="1" dirty="0"/>
              <a:t>Read</a:t>
            </a:r>
          </a:p>
          <a:p>
            <a:pPr lvl="3">
              <a:lnSpc>
                <a:spcPct val="100000"/>
              </a:lnSpc>
              <a:spcBef>
                <a:spcPct val="10000"/>
              </a:spcBef>
              <a:buFont typeface="Monotype Sorts" charset="2"/>
              <a:buNone/>
            </a:pPr>
            <a:r>
              <a:rPr lang="en-US" sz="1400" dirty="0"/>
              <a:t>…</a:t>
            </a:r>
          </a:p>
          <a:p>
            <a:pPr lvl="2">
              <a:spcBef>
                <a:spcPct val="10000"/>
              </a:spcBef>
              <a:buNone/>
            </a:pPr>
            <a:r>
              <a:rPr lang="en-US" sz="1600" b="1" dirty="0"/>
              <a:t>Commit</a:t>
            </a:r>
            <a:endParaRPr lang="en-US" sz="1600" dirty="0"/>
          </a:p>
          <a:p>
            <a:r>
              <a:rPr lang="en-US" sz="2000" dirty="0"/>
              <a:t>Read set (RS)</a:t>
            </a:r>
          </a:p>
          <a:p>
            <a:pPr lvl="1"/>
            <a:r>
              <a:rPr lang="en-US" sz="1800" dirty="0"/>
              <a:t>The set of data items that are read by a transaction</a:t>
            </a:r>
          </a:p>
          <a:p>
            <a:r>
              <a:rPr lang="en-US" sz="2000" dirty="0"/>
              <a:t>Write set (WS)</a:t>
            </a:r>
          </a:p>
          <a:p>
            <a:pPr lvl="1"/>
            <a:r>
              <a:rPr lang="en-US" sz="1800" dirty="0"/>
              <a:t>The set of data items whose values are changed by this transaction</a:t>
            </a:r>
          </a:p>
          <a:p>
            <a:r>
              <a:rPr lang="en-US" sz="2000" dirty="0"/>
              <a:t>Base set (BS)</a:t>
            </a:r>
          </a:p>
          <a:p>
            <a:pPr lvl="1"/>
            <a:r>
              <a:rPr lang="en-US" sz="1800" dirty="0"/>
              <a:t>RS </a:t>
            </a:r>
            <a:r>
              <a:rPr lang="en-US" sz="1800" dirty="0">
                <a:latin typeface="Symbol" charset="2"/>
              </a:rPr>
              <a:t>∪</a:t>
            </a:r>
            <a:r>
              <a:rPr lang="en-US" sz="1800" dirty="0"/>
              <a:t> WS</a:t>
            </a:r>
          </a:p>
        </p:txBody>
      </p:sp>
      <p:sp>
        <p:nvSpPr>
          <p:cNvPr id="2" name="Footer Placeholder 1">
            <a:extLst>
              <a:ext uri="{FF2B5EF4-FFF2-40B4-BE49-F238E27FC236}">
                <a16:creationId xmlns:a16="http://schemas.microsoft.com/office/drawing/2014/main" id="{76150F3E-07B7-CA43-95E5-8A7FCC0A646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F020C7B-381B-AE48-BB1B-7C2D50D5AB55}"/>
              </a:ext>
            </a:extLst>
          </p:cNvPr>
          <p:cNvSpPr>
            <a:spLocks noGrp="1"/>
          </p:cNvSpPr>
          <p:nvPr>
            <p:ph type="sldNum" sz="quarter" idx="4"/>
          </p:nvPr>
        </p:nvSpPr>
        <p:spPr/>
        <p:txBody>
          <a:bodyPr/>
          <a:lstStyle/>
          <a:p>
            <a:fld id="{FD96158B-4539-3C43-9DE5-94C547866200}" type="slidenum">
              <a:rPr lang="en-US"/>
              <a:t>5</a:t>
            </a:fld>
            <a:endParaRPr lang="en-US"/>
          </a:p>
        </p:txBody>
      </p:sp>
    </p:spTree>
    <p:extLst>
      <p:ext uri="{BB962C8B-B14F-4D97-AF65-F5344CB8AC3E}">
        <p14:creationId xmlns:p14="http://schemas.microsoft.com/office/powerpoint/2010/main" val="29466143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Principles of Transactions</a:t>
            </a:r>
          </a:p>
        </p:txBody>
      </p:sp>
      <p:sp>
        <p:nvSpPr>
          <p:cNvPr id="22530" name="Rectangle 2"/>
          <p:cNvSpPr>
            <a:spLocks noGrp="1" noChangeArrowheads="1"/>
          </p:cNvSpPr>
          <p:nvPr>
            <p:ph idx="1"/>
          </p:nvPr>
        </p:nvSpPr>
        <p:spPr>
          <a:noFill/>
          <a:ln/>
        </p:spPr>
        <p:txBody>
          <a:bodyPr/>
          <a:lstStyle/>
          <a:p>
            <a:pPr>
              <a:lnSpc>
                <a:spcPct val="80000"/>
              </a:lnSpc>
              <a:buFont typeface="Monotype Sorts" charset="2"/>
              <a:buNone/>
            </a:pPr>
            <a:r>
              <a:rPr lang="en-US" sz="5414" b="1" dirty="0">
                <a:solidFill>
                  <a:schemeClr val="hlink"/>
                </a:solidFill>
              </a:rPr>
              <a:t>A</a:t>
            </a:r>
            <a:r>
              <a:rPr lang="en-US" b="1" dirty="0"/>
              <a:t>TOMICITY</a:t>
            </a:r>
          </a:p>
          <a:p>
            <a:pPr lvl="1">
              <a:lnSpc>
                <a:spcPct val="80000"/>
              </a:lnSpc>
            </a:pPr>
            <a:r>
              <a:rPr lang="en-US" dirty="0"/>
              <a:t>all or nothing</a:t>
            </a:r>
          </a:p>
          <a:p>
            <a:pPr>
              <a:lnSpc>
                <a:spcPct val="80000"/>
              </a:lnSpc>
              <a:buFont typeface="Monotype Sorts" charset="2"/>
              <a:buNone/>
            </a:pPr>
            <a:r>
              <a:rPr lang="en-US" sz="5414" b="1" dirty="0">
                <a:solidFill>
                  <a:schemeClr val="hlink"/>
                </a:solidFill>
              </a:rPr>
              <a:t>C</a:t>
            </a:r>
            <a:r>
              <a:rPr lang="en-US" b="1" dirty="0"/>
              <a:t>ONSISTENCY</a:t>
            </a:r>
            <a:endParaRPr lang="en-US" dirty="0"/>
          </a:p>
          <a:p>
            <a:pPr lvl="1">
              <a:lnSpc>
                <a:spcPct val="80000"/>
              </a:lnSpc>
            </a:pPr>
            <a:r>
              <a:rPr lang="en-US" dirty="0"/>
              <a:t>no violation of integrity constraints</a:t>
            </a:r>
          </a:p>
          <a:p>
            <a:pPr>
              <a:lnSpc>
                <a:spcPct val="80000"/>
              </a:lnSpc>
              <a:buFont typeface="Monotype Sorts" charset="2"/>
              <a:buNone/>
            </a:pPr>
            <a:r>
              <a:rPr lang="en-US" sz="5414" b="1" dirty="0">
                <a:solidFill>
                  <a:schemeClr val="hlink"/>
                </a:solidFill>
              </a:rPr>
              <a:t>I</a:t>
            </a:r>
            <a:r>
              <a:rPr lang="en-US" b="1" dirty="0"/>
              <a:t>SOLATION</a:t>
            </a:r>
            <a:endParaRPr lang="en-US" dirty="0"/>
          </a:p>
          <a:p>
            <a:pPr lvl="1">
              <a:lnSpc>
                <a:spcPct val="80000"/>
              </a:lnSpc>
            </a:pPr>
            <a:r>
              <a:rPr lang="en-US" dirty="0"/>
              <a:t>concurrent changes invisible </a:t>
            </a:r>
            <a:r>
              <a:rPr lang="en-US" dirty="0">
                <a:sym typeface="Symbol"/>
              </a:rPr>
              <a:t></a:t>
            </a:r>
            <a:r>
              <a:rPr lang="en-US" dirty="0"/>
              <a:t> </a:t>
            </a:r>
            <a:r>
              <a:rPr lang="en-US" dirty="0" err="1"/>
              <a:t>serializable</a:t>
            </a:r>
            <a:endParaRPr lang="en-US" dirty="0"/>
          </a:p>
          <a:p>
            <a:pPr>
              <a:lnSpc>
                <a:spcPct val="80000"/>
              </a:lnSpc>
              <a:buFont typeface="Monotype Sorts" charset="2"/>
              <a:buNone/>
            </a:pPr>
            <a:r>
              <a:rPr lang="en-US" sz="5414" b="1" dirty="0">
                <a:solidFill>
                  <a:schemeClr val="hlink"/>
                </a:solidFill>
              </a:rPr>
              <a:t>D</a:t>
            </a:r>
            <a:r>
              <a:rPr lang="en-US" b="1" dirty="0"/>
              <a:t>URABILITY</a:t>
            </a:r>
          </a:p>
          <a:p>
            <a:pPr lvl="1">
              <a:lnSpc>
                <a:spcPct val="80000"/>
              </a:lnSpc>
            </a:pPr>
            <a:r>
              <a:rPr lang="en-US" dirty="0"/>
              <a:t>committed updates persist</a:t>
            </a:r>
          </a:p>
        </p:txBody>
      </p:sp>
      <p:sp>
        <p:nvSpPr>
          <p:cNvPr id="2" name="Footer Placeholder 1">
            <a:extLst>
              <a:ext uri="{FF2B5EF4-FFF2-40B4-BE49-F238E27FC236}">
                <a16:creationId xmlns:a16="http://schemas.microsoft.com/office/drawing/2014/main" id="{06DA1F2C-9F40-0A40-AB30-1CCC613E905A}"/>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31D13221-BD9A-F345-9CF3-A4076477204D}"/>
              </a:ext>
            </a:extLst>
          </p:cNvPr>
          <p:cNvSpPr>
            <a:spLocks noGrp="1"/>
          </p:cNvSpPr>
          <p:nvPr>
            <p:ph type="sldNum" sz="quarter" idx="4"/>
          </p:nvPr>
        </p:nvSpPr>
        <p:spPr/>
        <p:txBody>
          <a:bodyPr/>
          <a:lstStyle/>
          <a:p>
            <a:fld id="{FD96158B-4539-3C43-9DE5-94C547866200}" type="slidenum">
              <a:rPr lang="en-US"/>
              <a:t>6</a:t>
            </a:fld>
            <a:endParaRPr lang="en-US"/>
          </a:p>
        </p:txBody>
      </p:sp>
    </p:spTree>
    <p:extLst>
      <p:ext uri="{BB962C8B-B14F-4D97-AF65-F5344CB8AC3E}">
        <p14:creationId xmlns:p14="http://schemas.microsoft.com/office/powerpoint/2010/main" val="1590325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Transparency</a:t>
            </a:r>
          </a:p>
        </p:txBody>
      </p:sp>
      <p:sp>
        <p:nvSpPr>
          <p:cNvPr id="5" name="Content Placeholder 4"/>
          <p:cNvSpPr>
            <a:spLocks noGrp="1"/>
          </p:cNvSpPr>
          <p:nvPr>
            <p:ph idx="1"/>
          </p:nvPr>
        </p:nvSpPr>
        <p:spPr/>
        <p:txBody>
          <a:bodyPr/>
          <a:lstStyle/>
          <a:p>
            <a:r>
              <a:rPr lang="en-US" dirty="0"/>
              <a:t>Data independence</a:t>
            </a:r>
          </a:p>
          <a:p>
            <a:r>
              <a:rPr lang="en-US" dirty="0"/>
              <a:t>Network transparency (or distribution transparency)</a:t>
            </a:r>
          </a:p>
          <a:p>
            <a:pPr lvl="1"/>
            <a:r>
              <a:rPr lang="en-US" dirty="0"/>
              <a:t>Location transparency</a:t>
            </a:r>
          </a:p>
          <a:p>
            <a:pPr lvl="1"/>
            <a:r>
              <a:rPr lang="en-US" dirty="0"/>
              <a:t>Fragmentation transparency</a:t>
            </a:r>
          </a:p>
          <a:p>
            <a:r>
              <a:rPr lang="en-US" dirty="0"/>
              <a:t>Fragmentation transparency</a:t>
            </a:r>
          </a:p>
          <a:p>
            <a:r>
              <a:rPr lang="en-US" dirty="0"/>
              <a:t>Replication transparency</a:t>
            </a:r>
          </a:p>
        </p:txBody>
      </p:sp>
      <p:sp>
        <p:nvSpPr>
          <p:cNvPr id="3" name="Footer Placeholder 2">
            <a:extLst>
              <a:ext uri="{FF2B5EF4-FFF2-40B4-BE49-F238E27FC236}">
                <a16:creationId xmlns:a16="http://schemas.microsoft.com/office/drawing/2014/main" id="{F8939A7A-BA87-6D46-9F20-D1FECA455DC4}"/>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C4C8C76C-4E83-2F43-9E5E-4284E83A9D65}"/>
              </a:ext>
            </a:extLst>
          </p:cNvPr>
          <p:cNvSpPr>
            <a:spLocks noGrp="1"/>
          </p:cNvSpPr>
          <p:nvPr>
            <p:ph type="sldNum" sz="quarter" idx="4"/>
          </p:nvPr>
        </p:nvSpPr>
        <p:spPr/>
        <p:txBody>
          <a:bodyPr/>
          <a:lstStyle/>
          <a:p>
            <a:fld id="{FD96158B-4539-3C43-9DE5-94C547866200}" type="slidenum">
              <a:rPr lang="en-US"/>
              <a:t>26</a:t>
            </a:fld>
            <a:endParaRPr lang="en-US"/>
          </a:p>
        </p:txBody>
      </p:sp>
    </p:spTree>
    <p:extLst>
      <p:ext uri="{BB962C8B-B14F-4D97-AF65-F5344CB8AC3E}">
        <p14:creationId xmlns:p14="http://schemas.microsoft.com/office/powerpoint/2010/main" val="19787190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noFill/>
          <a:ln/>
        </p:spPr>
        <p:txBody>
          <a:bodyPr/>
          <a:lstStyle/>
          <a:p>
            <a:r>
              <a:rPr lang="en-US"/>
              <a:t>Transactions Provide…</a:t>
            </a:r>
          </a:p>
        </p:txBody>
      </p:sp>
      <p:sp>
        <p:nvSpPr>
          <p:cNvPr id="38915" name="Rectangle 3"/>
          <p:cNvSpPr>
            <a:spLocks noGrp="1" noChangeArrowheads="1"/>
          </p:cNvSpPr>
          <p:nvPr>
            <p:ph idx="1"/>
          </p:nvPr>
        </p:nvSpPr>
        <p:spPr>
          <a:noFill/>
          <a:ln/>
        </p:spPr>
        <p:txBody>
          <a:bodyPr/>
          <a:lstStyle/>
          <a:p>
            <a:pPr>
              <a:lnSpc>
                <a:spcPct val="100000"/>
              </a:lnSpc>
              <a:spcBef>
                <a:spcPct val="75000"/>
              </a:spcBef>
            </a:pPr>
            <a:r>
              <a:rPr lang="en-US" i="1" dirty="0">
                <a:solidFill>
                  <a:schemeClr val="hlink"/>
                </a:solidFill>
              </a:rPr>
              <a:t>Atomic</a:t>
            </a:r>
            <a:r>
              <a:rPr lang="en-US" dirty="0"/>
              <a:t> and </a:t>
            </a:r>
            <a:r>
              <a:rPr lang="en-US" i="1" dirty="0">
                <a:solidFill>
                  <a:schemeClr val="hlink"/>
                </a:solidFill>
              </a:rPr>
              <a:t>reliable</a:t>
            </a:r>
            <a:r>
              <a:rPr lang="en-US" dirty="0"/>
              <a:t> execution in the presence of  failures</a:t>
            </a:r>
          </a:p>
          <a:p>
            <a:pPr>
              <a:lnSpc>
                <a:spcPct val="100000"/>
              </a:lnSpc>
              <a:spcBef>
                <a:spcPct val="75000"/>
              </a:spcBef>
            </a:pPr>
            <a:r>
              <a:rPr lang="en-US" i="1" dirty="0">
                <a:solidFill>
                  <a:schemeClr val="hlink"/>
                </a:solidFill>
              </a:rPr>
              <a:t>Correct</a:t>
            </a:r>
            <a:r>
              <a:rPr lang="en-US" dirty="0"/>
              <a:t> execution in the presence of multiple user accesses </a:t>
            </a:r>
          </a:p>
          <a:p>
            <a:pPr>
              <a:lnSpc>
                <a:spcPct val="100000"/>
              </a:lnSpc>
              <a:spcBef>
                <a:spcPct val="75000"/>
              </a:spcBef>
            </a:pPr>
            <a:r>
              <a:rPr lang="en-US" dirty="0"/>
              <a:t>Correct management of </a:t>
            </a:r>
            <a:r>
              <a:rPr lang="en-US" i="1" dirty="0">
                <a:solidFill>
                  <a:schemeClr val="hlink"/>
                </a:solidFill>
              </a:rPr>
              <a:t>replicas</a:t>
            </a:r>
            <a:r>
              <a:rPr lang="en-US" i="1" dirty="0"/>
              <a:t> </a:t>
            </a:r>
            <a:r>
              <a:rPr lang="en-US" dirty="0"/>
              <a:t>(if they support it) </a:t>
            </a:r>
          </a:p>
        </p:txBody>
      </p:sp>
      <p:sp>
        <p:nvSpPr>
          <p:cNvPr id="2" name="Footer Placeholder 1">
            <a:extLst>
              <a:ext uri="{FF2B5EF4-FFF2-40B4-BE49-F238E27FC236}">
                <a16:creationId xmlns:a16="http://schemas.microsoft.com/office/drawing/2014/main" id="{473EE0C6-6CBC-7646-8FA4-F78BFB83BA0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C5B16C6-2CC4-FD4A-8D51-7689B1119F77}"/>
              </a:ext>
            </a:extLst>
          </p:cNvPr>
          <p:cNvSpPr>
            <a:spLocks noGrp="1"/>
          </p:cNvSpPr>
          <p:nvPr>
            <p:ph type="sldNum" sz="quarter" idx="4"/>
          </p:nvPr>
        </p:nvSpPr>
        <p:spPr/>
        <p:txBody>
          <a:bodyPr/>
          <a:lstStyle/>
          <a:p>
            <a:fld id="{FD96158B-4539-3C43-9DE5-94C547866200}" type="slidenum">
              <a:rPr lang="en-US"/>
              <a:t>7</a:t>
            </a:fld>
            <a:endParaRPr lang="en-US"/>
          </a:p>
        </p:txBody>
      </p:sp>
    </p:spTree>
    <p:extLst>
      <p:ext uri="{BB962C8B-B14F-4D97-AF65-F5344CB8AC3E}">
        <p14:creationId xmlns:p14="http://schemas.microsoft.com/office/powerpoint/2010/main" val="15478159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noFill/>
          <a:ln/>
        </p:spPr>
        <p:txBody>
          <a:bodyPr/>
          <a:lstStyle/>
          <a:p>
            <a:r>
              <a:rPr lang="en-US" dirty="0"/>
              <a:t>Distributed TM Architecture</a:t>
            </a:r>
          </a:p>
        </p:txBody>
      </p:sp>
      <p:pic>
        <p:nvPicPr>
          <p:cNvPr id="3" name="Picture 2" descr="A screenshot of a cell phone&#10;&#10;Description automatically generated">
            <a:extLst>
              <a:ext uri="{FF2B5EF4-FFF2-40B4-BE49-F238E27FC236}">
                <a16:creationId xmlns:a16="http://schemas.microsoft.com/office/drawing/2014/main" id="{8A93E41D-722F-5748-97AC-CEA8971B4D3C}"/>
              </a:ext>
            </a:extLst>
          </p:cNvPr>
          <p:cNvPicPr>
            <a:picLocks noChangeAspect="1"/>
          </p:cNvPicPr>
          <p:nvPr/>
        </p:nvPicPr>
        <p:blipFill>
          <a:blip r:embed="Rca6172a7d3594486"/>
          <a:stretch>
            <a:fillRect/>
          </a:stretch>
        </p:blipFill>
        <p:spPr>
          <a:xfrm>
            <a:off x="1475655" y="1546759"/>
            <a:ext cx="5894875" cy="4258505"/>
          </a:xfrm>
          <a:prstGeom prst="rect">
            <a:avLst/>
          </a:prstGeom>
        </p:spPr>
      </p:pic>
      <p:sp>
        <p:nvSpPr>
          <p:cNvPr id="4" name="Footer Placeholder 3">
            <a:extLst>
              <a:ext uri="{FF2B5EF4-FFF2-40B4-BE49-F238E27FC236}">
                <a16:creationId xmlns:a16="http://schemas.microsoft.com/office/drawing/2014/main" id="{469A38A8-F0CF-194E-82E3-A7CCFDEEBE3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6FBE598-B430-3A4E-B939-9FC8C907CD49}"/>
              </a:ext>
            </a:extLst>
          </p:cNvPr>
          <p:cNvSpPr>
            <a:spLocks noGrp="1"/>
          </p:cNvSpPr>
          <p:nvPr>
            <p:ph type="sldNum" sz="quarter" idx="4"/>
          </p:nvPr>
        </p:nvSpPr>
        <p:spPr/>
        <p:txBody>
          <a:bodyPr/>
          <a:lstStyle/>
          <a:p>
            <a:fld id="{FD96158B-4539-3C43-9DE5-94C547866200}" type="slidenum">
              <a:rPr lang="en-US"/>
              <a:t>8</a:t>
            </a:fld>
            <a:endParaRPr lang="en-US"/>
          </a:p>
        </p:txBody>
      </p:sp>
    </p:spTree>
    <p:extLst>
      <p:ext uri="{BB962C8B-B14F-4D97-AF65-F5344CB8AC3E}">
        <p14:creationId xmlns:p14="http://schemas.microsoft.com/office/powerpoint/2010/main" val="33920055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Distributed Transaction Processing</a:t>
            </a:r>
          </a:p>
          <a:p>
            <a:pPr lvl="1"/>
            <a:r>
              <a:rPr lang="en-US" dirty="0">
                <a:solidFill>
                  <a:srgbClr val="1771A9"/>
                </a:solidFill>
                <a:cs typeface="Arial" panose="020B0604020202020204" pitchFamily="34" charset="0"/>
              </a:rPr>
              <a:t>Distributed Concurrency Control</a:t>
            </a:r>
          </a:p>
          <a:p>
            <a:pPr lvl="1"/>
            <a:r>
              <a:rPr lang="en-US" dirty="0">
                <a:solidFill>
                  <a:srgbClr val="1771A9">
                    <a:alpha val="25000"/>
                  </a:srgbClr>
                </a:solidFill>
                <a:cs typeface="Arial" panose="020B0604020202020204" pitchFamily="34" charset="0"/>
              </a:rPr>
              <a:t>Distributed Reliability</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9</a:t>
            </a:fld>
            <a:endParaRPr lang="en-US"/>
          </a:p>
        </p:txBody>
      </p:sp>
    </p:spTree>
    <p:extLst>
      <p:ext uri="{BB962C8B-B14F-4D97-AF65-F5344CB8AC3E}">
        <p14:creationId xmlns:p14="http://schemas.microsoft.com/office/powerpoint/2010/main" val="27857689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noFill/>
          <a:ln/>
        </p:spPr>
        <p:txBody>
          <a:bodyPr/>
          <a:lstStyle/>
          <a:p>
            <a:r>
              <a:rPr lang="en-US"/>
              <a:t>Concurrency Control</a:t>
            </a:r>
          </a:p>
        </p:txBody>
      </p:sp>
      <p:sp>
        <p:nvSpPr>
          <p:cNvPr id="50179" name="Rectangle 3"/>
          <p:cNvSpPr>
            <a:spLocks noGrp="1" noChangeArrowheads="1"/>
          </p:cNvSpPr>
          <p:nvPr>
            <p:ph idx="1"/>
          </p:nvPr>
        </p:nvSpPr>
        <p:spPr>
          <a:noFill/>
          <a:ln/>
        </p:spPr>
        <p:txBody>
          <a:bodyPr/>
          <a:lstStyle/>
          <a:p>
            <a:pPr>
              <a:lnSpc>
                <a:spcPct val="100000"/>
              </a:lnSpc>
            </a:pPr>
            <a:r>
              <a:rPr lang="en-US" dirty="0"/>
              <a:t>The problem of synchronizing concurrent transactions such that the consistency of the database is maintained while, at the same time, maximum degree of concurrency is achieved.</a:t>
            </a:r>
          </a:p>
          <a:p>
            <a:pPr>
              <a:lnSpc>
                <a:spcPct val="100000"/>
              </a:lnSpc>
            </a:pPr>
            <a:r>
              <a:rPr lang="en-US" dirty="0"/>
              <a:t>Enforce </a:t>
            </a:r>
            <a:r>
              <a:rPr lang="en-US" dirty="0">
                <a:solidFill>
                  <a:srgbClr val="0432FF"/>
                </a:solidFill>
              </a:rPr>
              <a:t>isolation</a:t>
            </a:r>
            <a:r>
              <a:rPr lang="en-US" dirty="0"/>
              <a:t> property</a:t>
            </a:r>
          </a:p>
          <a:p>
            <a:pPr>
              <a:lnSpc>
                <a:spcPct val="100000"/>
              </a:lnSpc>
            </a:pPr>
            <a:r>
              <a:rPr lang="en-US" dirty="0"/>
              <a:t>Anomalies:</a:t>
            </a:r>
          </a:p>
          <a:p>
            <a:pPr lvl="1">
              <a:lnSpc>
                <a:spcPct val="100000"/>
              </a:lnSpc>
            </a:pPr>
            <a:r>
              <a:rPr lang="en-US" dirty="0">
                <a:solidFill>
                  <a:schemeClr val="tx2"/>
                </a:solidFill>
              </a:rPr>
              <a:t>Lost updates</a:t>
            </a:r>
            <a:endParaRPr lang="en-US" dirty="0"/>
          </a:p>
          <a:p>
            <a:pPr lvl="2">
              <a:lnSpc>
                <a:spcPct val="100000"/>
              </a:lnSpc>
            </a:pPr>
            <a:r>
              <a:rPr lang="en-US" dirty="0"/>
              <a:t>The effects of some transactions are not reflected on the database.</a:t>
            </a:r>
          </a:p>
          <a:p>
            <a:pPr lvl="1">
              <a:lnSpc>
                <a:spcPct val="100000"/>
              </a:lnSpc>
            </a:pPr>
            <a:r>
              <a:rPr lang="en-US" dirty="0">
                <a:solidFill>
                  <a:schemeClr val="tx2"/>
                </a:solidFill>
              </a:rPr>
              <a:t>Inconsistent retrievals</a:t>
            </a:r>
            <a:endParaRPr lang="en-US" dirty="0"/>
          </a:p>
          <a:p>
            <a:pPr lvl="2">
              <a:lnSpc>
                <a:spcPct val="100000"/>
              </a:lnSpc>
            </a:pPr>
            <a:r>
              <a:rPr lang="en-US" dirty="0"/>
              <a:t>A transaction, if it reads the same data item more than once, should always read the same value.</a:t>
            </a:r>
          </a:p>
        </p:txBody>
      </p:sp>
      <p:sp>
        <p:nvSpPr>
          <p:cNvPr id="2" name="Footer Placeholder 1">
            <a:extLst>
              <a:ext uri="{FF2B5EF4-FFF2-40B4-BE49-F238E27FC236}">
                <a16:creationId xmlns:a16="http://schemas.microsoft.com/office/drawing/2014/main" id="{67EDA608-6895-A54C-B522-FCB2B904A39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648B38F-50D4-214B-9C77-AFCD9643AD06}"/>
              </a:ext>
            </a:extLst>
          </p:cNvPr>
          <p:cNvSpPr>
            <a:spLocks noGrp="1"/>
          </p:cNvSpPr>
          <p:nvPr>
            <p:ph type="sldNum" sz="quarter" idx="4"/>
          </p:nvPr>
        </p:nvSpPr>
        <p:spPr/>
        <p:txBody>
          <a:bodyPr/>
          <a:lstStyle/>
          <a:p>
            <a:fld id="{FD96158B-4539-3C43-9DE5-94C547866200}" type="slidenum">
              <a:rPr lang="en-US"/>
              <a:t>10</a:t>
            </a:fld>
            <a:endParaRPr lang="en-US"/>
          </a:p>
        </p:txBody>
      </p:sp>
    </p:spTree>
    <p:extLst>
      <p:ext uri="{BB962C8B-B14F-4D97-AF65-F5344CB8AC3E}">
        <p14:creationId xmlns:p14="http://schemas.microsoft.com/office/powerpoint/2010/main" val="15307435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noFill/>
          <a:ln/>
        </p:spPr>
        <p:txBody>
          <a:bodyPr/>
          <a:lstStyle/>
          <a:p>
            <a:r>
              <a:rPr lang="en-US"/>
              <a:t>Serializability in Distributed DBMS</a:t>
            </a:r>
          </a:p>
        </p:txBody>
      </p:sp>
      <p:sp>
        <p:nvSpPr>
          <p:cNvPr id="64515" name="Rectangle 3"/>
          <p:cNvSpPr>
            <a:spLocks noGrp="1" noChangeArrowheads="1"/>
          </p:cNvSpPr>
          <p:nvPr>
            <p:ph idx="1"/>
          </p:nvPr>
        </p:nvSpPr>
        <p:spPr>
          <a:noFill/>
          <a:ln/>
        </p:spPr>
        <p:txBody>
          <a:bodyPr/>
          <a:lstStyle/>
          <a:p>
            <a:pPr>
              <a:lnSpc>
                <a:spcPct val="100000"/>
              </a:lnSpc>
              <a:spcBef>
                <a:spcPct val="50000"/>
              </a:spcBef>
            </a:pPr>
            <a:r>
              <a:rPr lang="en-US" dirty="0"/>
              <a:t>Two histories have to be considered:</a:t>
            </a:r>
          </a:p>
          <a:p>
            <a:pPr lvl="1">
              <a:lnSpc>
                <a:spcPct val="100000"/>
              </a:lnSpc>
              <a:spcBef>
                <a:spcPct val="50000"/>
              </a:spcBef>
            </a:pPr>
            <a:r>
              <a:rPr lang="en-US" dirty="0"/>
              <a:t>local histories </a:t>
            </a:r>
          </a:p>
          <a:p>
            <a:pPr lvl="1">
              <a:lnSpc>
                <a:spcPct val="100000"/>
              </a:lnSpc>
              <a:spcBef>
                <a:spcPct val="50000"/>
              </a:spcBef>
            </a:pPr>
            <a:r>
              <a:rPr lang="en-US" dirty="0"/>
              <a:t>global history</a:t>
            </a:r>
          </a:p>
          <a:p>
            <a:pPr>
              <a:lnSpc>
                <a:spcPct val="100000"/>
              </a:lnSpc>
              <a:spcBef>
                <a:spcPct val="50000"/>
              </a:spcBef>
            </a:pPr>
            <a:r>
              <a:rPr lang="en-US" dirty="0"/>
              <a:t>For global transactions (i.e., global history)  to be </a:t>
            </a:r>
            <a:r>
              <a:rPr lang="en-US" dirty="0">
                <a:solidFill>
                  <a:srgbClr val="FF0000"/>
                </a:solidFill>
              </a:rPr>
              <a:t>serializable</a:t>
            </a:r>
            <a:r>
              <a:rPr lang="en-US" dirty="0"/>
              <a:t>, two conditions are necessary:</a:t>
            </a:r>
          </a:p>
          <a:p>
            <a:pPr lvl="1">
              <a:lnSpc>
                <a:spcPct val="100000"/>
              </a:lnSpc>
              <a:spcBef>
                <a:spcPct val="50000"/>
              </a:spcBef>
            </a:pPr>
            <a:r>
              <a:rPr lang="en-US" dirty="0"/>
              <a:t>Each local history should be serializable → </a:t>
            </a:r>
            <a:r>
              <a:rPr lang="en-US" dirty="0">
                <a:solidFill>
                  <a:srgbClr val="0432FF"/>
                </a:solidFill>
              </a:rPr>
              <a:t>local serializability</a:t>
            </a:r>
          </a:p>
          <a:p>
            <a:pPr lvl="1">
              <a:lnSpc>
                <a:spcPct val="100000"/>
              </a:lnSpc>
              <a:spcBef>
                <a:spcPct val="50000"/>
              </a:spcBef>
            </a:pPr>
            <a:r>
              <a:rPr lang="en-US" dirty="0"/>
              <a:t>Two conflicting operations should be in the same relative order in all of the local histories where they appear together →     </a:t>
            </a:r>
            <a:r>
              <a:rPr lang="en-US" dirty="0">
                <a:solidFill>
                  <a:srgbClr val="0432FF"/>
                </a:solidFill>
              </a:rPr>
              <a:t>global serializability</a:t>
            </a:r>
          </a:p>
        </p:txBody>
      </p:sp>
      <p:sp>
        <p:nvSpPr>
          <p:cNvPr id="2" name="Footer Placeholder 1">
            <a:extLst>
              <a:ext uri="{FF2B5EF4-FFF2-40B4-BE49-F238E27FC236}">
                <a16:creationId xmlns:a16="http://schemas.microsoft.com/office/drawing/2014/main" id="{232ECA5D-E9CD-3B40-8804-122FC621C3A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5B386A0-EF1E-6443-AF1E-FFDEC4C40B30}"/>
              </a:ext>
            </a:extLst>
          </p:cNvPr>
          <p:cNvSpPr>
            <a:spLocks noGrp="1"/>
          </p:cNvSpPr>
          <p:nvPr>
            <p:ph type="sldNum" sz="quarter" idx="4"/>
          </p:nvPr>
        </p:nvSpPr>
        <p:spPr/>
        <p:txBody>
          <a:bodyPr/>
          <a:lstStyle/>
          <a:p>
            <a:fld id="{FD96158B-4539-3C43-9DE5-94C547866200}" type="slidenum">
              <a:rPr lang="en-US"/>
              <a:t>11</a:t>
            </a:fld>
            <a:endParaRPr lang="en-US"/>
          </a:p>
        </p:txBody>
      </p:sp>
    </p:spTree>
    <p:extLst>
      <p:ext uri="{BB962C8B-B14F-4D97-AF65-F5344CB8AC3E}">
        <p14:creationId xmlns:p14="http://schemas.microsoft.com/office/powerpoint/2010/main" val="322273511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noFill/>
          <a:ln/>
        </p:spPr>
        <p:txBody>
          <a:bodyPr/>
          <a:lstStyle/>
          <a:p>
            <a:r>
              <a:rPr lang="en-US"/>
              <a:t>Global Non-serializability </a:t>
            </a:r>
          </a:p>
        </p:txBody>
      </p:sp>
      <p:sp>
        <p:nvSpPr>
          <p:cNvPr id="2" name="Content Placeholder 1"/>
          <p:cNvSpPr>
            <a:spLocks noGrp="1"/>
          </p:cNvSpPr>
          <p:nvPr>
            <p:ph idx="1"/>
          </p:nvPr>
        </p:nvSpPr>
        <p:spPr>
          <a:xfrm>
            <a:off x="217766" y="4188459"/>
            <a:ext cx="8643938" cy="1223106"/>
          </a:xfrm>
        </p:spPr>
        <p:txBody>
          <a:bodyPr/>
          <a:lstStyle/>
          <a:p>
            <a:r>
              <a:rPr lang="en-US" i="1" dirty="0">
                <a:solidFill>
                  <a:schemeClr val="tx2"/>
                </a:solidFill>
              </a:rPr>
              <a:t>x</a:t>
            </a:r>
            <a:r>
              <a:rPr lang="en-US" dirty="0">
                <a:solidFill>
                  <a:schemeClr val="tx2"/>
                </a:solidFill>
              </a:rPr>
              <a:t> stored at Site 1, </a:t>
            </a:r>
            <a:r>
              <a:rPr lang="en-US" i="1" dirty="0">
                <a:solidFill>
                  <a:schemeClr val="tx2"/>
                </a:solidFill>
              </a:rPr>
              <a:t>y</a:t>
            </a:r>
            <a:r>
              <a:rPr lang="en-US" dirty="0">
                <a:solidFill>
                  <a:schemeClr val="tx2"/>
                </a:solidFill>
              </a:rPr>
              <a:t> stored at Site 2</a:t>
            </a:r>
          </a:p>
          <a:p>
            <a:r>
              <a:rPr lang="en-US" i="1" dirty="0">
                <a:solidFill>
                  <a:schemeClr val="tx2"/>
                </a:solidFill>
              </a:rPr>
              <a:t>LH</a:t>
            </a:r>
            <a:r>
              <a:rPr lang="en-US" baseline="-25000" dirty="0">
                <a:solidFill>
                  <a:schemeClr val="tx2"/>
                </a:solidFill>
              </a:rPr>
              <a:t>1</a:t>
            </a:r>
            <a:r>
              <a:rPr lang="en-US" dirty="0">
                <a:solidFill>
                  <a:schemeClr val="tx2"/>
                </a:solidFill>
              </a:rPr>
              <a:t>, </a:t>
            </a:r>
            <a:r>
              <a:rPr lang="en-US" i="1" dirty="0">
                <a:solidFill>
                  <a:schemeClr val="tx2"/>
                </a:solidFill>
              </a:rPr>
              <a:t>LH</a:t>
            </a:r>
            <a:r>
              <a:rPr lang="en-US" baseline="-25000" dirty="0">
                <a:solidFill>
                  <a:schemeClr val="tx2"/>
                </a:solidFill>
              </a:rPr>
              <a:t>2</a:t>
            </a:r>
            <a:r>
              <a:rPr lang="en-US" dirty="0">
                <a:solidFill>
                  <a:schemeClr val="tx2"/>
                </a:solidFill>
              </a:rPr>
              <a:t> are individually </a:t>
            </a:r>
            <a:r>
              <a:rPr lang="en-US" dirty="0" err="1">
                <a:solidFill>
                  <a:schemeClr val="tx2"/>
                </a:solidFill>
              </a:rPr>
              <a:t>serializable</a:t>
            </a:r>
            <a:r>
              <a:rPr lang="en-US" dirty="0">
                <a:solidFill>
                  <a:schemeClr val="tx2"/>
                </a:solidFill>
              </a:rPr>
              <a:t> (in fact serial), but the two transactions are not globally </a:t>
            </a:r>
            <a:r>
              <a:rPr lang="en-US" dirty="0" err="1">
                <a:solidFill>
                  <a:schemeClr val="tx2"/>
                </a:solidFill>
              </a:rPr>
              <a:t>serializable</a:t>
            </a:r>
            <a:r>
              <a:rPr lang="en-US" dirty="0">
                <a:solidFill>
                  <a:schemeClr val="tx2"/>
                </a:solidFill>
              </a:rPr>
              <a:t>.</a:t>
            </a:r>
          </a:p>
          <a:p>
            <a:endParaRPr lang="en-US" dirty="0">
              <a:solidFill>
                <a:schemeClr val="tx2"/>
              </a:solidFill>
            </a:endParaRPr>
          </a:p>
        </p:txBody>
      </p:sp>
      <p:sp>
        <p:nvSpPr>
          <p:cNvPr id="66564" name="Rectangle 4"/>
          <p:cNvSpPr>
            <a:spLocks noChangeArrowheads="1"/>
          </p:cNvSpPr>
          <p:nvPr/>
        </p:nvSpPr>
        <p:spPr bwMode="auto">
          <a:xfrm>
            <a:off x="1674813" y="1724766"/>
            <a:ext cx="4852287" cy="2210988"/>
          </a:xfrm>
          <a:prstGeom prst="rect">
            <a:avLst/>
          </a:prstGeom>
          <a:noFill/>
          <a:ln w="12700">
            <a:noFill/>
            <a:miter lim="800000"/>
            <a:headEnd/>
            <a:tailEnd/>
          </a:ln>
          <a:effectLst/>
        </p:spPr>
        <p:txBody>
          <a:bodyPr wrap="none" lIns="90486" tIns="44449" rIns="90486" bIns="44449">
            <a:prstTxWarp prst="textNoShape">
              <a:avLst/>
            </a:prstTxWarp>
            <a:spAutoFit/>
          </a:bodyPr>
          <a:lstStyle/>
          <a:p>
            <a:pPr>
              <a:tabLst>
                <a:tab pos="685765" algn="l"/>
                <a:tab pos="3200236" algn="l"/>
                <a:tab pos="3714560" algn="l"/>
              </a:tabLst>
            </a:pPr>
            <a:r>
              <a:rPr lang="en-US" sz="1969" dirty="0">
                <a:solidFill>
                  <a:schemeClr val="tx2"/>
                </a:solidFill>
                <a:latin typeface="Arial" panose="020B0604020202020204" pitchFamily="34" charset="0"/>
              </a:rPr>
              <a:t>T</a:t>
            </a:r>
            <a:r>
              <a:rPr lang="en-US" sz="1969" baseline="-25000" dirty="0">
                <a:solidFill>
                  <a:schemeClr val="tx2"/>
                </a:solidFill>
                <a:latin typeface="Arial" panose="020B0604020202020204" pitchFamily="34" charset="0"/>
              </a:rPr>
              <a:t>1</a:t>
            </a:r>
            <a:r>
              <a:rPr lang="en-US" sz="1969" dirty="0">
                <a:solidFill>
                  <a:schemeClr val="tx2"/>
                </a:solidFill>
                <a:latin typeface="Arial" panose="020B0604020202020204" pitchFamily="34" charset="0"/>
              </a:rPr>
              <a:t>:	</a:t>
            </a:r>
            <a:r>
              <a:rPr lang="en-US" sz="1969" dirty="0" err="1">
                <a:solidFill>
                  <a:schemeClr val="tx2"/>
                </a:solidFill>
                <a:latin typeface="Arial" panose="020B0604020202020204" pitchFamily="34" charset="0"/>
              </a:rPr>
              <a:t>Read(x</a:t>
            </a:r>
            <a:r>
              <a:rPr lang="en-US" sz="1969" dirty="0">
                <a:solidFill>
                  <a:schemeClr val="tx2"/>
                </a:solidFill>
                <a:latin typeface="Arial" panose="020B0604020202020204" pitchFamily="34" charset="0"/>
              </a:rPr>
              <a:t>)	T</a:t>
            </a:r>
            <a:r>
              <a:rPr lang="en-US" sz="1969" baseline="-25000" dirty="0">
                <a:solidFill>
                  <a:schemeClr val="tx2"/>
                </a:solidFill>
                <a:latin typeface="Arial" panose="020B0604020202020204" pitchFamily="34" charset="0"/>
              </a:rPr>
              <a:t>2</a:t>
            </a:r>
            <a:r>
              <a:rPr lang="en-US" sz="1969" dirty="0">
                <a:solidFill>
                  <a:schemeClr val="tx2"/>
                </a:solidFill>
                <a:latin typeface="Arial" panose="020B0604020202020204" pitchFamily="34" charset="0"/>
              </a:rPr>
              <a:t>:	</a:t>
            </a:r>
            <a:r>
              <a:rPr lang="en-US" sz="1969" dirty="0" err="1">
                <a:solidFill>
                  <a:schemeClr val="tx2"/>
                </a:solidFill>
                <a:latin typeface="Arial" panose="020B0604020202020204" pitchFamily="34" charset="0"/>
              </a:rPr>
              <a:t>Read(x</a:t>
            </a:r>
            <a:r>
              <a:rPr lang="en-US" sz="1969" dirty="0">
                <a:solidFill>
                  <a:schemeClr val="tx2"/>
                </a:solidFill>
                <a:latin typeface="Arial" panose="020B0604020202020204" pitchFamily="34" charset="0"/>
              </a:rPr>
              <a:t>)</a:t>
            </a:r>
          </a:p>
          <a:p>
            <a:pPr marL="114294" lvl="1">
              <a:tabLst>
                <a:tab pos="685765" algn="l"/>
                <a:tab pos="3200236" algn="l"/>
                <a:tab pos="3714560" algn="l"/>
              </a:tabLst>
            </a:pPr>
            <a:r>
              <a:rPr lang="en-US" sz="1969" dirty="0">
                <a:solidFill>
                  <a:schemeClr val="tx2"/>
                </a:solidFill>
                <a:latin typeface="Arial" panose="020B0604020202020204" pitchFamily="34" charset="0"/>
              </a:rPr>
              <a:t>	</a:t>
            </a:r>
            <a:r>
              <a:rPr lang="en-US" sz="1969" dirty="0" err="1">
                <a:solidFill>
                  <a:schemeClr val="tx2"/>
                </a:solidFill>
                <a:latin typeface="Arial" panose="020B0604020202020204" pitchFamily="34" charset="0"/>
              </a:rPr>
              <a:t>x</a:t>
            </a:r>
            <a:r>
              <a:rPr lang="en-US" sz="1969" dirty="0">
                <a:solidFill>
                  <a:schemeClr val="tx2"/>
                </a:solidFill>
                <a:latin typeface="Arial" panose="020B0604020202020204" pitchFamily="34" charset="0"/>
              </a:rPr>
              <a:t> ←x-100		</a:t>
            </a:r>
            <a:r>
              <a:rPr lang="en-US" sz="1969" dirty="0" err="1">
                <a:solidFill>
                  <a:schemeClr val="tx2"/>
                </a:solidFill>
                <a:latin typeface="Arial" panose="020B0604020202020204" pitchFamily="34" charset="0"/>
              </a:rPr>
              <a:t>Read(y</a:t>
            </a:r>
            <a:r>
              <a:rPr lang="en-US" sz="1969" dirty="0">
                <a:solidFill>
                  <a:schemeClr val="tx2"/>
                </a:solidFill>
                <a:latin typeface="Arial" panose="020B0604020202020204" pitchFamily="34" charset="0"/>
              </a:rPr>
              <a:t>)</a:t>
            </a:r>
          </a:p>
          <a:p>
            <a:pPr marL="114294" lvl="1">
              <a:tabLst>
                <a:tab pos="685765" algn="l"/>
                <a:tab pos="3200236" algn="l"/>
                <a:tab pos="3714560" algn="l"/>
              </a:tabLst>
            </a:pPr>
            <a:r>
              <a:rPr lang="en-US" sz="1969" dirty="0">
                <a:solidFill>
                  <a:schemeClr val="tx2"/>
                </a:solidFill>
                <a:latin typeface="Arial" panose="020B0604020202020204" pitchFamily="34" charset="0"/>
              </a:rPr>
              <a:t>	</a:t>
            </a:r>
            <a:r>
              <a:rPr lang="en-US" sz="1969" dirty="0" err="1">
                <a:solidFill>
                  <a:schemeClr val="tx2"/>
                </a:solidFill>
                <a:latin typeface="Arial" panose="020B0604020202020204" pitchFamily="34" charset="0"/>
              </a:rPr>
              <a:t>Write(x</a:t>
            </a:r>
            <a:r>
              <a:rPr lang="en-US" sz="1969" dirty="0">
                <a:solidFill>
                  <a:schemeClr val="tx2"/>
                </a:solidFill>
                <a:latin typeface="Arial" panose="020B0604020202020204" pitchFamily="34" charset="0"/>
              </a:rPr>
              <a:t>)		Commit</a:t>
            </a:r>
          </a:p>
          <a:p>
            <a:pPr marL="114294" lvl="1">
              <a:tabLst>
                <a:tab pos="685765" algn="l"/>
                <a:tab pos="3200236" algn="l"/>
                <a:tab pos="3714560" algn="l"/>
              </a:tabLst>
            </a:pPr>
            <a:r>
              <a:rPr lang="en-US" sz="1969" dirty="0">
                <a:solidFill>
                  <a:schemeClr val="tx2"/>
                </a:solidFill>
                <a:latin typeface="Arial" panose="020B0604020202020204" pitchFamily="34" charset="0"/>
              </a:rPr>
              <a:t>	</a:t>
            </a:r>
            <a:r>
              <a:rPr lang="en-US" sz="1969" dirty="0" err="1">
                <a:solidFill>
                  <a:schemeClr val="tx2"/>
                </a:solidFill>
                <a:latin typeface="Arial" panose="020B0604020202020204" pitchFamily="34" charset="0"/>
              </a:rPr>
              <a:t>Read(y</a:t>
            </a:r>
            <a:r>
              <a:rPr lang="en-US" sz="1969" dirty="0">
                <a:solidFill>
                  <a:schemeClr val="tx2"/>
                </a:solidFill>
                <a:latin typeface="Arial" panose="020B0604020202020204" pitchFamily="34" charset="0"/>
              </a:rPr>
              <a:t>)</a:t>
            </a:r>
          </a:p>
          <a:p>
            <a:pPr marL="114294" lvl="1">
              <a:tabLst>
                <a:tab pos="685765" algn="l"/>
                <a:tab pos="3200236" algn="l"/>
                <a:tab pos="3714560" algn="l"/>
              </a:tabLst>
            </a:pPr>
            <a:r>
              <a:rPr lang="en-US" sz="1969" dirty="0">
                <a:solidFill>
                  <a:schemeClr val="tx2"/>
                </a:solidFill>
                <a:latin typeface="Arial" panose="020B0604020202020204" pitchFamily="34" charset="0"/>
              </a:rPr>
              <a:t>	</a:t>
            </a:r>
            <a:r>
              <a:rPr lang="en-US" sz="1969" dirty="0" err="1">
                <a:solidFill>
                  <a:schemeClr val="tx2"/>
                </a:solidFill>
                <a:latin typeface="Arial" panose="020B0604020202020204" pitchFamily="34" charset="0"/>
              </a:rPr>
              <a:t>y</a:t>
            </a:r>
            <a:r>
              <a:rPr lang="en-US" sz="1969" dirty="0">
                <a:solidFill>
                  <a:schemeClr val="tx2"/>
                </a:solidFill>
                <a:latin typeface="Arial" panose="020B0604020202020204" pitchFamily="34" charset="0"/>
              </a:rPr>
              <a:t> ←y+100</a:t>
            </a:r>
          </a:p>
          <a:p>
            <a:pPr marL="114294" lvl="1">
              <a:tabLst>
                <a:tab pos="685765" algn="l"/>
                <a:tab pos="3200236" algn="l"/>
                <a:tab pos="3714560" algn="l"/>
              </a:tabLst>
            </a:pPr>
            <a:r>
              <a:rPr lang="en-US" sz="1969" dirty="0">
                <a:solidFill>
                  <a:schemeClr val="tx2"/>
                </a:solidFill>
                <a:latin typeface="Arial" panose="020B0604020202020204" pitchFamily="34" charset="0"/>
              </a:rPr>
              <a:t>	</a:t>
            </a:r>
            <a:r>
              <a:rPr lang="en-US" sz="1969" dirty="0" err="1">
                <a:solidFill>
                  <a:schemeClr val="tx2"/>
                </a:solidFill>
                <a:latin typeface="Arial" panose="020B0604020202020204" pitchFamily="34" charset="0"/>
              </a:rPr>
              <a:t>Write(y</a:t>
            </a:r>
            <a:r>
              <a:rPr lang="en-US" sz="1969" dirty="0">
                <a:solidFill>
                  <a:schemeClr val="tx2"/>
                </a:solidFill>
                <a:latin typeface="Arial" panose="020B0604020202020204" pitchFamily="34" charset="0"/>
              </a:rPr>
              <a:t>)		</a:t>
            </a:r>
          </a:p>
          <a:p>
            <a:pPr marL="114294" lvl="1">
              <a:tabLst>
                <a:tab pos="685765" algn="l"/>
                <a:tab pos="3200236" algn="l"/>
                <a:tab pos="3714560" algn="l"/>
              </a:tabLst>
            </a:pPr>
            <a:r>
              <a:rPr lang="en-US" sz="1969" dirty="0">
                <a:solidFill>
                  <a:schemeClr val="tx2"/>
                </a:solidFill>
                <a:latin typeface="Arial" panose="020B0604020202020204" pitchFamily="34" charset="0"/>
              </a:rPr>
              <a:t>	Commit</a:t>
            </a:r>
          </a:p>
        </p:txBody>
      </p:sp>
      <p:sp>
        <p:nvSpPr>
          <p:cNvPr id="6" name="Rectangle 5"/>
          <p:cNvSpPr>
            <a:spLocks noChangeArrowheads="1"/>
          </p:cNvSpPr>
          <p:nvPr/>
        </p:nvSpPr>
        <p:spPr bwMode="auto">
          <a:xfrm>
            <a:off x="2954441" y="5486400"/>
            <a:ext cx="2882196" cy="847346"/>
          </a:xfrm>
          <a:prstGeom prst="rect">
            <a:avLst/>
          </a:prstGeom>
          <a:noFill/>
          <a:ln w="12700">
            <a:noFill/>
            <a:miter lim="800000"/>
            <a:headEnd/>
            <a:tailEnd/>
          </a:ln>
          <a:effectLst/>
        </p:spPr>
        <p:txBody>
          <a:bodyPr wrap="none" lIns="90486" tIns="44449" rIns="90486" bIns="44449">
            <a:prstTxWarp prst="textNoShape">
              <a:avLst/>
            </a:prstTxWarp>
            <a:spAutoFit/>
          </a:bodyPr>
          <a:lstStyle/>
          <a:p>
            <a:pPr>
              <a:spcBef>
                <a:spcPct val="50000"/>
              </a:spcBef>
            </a:pPr>
            <a:r>
              <a:rPr lang="en-US" sz="1969" dirty="0">
                <a:solidFill>
                  <a:schemeClr val="tx2"/>
                </a:solidFill>
                <a:latin typeface="Arial" panose="020B0604020202020204" pitchFamily="34" charset="0"/>
              </a:rPr>
              <a:t>LH</a:t>
            </a:r>
            <a:r>
              <a:rPr lang="en-US" sz="1969" baseline="-25000" dirty="0">
                <a:solidFill>
                  <a:schemeClr val="tx2"/>
                </a:solidFill>
                <a:latin typeface="Arial" panose="020B0604020202020204" pitchFamily="34" charset="0"/>
              </a:rPr>
              <a:t>1</a:t>
            </a:r>
            <a:r>
              <a:rPr lang="en-US" sz="1969" dirty="0">
                <a:solidFill>
                  <a:schemeClr val="tx2"/>
                </a:solidFill>
                <a:latin typeface="Arial" panose="020B0604020202020204" pitchFamily="34" charset="0"/>
              </a:rPr>
              <a:t>={R</a:t>
            </a:r>
            <a:r>
              <a:rPr lang="en-US" sz="1969" baseline="-25000" dirty="0">
                <a:solidFill>
                  <a:schemeClr val="tx2"/>
                </a:solidFill>
                <a:latin typeface="Arial" panose="020B0604020202020204" pitchFamily="34" charset="0"/>
              </a:rPr>
              <a:t>1</a:t>
            </a:r>
            <a:r>
              <a:rPr lang="en-US" sz="1969" dirty="0">
                <a:solidFill>
                  <a:schemeClr val="tx2"/>
                </a:solidFill>
                <a:latin typeface="Arial" panose="020B0604020202020204" pitchFamily="34" charset="0"/>
              </a:rPr>
              <a:t>(x),W</a:t>
            </a:r>
            <a:r>
              <a:rPr lang="en-US" sz="1969" baseline="-25000" dirty="0">
                <a:solidFill>
                  <a:schemeClr val="tx2"/>
                </a:solidFill>
                <a:latin typeface="Arial" panose="020B0604020202020204" pitchFamily="34" charset="0"/>
              </a:rPr>
              <a:t>1</a:t>
            </a:r>
            <a:r>
              <a:rPr lang="en-US" sz="1969" dirty="0">
                <a:solidFill>
                  <a:schemeClr val="tx2"/>
                </a:solidFill>
                <a:latin typeface="Arial" panose="020B0604020202020204" pitchFamily="34" charset="0"/>
              </a:rPr>
              <a:t>(x), R</a:t>
            </a:r>
            <a:r>
              <a:rPr lang="en-US" sz="1969" baseline="-25000" dirty="0">
                <a:solidFill>
                  <a:schemeClr val="tx2"/>
                </a:solidFill>
                <a:latin typeface="Arial" panose="020B0604020202020204" pitchFamily="34" charset="0"/>
              </a:rPr>
              <a:t>2</a:t>
            </a:r>
            <a:r>
              <a:rPr lang="en-US" sz="1969" dirty="0">
                <a:solidFill>
                  <a:schemeClr val="tx2"/>
                </a:solidFill>
                <a:latin typeface="Arial" panose="020B0604020202020204" pitchFamily="34" charset="0"/>
              </a:rPr>
              <a:t>(x)}</a:t>
            </a:r>
          </a:p>
          <a:p>
            <a:pPr>
              <a:spcBef>
                <a:spcPct val="50000"/>
              </a:spcBef>
            </a:pPr>
            <a:r>
              <a:rPr lang="en-US" sz="1969" dirty="0">
                <a:solidFill>
                  <a:schemeClr val="tx2"/>
                </a:solidFill>
                <a:latin typeface="Arial" panose="020B0604020202020204" pitchFamily="34" charset="0"/>
              </a:rPr>
              <a:t>LH</a:t>
            </a:r>
            <a:r>
              <a:rPr lang="en-US" sz="1969" baseline="-25000" dirty="0">
                <a:solidFill>
                  <a:schemeClr val="tx2"/>
                </a:solidFill>
                <a:latin typeface="Arial" panose="020B0604020202020204" pitchFamily="34" charset="0"/>
              </a:rPr>
              <a:t>2</a:t>
            </a:r>
            <a:r>
              <a:rPr lang="en-US" sz="1969" dirty="0">
                <a:solidFill>
                  <a:schemeClr val="tx2"/>
                </a:solidFill>
                <a:latin typeface="Arial" panose="020B0604020202020204" pitchFamily="34" charset="0"/>
              </a:rPr>
              <a:t>={R</a:t>
            </a:r>
            <a:r>
              <a:rPr lang="en-US" sz="1969" baseline="-25000" dirty="0">
                <a:solidFill>
                  <a:schemeClr val="tx2"/>
                </a:solidFill>
                <a:latin typeface="Arial" panose="020B0604020202020204" pitchFamily="34" charset="0"/>
              </a:rPr>
              <a:t>2</a:t>
            </a:r>
            <a:r>
              <a:rPr lang="en-US" sz="1969" dirty="0">
                <a:solidFill>
                  <a:schemeClr val="tx2"/>
                </a:solidFill>
                <a:latin typeface="Arial" panose="020B0604020202020204" pitchFamily="34" charset="0"/>
              </a:rPr>
              <a:t>(y), R</a:t>
            </a:r>
            <a:r>
              <a:rPr lang="en-US" sz="1969" baseline="-25000" dirty="0">
                <a:solidFill>
                  <a:schemeClr val="tx2"/>
                </a:solidFill>
                <a:latin typeface="Arial" panose="020B0604020202020204" pitchFamily="34" charset="0"/>
              </a:rPr>
              <a:t>1</a:t>
            </a:r>
            <a:r>
              <a:rPr lang="en-US" sz="1969" dirty="0">
                <a:solidFill>
                  <a:schemeClr val="tx2"/>
                </a:solidFill>
                <a:latin typeface="Arial" panose="020B0604020202020204" pitchFamily="34" charset="0"/>
              </a:rPr>
              <a:t>(y),W</a:t>
            </a:r>
            <a:r>
              <a:rPr lang="en-US" sz="1969" baseline="-25000" dirty="0">
                <a:solidFill>
                  <a:schemeClr val="tx2"/>
                </a:solidFill>
                <a:latin typeface="Arial" panose="020B0604020202020204" pitchFamily="34" charset="0"/>
              </a:rPr>
              <a:t>1</a:t>
            </a:r>
            <a:r>
              <a:rPr lang="en-US" sz="1969" dirty="0">
                <a:solidFill>
                  <a:schemeClr val="tx2"/>
                </a:solidFill>
                <a:latin typeface="Arial" panose="020B0604020202020204" pitchFamily="34" charset="0"/>
              </a:rPr>
              <a:t>(y)}</a:t>
            </a:r>
          </a:p>
        </p:txBody>
      </p:sp>
      <p:sp>
        <p:nvSpPr>
          <p:cNvPr id="3" name="Footer Placeholder 2">
            <a:extLst>
              <a:ext uri="{FF2B5EF4-FFF2-40B4-BE49-F238E27FC236}">
                <a16:creationId xmlns:a16="http://schemas.microsoft.com/office/drawing/2014/main" id="{60236797-4801-D04D-8BC9-2071A1FC44C1}"/>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2825EBF0-7122-AF46-83B8-01892AAA8E66}"/>
              </a:ext>
            </a:extLst>
          </p:cNvPr>
          <p:cNvSpPr>
            <a:spLocks noGrp="1"/>
          </p:cNvSpPr>
          <p:nvPr>
            <p:ph type="sldNum" sz="quarter" idx="4"/>
          </p:nvPr>
        </p:nvSpPr>
        <p:spPr/>
        <p:txBody>
          <a:bodyPr/>
          <a:lstStyle/>
          <a:p>
            <a:fld id="{FD96158B-4539-3C43-9DE5-94C547866200}" type="slidenum">
              <a:rPr lang="en-US"/>
              <a:t>12</a:t>
            </a:fld>
            <a:endParaRPr lang="en-US"/>
          </a:p>
        </p:txBody>
      </p:sp>
    </p:spTree>
    <p:extLst>
      <p:ext uri="{BB962C8B-B14F-4D97-AF65-F5344CB8AC3E}">
        <p14:creationId xmlns:p14="http://schemas.microsoft.com/office/powerpoint/2010/main" val="98806930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title"/>
          </p:nvPr>
        </p:nvSpPr>
        <p:spPr/>
        <p:txBody>
          <a:bodyPr/>
          <a:lstStyle/>
          <a:p>
            <a:r>
              <a:rPr lang="en-US"/>
              <a:t>Concurrency Control Algorithms</a:t>
            </a:r>
          </a:p>
        </p:txBody>
      </p:sp>
      <p:sp>
        <p:nvSpPr>
          <p:cNvPr id="68613" name="Rectangle 5"/>
          <p:cNvSpPr>
            <a:spLocks noGrp="1" noChangeArrowheads="1"/>
          </p:cNvSpPr>
          <p:nvPr>
            <p:ph idx="1"/>
          </p:nvPr>
        </p:nvSpPr>
        <p:spPr/>
        <p:txBody>
          <a:bodyPr/>
          <a:lstStyle/>
          <a:p>
            <a:pPr>
              <a:lnSpc>
                <a:spcPct val="80000"/>
              </a:lnSpc>
            </a:pPr>
            <a:r>
              <a:rPr lang="en-US" dirty="0"/>
              <a:t>Pessimistic</a:t>
            </a:r>
          </a:p>
          <a:p>
            <a:pPr lvl="1">
              <a:lnSpc>
                <a:spcPct val="80000"/>
              </a:lnSpc>
            </a:pPr>
            <a:r>
              <a:rPr lang="en-US" dirty="0"/>
              <a:t>Two-Phase Locking-based (2PL)</a:t>
            </a:r>
          </a:p>
          <a:p>
            <a:pPr lvl="2">
              <a:lnSpc>
                <a:spcPct val="80000"/>
              </a:lnSpc>
            </a:pPr>
            <a:r>
              <a:rPr lang="en-US" dirty="0"/>
              <a:t>Centralized (primary site) 2PL</a:t>
            </a:r>
          </a:p>
          <a:p>
            <a:pPr lvl="2">
              <a:lnSpc>
                <a:spcPct val="80000"/>
              </a:lnSpc>
            </a:pPr>
            <a:r>
              <a:rPr lang="en-US" dirty="0"/>
              <a:t>Primary copy 2PL</a:t>
            </a:r>
          </a:p>
          <a:p>
            <a:pPr lvl="2">
              <a:lnSpc>
                <a:spcPct val="80000"/>
              </a:lnSpc>
            </a:pPr>
            <a:r>
              <a:rPr lang="en-US" dirty="0"/>
              <a:t>Distributed 2PL</a:t>
            </a:r>
          </a:p>
          <a:p>
            <a:pPr lvl="1">
              <a:lnSpc>
                <a:spcPct val="80000"/>
              </a:lnSpc>
            </a:pPr>
            <a:r>
              <a:rPr lang="en-US" dirty="0"/>
              <a:t>Timestamp Ordering (TO)</a:t>
            </a:r>
          </a:p>
          <a:p>
            <a:pPr lvl="2">
              <a:lnSpc>
                <a:spcPct val="80000"/>
              </a:lnSpc>
            </a:pPr>
            <a:r>
              <a:rPr lang="en-US" dirty="0"/>
              <a:t>Basic TO</a:t>
            </a:r>
          </a:p>
          <a:p>
            <a:pPr lvl="2">
              <a:lnSpc>
                <a:spcPct val="80000"/>
              </a:lnSpc>
            </a:pPr>
            <a:r>
              <a:rPr lang="en-US" dirty="0" err="1"/>
              <a:t>Multiversion</a:t>
            </a:r>
            <a:r>
              <a:rPr lang="en-US" dirty="0"/>
              <a:t> TO</a:t>
            </a:r>
          </a:p>
          <a:p>
            <a:pPr lvl="2">
              <a:lnSpc>
                <a:spcPct val="80000"/>
              </a:lnSpc>
            </a:pPr>
            <a:r>
              <a:rPr lang="en-US" dirty="0"/>
              <a:t>Conservative TO</a:t>
            </a:r>
          </a:p>
          <a:p>
            <a:pPr>
              <a:lnSpc>
                <a:spcPct val="80000"/>
              </a:lnSpc>
            </a:pPr>
            <a:r>
              <a:rPr lang="en-US" dirty="0"/>
              <a:t>Optimistic</a:t>
            </a:r>
          </a:p>
          <a:p>
            <a:pPr lvl="1">
              <a:lnSpc>
                <a:spcPct val="80000"/>
              </a:lnSpc>
            </a:pPr>
            <a:r>
              <a:rPr lang="en-US" dirty="0"/>
              <a:t>Locking-based</a:t>
            </a:r>
          </a:p>
          <a:p>
            <a:pPr lvl="1">
              <a:lnSpc>
                <a:spcPct val="80000"/>
              </a:lnSpc>
            </a:pPr>
            <a:r>
              <a:rPr lang="en-US" dirty="0"/>
              <a:t>Timestamp ordering-based</a:t>
            </a:r>
          </a:p>
        </p:txBody>
      </p:sp>
      <p:sp>
        <p:nvSpPr>
          <p:cNvPr id="2" name="Footer Placeholder 1">
            <a:extLst>
              <a:ext uri="{FF2B5EF4-FFF2-40B4-BE49-F238E27FC236}">
                <a16:creationId xmlns:a16="http://schemas.microsoft.com/office/drawing/2014/main" id="{5C797292-ADE1-634F-84BE-3CE414C3387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8B42E71-9951-764F-8687-680A2F5B9050}"/>
              </a:ext>
            </a:extLst>
          </p:cNvPr>
          <p:cNvSpPr>
            <a:spLocks noGrp="1"/>
          </p:cNvSpPr>
          <p:nvPr>
            <p:ph type="sldNum" sz="quarter" idx="4"/>
          </p:nvPr>
        </p:nvSpPr>
        <p:spPr/>
        <p:txBody>
          <a:bodyPr/>
          <a:lstStyle/>
          <a:p>
            <a:fld id="{FD96158B-4539-3C43-9DE5-94C547866200}" type="slidenum">
              <a:rPr lang="en-US"/>
              <a:t>13</a:t>
            </a:fld>
            <a:endParaRPr lang="en-US"/>
          </a:p>
        </p:txBody>
      </p:sp>
    </p:spTree>
    <p:extLst>
      <p:ext uri="{BB962C8B-B14F-4D97-AF65-F5344CB8AC3E}">
        <p14:creationId xmlns:p14="http://schemas.microsoft.com/office/powerpoint/2010/main" val="278719031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noFill/>
          <a:ln/>
        </p:spPr>
        <p:txBody>
          <a:bodyPr/>
          <a:lstStyle/>
          <a:p>
            <a:r>
              <a:rPr lang="en-US"/>
              <a:t>Locking-Based Algorithms</a:t>
            </a:r>
          </a:p>
        </p:txBody>
      </p:sp>
      <p:sp>
        <p:nvSpPr>
          <p:cNvPr id="70660" name="Rectangle 4"/>
          <p:cNvSpPr>
            <a:spLocks noGrp="1" noChangeArrowheads="1"/>
          </p:cNvSpPr>
          <p:nvPr>
            <p:ph idx="1"/>
          </p:nvPr>
        </p:nvSpPr>
        <p:spPr>
          <a:noFill/>
          <a:ln/>
        </p:spPr>
        <p:txBody>
          <a:bodyPr/>
          <a:lstStyle/>
          <a:p>
            <a:r>
              <a:rPr lang="en-US" dirty="0"/>
              <a:t>Transactions indicate their intentions by requesting locks from the scheduler (called </a:t>
            </a:r>
            <a:r>
              <a:rPr lang="en-US" dirty="0">
                <a:solidFill>
                  <a:srgbClr val="FF0000"/>
                </a:solidFill>
              </a:rPr>
              <a:t>lock manager</a:t>
            </a:r>
            <a:r>
              <a:rPr lang="en-US" dirty="0"/>
              <a:t>).</a:t>
            </a:r>
          </a:p>
          <a:p>
            <a:r>
              <a:rPr lang="en-US" dirty="0"/>
              <a:t>Locks are either </a:t>
            </a:r>
            <a:r>
              <a:rPr lang="en-US" dirty="0">
                <a:solidFill>
                  <a:srgbClr val="FF0000"/>
                </a:solidFill>
              </a:rPr>
              <a:t>read lock</a:t>
            </a:r>
            <a:r>
              <a:rPr lang="en-US" dirty="0"/>
              <a:t> (</a:t>
            </a:r>
            <a:r>
              <a:rPr lang="en-US" i="1" dirty="0" err="1"/>
              <a:t>rl</a:t>
            </a:r>
            <a:r>
              <a:rPr lang="en-US" dirty="0"/>
              <a:t>) [also called </a:t>
            </a:r>
            <a:r>
              <a:rPr lang="en-US" dirty="0">
                <a:solidFill>
                  <a:srgbClr val="FF0000"/>
                </a:solidFill>
              </a:rPr>
              <a:t>shared lock</a:t>
            </a:r>
            <a:r>
              <a:rPr lang="en-US" dirty="0"/>
              <a:t>] or </a:t>
            </a:r>
            <a:r>
              <a:rPr lang="en-US" dirty="0">
                <a:solidFill>
                  <a:srgbClr val="FF0000"/>
                </a:solidFill>
              </a:rPr>
              <a:t>write lock</a:t>
            </a:r>
            <a:r>
              <a:rPr lang="en-US" dirty="0"/>
              <a:t> (</a:t>
            </a:r>
            <a:r>
              <a:rPr lang="en-US" i="1" dirty="0" err="1"/>
              <a:t>wl</a:t>
            </a:r>
            <a:r>
              <a:rPr lang="en-US" dirty="0"/>
              <a:t>) [also called </a:t>
            </a:r>
            <a:r>
              <a:rPr lang="en-US" dirty="0">
                <a:solidFill>
                  <a:srgbClr val="FF0000"/>
                </a:solidFill>
              </a:rPr>
              <a:t>exclusive lock</a:t>
            </a:r>
            <a:r>
              <a:rPr lang="en-US" dirty="0"/>
              <a:t>]</a:t>
            </a:r>
          </a:p>
          <a:p>
            <a:r>
              <a:rPr lang="en-US" dirty="0"/>
              <a:t>Read locks and write locks conflict (because Read and Write operations are incompatible</a:t>
            </a:r>
          </a:p>
          <a:p>
            <a:pPr>
              <a:buFont typeface="Monotype Sorts" charset="2"/>
              <a:buNone/>
            </a:pPr>
            <a:r>
              <a:rPr lang="en-US" dirty="0"/>
              <a:t>			   </a:t>
            </a:r>
            <a:r>
              <a:rPr lang="en-US" i="1" dirty="0" err="1"/>
              <a:t>rl</a:t>
            </a:r>
            <a:r>
              <a:rPr lang="en-US" dirty="0"/>
              <a:t>	 </a:t>
            </a:r>
            <a:r>
              <a:rPr lang="en-US" i="1" dirty="0" err="1"/>
              <a:t>wl</a:t>
            </a:r>
            <a:endParaRPr lang="en-US" i="1" dirty="0"/>
          </a:p>
          <a:p>
            <a:pPr>
              <a:buFont typeface="Monotype Sorts" charset="2"/>
              <a:buNone/>
            </a:pPr>
            <a:r>
              <a:rPr lang="en-US" dirty="0"/>
              <a:t>		</a:t>
            </a:r>
            <a:r>
              <a:rPr lang="en-US" i="1" dirty="0" err="1"/>
              <a:t>rl</a:t>
            </a:r>
            <a:r>
              <a:rPr lang="en-US" dirty="0"/>
              <a:t>	 yes	no</a:t>
            </a:r>
          </a:p>
          <a:p>
            <a:pPr>
              <a:buFont typeface="Monotype Sorts" charset="2"/>
              <a:buNone/>
            </a:pPr>
            <a:r>
              <a:rPr lang="en-US" dirty="0"/>
              <a:t>		</a:t>
            </a:r>
            <a:r>
              <a:rPr lang="en-US" i="1" dirty="0" err="1"/>
              <a:t>wl</a:t>
            </a:r>
            <a:r>
              <a:rPr lang="en-US" dirty="0"/>
              <a:t>	 no	no</a:t>
            </a:r>
          </a:p>
          <a:p>
            <a:r>
              <a:rPr lang="en-US" dirty="0"/>
              <a:t>Locking works nicely to allow concurrent processing of transactions.</a:t>
            </a:r>
          </a:p>
        </p:txBody>
      </p:sp>
      <p:sp>
        <p:nvSpPr>
          <p:cNvPr id="70659" name="Rectangle 3"/>
          <p:cNvSpPr>
            <a:spLocks noChangeArrowheads="1"/>
          </p:cNvSpPr>
          <p:nvPr/>
        </p:nvSpPr>
        <p:spPr bwMode="auto">
          <a:xfrm>
            <a:off x="1485900" y="1574800"/>
            <a:ext cx="6667500" cy="381000"/>
          </a:xfrm>
          <a:prstGeom prst="rect">
            <a:avLst/>
          </a:prstGeom>
          <a:noFill/>
          <a:ln w="12700">
            <a:noFill/>
            <a:miter lim="800000"/>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 name="Footer Placeholder 1">
            <a:extLst>
              <a:ext uri="{FF2B5EF4-FFF2-40B4-BE49-F238E27FC236}">
                <a16:creationId xmlns:a16="http://schemas.microsoft.com/office/drawing/2014/main" id="{A4A97864-AD7C-2B4A-81BD-86D0C609156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27FBF91-C8D9-A443-A20B-E8B241EF6A76}"/>
              </a:ext>
            </a:extLst>
          </p:cNvPr>
          <p:cNvSpPr>
            <a:spLocks noGrp="1"/>
          </p:cNvSpPr>
          <p:nvPr>
            <p:ph type="sldNum" sz="quarter" idx="4"/>
          </p:nvPr>
        </p:nvSpPr>
        <p:spPr/>
        <p:txBody>
          <a:bodyPr/>
          <a:lstStyle/>
          <a:p>
            <a:fld id="{FD96158B-4539-3C43-9DE5-94C547866200}" type="slidenum">
              <a:rPr lang="en-US"/>
              <a:t>14</a:t>
            </a:fld>
            <a:endParaRPr lang="en-US"/>
          </a:p>
        </p:txBody>
      </p:sp>
    </p:spTree>
    <p:extLst>
      <p:ext uri="{BB962C8B-B14F-4D97-AF65-F5344CB8AC3E}">
        <p14:creationId xmlns:p14="http://schemas.microsoft.com/office/powerpoint/2010/main" val="281458631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noFill/>
          <a:ln/>
        </p:spPr>
        <p:txBody>
          <a:bodyPr/>
          <a:lstStyle/>
          <a:p>
            <a:r>
              <a:rPr lang="en-US"/>
              <a:t>Centralized 2PL</a:t>
            </a:r>
          </a:p>
        </p:txBody>
      </p:sp>
      <p:sp>
        <p:nvSpPr>
          <p:cNvPr id="76803" name="Rectangle 3"/>
          <p:cNvSpPr>
            <a:spLocks noGrp="1" noChangeArrowheads="1"/>
          </p:cNvSpPr>
          <p:nvPr>
            <p:ph idx="1"/>
          </p:nvPr>
        </p:nvSpPr>
        <p:spPr>
          <a:xfrm>
            <a:off x="241101" y="1750219"/>
            <a:ext cx="8643938" cy="818061"/>
          </a:xfrm>
          <a:noFill/>
          <a:ln/>
        </p:spPr>
        <p:txBody>
          <a:bodyPr/>
          <a:lstStyle/>
          <a:p>
            <a:r>
              <a:rPr lang="en-US" dirty="0"/>
              <a:t>There is only one 2PL scheduler in the distributed system.</a:t>
            </a:r>
          </a:p>
          <a:p>
            <a:r>
              <a:rPr lang="en-US" dirty="0"/>
              <a:t>Lock requests are issued to the central scheduler.</a:t>
            </a:r>
          </a:p>
        </p:txBody>
      </p:sp>
      <p:sp>
        <p:nvSpPr>
          <p:cNvPr id="2" name="Footer Placeholder 1">
            <a:extLst>
              <a:ext uri="{FF2B5EF4-FFF2-40B4-BE49-F238E27FC236}">
                <a16:creationId xmlns:a16="http://schemas.microsoft.com/office/drawing/2014/main" id="{A64B2DF2-BF49-7244-A262-537AA016ED2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96A99C1-8F97-B341-AABB-19B32ADC6C29}"/>
              </a:ext>
            </a:extLst>
          </p:cNvPr>
          <p:cNvSpPr>
            <a:spLocks noGrp="1"/>
          </p:cNvSpPr>
          <p:nvPr>
            <p:ph type="sldNum" sz="quarter" idx="4"/>
          </p:nvPr>
        </p:nvSpPr>
        <p:spPr/>
        <p:txBody>
          <a:bodyPr/>
          <a:lstStyle/>
          <a:p>
            <a:fld id="{FD96158B-4539-3C43-9DE5-94C547866200}" type="slidenum">
              <a:rPr lang="en-US"/>
              <a:t>15</a:t>
            </a:fld>
            <a:endParaRPr lang="en-US"/>
          </a:p>
        </p:txBody>
      </p:sp>
      <p:pic>
        <p:nvPicPr>
          <p:cNvPr id="5" name="Picture 4" descr="A close up of a map&#10;&#10;Description automatically generated">
            <a:extLst>
              <a:ext uri="{FF2B5EF4-FFF2-40B4-BE49-F238E27FC236}">
                <a16:creationId xmlns:a16="http://schemas.microsoft.com/office/drawing/2014/main" id="{B974A355-2D39-5A44-BD87-DFE3581F65E0}"/>
              </a:ext>
            </a:extLst>
          </p:cNvPr>
          <p:cNvPicPr>
            <a:picLocks noChangeAspect="1"/>
          </p:cNvPicPr>
          <p:nvPr/>
        </p:nvPicPr>
        <p:blipFill>
          <a:blip r:embed="Rf656a6d6704d4726"/>
          <a:stretch>
            <a:fillRect/>
          </a:stretch>
        </p:blipFill>
        <p:spPr>
          <a:xfrm>
            <a:off x="1573111" y="2568280"/>
            <a:ext cx="5997778" cy="3788070"/>
          </a:xfrm>
          <a:prstGeom prst="rect">
            <a:avLst/>
          </a:prstGeom>
        </p:spPr>
      </p:pic>
    </p:spTree>
    <p:extLst>
      <p:ext uri="{BB962C8B-B14F-4D97-AF65-F5344CB8AC3E}">
        <p14:creationId xmlns:p14="http://schemas.microsoft.com/office/powerpoint/2010/main" val="7115931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noFill/>
          <a:ln/>
        </p:spPr>
        <p:txBody>
          <a:bodyPr/>
          <a:lstStyle/>
          <a:p>
            <a:r>
              <a:rPr lang="en-US"/>
              <a:t>Distributed 2PL</a:t>
            </a:r>
          </a:p>
        </p:txBody>
      </p:sp>
      <p:sp>
        <p:nvSpPr>
          <p:cNvPr id="78852" name="Rectangle 4"/>
          <p:cNvSpPr>
            <a:spLocks noGrp="1" noChangeArrowheads="1"/>
          </p:cNvSpPr>
          <p:nvPr>
            <p:ph idx="1"/>
          </p:nvPr>
        </p:nvSpPr>
        <p:spPr>
          <a:noFill/>
          <a:ln/>
        </p:spPr>
        <p:txBody>
          <a:bodyPr/>
          <a:lstStyle/>
          <a:p>
            <a:pPr>
              <a:lnSpc>
                <a:spcPct val="100000"/>
              </a:lnSpc>
              <a:spcBef>
                <a:spcPct val="60000"/>
              </a:spcBef>
            </a:pPr>
            <a:r>
              <a:rPr lang="en-US"/>
              <a:t>2PL schedulers are placed at each site. Each scheduler handles lock requests for data at that site.</a:t>
            </a:r>
          </a:p>
          <a:p>
            <a:pPr>
              <a:lnSpc>
                <a:spcPct val="100000"/>
              </a:lnSpc>
              <a:spcBef>
                <a:spcPct val="60000"/>
              </a:spcBef>
            </a:pPr>
            <a:r>
              <a:rPr lang="en-US"/>
              <a:t>A transaction may read any of the replicated copies of item </a:t>
            </a:r>
            <a:r>
              <a:rPr lang="en-US" i="1"/>
              <a:t>x</a:t>
            </a:r>
            <a:r>
              <a:rPr lang="en-US"/>
              <a:t>, by obtaining a read lock on one of the copies of </a:t>
            </a:r>
            <a:r>
              <a:rPr lang="en-US" i="1"/>
              <a:t>x</a:t>
            </a:r>
            <a:r>
              <a:rPr lang="en-US"/>
              <a:t>. Writing into </a:t>
            </a:r>
            <a:r>
              <a:rPr lang="en-US" i="1"/>
              <a:t>x</a:t>
            </a:r>
            <a:r>
              <a:rPr lang="en-US"/>
              <a:t> requires obtaining write locks for all copies of </a:t>
            </a:r>
            <a:r>
              <a:rPr lang="en-US" i="1"/>
              <a:t>x</a:t>
            </a:r>
            <a:r>
              <a:rPr lang="en-US"/>
              <a:t>.</a:t>
            </a:r>
          </a:p>
        </p:txBody>
      </p:sp>
      <p:sp>
        <p:nvSpPr>
          <p:cNvPr id="78851" name="Rectangle 3"/>
          <p:cNvSpPr>
            <a:spLocks noChangeArrowheads="1"/>
          </p:cNvSpPr>
          <p:nvPr/>
        </p:nvSpPr>
        <p:spPr bwMode="auto">
          <a:xfrm>
            <a:off x="1485900" y="1574800"/>
            <a:ext cx="6667500" cy="381000"/>
          </a:xfrm>
          <a:prstGeom prst="rect">
            <a:avLst/>
          </a:prstGeom>
          <a:noFill/>
          <a:ln w="12700">
            <a:noFill/>
            <a:miter lim="800000"/>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 name="Footer Placeholder 1">
            <a:extLst>
              <a:ext uri="{FF2B5EF4-FFF2-40B4-BE49-F238E27FC236}">
                <a16:creationId xmlns:a16="http://schemas.microsoft.com/office/drawing/2014/main" id="{08D1EA43-1E2F-2C42-B262-2F6D90D9B89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C225035-7B51-9F4C-9E4D-D2D3AA3FB22C}"/>
              </a:ext>
            </a:extLst>
          </p:cNvPr>
          <p:cNvSpPr>
            <a:spLocks noGrp="1"/>
          </p:cNvSpPr>
          <p:nvPr>
            <p:ph type="sldNum" sz="quarter" idx="4"/>
          </p:nvPr>
        </p:nvSpPr>
        <p:spPr/>
        <p:txBody>
          <a:bodyPr/>
          <a:lstStyle/>
          <a:p>
            <a:fld id="{FD96158B-4539-3C43-9DE5-94C547866200}" type="slidenum">
              <a:rPr lang="en-US"/>
              <a:t>16</a:t>
            </a:fld>
            <a:endParaRPr lang="en-US"/>
          </a:p>
        </p:txBody>
      </p:sp>
    </p:spTree>
    <p:extLst>
      <p:ext uri="{BB962C8B-B14F-4D97-AF65-F5344CB8AC3E}">
        <p14:creationId xmlns:p14="http://schemas.microsoft.com/office/powerpoint/2010/main" val="2051754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Through Transactions</a:t>
            </a:r>
          </a:p>
        </p:txBody>
      </p:sp>
      <p:sp>
        <p:nvSpPr>
          <p:cNvPr id="3" name="Content Placeholder 2"/>
          <p:cNvSpPr>
            <a:spLocks noGrp="1"/>
          </p:cNvSpPr>
          <p:nvPr>
            <p:ph idx="1"/>
          </p:nvPr>
        </p:nvSpPr>
        <p:spPr>
          <a:xfrm>
            <a:off x="217766" y="1808820"/>
            <a:ext cx="8643938" cy="4759523"/>
          </a:xfrm>
        </p:spPr>
        <p:txBody>
          <a:bodyPr/>
          <a:lstStyle/>
          <a:p>
            <a:r>
              <a:rPr lang="en-US" dirty="0"/>
              <a:t>Replicated components and data should make distributed DBMS more reliable.</a:t>
            </a:r>
          </a:p>
          <a:p>
            <a:r>
              <a:rPr lang="en-US" dirty="0"/>
              <a:t>Distributed transactions provide</a:t>
            </a:r>
          </a:p>
          <a:p>
            <a:pPr lvl="1"/>
            <a:r>
              <a:rPr lang="en-US" dirty="0"/>
              <a:t>Concurrency transparency</a:t>
            </a:r>
          </a:p>
          <a:p>
            <a:pPr lvl="1"/>
            <a:r>
              <a:rPr lang="en-US" dirty="0"/>
              <a:t>Failure atomicity</a:t>
            </a:r>
          </a:p>
          <a:p>
            <a:pPr marL="258952" lvl="1">
              <a:buSzPct val="150000"/>
              <a:buFont typeface="Palatino" charset="0"/>
              <a:buChar char="•"/>
            </a:pPr>
            <a:r>
              <a:rPr lang="en-US" dirty="0"/>
              <a:t>Distributed transaction support requires implementation of </a:t>
            </a:r>
          </a:p>
          <a:p>
            <a:pPr lvl="1"/>
            <a:r>
              <a:rPr lang="en-US" dirty="0"/>
              <a:t>Distributed concurrency control protocols</a:t>
            </a:r>
          </a:p>
          <a:p>
            <a:pPr lvl="1"/>
            <a:r>
              <a:rPr lang="en-US" dirty="0"/>
              <a:t>Commit protocols</a:t>
            </a:r>
          </a:p>
          <a:p>
            <a:r>
              <a:rPr lang="en-US" dirty="0"/>
              <a:t>Data replication</a:t>
            </a:r>
          </a:p>
          <a:p>
            <a:pPr lvl="1"/>
            <a:r>
              <a:rPr lang="en-US" dirty="0"/>
              <a:t>Great for read-intensive workloads, problematic for updates</a:t>
            </a:r>
          </a:p>
          <a:p>
            <a:pPr lvl="1"/>
            <a:r>
              <a:rPr lang="en-US" dirty="0"/>
              <a:t>Replication protocols</a:t>
            </a:r>
          </a:p>
        </p:txBody>
      </p:sp>
      <p:sp>
        <p:nvSpPr>
          <p:cNvPr id="4" name="Footer Placeholder 3">
            <a:extLst>
              <a:ext uri="{FF2B5EF4-FFF2-40B4-BE49-F238E27FC236}">
                <a16:creationId xmlns:a16="http://schemas.microsoft.com/office/drawing/2014/main" id="{0A287F12-5F17-F048-8C13-E93B0AF4A1C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D6919EC-EE51-9449-B27B-D9345A15CEC2}"/>
              </a:ext>
            </a:extLst>
          </p:cNvPr>
          <p:cNvSpPr>
            <a:spLocks noGrp="1"/>
          </p:cNvSpPr>
          <p:nvPr>
            <p:ph type="sldNum" sz="quarter" idx="4"/>
          </p:nvPr>
        </p:nvSpPr>
        <p:spPr/>
        <p:txBody>
          <a:bodyPr/>
          <a:lstStyle/>
          <a:p>
            <a:fld id="{FD96158B-4539-3C43-9DE5-94C547866200}" type="slidenum">
              <a:rPr lang="en-US"/>
              <a:t>27</a:t>
            </a:fld>
            <a:endParaRPr lang="en-US"/>
          </a:p>
        </p:txBody>
      </p:sp>
    </p:spTree>
    <p:extLst>
      <p:ext uri="{BB962C8B-B14F-4D97-AF65-F5344CB8AC3E}">
        <p14:creationId xmlns:p14="http://schemas.microsoft.com/office/powerpoint/2010/main" val="32989886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noFill/>
          <a:ln/>
        </p:spPr>
        <p:txBody>
          <a:bodyPr/>
          <a:lstStyle/>
          <a:p>
            <a:r>
              <a:rPr lang="en-US"/>
              <a:t>Distributed 2PL Execution</a:t>
            </a:r>
          </a:p>
        </p:txBody>
      </p:sp>
      <p:sp>
        <p:nvSpPr>
          <p:cNvPr id="2" name="Footer Placeholder 1">
            <a:extLst>
              <a:ext uri="{FF2B5EF4-FFF2-40B4-BE49-F238E27FC236}">
                <a16:creationId xmlns:a16="http://schemas.microsoft.com/office/drawing/2014/main" id="{2AEAC6AE-F82A-EF4B-8C96-22B08CEF673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68AC0A6-021B-3640-B965-F3A07ABB1A26}"/>
              </a:ext>
            </a:extLst>
          </p:cNvPr>
          <p:cNvSpPr>
            <a:spLocks noGrp="1"/>
          </p:cNvSpPr>
          <p:nvPr>
            <p:ph type="sldNum" sz="quarter" idx="4"/>
          </p:nvPr>
        </p:nvSpPr>
        <p:spPr/>
        <p:txBody>
          <a:bodyPr/>
          <a:lstStyle/>
          <a:p>
            <a:fld id="{FD96158B-4539-3C43-9DE5-94C547866200}" type="slidenum">
              <a:rPr lang="en-US"/>
              <a:t>17</a:t>
            </a:fld>
            <a:endParaRPr lang="en-US"/>
          </a:p>
        </p:txBody>
      </p:sp>
      <p:pic>
        <p:nvPicPr>
          <p:cNvPr id="5" name="Picture 4" descr="A close up of a map&#10;&#10;Description automatically generated">
            <a:extLst>
              <a:ext uri="{FF2B5EF4-FFF2-40B4-BE49-F238E27FC236}">
                <a16:creationId xmlns:a16="http://schemas.microsoft.com/office/drawing/2014/main" id="{689BF5C5-068B-2946-988C-03F20DDBCDAF}"/>
              </a:ext>
            </a:extLst>
          </p:cNvPr>
          <p:cNvPicPr>
            <a:picLocks noChangeAspect="1"/>
          </p:cNvPicPr>
          <p:nvPr/>
        </p:nvPicPr>
        <p:blipFill>
          <a:blip r:embed="R76c121463a7a41e6"/>
          <a:stretch>
            <a:fillRect/>
          </a:stretch>
        </p:blipFill>
        <p:spPr>
          <a:xfrm>
            <a:off x="1331640" y="1772816"/>
            <a:ext cx="6337143" cy="3672408"/>
          </a:xfrm>
          <a:prstGeom prst="rect">
            <a:avLst/>
          </a:prstGeom>
        </p:spPr>
      </p:pic>
    </p:spTree>
    <p:extLst>
      <p:ext uri="{BB962C8B-B14F-4D97-AF65-F5344CB8AC3E}">
        <p14:creationId xmlns:p14="http://schemas.microsoft.com/office/powerpoint/2010/main" val="129346973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title"/>
          </p:nvPr>
        </p:nvSpPr>
        <p:spPr>
          <a:noFill/>
          <a:ln/>
        </p:spPr>
        <p:txBody>
          <a:bodyPr/>
          <a:lstStyle/>
          <a:p>
            <a:r>
              <a:rPr lang="en-US" dirty="0"/>
              <a:t>Deadlock</a:t>
            </a:r>
          </a:p>
        </p:txBody>
      </p:sp>
      <p:sp>
        <p:nvSpPr>
          <p:cNvPr id="98306" name="Rectangle 2"/>
          <p:cNvSpPr>
            <a:spLocks noGrp="1" noChangeArrowheads="1"/>
          </p:cNvSpPr>
          <p:nvPr>
            <p:ph idx="1"/>
          </p:nvPr>
        </p:nvSpPr>
        <p:spPr>
          <a:noFill/>
          <a:ln/>
        </p:spPr>
        <p:txBody>
          <a:bodyPr/>
          <a:lstStyle/>
          <a:p>
            <a:pPr>
              <a:lnSpc>
                <a:spcPct val="105000"/>
              </a:lnSpc>
            </a:pPr>
            <a:r>
              <a:rPr lang="en-US" dirty="0"/>
              <a:t>A transaction is deadlocked if it is blocked and will remain blocked until there is intervention.</a:t>
            </a:r>
          </a:p>
          <a:p>
            <a:pPr>
              <a:lnSpc>
                <a:spcPct val="105000"/>
              </a:lnSpc>
            </a:pPr>
            <a:r>
              <a:rPr lang="en-US" dirty="0"/>
              <a:t>Locking-based CC algorithms may cause deadlocks.</a:t>
            </a:r>
          </a:p>
          <a:p>
            <a:pPr>
              <a:lnSpc>
                <a:spcPct val="105000"/>
              </a:lnSpc>
            </a:pPr>
            <a:r>
              <a:rPr lang="en-US" dirty="0"/>
              <a:t>TO-based algorithms that involve waiting may cause deadlocks.</a:t>
            </a:r>
          </a:p>
          <a:p>
            <a:pPr>
              <a:lnSpc>
                <a:spcPct val="105000"/>
              </a:lnSpc>
            </a:pPr>
            <a:r>
              <a:rPr lang="en-US" dirty="0"/>
              <a:t>Wait-for graph</a:t>
            </a:r>
          </a:p>
          <a:p>
            <a:pPr lvl="1">
              <a:lnSpc>
                <a:spcPct val="105000"/>
              </a:lnSpc>
            </a:pPr>
            <a:r>
              <a:rPr lang="en-US" dirty="0"/>
              <a:t>If transaction </a:t>
            </a:r>
            <a:r>
              <a:rPr lang="en-US" i="1" dirty="0"/>
              <a:t>T</a:t>
            </a:r>
            <a:r>
              <a:rPr lang="en-US" i="1" baseline="-25000" dirty="0"/>
              <a:t>i</a:t>
            </a:r>
            <a:r>
              <a:rPr lang="en-US" dirty="0"/>
              <a:t> waits for another transaction </a:t>
            </a:r>
            <a:r>
              <a:rPr lang="en-US" i="1" dirty="0" err="1"/>
              <a:t>T</a:t>
            </a:r>
            <a:r>
              <a:rPr lang="en-US" i="1" baseline="-25000" dirty="0" err="1"/>
              <a:t>j</a:t>
            </a:r>
            <a:r>
              <a:rPr lang="en-US" dirty="0"/>
              <a:t> to release a lock on an entity, then </a:t>
            </a:r>
            <a:r>
              <a:rPr lang="en-US" i="1" dirty="0"/>
              <a:t>T</a:t>
            </a:r>
            <a:r>
              <a:rPr lang="en-US" i="1" baseline="-25000" dirty="0"/>
              <a:t>i</a:t>
            </a:r>
            <a:r>
              <a:rPr lang="en-US" dirty="0"/>
              <a:t> → </a:t>
            </a:r>
            <a:r>
              <a:rPr lang="en-US" i="1" dirty="0" err="1"/>
              <a:t>T</a:t>
            </a:r>
            <a:r>
              <a:rPr lang="en-US" i="1" baseline="-25000" dirty="0" err="1"/>
              <a:t>j</a:t>
            </a:r>
            <a:r>
              <a:rPr lang="en-US" dirty="0"/>
              <a:t> in WFG.</a:t>
            </a:r>
          </a:p>
        </p:txBody>
      </p:sp>
      <p:sp>
        <p:nvSpPr>
          <p:cNvPr id="2" name="Footer Placeholder 1">
            <a:extLst>
              <a:ext uri="{FF2B5EF4-FFF2-40B4-BE49-F238E27FC236}">
                <a16:creationId xmlns:a16="http://schemas.microsoft.com/office/drawing/2014/main" id="{3D1E0E89-77FE-2546-80E7-DC2DC47E2D0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5F40840-6C41-3547-8259-CAF39FBA66FD}"/>
              </a:ext>
            </a:extLst>
          </p:cNvPr>
          <p:cNvSpPr>
            <a:spLocks noGrp="1"/>
          </p:cNvSpPr>
          <p:nvPr>
            <p:ph type="sldNum" sz="quarter" idx="4"/>
          </p:nvPr>
        </p:nvSpPr>
        <p:spPr/>
        <p:txBody>
          <a:bodyPr/>
          <a:lstStyle/>
          <a:p>
            <a:fld id="{FD96158B-4539-3C43-9DE5-94C547866200}" type="slidenum">
              <a:rPr lang="en-US"/>
              <a:t>18</a:t>
            </a:fld>
            <a:endParaRPr lang="en-US"/>
          </a:p>
        </p:txBody>
      </p:sp>
      <p:sp>
        <p:nvSpPr>
          <p:cNvPr id="98308" name="Oval 4"/>
          <p:cNvSpPr>
            <a:spLocks noChangeArrowheads="1"/>
          </p:cNvSpPr>
          <p:nvPr/>
        </p:nvSpPr>
        <p:spPr bwMode="auto">
          <a:xfrm>
            <a:off x="3060700" y="5581650"/>
            <a:ext cx="114300" cy="139700"/>
          </a:xfrm>
          <a:prstGeom prst="ellipse">
            <a:avLst/>
          </a:prstGeom>
          <a:solidFill>
            <a:srgbClr val="000000"/>
          </a:solid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98309" name="Oval 5"/>
          <p:cNvSpPr>
            <a:spLocks noChangeArrowheads="1"/>
          </p:cNvSpPr>
          <p:nvPr/>
        </p:nvSpPr>
        <p:spPr bwMode="auto">
          <a:xfrm>
            <a:off x="5778500" y="5619750"/>
            <a:ext cx="114300" cy="139700"/>
          </a:xfrm>
          <a:prstGeom prst="ellipse">
            <a:avLst/>
          </a:prstGeom>
          <a:solidFill>
            <a:srgbClr val="000000"/>
          </a:solid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98312" name="Rectangle 8"/>
          <p:cNvSpPr>
            <a:spLocks noChangeArrowheads="1"/>
          </p:cNvSpPr>
          <p:nvPr/>
        </p:nvSpPr>
        <p:spPr bwMode="auto">
          <a:xfrm>
            <a:off x="2623957" y="5370514"/>
            <a:ext cx="412482" cy="45768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2391" i="1" dirty="0">
                <a:solidFill>
                  <a:srgbClr val="000000"/>
                </a:solidFill>
                <a:latin typeface="Arial" panose="020B0604020202020204" pitchFamily="34" charset="0"/>
              </a:rPr>
              <a:t>T</a:t>
            </a:r>
            <a:r>
              <a:rPr lang="en-US" sz="2391" i="1" baseline="-25000" dirty="0">
                <a:solidFill>
                  <a:srgbClr val="000000"/>
                </a:solidFill>
                <a:latin typeface="Arial" panose="020B0604020202020204" pitchFamily="34" charset="0"/>
              </a:rPr>
              <a:t>i</a:t>
            </a:r>
          </a:p>
        </p:txBody>
      </p:sp>
      <p:sp>
        <p:nvSpPr>
          <p:cNvPr id="98313" name="Rectangle 9"/>
          <p:cNvSpPr>
            <a:spLocks noChangeArrowheads="1"/>
          </p:cNvSpPr>
          <p:nvPr/>
        </p:nvSpPr>
        <p:spPr bwMode="auto">
          <a:xfrm>
            <a:off x="5830707" y="5319714"/>
            <a:ext cx="426396" cy="457687"/>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2391" i="1" dirty="0" err="1">
                <a:solidFill>
                  <a:srgbClr val="000000"/>
                </a:solidFill>
                <a:latin typeface="Arial" panose="020B0604020202020204" pitchFamily="34" charset="0"/>
              </a:rPr>
              <a:t>T</a:t>
            </a:r>
            <a:r>
              <a:rPr lang="en-US" sz="2391" i="1" baseline="-25000" dirty="0" err="1">
                <a:solidFill>
                  <a:srgbClr val="000000"/>
                </a:solidFill>
                <a:latin typeface="Arial" panose="020B0604020202020204" pitchFamily="34" charset="0"/>
              </a:rPr>
              <a:t>j</a:t>
            </a:r>
            <a:endParaRPr lang="en-US" sz="2391" i="1" baseline="-25000" dirty="0">
              <a:solidFill>
                <a:srgbClr val="000000"/>
              </a:solidFill>
              <a:latin typeface="Arial" panose="020B0604020202020204" pitchFamily="34" charset="0"/>
            </a:endParaRPr>
          </a:p>
        </p:txBody>
      </p:sp>
      <p:grpSp>
        <p:nvGrpSpPr>
          <p:cNvPr id="13" name="Group 12">
            <a:extLst>
              <a:ext uri="{FF2B5EF4-FFF2-40B4-BE49-F238E27FC236}">
                <a16:creationId xmlns:a16="http://schemas.microsoft.com/office/drawing/2014/main" id="{75EB51CB-868E-9144-A8D4-A53A374CF277}"/>
              </a:ext>
            </a:extLst>
          </p:cNvPr>
          <p:cNvGrpSpPr/>
          <p:nvPr/>
        </p:nvGrpSpPr>
        <p:grpSpPr>
          <a:xfrm>
            <a:off x="3138488" y="4986338"/>
            <a:ext cx="2711450" cy="711200"/>
            <a:chOff x="3138488" y="4986338"/>
            <a:chExt cx="2711450" cy="711200"/>
          </a:xfrm>
        </p:grpSpPr>
        <p:sp>
          <p:nvSpPr>
            <p:cNvPr id="98310" name="Arc 6"/>
            <p:cNvSpPr>
              <a:spLocks/>
            </p:cNvSpPr>
            <p:nvPr/>
          </p:nvSpPr>
          <p:spPr bwMode="auto">
            <a:xfrm>
              <a:off x="4502150" y="4986338"/>
              <a:ext cx="1347788" cy="711200"/>
            </a:xfrm>
            <a:custGeom>
              <a:avLst/>
              <a:gdLst>
                <a:gd name="G0" fmla="+- 25 0 0"/>
                <a:gd name="G1" fmla="+- 21600 0 0"/>
                <a:gd name="G2" fmla="+- 21600 0 0"/>
                <a:gd name="T0" fmla="*/ 0 w 21625"/>
                <a:gd name="T1" fmla="*/ 1 h 21600"/>
                <a:gd name="T2" fmla="*/ 21625 w 21625"/>
                <a:gd name="T3" fmla="*/ 21600 h 21600"/>
                <a:gd name="T4" fmla="*/ 25 w 21625"/>
                <a:gd name="T5" fmla="*/ 21600 h 21600"/>
              </a:gdLst>
              <a:ahLst/>
              <a:cxnLst>
                <a:cxn ang="0">
                  <a:pos x="T0" y="T1"/>
                </a:cxn>
                <a:cxn ang="0">
                  <a:pos x="T2" y="T3"/>
                </a:cxn>
                <a:cxn ang="0">
                  <a:pos x="T4" y="T5"/>
                </a:cxn>
              </a:cxnLst>
              <a:rect l="0" t="0" r="r" b="b"/>
              <a:pathLst>
                <a:path w="21625" h="21600" fill="none" extrusionOk="0">
                  <a:moveTo>
                    <a:pt x="-1" y="0"/>
                  </a:moveTo>
                  <a:cubicBezTo>
                    <a:pt x="8" y="0"/>
                    <a:pt x="16" y="-1"/>
                    <a:pt x="25" y="-1"/>
                  </a:cubicBezTo>
                  <a:cubicBezTo>
                    <a:pt x="11954" y="-1"/>
                    <a:pt x="21625" y="9670"/>
                    <a:pt x="21625" y="21600"/>
                  </a:cubicBezTo>
                </a:path>
                <a:path w="21625" h="21600" stroke="0" extrusionOk="0">
                  <a:moveTo>
                    <a:pt x="-1" y="0"/>
                  </a:moveTo>
                  <a:cubicBezTo>
                    <a:pt x="8" y="0"/>
                    <a:pt x="16" y="-1"/>
                    <a:pt x="25" y="-1"/>
                  </a:cubicBezTo>
                  <a:cubicBezTo>
                    <a:pt x="11954" y="-1"/>
                    <a:pt x="21625" y="9670"/>
                    <a:pt x="21625" y="21600"/>
                  </a:cubicBezTo>
                  <a:lnTo>
                    <a:pt x="25" y="21600"/>
                  </a:lnTo>
                  <a:close/>
                </a:path>
              </a:pathLst>
            </a:custGeom>
            <a:noFill/>
            <a:ln w="19050" cap="rnd">
              <a:solidFill>
                <a:schemeClr val="tx2"/>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98314" name="Arc 10"/>
            <p:cNvSpPr>
              <a:spLocks/>
            </p:cNvSpPr>
            <p:nvPr/>
          </p:nvSpPr>
          <p:spPr bwMode="auto">
            <a:xfrm>
              <a:off x="3138488" y="4986339"/>
              <a:ext cx="1384300" cy="622300"/>
            </a:xfrm>
            <a:custGeom>
              <a:avLst/>
              <a:gdLst>
                <a:gd name="G0" fmla="+- 21600 0 0"/>
                <a:gd name="G1" fmla="+- 21599 0 0"/>
                <a:gd name="G2" fmla="+- 21600 0 0"/>
                <a:gd name="T0" fmla="*/ 0 w 21600"/>
                <a:gd name="T1" fmla="*/ 21599 h 21599"/>
                <a:gd name="T2" fmla="*/ 21576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1" y="21598"/>
                  </a:moveTo>
                  <a:cubicBezTo>
                    <a:pt x="-1" y="9679"/>
                    <a:pt x="9656" y="12"/>
                    <a:pt x="21575" y="-1"/>
                  </a:cubicBezTo>
                </a:path>
                <a:path w="21600" h="21599" stroke="0" extrusionOk="0">
                  <a:moveTo>
                    <a:pt x="-1" y="21598"/>
                  </a:moveTo>
                  <a:cubicBezTo>
                    <a:pt x="-1" y="9679"/>
                    <a:pt x="9656" y="12"/>
                    <a:pt x="21575" y="-1"/>
                  </a:cubicBezTo>
                  <a:lnTo>
                    <a:pt x="21600" y="21599"/>
                  </a:lnTo>
                  <a:close/>
                </a:path>
              </a:pathLst>
            </a:custGeom>
            <a:noFill/>
            <a:ln w="19050" cap="rnd">
              <a:solidFill>
                <a:schemeClr val="tx2"/>
              </a:solidFill>
              <a:round/>
              <a:headEnd type="triangle" w="lg" len="lg"/>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grpSp>
      <p:grpSp>
        <p:nvGrpSpPr>
          <p:cNvPr id="12" name="Group 11">
            <a:extLst>
              <a:ext uri="{FF2B5EF4-FFF2-40B4-BE49-F238E27FC236}">
                <a16:creationId xmlns:a16="http://schemas.microsoft.com/office/drawing/2014/main" id="{2DB2B266-5210-F440-83F4-346BBBACE638}"/>
              </a:ext>
            </a:extLst>
          </p:cNvPr>
          <p:cNvGrpSpPr/>
          <p:nvPr/>
        </p:nvGrpSpPr>
        <p:grpSpPr>
          <a:xfrm>
            <a:off x="3119438" y="5670550"/>
            <a:ext cx="2709862" cy="736600"/>
            <a:chOff x="3119438" y="5670550"/>
            <a:chExt cx="2709862" cy="736600"/>
          </a:xfrm>
        </p:grpSpPr>
        <p:sp>
          <p:nvSpPr>
            <p:cNvPr id="98311" name="Arc 7"/>
            <p:cNvSpPr>
              <a:spLocks/>
            </p:cNvSpPr>
            <p:nvPr/>
          </p:nvSpPr>
          <p:spPr bwMode="auto">
            <a:xfrm>
              <a:off x="3119438" y="5670550"/>
              <a:ext cx="1352550" cy="7366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19050" cap="rnd">
              <a:solidFill>
                <a:schemeClr val="tx2"/>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98315" name="Arc 11"/>
            <p:cNvSpPr>
              <a:spLocks/>
            </p:cNvSpPr>
            <p:nvPr/>
          </p:nvSpPr>
          <p:spPr bwMode="auto">
            <a:xfrm>
              <a:off x="4464050" y="5765800"/>
              <a:ext cx="1365250" cy="6413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19050" cap="rnd">
              <a:solidFill>
                <a:schemeClr val="tx2"/>
              </a:solidFill>
              <a:round/>
              <a:headEnd type="triangle" w="lg" len="lg"/>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grpSp>
    </p:spTree>
    <p:extLst>
      <p:ext uri="{BB962C8B-B14F-4D97-AF65-F5344CB8AC3E}">
        <p14:creationId xmlns:p14="http://schemas.microsoft.com/office/powerpoint/2010/main" val="287728307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Grp="1" noChangeArrowheads="1"/>
          </p:cNvSpPr>
          <p:nvPr>
            <p:ph type="title"/>
          </p:nvPr>
        </p:nvSpPr>
        <p:spPr>
          <a:noFill/>
          <a:ln/>
        </p:spPr>
        <p:txBody>
          <a:bodyPr/>
          <a:lstStyle/>
          <a:p>
            <a:r>
              <a:rPr lang="en-US"/>
              <a:t>Local versus Global WFG</a:t>
            </a:r>
          </a:p>
        </p:txBody>
      </p:sp>
      <p:sp>
        <p:nvSpPr>
          <p:cNvPr id="100354" name="Rectangle 2"/>
          <p:cNvSpPr>
            <a:spLocks noGrp="1" noChangeArrowheads="1"/>
          </p:cNvSpPr>
          <p:nvPr>
            <p:ph idx="1"/>
          </p:nvPr>
        </p:nvSpPr>
        <p:spPr>
          <a:noFill/>
          <a:ln/>
        </p:spPr>
        <p:txBody>
          <a:bodyPr/>
          <a:lstStyle/>
          <a:p>
            <a:r>
              <a:rPr lang="en-US" sz="2000" i="1" dirty="0"/>
              <a:t>T</a:t>
            </a:r>
            <a:r>
              <a:rPr lang="en-US" sz="2000" baseline="-25000" dirty="0"/>
              <a:t>1</a:t>
            </a:r>
            <a:r>
              <a:rPr lang="en-US" sz="2000" dirty="0"/>
              <a:t> and </a:t>
            </a:r>
            <a:r>
              <a:rPr lang="en-US" sz="2000" i="1" dirty="0"/>
              <a:t>T</a:t>
            </a:r>
            <a:r>
              <a:rPr lang="en-US" sz="2000" baseline="-25000" dirty="0"/>
              <a:t>2</a:t>
            </a:r>
            <a:r>
              <a:rPr lang="en-US" sz="2000" dirty="0"/>
              <a:t> run at site 1, </a:t>
            </a:r>
            <a:r>
              <a:rPr lang="en-US" sz="2000" i="1" dirty="0"/>
              <a:t>T</a:t>
            </a:r>
            <a:r>
              <a:rPr lang="en-US" sz="2000" baseline="-25000" dirty="0"/>
              <a:t>3</a:t>
            </a:r>
            <a:r>
              <a:rPr lang="en-US" sz="2000" dirty="0"/>
              <a:t> and </a:t>
            </a:r>
            <a:r>
              <a:rPr lang="en-US" sz="2000" i="1" dirty="0"/>
              <a:t>T</a:t>
            </a:r>
            <a:r>
              <a:rPr lang="en-US" sz="2000" baseline="-25000" dirty="0"/>
              <a:t>4</a:t>
            </a:r>
            <a:r>
              <a:rPr lang="en-US" sz="2000" dirty="0"/>
              <a:t> run at site 2. </a:t>
            </a:r>
          </a:p>
          <a:p>
            <a:r>
              <a:rPr lang="en-US" sz="2000" i="1" dirty="0"/>
              <a:t>T</a:t>
            </a:r>
            <a:r>
              <a:rPr lang="en-US" sz="2000" baseline="-25000" dirty="0"/>
              <a:t>3</a:t>
            </a:r>
            <a:r>
              <a:rPr lang="en-US" sz="2000" dirty="0"/>
              <a:t> waits for a lock held by </a:t>
            </a:r>
            <a:r>
              <a:rPr lang="en-US" sz="2000" i="1" dirty="0"/>
              <a:t>T</a:t>
            </a:r>
            <a:r>
              <a:rPr lang="en-US" sz="2000" baseline="-25000" dirty="0"/>
              <a:t>4</a:t>
            </a:r>
            <a:r>
              <a:rPr lang="en-US" sz="2000" dirty="0"/>
              <a:t> which waits for a lock held by </a:t>
            </a:r>
            <a:r>
              <a:rPr lang="en-US" sz="2000" i="1" dirty="0"/>
              <a:t>T</a:t>
            </a:r>
            <a:r>
              <a:rPr lang="en-US" sz="2000" baseline="-25000" dirty="0"/>
              <a:t>1</a:t>
            </a:r>
            <a:r>
              <a:rPr lang="en-US" sz="2000" dirty="0"/>
              <a:t> which waits for a lock held by </a:t>
            </a:r>
            <a:r>
              <a:rPr lang="en-US" sz="2000" i="1" dirty="0"/>
              <a:t>T</a:t>
            </a:r>
            <a:r>
              <a:rPr lang="en-US" sz="2000" baseline="-25000" dirty="0"/>
              <a:t>2</a:t>
            </a:r>
            <a:r>
              <a:rPr lang="en-US" sz="2000" dirty="0"/>
              <a:t> which, in turn,  waits for a lock held by </a:t>
            </a:r>
            <a:r>
              <a:rPr lang="en-US" sz="2000" i="1" dirty="0"/>
              <a:t>T</a:t>
            </a:r>
            <a:r>
              <a:rPr lang="en-US" sz="2000" baseline="-25000" dirty="0"/>
              <a:t>3</a:t>
            </a:r>
            <a:r>
              <a:rPr lang="en-US" sz="2000" dirty="0"/>
              <a:t>.</a:t>
            </a:r>
          </a:p>
          <a:p>
            <a:pPr marL="0" indent="0">
              <a:buNone/>
            </a:pPr>
            <a:endParaRPr lang="en-US" sz="2000" dirty="0"/>
          </a:p>
          <a:p>
            <a:pPr marL="0" indent="0">
              <a:buNone/>
            </a:pPr>
            <a:endParaRPr lang="en-US" sz="2000" dirty="0"/>
          </a:p>
          <a:p>
            <a:pPr marL="0" indent="0">
              <a:buNone/>
            </a:pPr>
            <a:r>
              <a:rPr lang="en-US" sz="2000" dirty="0"/>
              <a:t>Local WFG</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Global WFG</a:t>
            </a:r>
            <a:endParaRPr lang="en-US" dirty="0"/>
          </a:p>
        </p:txBody>
      </p:sp>
      <p:sp>
        <p:nvSpPr>
          <p:cNvPr id="2" name="Footer Placeholder 1">
            <a:extLst>
              <a:ext uri="{FF2B5EF4-FFF2-40B4-BE49-F238E27FC236}">
                <a16:creationId xmlns:a16="http://schemas.microsoft.com/office/drawing/2014/main" id="{4063A56D-A211-D04D-B874-30B7E7B5D81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E74383E4-6F4B-1549-B6DC-966E3A2948E8}"/>
              </a:ext>
            </a:extLst>
          </p:cNvPr>
          <p:cNvSpPr>
            <a:spLocks noGrp="1"/>
          </p:cNvSpPr>
          <p:nvPr>
            <p:ph type="sldNum" sz="quarter" idx="4"/>
          </p:nvPr>
        </p:nvSpPr>
        <p:spPr/>
        <p:txBody>
          <a:bodyPr/>
          <a:lstStyle/>
          <a:p>
            <a:fld id="{FD96158B-4539-3C43-9DE5-94C547866200}" type="slidenum">
              <a:rPr lang="en-US"/>
              <a:t>19</a:t>
            </a:fld>
            <a:endParaRPr lang="en-US"/>
          </a:p>
        </p:txBody>
      </p:sp>
      <p:pic>
        <p:nvPicPr>
          <p:cNvPr id="5" name="Picture 4" descr="A picture containing clock&#10;&#10;Description automatically generated">
            <a:extLst>
              <a:ext uri="{FF2B5EF4-FFF2-40B4-BE49-F238E27FC236}">
                <a16:creationId xmlns:a16="http://schemas.microsoft.com/office/drawing/2014/main" id="{D543A709-8616-5844-8951-43D98A3FF565}"/>
              </a:ext>
            </a:extLst>
          </p:cNvPr>
          <p:cNvPicPr>
            <a:picLocks noChangeAspect="1"/>
          </p:cNvPicPr>
          <p:nvPr/>
        </p:nvPicPr>
        <p:blipFill>
          <a:blip r:embed="Rf156b6da924a4d5e"/>
          <a:stretch>
            <a:fillRect/>
          </a:stretch>
        </p:blipFill>
        <p:spPr>
          <a:xfrm>
            <a:off x="5254533" y="2909797"/>
            <a:ext cx="1800200" cy="1750879"/>
          </a:xfrm>
          <a:prstGeom prst="rect">
            <a:avLst/>
          </a:prstGeom>
        </p:spPr>
      </p:pic>
      <p:pic>
        <p:nvPicPr>
          <p:cNvPr id="7" name="Picture 6" descr="A close up of a logo&#10;&#10;Description automatically generated">
            <a:extLst>
              <a:ext uri="{FF2B5EF4-FFF2-40B4-BE49-F238E27FC236}">
                <a16:creationId xmlns:a16="http://schemas.microsoft.com/office/drawing/2014/main" id="{45EC75AE-CBFE-0C41-ADB4-68692E70C417}"/>
              </a:ext>
            </a:extLst>
          </p:cNvPr>
          <p:cNvPicPr>
            <a:picLocks noChangeAspect="1"/>
          </p:cNvPicPr>
          <p:nvPr/>
        </p:nvPicPr>
        <p:blipFill>
          <a:blip r:embed="Rc3245c28adc74e14"/>
          <a:stretch>
            <a:fillRect/>
          </a:stretch>
        </p:blipFill>
        <p:spPr>
          <a:xfrm>
            <a:off x="5254533" y="4675506"/>
            <a:ext cx="1728192" cy="1680844"/>
          </a:xfrm>
          <a:prstGeom prst="rect">
            <a:avLst/>
          </a:prstGeom>
        </p:spPr>
      </p:pic>
    </p:spTree>
    <p:extLst>
      <p:ext uri="{BB962C8B-B14F-4D97-AF65-F5344CB8AC3E}">
        <p14:creationId xmlns:p14="http://schemas.microsoft.com/office/powerpoint/2010/main" val="28063388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title"/>
          </p:nvPr>
        </p:nvSpPr>
        <p:spPr>
          <a:noFill/>
          <a:ln/>
        </p:spPr>
        <p:txBody>
          <a:bodyPr/>
          <a:lstStyle/>
          <a:p>
            <a:r>
              <a:rPr lang="en-US"/>
              <a:t>Deadlock Detection</a:t>
            </a:r>
          </a:p>
        </p:txBody>
      </p:sp>
      <p:sp>
        <p:nvSpPr>
          <p:cNvPr id="108546" name="Rectangle 2"/>
          <p:cNvSpPr>
            <a:spLocks noGrp="1" noChangeArrowheads="1"/>
          </p:cNvSpPr>
          <p:nvPr>
            <p:ph idx="1"/>
          </p:nvPr>
        </p:nvSpPr>
        <p:spPr>
          <a:noFill/>
          <a:ln/>
        </p:spPr>
        <p:txBody>
          <a:bodyPr/>
          <a:lstStyle/>
          <a:p>
            <a:pPr>
              <a:lnSpc>
                <a:spcPct val="100000"/>
              </a:lnSpc>
              <a:spcBef>
                <a:spcPct val="50000"/>
              </a:spcBef>
            </a:pPr>
            <a:r>
              <a:rPr lang="en-US" dirty="0"/>
              <a:t>Transactions are allowed to wait freely.</a:t>
            </a:r>
          </a:p>
          <a:p>
            <a:pPr>
              <a:lnSpc>
                <a:spcPct val="100000"/>
              </a:lnSpc>
              <a:spcBef>
                <a:spcPct val="50000"/>
              </a:spcBef>
            </a:pPr>
            <a:r>
              <a:rPr lang="en-US" dirty="0"/>
              <a:t>Wait-for graphs and cycles.</a:t>
            </a:r>
          </a:p>
          <a:p>
            <a:pPr>
              <a:lnSpc>
                <a:spcPct val="100000"/>
              </a:lnSpc>
              <a:spcBef>
                <a:spcPct val="50000"/>
              </a:spcBef>
            </a:pPr>
            <a:r>
              <a:rPr lang="en-US" dirty="0"/>
              <a:t>Topologies for deadlock detection algorithms</a:t>
            </a:r>
          </a:p>
          <a:p>
            <a:pPr lvl="1">
              <a:lnSpc>
                <a:spcPct val="100000"/>
              </a:lnSpc>
              <a:spcBef>
                <a:spcPct val="50000"/>
              </a:spcBef>
            </a:pPr>
            <a:r>
              <a:rPr lang="en-US" dirty="0"/>
              <a:t>Centralized</a:t>
            </a:r>
          </a:p>
          <a:p>
            <a:pPr lvl="1">
              <a:lnSpc>
                <a:spcPct val="100000"/>
              </a:lnSpc>
              <a:spcBef>
                <a:spcPct val="50000"/>
              </a:spcBef>
            </a:pPr>
            <a:r>
              <a:rPr lang="en-US" dirty="0"/>
              <a:t>Distributed</a:t>
            </a:r>
          </a:p>
          <a:p>
            <a:pPr lvl="1">
              <a:lnSpc>
                <a:spcPct val="100000"/>
              </a:lnSpc>
              <a:spcBef>
                <a:spcPct val="50000"/>
              </a:spcBef>
            </a:pPr>
            <a:r>
              <a:rPr lang="en-US" dirty="0"/>
              <a:t>Hierarchical</a:t>
            </a:r>
          </a:p>
        </p:txBody>
      </p:sp>
      <p:sp>
        <p:nvSpPr>
          <p:cNvPr id="2" name="Footer Placeholder 1">
            <a:extLst>
              <a:ext uri="{FF2B5EF4-FFF2-40B4-BE49-F238E27FC236}">
                <a16:creationId xmlns:a16="http://schemas.microsoft.com/office/drawing/2014/main" id="{F1199E03-A0D2-E048-A5DB-EF960C1A2BE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B3495AF-6C00-EE47-BC9B-825A3A4694E0}"/>
              </a:ext>
            </a:extLst>
          </p:cNvPr>
          <p:cNvSpPr>
            <a:spLocks noGrp="1"/>
          </p:cNvSpPr>
          <p:nvPr>
            <p:ph type="sldNum" sz="quarter" idx="4"/>
          </p:nvPr>
        </p:nvSpPr>
        <p:spPr/>
        <p:txBody>
          <a:bodyPr/>
          <a:lstStyle/>
          <a:p>
            <a:fld id="{FD96158B-4539-3C43-9DE5-94C547866200}" type="slidenum">
              <a:rPr lang="en-US"/>
              <a:t>20</a:t>
            </a:fld>
            <a:endParaRPr lang="en-US"/>
          </a:p>
        </p:txBody>
      </p:sp>
    </p:spTree>
    <p:extLst>
      <p:ext uri="{BB962C8B-B14F-4D97-AF65-F5344CB8AC3E}">
        <p14:creationId xmlns:p14="http://schemas.microsoft.com/office/powerpoint/2010/main" val="337261700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type="title"/>
          </p:nvPr>
        </p:nvSpPr>
        <p:spPr>
          <a:noFill/>
          <a:ln/>
        </p:spPr>
        <p:txBody>
          <a:bodyPr/>
          <a:lstStyle/>
          <a:p>
            <a:r>
              <a:rPr lang="en-US"/>
              <a:t>Centralized Deadlock Detection</a:t>
            </a:r>
          </a:p>
        </p:txBody>
      </p:sp>
      <p:sp>
        <p:nvSpPr>
          <p:cNvPr id="110594" name="Rectangle 2"/>
          <p:cNvSpPr>
            <a:spLocks noGrp="1" noChangeArrowheads="1"/>
          </p:cNvSpPr>
          <p:nvPr>
            <p:ph idx="1"/>
          </p:nvPr>
        </p:nvSpPr>
        <p:spPr>
          <a:noFill/>
          <a:ln/>
        </p:spPr>
        <p:txBody>
          <a:bodyPr/>
          <a:lstStyle/>
          <a:p>
            <a:pPr>
              <a:lnSpc>
                <a:spcPct val="100000"/>
              </a:lnSpc>
            </a:pPr>
            <a:r>
              <a:rPr lang="en-US" dirty="0"/>
              <a:t>One site is designated as the deadlock detector for the system. Each scheduler periodically sends its local WFG to the central site which merges them to a global WFG to determine cycles.</a:t>
            </a:r>
          </a:p>
          <a:p>
            <a:pPr>
              <a:lnSpc>
                <a:spcPct val="100000"/>
              </a:lnSpc>
            </a:pPr>
            <a:r>
              <a:rPr lang="en-US" dirty="0"/>
              <a:t>How often to transmit?</a:t>
            </a:r>
          </a:p>
          <a:p>
            <a:pPr lvl="1">
              <a:lnSpc>
                <a:spcPct val="100000"/>
              </a:lnSpc>
            </a:pPr>
            <a:r>
              <a:rPr lang="en-US" dirty="0"/>
              <a:t>Too often ⇒ higher communication cost but lower delays due to undetected deadlocks</a:t>
            </a:r>
          </a:p>
          <a:p>
            <a:pPr lvl="1">
              <a:lnSpc>
                <a:spcPct val="100000"/>
              </a:lnSpc>
            </a:pPr>
            <a:r>
              <a:rPr lang="en-US" dirty="0"/>
              <a:t>Too late ⇒ higher delays due to deadlocks, but lower communication cost</a:t>
            </a:r>
          </a:p>
          <a:p>
            <a:pPr>
              <a:lnSpc>
                <a:spcPct val="100000"/>
              </a:lnSpc>
            </a:pPr>
            <a:r>
              <a:rPr lang="en-US" dirty="0"/>
              <a:t>Would be a reasonable choice if the concurrency control algorithm is also centralized.</a:t>
            </a:r>
          </a:p>
          <a:p>
            <a:pPr>
              <a:lnSpc>
                <a:spcPct val="100000"/>
              </a:lnSpc>
            </a:pPr>
            <a:r>
              <a:rPr lang="en-US" dirty="0"/>
              <a:t>Proposed for Distributed INGRES</a:t>
            </a:r>
          </a:p>
        </p:txBody>
      </p:sp>
      <p:sp>
        <p:nvSpPr>
          <p:cNvPr id="2" name="Footer Placeholder 1">
            <a:extLst>
              <a:ext uri="{FF2B5EF4-FFF2-40B4-BE49-F238E27FC236}">
                <a16:creationId xmlns:a16="http://schemas.microsoft.com/office/drawing/2014/main" id="{CDBDDA40-C6D9-1340-A5D0-F22AE4BC799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F761209-A9DF-4748-9FC8-F99533EEADB5}"/>
              </a:ext>
            </a:extLst>
          </p:cNvPr>
          <p:cNvSpPr>
            <a:spLocks noGrp="1"/>
          </p:cNvSpPr>
          <p:nvPr>
            <p:ph type="sldNum" sz="quarter" idx="4"/>
          </p:nvPr>
        </p:nvSpPr>
        <p:spPr/>
        <p:txBody>
          <a:bodyPr/>
          <a:lstStyle/>
          <a:p>
            <a:fld id="{FD96158B-4539-3C43-9DE5-94C547866200}" type="slidenum">
              <a:rPr lang="en-US"/>
              <a:t>21</a:t>
            </a:fld>
            <a:endParaRPr lang="en-US"/>
          </a:p>
        </p:txBody>
      </p:sp>
    </p:spTree>
    <p:extLst>
      <p:ext uri="{BB962C8B-B14F-4D97-AF65-F5344CB8AC3E}">
        <p14:creationId xmlns:p14="http://schemas.microsoft.com/office/powerpoint/2010/main" val="10509992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1458620" y="1788415"/>
            <a:ext cx="4130937" cy="416332"/>
          </a:xfrm>
          <a:prstGeom prst="rect">
            <a:avLst/>
          </a:prstGeom>
          <a:noFill/>
          <a:ln w="12700">
            <a:noFill/>
            <a:miter lim="800000"/>
            <a:headEnd/>
            <a:tailEnd/>
          </a:ln>
          <a:effectLst/>
        </p:spPr>
        <p:txBody>
          <a:bodyPr wrap="none" lIns="63499" tIns="25400" rIns="63499" bIns="25400">
            <a:prstTxWarp prst="textNoShape">
              <a:avLst/>
            </a:prstTxWarp>
            <a:spAutoFit/>
          </a:bodyPr>
          <a:lstStyle/>
          <a:p>
            <a:pPr>
              <a:lnSpc>
                <a:spcPct val="102000"/>
              </a:lnSpc>
            </a:pPr>
            <a:r>
              <a:rPr lang="en-US" sz="2391" dirty="0">
                <a:solidFill>
                  <a:schemeClr val="tx2"/>
                </a:solidFill>
                <a:latin typeface="Arial" panose="020B0604020202020204" pitchFamily="34" charset="0"/>
              </a:rPr>
              <a:t>Build a hierarchy of detectors</a:t>
            </a:r>
          </a:p>
        </p:txBody>
      </p:sp>
      <p:sp>
        <p:nvSpPr>
          <p:cNvPr id="112643" name="Rectangle 3"/>
          <p:cNvSpPr>
            <a:spLocks noGrp="1" noChangeArrowheads="1"/>
          </p:cNvSpPr>
          <p:nvPr>
            <p:ph type="title"/>
          </p:nvPr>
        </p:nvSpPr>
        <p:spPr>
          <a:noFill/>
          <a:ln/>
        </p:spPr>
        <p:txBody>
          <a:bodyPr/>
          <a:lstStyle/>
          <a:p>
            <a:r>
              <a:rPr lang="en-US"/>
              <a:t>Hierarchical Deadlock Detection</a:t>
            </a:r>
          </a:p>
        </p:txBody>
      </p:sp>
      <p:sp>
        <p:nvSpPr>
          <p:cNvPr id="2" name="Footer Placeholder 1">
            <a:extLst>
              <a:ext uri="{FF2B5EF4-FFF2-40B4-BE49-F238E27FC236}">
                <a16:creationId xmlns:a16="http://schemas.microsoft.com/office/drawing/2014/main" id="{8EE9C9BB-109A-BD4A-BBAF-B93FFD6490D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F6FCB9E-F1FF-5347-A93C-F6E4B632A8F7}"/>
              </a:ext>
            </a:extLst>
          </p:cNvPr>
          <p:cNvSpPr>
            <a:spLocks noGrp="1"/>
          </p:cNvSpPr>
          <p:nvPr>
            <p:ph type="sldNum" sz="quarter" idx="4"/>
          </p:nvPr>
        </p:nvSpPr>
        <p:spPr/>
        <p:txBody>
          <a:bodyPr/>
          <a:lstStyle/>
          <a:p>
            <a:fld id="{FD96158B-4539-3C43-9DE5-94C547866200}" type="slidenum">
              <a:rPr lang="en-US"/>
              <a:t>22</a:t>
            </a:fld>
            <a:endParaRPr lang="en-US"/>
          </a:p>
        </p:txBody>
      </p:sp>
      <p:pic>
        <p:nvPicPr>
          <p:cNvPr id="5" name="Picture 4" descr="A close up of a logo&#10;&#10;Description automatically generated">
            <a:extLst>
              <a:ext uri="{FF2B5EF4-FFF2-40B4-BE49-F238E27FC236}">
                <a16:creationId xmlns:a16="http://schemas.microsoft.com/office/drawing/2014/main" id="{8EE9A58C-5864-6D4C-BA18-B527325210CC}"/>
              </a:ext>
            </a:extLst>
          </p:cNvPr>
          <p:cNvPicPr>
            <a:picLocks noChangeAspect="1"/>
          </p:cNvPicPr>
          <p:nvPr/>
        </p:nvPicPr>
        <p:blipFill>
          <a:blip r:embed="R5c9641505c8249a2"/>
          <a:stretch>
            <a:fillRect/>
          </a:stretch>
        </p:blipFill>
        <p:spPr>
          <a:xfrm>
            <a:off x="1693948" y="2622550"/>
            <a:ext cx="4822268" cy="3257596"/>
          </a:xfrm>
          <a:prstGeom prst="rect">
            <a:avLst/>
          </a:prstGeom>
        </p:spPr>
      </p:pic>
    </p:spTree>
    <p:extLst>
      <p:ext uri="{BB962C8B-B14F-4D97-AF65-F5344CB8AC3E}">
        <p14:creationId xmlns:p14="http://schemas.microsoft.com/office/powerpoint/2010/main" val="108223495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Grp="1" noChangeArrowheads="1"/>
          </p:cNvSpPr>
          <p:nvPr>
            <p:ph type="title"/>
          </p:nvPr>
        </p:nvSpPr>
        <p:spPr>
          <a:noFill/>
          <a:ln/>
        </p:spPr>
        <p:txBody>
          <a:bodyPr/>
          <a:lstStyle/>
          <a:p>
            <a:r>
              <a:rPr lang="en-US"/>
              <a:t>Distributed Deadlock Detection</a:t>
            </a:r>
          </a:p>
        </p:txBody>
      </p:sp>
      <p:sp>
        <p:nvSpPr>
          <p:cNvPr id="114690" name="Rectangle 2"/>
          <p:cNvSpPr>
            <a:spLocks noGrp="1" noChangeArrowheads="1"/>
          </p:cNvSpPr>
          <p:nvPr>
            <p:ph idx="1"/>
          </p:nvPr>
        </p:nvSpPr>
        <p:spPr>
          <a:xfrm>
            <a:off x="394015" y="1406617"/>
            <a:ext cx="6122201" cy="2166399"/>
          </a:xfrm>
          <a:noFill/>
          <a:ln/>
        </p:spPr>
        <p:txBody>
          <a:bodyPr/>
          <a:lstStyle/>
          <a:p>
            <a:pPr>
              <a:lnSpc>
                <a:spcPct val="100000"/>
              </a:lnSpc>
              <a:spcBef>
                <a:spcPct val="15000"/>
              </a:spcBef>
            </a:pPr>
            <a:r>
              <a:rPr lang="en-US" sz="2000" dirty="0"/>
              <a:t>Sites cooperate in detection of deadlocks.</a:t>
            </a:r>
          </a:p>
          <a:p>
            <a:pPr>
              <a:lnSpc>
                <a:spcPct val="100000"/>
              </a:lnSpc>
              <a:spcBef>
                <a:spcPct val="15000"/>
              </a:spcBef>
            </a:pPr>
            <a:r>
              <a:rPr lang="en-US" sz="2000" dirty="0"/>
              <a:t>One example:</a:t>
            </a:r>
          </a:p>
          <a:p>
            <a:pPr marL="742912" lvl="1" indent="-285736">
              <a:spcBef>
                <a:spcPct val="15000"/>
              </a:spcBef>
            </a:pPr>
            <a:r>
              <a:rPr lang="en-US" sz="1800" dirty="0"/>
              <a:t>Form local WFGs at each modified as follows:</a:t>
            </a:r>
          </a:p>
          <a:p>
            <a:pPr marL="1257252" lvl="2" indent="-342900">
              <a:spcBef>
                <a:spcPct val="15000"/>
              </a:spcBef>
              <a:buSzPct val="95000"/>
              <a:buFont typeface="+mj-lt"/>
              <a:buAutoNum type="arabicParenR"/>
            </a:pPr>
            <a:r>
              <a:rPr lang="en-US" sz="1600" dirty="0"/>
              <a:t>Potential deadlock cycles from other sites are added as edges </a:t>
            </a:r>
          </a:p>
          <a:p>
            <a:pPr marL="1257252" lvl="2" indent="-342900">
              <a:spcBef>
                <a:spcPct val="15000"/>
              </a:spcBef>
              <a:buSzPct val="95000"/>
              <a:buFont typeface="+mj-lt"/>
              <a:buAutoNum type="arabicParenR"/>
            </a:pPr>
            <a:r>
              <a:rPr lang="en-US" sz="1600" dirty="0"/>
              <a:t>Join these with regular edges</a:t>
            </a:r>
          </a:p>
          <a:p>
            <a:pPr marL="1257252" lvl="2" indent="-342900">
              <a:spcBef>
                <a:spcPct val="15000"/>
              </a:spcBef>
              <a:buSzPct val="95000"/>
              <a:buFont typeface="+mj-lt"/>
              <a:buAutoNum type="arabicParenR"/>
            </a:pPr>
            <a:r>
              <a:rPr lang="en-US" sz="1600" dirty="0"/>
              <a:t>Pass these local WFGs to other sites</a:t>
            </a:r>
          </a:p>
        </p:txBody>
      </p:sp>
      <p:sp>
        <p:nvSpPr>
          <p:cNvPr id="2" name="Footer Placeholder 1">
            <a:extLst>
              <a:ext uri="{FF2B5EF4-FFF2-40B4-BE49-F238E27FC236}">
                <a16:creationId xmlns:a16="http://schemas.microsoft.com/office/drawing/2014/main" id="{4AE304BE-8249-A041-AEC0-20218AED866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E1DA3A4-BB51-C14D-BCD4-2C2F23F268C9}"/>
              </a:ext>
            </a:extLst>
          </p:cNvPr>
          <p:cNvSpPr>
            <a:spLocks noGrp="1"/>
          </p:cNvSpPr>
          <p:nvPr>
            <p:ph type="sldNum" sz="quarter" idx="4"/>
          </p:nvPr>
        </p:nvSpPr>
        <p:spPr/>
        <p:txBody>
          <a:bodyPr/>
          <a:lstStyle/>
          <a:p>
            <a:fld id="{FD96158B-4539-3C43-9DE5-94C547866200}" type="slidenum">
              <a:rPr lang="en-US"/>
              <a:t>23</a:t>
            </a:fld>
            <a:endParaRPr lang="en-US"/>
          </a:p>
        </p:txBody>
      </p:sp>
      <p:pic>
        <p:nvPicPr>
          <p:cNvPr id="5" name="Picture 4" descr="A picture containing photo, skiing, air&#10;&#10;Description automatically generated">
            <a:extLst>
              <a:ext uri="{FF2B5EF4-FFF2-40B4-BE49-F238E27FC236}">
                <a16:creationId xmlns:a16="http://schemas.microsoft.com/office/drawing/2014/main" id="{27EB1C9C-BF0B-0243-9D2C-B5C293A15175}"/>
              </a:ext>
            </a:extLst>
          </p:cNvPr>
          <p:cNvPicPr>
            <a:picLocks noChangeAspect="1"/>
          </p:cNvPicPr>
          <p:nvPr/>
        </p:nvPicPr>
        <p:blipFill>
          <a:blip r:embed="R51dcc26a64a743c0">
            <a:clrChange>
              <a:clrFrom>
                <a:srgbClr val="FFFFFF"/>
              </a:clrFrom>
              <a:clrTo>
                <a:srgbClr val="FFFFFF">
                  <a:alpha val="0"/>
                </a:srgbClr>
              </a:clrTo>
            </a:clrChange>
          </a:blip>
          <a:stretch>
            <a:fillRect/>
          </a:stretch>
        </p:blipFill>
        <p:spPr>
          <a:xfrm>
            <a:off x="6024832" y="1988840"/>
            <a:ext cx="2993910" cy="1728192"/>
          </a:xfrm>
          <a:prstGeom prst="rect">
            <a:avLst/>
          </a:prstGeom>
        </p:spPr>
      </p:pic>
      <p:sp>
        <p:nvSpPr>
          <p:cNvPr id="8" name="Rectangle 2">
            <a:extLst>
              <a:ext uri="{FF2B5EF4-FFF2-40B4-BE49-F238E27FC236}">
                <a16:creationId xmlns:a16="http://schemas.microsoft.com/office/drawing/2014/main" id="{0C67453B-8FF7-6D48-B203-7E57D58559A3}"/>
              </a:ext>
            </a:extLst>
          </p:cNvPr>
          <p:cNvSpPr txBox="1">
            <a:spLocks noChangeArrowheads="1"/>
          </p:cNvSpPr>
          <p:nvPr/>
        </p:nvSpPr>
        <p:spPr bwMode="auto">
          <a:xfrm>
            <a:off x="405780" y="3850098"/>
            <a:ext cx="7622604" cy="20851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lumMod val="50000"/>
                </a:schemeClr>
              </a:buClr>
              <a:buSzPct val="70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6">
                  <a:lumMod val="50000"/>
                </a:schemeClr>
              </a:buClr>
              <a:buSzPct val="7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chemeClr val="accent6">
                  <a:lumMod val="50000"/>
                </a:schemeClr>
              </a:buClr>
              <a:buSzPct val="70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chemeClr val="accent6">
                  <a:lumMod val="50000"/>
                </a:schemeClr>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pPr marL="742912" lvl="1" indent="-285736">
              <a:spcBef>
                <a:spcPct val="15000"/>
              </a:spcBef>
            </a:pPr>
            <a:r>
              <a:rPr lang="en-US" sz="1800" kern="0" dirty="0"/>
              <a:t>Each local deadlock detector:</a:t>
            </a:r>
          </a:p>
          <a:p>
            <a:pPr marL="1200088" lvl="2" indent="-285736">
              <a:spcBef>
                <a:spcPct val="15000"/>
              </a:spcBef>
            </a:pPr>
            <a:r>
              <a:rPr lang="en-US" sz="1600" kern="0" dirty="0"/>
              <a:t>looks for a cycle that does not involve the external edge. If it exists, there is a local deadlock which can be handled locally.</a:t>
            </a:r>
          </a:p>
          <a:p>
            <a:pPr marL="1200088" lvl="2" indent="-285736">
              <a:spcBef>
                <a:spcPct val="15000"/>
              </a:spcBef>
            </a:pPr>
            <a:r>
              <a:rPr lang="en-US" sz="1600" kern="0" dirty="0"/>
              <a:t>looks for a cycle involving the external edge. If it exists, it indicates a </a:t>
            </a:r>
            <a:r>
              <a:rPr lang="en-US" sz="1600" kern="0" dirty="0">
                <a:solidFill>
                  <a:schemeClr val="hlink"/>
                </a:solidFill>
              </a:rPr>
              <a:t>potential</a:t>
            </a:r>
            <a:r>
              <a:rPr lang="en-US" sz="1600" kern="0" dirty="0"/>
              <a:t> global deadlock. Pass on the information to the next site.</a:t>
            </a:r>
          </a:p>
        </p:txBody>
      </p:sp>
    </p:spTree>
    <p:extLst>
      <p:ext uri="{BB962C8B-B14F-4D97-AF65-F5344CB8AC3E}">
        <p14:creationId xmlns:p14="http://schemas.microsoft.com/office/powerpoint/2010/main" val="34631536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noFill/>
          <a:ln/>
        </p:spPr>
        <p:txBody>
          <a:bodyPr/>
          <a:lstStyle/>
          <a:p>
            <a:r>
              <a:rPr lang="en-US"/>
              <a:t>Timestamp Ordering</a:t>
            </a:r>
          </a:p>
        </p:txBody>
      </p:sp>
      <p:sp>
        <p:nvSpPr>
          <p:cNvPr id="82947" name="Rectangle 3"/>
          <p:cNvSpPr>
            <a:spLocks noGrp="1" noChangeArrowheads="1"/>
          </p:cNvSpPr>
          <p:nvPr>
            <p:ph idx="1"/>
          </p:nvPr>
        </p:nvSpPr>
        <p:spPr>
          <a:xfrm>
            <a:off x="474531" y="1435352"/>
            <a:ext cx="8229600" cy="4920998"/>
          </a:xfrm>
          <a:noFill/>
          <a:ln/>
        </p:spPr>
        <p:txBody>
          <a:bodyPr/>
          <a:lstStyle/>
          <a:p>
            <a:pPr>
              <a:lnSpc>
                <a:spcPct val="95000"/>
              </a:lnSpc>
              <a:spcBef>
                <a:spcPct val="10000"/>
              </a:spcBef>
              <a:buSzPct val="100000"/>
              <a:buFont typeface="Wingdings" pitchFamily="2" charset="2"/>
              <a:buChar char=""/>
              <a:tabLst>
                <a:tab pos="4114590" algn="l"/>
              </a:tabLst>
            </a:pPr>
            <a:r>
              <a:rPr lang="en-US" sz="2000" dirty="0"/>
              <a:t>Transaction (</a:t>
            </a:r>
            <a:r>
              <a:rPr lang="en-US" sz="2000" i="1" dirty="0"/>
              <a:t>T</a:t>
            </a:r>
            <a:r>
              <a:rPr lang="en-US" sz="2000" i="1" baseline="-25000" dirty="0"/>
              <a:t>i</a:t>
            </a:r>
            <a:r>
              <a:rPr lang="en-US" sz="2000" dirty="0"/>
              <a:t>) is assigned a globally unique timestamp </a:t>
            </a:r>
            <a:r>
              <a:rPr lang="en-US" sz="2000" i="1" dirty="0" err="1"/>
              <a:t>ts</a:t>
            </a:r>
            <a:r>
              <a:rPr lang="en-US" sz="2000" dirty="0"/>
              <a:t>(</a:t>
            </a:r>
            <a:r>
              <a:rPr lang="en-US" sz="2000" i="1" dirty="0"/>
              <a:t>T</a:t>
            </a:r>
            <a:r>
              <a:rPr lang="en-US" sz="2000" i="1" baseline="-25000" dirty="0"/>
              <a:t>i</a:t>
            </a:r>
            <a:r>
              <a:rPr lang="en-US" sz="2000" dirty="0"/>
              <a:t>).</a:t>
            </a:r>
          </a:p>
          <a:p>
            <a:pPr>
              <a:lnSpc>
                <a:spcPct val="95000"/>
              </a:lnSpc>
              <a:spcBef>
                <a:spcPct val="10000"/>
              </a:spcBef>
              <a:buSzPct val="100000"/>
              <a:buFont typeface="Wingdings" pitchFamily="2" charset="2"/>
              <a:buChar char=""/>
              <a:tabLst>
                <a:tab pos="4114590" algn="l"/>
              </a:tabLst>
            </a:pPr>
            <a:r>
              <a:rPr lang="en-US" sz="2000" dirty="0"/>
              <a:t>Transaction manager attaches the timestamp to all operations issued by the transaction.</a:t>
            </a:r>
          </a:p>
          <a:p>
            <a:pPr>
              <a:lnSpc>
                <a:spcPct val="95000"/>
              </a:lnSpc>
              <a:spcBef>
                <a:spcPct val="10000"/>
              </a:spcBef>
              <a:buSzPct val="100000"/>
              <a:buFont typeface="Wingdings" pitchFamily="2" charset="2"/>
              <a:buChar char=""/>
              <a:tabLst>
                <a:tab pos="4114590" algn="l"/>
              </a:tabLst>
            </a:pPr>
            <a:r>
              <a:rPr lang="en-US" sz="2000" dirty="0"/>
              <a:t>Each data item is assigned a write timestamp (</a:t>
            </a:r>
            <a:r>
              <a:rPr lang="en-US" sz="2000" i="1" dirty="0" err="1"/>
              <a:t>wts</a:t>
            </a:r>
            <a:r>
              <a:rPr lang="en-US" sz="2000" dirty="0"/>
              <a:t>) and a read timestamp (</a:t>
            </a:r>
            <a:r>
              <a:rPr lang="en-US" sz="2000" i="1" dirty="0" err="1"/>
              <a:t>rts</a:t>
            </a:r>
            <a:r>
              <a:rPr lang="en-US" sz="2000" dirty="0"/>
              <a:t>):</a:t>
            </a:r>
          </a:p>
          <a:p>
            <a:pPr marL="685765" lvl="1" indent="-228588">
              <a:lnSpc>
                <a:spcPct val="95000"/>
              </a:lnSpc>
              <a:spcBef>
                <a:spcPct val="10000"/>
              </a:spcBef>
              <a:tabLst>
                <a:tab pos="4114590" algn="l"/>
              </a:tabLst>
            </a:pPr>
            <a:r>
              <a:rPr lang="en-US" sz="1800" i="1" dirty="0" err="1"/>
              <a:t>rts</a:t>
            </a:r>
            <a:r>
              <a:rPr lang="en-US" sz="1800" dirty="0" err="1"/>
              <a:t>(</a:t>
            </a:r>
            <a:r>
              <a:rPr lang="en-US" sz="1800" i="1" dirty="0" err="1"/>
              <a:t>x</a:t>
            </a:r>
            <a:r>
              <a:rPr lang="en-US" sz="1800" dirty="0"/>
              <a:t>) = largest timestamp of any read on </a:t>
            </a:r>
            <a:r>
              <a:rPr lang="en-US" sz="1800" i="1" dirty="0" err="1"/>
              <a:t>x</a:t>
            </a:r>
            <a:endParaRPr lang="en-US" sz="1800" dirty="0"/>
          </a:p>
          <a:p>
            <a:pPr marL="685765" lvl="1" indent="-228588">
              <a:lnSpc>
                <a:spcPct val="95000"/>
              </a:lnSpc>
              <a:spcBef>
                <a:spcPct val="10000"/>
              </a:spcBef>
              <a:tabLst>
                <a:tab pos="4114590" algn="l"/>
              </a:tabLst>
            </a:pPr>
            <a:r>
              <a:rPr lang="en-US" sz="1800" i="1" dirty="0" err="1"/>
              <a:t>wts</a:t>
            </a:r>
            <a:r>
              <a:rPr lang="en-US" sz="1800" dirty="0" err="1"/>
              <a:t>(</a:t>
            </a:r>
            <a:r>
              <a:rPr lang="en-US" sz="1800" i="1" dirty="0" err="1"/>
              <a:t>x</a:t>
            </a:r>
            <a:r>
              <a:rPr lang="en-US" sz="1800" dirty="0"/>
              <a:t>) = largest timestamp of any read on </a:t>
            </a:r>
            <a:r>
              <a:rPr lang="en-US" sz="1800" i="1" dirty="0" err="1"/>
              <a:t>x</a:t>
            </a:r>
            <a:endParaRPr lang="en-US" sz="1800" dirty="0"/>
          </a:p>
          <a:p>
            <a:pPr>
              <a:lnSpc>
                <a:spcPct val="95000"/>
              </a:lnSpc>
              <a:spcBef>
                <a:spcPct val="10000"/>
              </a:spcBef>
              <a:buSzPct val="100000"/>
              <a:buFont typeface="Wingdings" pitchFamily="2" charset="2"/>
              <a:buChar char=""/>
              <a:tabLst>
                <a:tab pos="4114590" algn="l"/>
              </a:tabLst>
            </a:pPr>
            <a:r>
              <a:rPr lang="en-US" sz="2000" dirty="0"/>
              <a:t>Conflicting operations are resolved by timestamp order.</a:t>
            </a:r>
          </a:p>
          <a:p>
            <a:pPr marL="0" indent="0">
              <a:lnSpc>
                <a:spcPct val="95000"/>
              </a:lnSpc>
              <a:spcBef>
                <a:spcPct val="10000"/>
              </a:spcBef>
              <a:buSzPct val="100000"/>
              <a:buNone/>
              <a:tabLst>
                <a:tab pos="4114590" algn="l"/>
              </a:tabLst>
            </a:pPr>
            <a:endParaRPr lang="en-US" sz="1400" dirty="0"/>
          </a:p>
          <a:p>
            <a:pPr>
              <a:lnSpc>
                <a:spcPct val="95000"/>
              </a:lnSpc>
              <a:spcBef>
                <a:spcPct val="10000"/>
              </a:spcBef>
              <a:buNone/>
              <a:tabLst>
                <a:tab pos="4114590" algn="l"/>
              </a:tabLst>
            </a:pPr>
            <a:r>
              <a:rPr lang="en-US" sz="2000" dirty="0"/>
              <a:t>	Basic T/O:</a:t>
            </a:r>
          </a:p>
          <a:p>
            <a:pPr>
              <a:lnSpc>
                <a:spcPct val="95000"/>
              </a:lnSpc>
              <a:spcBef>
                <a:spcPct val="10000"/>
              </a:spcBef>
              <a:buNone/>
              <a:tabLst>
                <a:tab pos="4114590" algn="l"/>
              </a:tabLst>
            </a:pPr>
            <a:r>
              <a:rPr lang="en-US" sz="2000" dirty="0"/>
              <a:t>	</a:t>
            </a:r>
            <a:r>
              <a:rPr lang="en-US" sz="2000" u="sng" dirty="0"/>
              <a:t>for </a:t>
            </a:r>
            <a:r>
              <a:rPr lang="en-US" sz="2000" i="1" u="sng" dirty="0" err="1"/>
              <a:t>R</a:t>
            </a:r>
            <a:r>
              <a:rPr lang="en-US" sz="2000" i="1" u="sng" baseline="-25000" dirty="0" err="1"/>
              <a:t>i</a:t>
            </a:r>
            <a:r>
              <a:rPr lang="en-US" sz="2000" u="sng" dirty="0"/>
              <a:t>(</a:t>
            </a:r>
            <a:r>
              <a:rPr lang="en-US" sz="2000" i="1" u="sng" dirty="0"/>
              <a:t>x</a:t>
            </a:r>
            <a:r>
              <a:rPr lang="en-US" sz="2000" u="sng" dirty="0"/>
              <a:t>)</a:t>
            </a:r>
            <a:r>
              <a:rPr lang="en-US" sz="2000" dirty="0"/>
              <a:t>	</a:t>
            </a:r>
            <a:r>
              <a:rPr lang="en-US" sz="2000" u="sng" dirty="0"/>
              <a:t>for </a:t>
            </a:r>
            <a:r>
              <a:rPr lang="en-US" sz="2000" i="1" u="sng" dirty="0"/>
              <a:t>W</a:t>
            </a:r>
            <a:r>
              <a:rPr lang="en-US" sz="2000" i="1" u="sng" baseline="-25000" dirty="0"/>
              <a:t>i</a:t>
            </a:r>
            <a:r>
              <a:rPr lang="en-US" sz="2000" u="sng" dirty="0"/>
              <a:t>(</a:t>
            </a:r>
            <a:r>
              <a:rPr lang="en-US" sz="2000" i="1" u="sng" dirty="0"/>
              <a:t>x</a:t>
            </a:r>
            <a:r>
              <a:rPr lang="en-US" sz="2000" u="sng" dirty="0"/>
              <a:t>)</a:t>
            </a:r>
          </a:p>
          <a:p>
            <a:pPr>
              <a:lnSpc>
                <a:spcPct val="95000"/>
              </a:lnSpc>
              <a:spcBef>
                <a:spcPct val="10000"/>
              </a:spcBef>
              <a:buNone/>
              <a:tabLst>
                <a:tab pos="4114590" algn="l"/>
              </a:tabLst>
            </a:pPr>
            <a:endParaRPr lang="en-US" sz="2000" u="sng" dirty="0"/>
          </a:p>
          <a:p>
            <a:pPr>
              <a:lnSpc>
                <a:spcPct val="95000"/>
              </a:lnSpc>
              <a:spcBef>
                <a:spcPct val="10000"/>
              </a:spcBef>
              <a:buNone/>
              <a:tabLst>
                <a:tab pos="4114590" algn="l"/>
              </a:tabLst>
            </a:pPr>
            <a:r>
              <a:rPr lang="en-US" sz="1800" b="1" dirty="0"/>
              <a:t>	if</a:t>
            </a:r>
            <a:r>
              <a:rPr lang="en-US" sz="1800" dirty="0"/>
              <a:t> </a:t>
            </a:r>
            <a:r>
              <a:rPr lang="en-US" sz="1800" i="1" dirty="0" err="1"/>
              <a:t>ts</a:t>
            </a:r>
            <a:r>
              <a:rPr lang="en-US" sz="1800" dirty="0" err="1"/>
              <a:t>(</a:t>
            </a:r>
            <a:r>
              <a:rPr lang="en-US" sz="1800" i="1" dirty="0" err="1"/>
              <a:t>T</a:t>
            </a:r>
            <a:r>
              <a:rPr lang="en-US" sz="1800" i="1" baseline="-25000" dirty="0" err="1"/>
              <a:t>i</a:t>
            </a:r>
            <a:r>
              <a:rPr lang="en-US" sz="1800" dirty="0"/>
              <a:t>) &lt; </a:t>
            </a:r>
            <a:r>
              <a:rPr lang="en-US" sz="1800" i="1" dirty="0" err="1"/>
              <a:t>wts</a:t>
            </a:r>
            <a:r>
              <a:rPr lang="en-US" sz="1800" dirty="0" err="1"/>
              <a:t>(</a:t>
            </a:r>
            <a:r>
              <a:rPr lang="en-US" sz="1800" i="1" dirty="0" err="1"/>
              <a:t>x</a:t>
            </a:r>
            <a:r>
              <a:rPr lang="en-US" sz="1800" dirty="0"/>
              <a:t>)	</a:t>
            </a:r>
            <a:r>
              <a:rPr lang="en-US" sz="1800" b="1" dirty="0"/>
              <a:t>if</a:t>
            </a:r>
            <a:r>
              <a:rPr lang="en-US" sz="1800" dirty="0"/>
              <a:t> </a:t>
            </a:r>
            <a:r>
              <a:rPr lang="en-US" sz="1800" i="1" dirty="0" err="1"/>
              <a:t>ts</a:t>
            </a:r>
            <a:r>
              <a:rPr lang="en-US" sz="1800" dirty="0" err="1"/>
              <a:t>(</a:t>
            </a:r>
            <a:r>
              <a:rPr lang="en-US" sz="1800" i="1" dirty="0" err="1"/>
              <a:t>T</a:t>
            </a:r>
            <a:r>
              <a:rPr lang="en-US" sz="1800" i="1" baseline="-25000" dirty="0" err="1"/>
              <a:t>i</a:t>
            </a:r>
            <a:r>
              <a:rPr lang="en-US" sz="1800" dirty="0"/>
              <a:t>) &lt; </a:t>
            </a:r>
            <a:r>
              <a:rPr lang="en-US" sz="1800" i="1" dirty="0" err="1"/>
              <a:t>rts</a:t>
            </a:r>
            <a:r>
              <a:rPr lang="en-US" sz="1800" dirty="0" err="1"/>
              <a:t>(</a:t>
            </a:r>
            <a:r>
              <a:rPr lang="en-US" sz="1800" i="1" dirty="0" err="1"/>
              <a:t>x</a:t>
            </a:r>
            <a:r>
              <a:rPr lang="en-US" sz="1800" dirty="0"/>
              <a:t>) </a:t>
            </a:r>
            <a:r>
              <a:rPr lang="en-US" sz="1800" b="1" dirty="0"/>
              <a:t>and</a:t>
            </a:r>
            <a:r>
              <a:rPr lang="en-US" sz="1800" dirty="0"/>
              <a:t> </a:t>
            </a:r>
            <a:r>
              <a:rPr lang="en-US" sz="1800" i="1" dirty="0" err="1"/>
              <a:t>ts</a:t>
            </a:r>
            <a:r>
              <a:rPr lang="en-US" sz="1800" dirty="0" err="1"/>
              <a:t>(</a:t>
            </a:r>
            <a:r>
              <a:rPr lang="en-US" sz="1800" i="1" dirty="0" err="1"/>
              <a:t>T</a:t>
            </a:r>
            <a:r>
              <a:rPr lang="en-US" sz="1800" i="1" baseline="-25000" dirty="0" err="1"/>
              <a:t>i</a:t>
            </a:r>
            <a:r>
              <a:rPr lang="en-US" sz="1800" dirty="0"/>
              <a:t>) &lt; </a:t>
            </a:r>
            <a:r>
              <a:rPr lang="en-US" sz="1800" i="1" dirty="0" err="1"/>
              <a:t>wts</a:t>
            </a:r>
            <a:r>
              <a:rPr lang="en-US" sz="1800" dirty="0" err="1"/>
              <a:t>(</a:t>
            </a:r>
            <a:r>
              <a:rPr lang="en-US" sz="1800" i="1" dirty="0" err="1"/>
              <a:t>x</a:t>
            </a:r>
            <a:r>
              <a:rPr lang="en-US" sz="1800" dirty="0"/>
              <a:t>) </a:t>
            </a:r>
          </a:p>
          <a:p>
            <a:pPr>
              <a:lnSpc>
                <a:spcPct val="95000"/>
              </a:lnSpc>
              <a:spcBef>
                <a:spcPct val="10000"/>
              </a:spcBef>
              <a:buNone/>
              <a:tabLst>
                <a:tab pos="4114590" algn="l"/>
              </a:tabLst>
            </a:pPr>
            <a:r>
              <a:rPr lang="en-US" sz="1800" b="1" dirty="0"/>
              <a:t>	then</a:t>
            </a:r>
            <a:r>
              <a:rPr lang="en-US" sz="1800" dirty="0"/>
              <a:t> reject </a:t>
            </a:r>
            <a:r>
              <a:rPr lang="en-US" sz="1800" i="1" dirty="0" err="1"/>
              <a:t>R</a:t>
            </a:r>
            <a:r>
              <a:rPr lang="en-US" sz="1800" i="1" baseline="-25000" dirty="0" err="1"/>
              <a:t>i</a:t>
            </a:r>
            <a:r>
              <a:rPr lang="en-US" sz="1800" dirty="0" err="1"/>
              <a:t>(</a:t>
            </a:r>
            <a:r>
              <a:rPr lang="en-US" sz="1800" i="1" dirty="0" err="1"/>
              <a:t>x</a:t>
            </a:r>
            <a:r>
              <a:rPr lang="en-US" sz="1800" dirty="0"/>
              <a:t>)	</a:t>
            </a:r>
            <a:r>
              <a:rPr lang="en-US" sz="1800" b="1" dirty="0"/>
              <a:t>then</a:t>
            </a:r>
            <a:r>
              <a:rPr lang="en-US" sz="1800" dirty="0"/>
              <a:t> reject </a:t>
            </a:r>
            <a:r>
              <a:rPr lang="en-US" sz="1800" i="1" dirty="0" err="1"/>
              <a:t>W</a:t>
            </a:r>
            <a:r>
              <a:rPr lang="en-US" sz="1800" i="1" baseline="-25000" dirty="0" err="1"/>
              <a:t>i</a:t>
            </a:r>
            <a:r>
              <a:rPr lang="en-US" sz="1800" dirty="0" err="1"/>
              <a:t>(</a:t>
            </a:r>
            <a:r>
              <a:rPr lang="en-US" sz="1800" i="1" dirty="0" err="1"/>
              <a:t>x</a:t>
            </a:r>
            <a:r>
              <a:rPr lang="en-US" sz="1800" dirty="0"/>
              <a:t>)</a:t>
            </a:r>
          </a:p>
          <a:p>
            <a:pPr>
              <a:lnSpc>
                <a:spcPct val="95000"/>
              </a:lnSpc>
              <a:spcBef>
                <a:spcPct val="10000"/>
              </a:spcBef>
              <a:buNone/>
              <a:tabLst>
                <a:tab pos="4114590" algn="l"/>
              </a:tabLst>
            </a:pPr>
            <a:r>
              <a:rPr lang="en-US" sz="1800" b="1" dirty="0"/>
              <a:t>	else</a:t>
            </a:r>
            <a:r>
              <a:rPr lang="en-US" sz="1800" dirty="0"/>
              <a:t> accept </a:t>
            </a:r>
            <a:r>
              <a:rPr lang="en-US" sz="1800" i="1" dirty="0" err="1"/>
              <a:t>R</a:t>
            </a:r>
            <a:r>
              <a:rPr lang="en-US" sz="1800" i="1" baseline="-25000" dirty="0" err="1"/>
              <a:t>i</a:t>
            </a:r>
            <a:r>
              <a:rPr lang="en-US" sz="1800" dirty="0" err="1"/>
              <a:t>(</a:t>
            </a:r>
            <a:r>
              <a:rPr lang="en-US" sz="1800" i="1" dirty="0" err="1"/>
              <a:t>x</a:t>
            </a:r>
            <a:r>
              <a:rPr lang="en-US" sz="1800" dirty="0"/>
              <a:t>)	</a:t>
            </a:r>
            <a:r>
              <a:rPr lang="en-US" sz="1800" b="1" dirty="0"/>
              <a:t>else</a:t>
            </a:r>
            <a:r>
              <a:rPr lang="en-US" sz="1800" dirty="0"/>
              <a:t> accept </a:t>
            </a:r>
            <a:r>
              <a:rPr lang="en-US" sz="1800" i="1" dirty="0" err="1"/>
              <a:t>W</a:t>
            </a:r>
            <a:r>
              <a:rPr lang="en-US" sz="1800" i="1" baseline="-25000" dirty="0" err="1"/>
              <a:t>i</a:t>
            </a:r>
            <a:r>
              <a:rPr lang="en-US" sz="1800" dirty="0" err="1"/>
              <a:t>(</a:t>
            </a:r>
            <a:r>
              <a:rPr lang="en-US" sz="1800" i="1" dirty="0" err="1"/>
              <a:t>x</a:t>
            </a:r>
            <a:r>
              <a:rPr lang="en-US" sz="1800" dirty="0"/>
              <a:t>)</a:t>
            </a:r>
          </a:p>
          <a:p>
            <a:pPr>
              <a:lnSpc>
                <a:spcPct val="95000"/>
              </a:lnSpc>
              <a:spcBef>
                <a:spcPct val="10000"/>
              </a:spcBef>
              <a:buNone/>
              <a:tabLst>
                <a:tab pos="4114590" algn="l"/>
              </a:tabLst>
            </a:pPr>
            <a:r>
              <a:rPr lang="en-US" sz="1800" i="1" dirty="0"/>
              <a:t>	</a:t>
            </a:r>
            <a:r>
              <a:rPr lang="en-US" sz="1800" i="1" dirty="0" err="1"/>
              <a:t>rts</a:t>
            </a:r>
            <a:r>
              <a:rPr lang="en-US" sz="1800" dirty="0"/>
              <a:t>(</a:t>
            </a:r>
            <a:r>
              <a:rPr lang="en-US" sz="1800" i="1" dirty="0"/>
              <a:t>x</a:t>
            </a:r>
            <a:r>
              <a:rPr lang="en-US" sz="1800" dirty="0"/>
              <a:t>) </a:t>
            </a:r>
            <a:r>
              <a:rPr lang="en-US" sz="2000" dirty="0">
                <a:latin typeface="Symbol" charset="2"/>
                <a:sym typeface="Symbol"/>
              </a:rPr>
              <a:t></a:t>
            </a:r>
            <a:r>
              <a:rPr lang="en-US" sz="2000" dirty="0">
                <a:latin typeface="Symbol" charset="2"/>
              </a:rPr>
              <a:t> </a:t>
            </a:r>
            <a:r>
              <a:rPr lang="en-US" sz="1800" i="1" dirty="0" err="1"/>
              <a:t>ts</a:t>
            </a:r>
            <a:r>
              <a:rPr lang="en-US" sz="1800" dirty="0"/>
              <a:t>(</a:t>
            </a:r>
            <a:r>
              <a:rPr lang="en-US" sz="1800" i="1" dirty="0"/>
              <a:t>T</a:t>
            </a:r>
            <a:r>
              <a:rPr lang="en-US" sz="1800" i="1" baseline="-25000" dirty="0"/>
              <a:t>i</a:t>
            </a:r>
            <a:r>
              <a:rPr lang="en-US" sz="1800" dirty="0"/>
              <a:t>) 	</a:t>
            </a:r>
            <a:r>
              <a:rPr lang="en-US" sz="1800" i="1" dirty="0" err="1"/>
              <a:t>wts</a:t>
            </a:r>
            <a:r>
              <a:rPr lang="en-US" sz="1800" dirty="0"/>
              <a:t>(</a:t>
            </a:r>
            <a:r>
              <a:rPr lang="en-US" sz="1800" i="1" dirty="0"/>
              <a:t>x</a:t>
            </a:r>
            <a:r>
              <a:rPr lang="en-US" sz="1800" dirty="0"/>
              <a:t>) </a:t>
            </a:r>
            <a:r>
              <a:rPr lang="en-US" sz="2000" dirty="0">
                <a:latin typeface="Symbol" charset="2"/>
                <a:sym typeface="Symbol"/>
              </a:rPr>
              <a:t></a:t>
            </a:r>
            <a:r>
              <a:rPr lang="en-US" sz="2000" dirty="0">
                <a:latin typeface="Symbol" charset="2"/>
              </a:rPr>
              <a:t> </a:t>
            </a:r>
            <a:r>
              <a:rPr lang="en-US" sz="1800" i="1" dirty="0" err="1"/>
              <a:t>ts</a:t>
            </a:r>
            <a:r>
              <a:rPr lang="en-US" sz="1800" dirty="0"/>
              <a:t>(</a:t>
            </a:r>
            <a:r>
              <a:rPr lang="en-US" sz="1800" i="1" dirty="0"/>
              <a:t>T</a:t>
            </a:r>
            <a:r>
              <a:rPr lang="en-US" sz="1800" i="1" baseline="-25000" dirty="0"/>
              <a:t>i</a:t>
            </a:r>
            <a:r>
              <a:rPr lang="en-US" sz="1800" dirty="0"/>
              <a:t>) </a:t>
            </a:r>
          </a:p>
        </p:txBody>
      </p:sp>
      <p:sp>
        <p:nvSpPr>
          <p:cNvPr id="2" name="Footer Placeholder 1">
            <a:extLst>
              <a:ext uri="{FF2B5EF4-FFF2-40B4-BE49-F238E27FC236}">
                <a16:creationId xmlns:a16="http://schemas.microsoft.com/office/drawing/2014/main" id="{60C6BCB9-7FC8-AA4C-9CD8-E9296B7863E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A431E4D-2D84-124B-92CC-B74F23105AB6}"/>
              </a:ext>
            </a:extLst>
          </p:cNvPr>
          <p:cNvSpPr>
            <a:spLocks noGrp="1"/>
          </p:cNvSpPr>
          <p:nvPr>
            <p:ph type="sldNum" sz="quarter" idx="4"/>
          </p:nvPr>
        </p:nvSpPr>
        <p:spPr/>
        <p:txBody>
          <a:bodyPr/>
          <a:lstStyle/>
          <a:p>
            <a:fld id="{FD96158B-4539-3C43-9DE5-94C547866200}" type="slidenum">
              <a:rPr lang="en-US"/>
              <a:t>24</a:t>
            </a:fld>
            <a:endParaRPr lang="en-US"/>
          </a:p>
        </p:txBody>
      </p:sp>
    </p:spTree>
    <p:extLst>
      <p:ext uri="{BB962C8B-B14F-4D97-AF65-F5344CB8AC3E}">
        <p14:creationId xmlns:p14="http://schemas.microsoft.com/office/powerpoint/2010/main" val="42897376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noFill/>
          <a:ln/>
        </p:spPr>
        <p:txBody>
          <a:bodyPr/>
          <a:lstStyle/>
          <a:p>
            <a:r>
              <a:rPr lang="en-US" dirty="0"/>
              <a:t>Basic Timestamp Ordering</a:t>
            </a:r>
          </a:p>
        </p:txBody>
      </p:sp>
      <p:sp>
        <p:nvSpPr>
          <p:cNvPr id="82947" name="Rectangle 3"/>
          <p:cNvSpPr>
            <a:spLocks noGrp="1" noChangeArrowheads="1"/>
          </p:cNvSpPr>
          <p:nvPr>
            <p:ph idx="1"/>
          </p:nvPr>
        </p:nvSpPr>
        <p:spPr>
          <a:xfrm>
            <a:off x="474531" y="1435352"/>
            <a:ext cx="8229600" cy="4920998"/>
          </a:xfrm>
          <a:noFill/>
          <a:ln/>
        </p:spPr>
        <p:txBody>
          <a:bodyPr/>
          <a:lstStyle/>
          <a:p>
            <a:pPr marL="0" indent="0">
              <a:spcBef>
                <a:spcPts val="600"/>
              </a:spcBef>
              <a:buSzPct val="100000"/>
              <a:buNone/>
              <a:tabLst>
                <a:tab pos="4114590" algn="l"/>
              </a:tabLst>
            </a:pPr>
            <a:r>
              <a:rPr lang="en-US" sz="2000" dirty="0"/>
              <a:t>Two conflicting operations </a:t>
            </a:r>
            <a:r>
              <a:rPr lang="en-US" sz="2000" i="1" dirty="0" err="1"/>
              <a:t>O</a:t>
            </a:r>
            <a:r>
              <a:rPr lang="en-US" sz="2000" i="1" baseline="-25000" dirty="0" err="1"/>
              <a:t>ij</a:t>
            </a:r>
            <a:r>
              <a:rPr lang="en-US" sz="2000" dirty="0"/>
              <a:t> of </a:t>
            </a:r>
            <a:r>
              <a:rPr lang="en-US" sz="2000" i="1" dirty="0" err="1"/>
              <a:t>T</a:t>
            </a:r>
            <a:r>
              <a:rPr lang="en-US" sz="2000" i="1" baseline="-25000" dirty="0" err="1"/>
              <a:t>i</a:t>
            </a:r>
            <a:r>
              <a:rPr lang="en-US" sz="2000" dirty="0"/>
              <a:t> and </a:t>
            </a:r>
            <a:r>
              <a:rPr lang="en-US" sz="2000" i="1" dirty="0" err="1"/>
              <a:t>O</a:t>
            </a:r>
            <a:r>
              <a:rPr lang="en-US" sz="2000" i="1" baseline="-25000" dirty="0" err="1"/>
              <a:t>kl</a:t>
            </a:r>
            <a:r>
              <a:rPr lang="en-US" sz="2000" dirty="0"/>
              <a:t> of </a:t>
            </a:r>
            <a:r>
              <a:rPr lang="en-US" sz="2000" i="1" dirty="0"/>
              <a:t>T</a:t>
            </a:r>
            <a:r>
              <a:rPr lang="en-US" sz="2000" i="1" baseline="-25000" dirty="0"/>
              <a:t>k</a:t>
            </a:r>
            <a:r>
              <a:rPr lang="en-US" sz="2000" dirty="0"/>
              <a:t> → </a:t>
            </a:r>
            <a:r>
              <a:rPr lang="en-US" sz="2000" i="1" dirty="0" err="1"/>
              <a:t>O</a:t>
            </a:r>
            <a:r>
              <a:rPr lang="en-US" sz="2000" i="1" baseline="-25000" dirty="0" err="1"/>
              <a:t>ij</a:t>
            </a:r>
            <a:r>
              <a:rPr lang="en-US" sz="2000" dirty="0"/>
              <a:t> executed before </a:t>
            </a:r>
            <a:r>
              <a:rPr lang="en-US" sz="2000" i="1" dirty="0" err="1"/>
              <a:t>O</a:t>
            </a:r>
            <a:r>
              <a:rPr lang="en-US" sz="2000" i="1" baseline="-25000" dirty="0" err="1"/>
              <a:t>kl</a:t>
            </a:r>
            <a:r>
              <a:rPr lang="en-US" sz="2000" dirty="0"/>
              <a:t> </a:t>
            </a:r>
            <a:r>
              <a:rPr lang="en-US" sz="2000" dirty="0" err="1"/>
              <a:t>iff</a:t>
            </a:r>
            <a:r>
              <a:rPr lang="en-US" sz="2000" dirty="0"/>
              <a:t> </a:t>
            </a:r>
            <a:r>
              <a:rPr lang="en-US" sz="2000" i="1" dirty="0" err="1"/>
              <a:t>ts</a:t>
            </a:r>
            <a:r>
              <a:rPr lang="en-US" sz="2000" dirty="0"/>
              <a:t>(</a:t>
            </a:r>
            <a:r>
              <a:rPr lang="en-US" sz="2000" i="1" dirty="0" err="1"/>
              <a:t>T</a:t>
            </a:r>
            <a:r>
              <a:rPr lang="en-US" sz="2000" i="1" baseline="-25000" dirty="0" err="1"/>
              <a:t>i</a:t>
            </a:r>
            <a:r>
              <a:rPr lang="en-US" sz="2000" dirty="0"/>
              <a:t>) &lt; </a:t>
            </a:r>
            <a:r>
              <a:rPr lang="en-US" sz="2000" i="1" dirty="0" err="1"/>
              <a:t>ts</a:t>
            </a:r>
            <a:r>
              <a:rPr lang="en-US" sz="2000" dirty="0"/>
              <a:t>(</a:t>
            </a:r>
            <a:r>
              <a:rPr lang="en-US" sz="2000" i="1" dirty="0"/>
              <a:t>T</a:t>
            </a:r>
            <a:r>
              <a:rPr lang="en-US" sz="2000" i="1" baseline="-25000" dirty="0"/>
              <a:t>k</a:t>
            </a:r>
            <a:r>
              <a:rPr lang="en-US" sz="2000" dirty="0"/>
              <a:t>).</a:t>
            </a:r>
          </a:p>
          <a:p>
            <a:pPr lvl="1">
              <a:spcBef>
                <a:spcPts val="600"/>
              </a:spcBef>
              <a:buSzPct val="100000"/>
              <a:tabLst>
                <a:tab pos="4114590" algn="l"/>
              </a:tabLst>
            </a:pPr>
            <a:r>
              <a:rPr lang="en-US" sz="1600" i="1" dirty="0" err="1"/>
              <a:t>T</a:t>
            </a:r>
            <a:r>
              <a:rPr lang="en-US" sz="1600" i="1" baseline="-25000" dirty="0" err="1"/>
              <a:t>i</a:t>
            </a:r>
            <a:r>
              <a:rPr lang="en-US" sz="1600" dirty="0"/>
              <a:t> is called </a:t>
            </a:r>
            <a:r>
              <a:rPr lang="en-US" sz="1600" dirty="0">
                <a:solidFill>
                  <a:srgbClr val="0432FF"/>
                </a:solidFill>
              </a:rPr>
              <a:t>older</a:t>
            </a:r>
            <a:r>
              <a:rPr lang="en-US" sz="1600" dirty="0"/>
              <a:t> transaction</a:t>
            </a:r>
          </a:p>
          <a:p>
            <a:pPr lvl="1">
              <a:spcBef>
                <a:spcPts val="600"/>
              </a:spcBef>
              <a:buSzPct val="100000"/>
              <a:tabLst>
                <a:tab pos="4114590" algn="l"/>
              </a:tabLst>
            </a:pPr>
            <a:r>
              <a:rPr lang="en-US" sz="1600" i="1" dirty="0"/>
              <a:t>T</a:t>
            </a:r>
            <a:r>
              <a:rPr lang="en-US" sz="1600" i="1" baseline="-25000" dirty="0"/>
              <a:t>k</a:t>
            </a:r>
            <a:r>
              <a:rPr lang="en-US" sz="1600" dirty="0"/>
              <a:t> is called </a:t>
            </a:r>
            <a:r>
              <a:rPr lang="en-US" sz="1600" dirty="0">
                <a:solidFill>
                  <a:srgbClr val="0432FF"/>
                </a:solidFill>
              </a:rPr>
              <a:t>younger</a:t>
            </a:r>
            <a:r>
              <a:rPr lang="en-US" sz="1600" dirty="0"/>
              <a:t> transaction</a:t>
            </a:r>
          </a:p>
          <a:p>
            <a:pPr marL="0" indent="0">
              <a:spcBef>
                <a:spcPts val="600"/>
              </a:spcBef>
              <a:buSzPct val="100000"/>
              <a:buNone/>
              <a:tabLst>
                <a:tab pos="4114590" algn="l"/>
              </a:tabLst>
            </a:pPr>
            <a:endParaRPr lang="en-US" sz="1400" dirty="0"/>
          </a:p>
          <a:p>
            <a:pPr marL="0" indent="0">
              <a:spcBef>
                <a:spcPts val="600"/>
              </a:spcBef>
              <a:buSzPct val="100000"/>
              <a:buNone/>
              <a:tabLst>
                <a:tab pos="4114590" algn="l"/>
              </a:tabLst>
            </a:pPr>
            <a:endParaRPr lang="en-US" sz="1400" dirty="0"/>
          </a:p>
          <a:p>
            <a:pPr>
              <a:spcBef>
                <a:spcPts val="600"/>
              </a:spcBef>
              <a:buNone/>
              <a:tabLst>
                <a:tab pos="4114590" algn="l"/>
              </a:tabLst>
            </a:pPr>
            <a:r>
              <a:rPr lang="en-US" sz="2000" dirty="0"/>
              <a:t>	</a:t>
            </a:r>
            <a:r>
              <a:rPr lang="en-US" sz="2000" u="sng" dirty="0"/>
              <a:t>for </a:t>
            </a:r>
            <a:r>
              <a:rPr lang="en-US" sz="2000" i="1" u="sng" dirty="0" err="1"/>
              <a:t>R</a:t>
            </a:r>
            <a:r>
              <a:rPr lang="en-US" sz="2000" i="1" u="sng" baseline="-25000" dirty="0" err="1"/>
              <a:t>i</a:t>
            </a:r>
            <a:r>
              <a:rPr lang="en-US" sz="2000" u="sng" dirty="0"/>
              <a:t>(</a:t>
            </a:r>
            <a:r>
              <a:rPr lang="en-US" sz="2000" i="1" u="sng" dirty="0"/>
              <a:t>x</a:t>
            </a:r>
            <a:r>
              <a:rPr lang="en-US" sz="2000" u="sng" dirty="0"/>
              <a:t>)</a:t>
            </a:r>
            <a:r>
              <a:rPr lang="en-US" sz="2000" dirty="0"/>
              <a:t>	</a:t>
            </a:r>
            <a:r>
              <a:rPr lang="en-US" sz="2000" u="sng" dirty="0"/>
              <a:t>for </a:t>
            </a:r>
            <a:r>
              <a:rPr lang="en-US" sz="2000" i="1" u="sng" dirty="0"/>
              <a:t>W</a:t>
            </a:r>
            <a:r>
              <a:rPr lang="en-US" sz="2000" i="1" u="sng" baseline="-25000" dirty="0"/>
              <a:t>i</a:t>
            </a:r>
            <a:r>
              <a:rPr lang="en-US" sz="2000" u="sng" dirty="0"/>
              <a:t>(</a:t>
            </a:r>
            <a:r>
              <a:rPr lang="en-US" sz="2000" i="1" u="sng" dirty="0"/>
              <a:t>x</a:t>
            </a:r>
            <a:r>
              <a:rPr lang="en-US" sz="2000" u="sng" dirty="0"/>
              <a:t>)</a:t>
            </a:r>
          </a:p>
          <a:p>
            <a:pPr>
              <a:spcBef>
                <a:spcPts val="600"/>
              </a:spcBef>
              <a:buNone/>
              <a:tabLst>
                <a:tab pos="4114590" algn="l"/>
              </a:tabLst>
            </a:pPr>
            <a:endParaRPr lang="en-US" sz="2000" u="sng" dirty="0"/>
          </a:p>
          <a:p>
            <a:pPr>
              <a:spcBef>
                <a:spcPts val="600"/>
              </a:spcBef>
              <a:buNone/>
              <a:tabLst>
                <a:tab pos="4114590" algn="l"/>
              </a:tabLst>
            </a:pPr>
            <a:r>
              <a:rPr lang="en-US" sz="1800" b="1" dirty="0"/>
              <a:t>	if</a:t>
            </a:r>
            <a:r>
              <a:rPr lang="en-US" sz="1800" dirty="0"/>
              <a:t> </a:t>
            </a:r>
            <a:r>
              <a:rPr lang="en-US" sz="1800" i="1" dirty="0" err="1"/>
              <a:t>ts</a:t>
            </a:r>
            <a:r>
              <a:rPr lang="en-US" sz="1800" dirty="0" err="1"/>
              <a:t>(</a:t>
            </a:r>
            <a:r>
              <a:rPr lang="en-US" sz="1800" i="1" dirty="0" err="1"/>
              <a:t>T</a:t>
            </a:r>
            <a:r>
              <a:rPr lang="en-US" sz="1800" i="1" baseline="-25000" dirty="0" err="1"/>
              <a:t>i</a:t>
            </a:r>
            <a:r>
              <a:rPr lang="en-US" sz="1800" dirty="0"/>
              <a:t>) &lt; </a:t>
            </a:r>
            <a:r>
              <a:rPr lang="en-US" sz="1800" i="1" dirty="0" err="1"/>
              <a:t>wts</a:t>
            </a:r>
            <a:r>
              <a:rPr lang="en-US" sz="1800" dirty="0" err="1"/>
              <a:t>(</a:t>
            </a:r>
            <a:r>
              <a:rPr lang="en-US" sz="1800" i="1" dirty="0" err="1"/>
              <a:t>x</a:t>
            </a:r>
            <a:r>
              <a:rPr lang="en-US" sz="1800" dirty="0"/>
              <a:t>)	</a:t>
            </a:r>
            <a:r>
              <a:rPr lang="en-US" sz="1800" b="1" dirty="0"/>
              <a:t>if</a:t>
            </a:r>
            <a:r>
              <a:rPr lang="en-US" sz="1800" dirty="0"/>
              <a:t> </a:t>
            </a:r>
            <a:r>
              <a:rPr lang="en-US" sz="1800" i="1" dirty="0" err="1"/>
              <a:t>ts</a:t>
            </a:r>
            <a:r>
              <a:rPr lang="en-US" sz="1800" dirty="0" err="1"/>
              <a:t>(</a:t>
            </a:r>
            <a:r>
              <a:rPr lang="en-US" sz="1800" i="1" dirty="0" err="1"/>
              <a:t>T</a:t>
            </a:r>
            <a:r>
              <a:rPr lang="en-US" sz="1800" i="1" baseline="-25000" dirty="0" err="1"/>
              <a:t>i</a:t>
            </a:r>
            <a:r>
              <a:rPr lang="en-US" sz="1800" dirty="0"/>
              <a:t>) &lt; </a:t>
            </a:r>
            <a:r>
              <a:rPr lang="en-US" sz="1800" i="1" dirty="0" err="1"/>
              <a:t>rts</a:t>
            </a:r>
            <a:r>
              <a:rPr lang="en-US" sz="1800" dirty="0" err="1"/>
              <a:t>(</a:t>
            </a:r>
            <a:r>
              <a:rPr lang="en-US" sz="1800" i="1" dirty="0" err="1"/>
              <a:t>x</a:t>
            </a:r>
            <a:r>
              <a:rPr lang="en-US" sz="1800" dirty="0"/>
              <a:t>) </a:t>
            </a:r>
            <a:r>
              <a:rPr lang="en-US" sz="1800" b="1" dirty="0"/>
              <a:t>and</a:t>
            </a:r>
            <a:r>
              <a:rPr lang="en-US" sz="1800" dirty="0"/>
              <a:t> </a:t>
            </a:r>
            <a:r>
              <a:rPr lang="en-US" sz="1800" i="1" dirty="0" err="1"/>
              <a:t>ts</a:t>
            </a:r>
            <a:r>
              <a:rPr lang="en-US" sz="1800" dirty="0" err="1"/>
              <a:t>(</a:t>
            </a:r>
            <a:r>
              <a:rPr lang="en-US" sz="1800" i="1" dirty="0" err="1"/>
              <a:t>T</a:t>
            </a:r>
            <a:r>
              <a:rPr lang="en-US" sz="1800" i="1" baseline="-25000" dirty="0" err="1"/>
              <a:t>i</a:t>
            </a:r>
            <a:r>
              <a:rPr lang="en-US" sz="1800" dirty="0"/>
              <a:t>) &lt; </a:t>
            </a:r>
            <a:r>
              <a:rPr lang="en-US" sz="1800" i="1" dirty="0" err="1"/>
              <a:t>wts</a:t>
            </a:r>
            <a:r>
              <a:rPr lang="en-US" sz="1800" dirty="0" err="1"/>
              <a:t>(</a:t>
            </a:r>
            <a:r>
              <a:rPr lang="en-US" sz="1800" i="1" dirty="0" err="1"/>
              <a:t>x</a:t>
            </a:r>
            <a:r>
              <a:rPr lang="en-US" sz="1800" dirty="0"/>
              <a:t>) </a:t>
            </a:r>
          </a:p>
          <a:p>
            <a:pPr>
              <a:spcBef>
                <a:spcPts val="600"/>
              </a:spcBef>
              <a:buNone/>
              <a:tabLst>
                <a:tab pos="4114590" algn="l"/>
              </a:tabLst>
            </a:pPr>
            <a:r>
              <a:rPr lang="en-US" sz="1800" b="1" dirty="0"/>
              <a:t>	    then</a:t>
            </a:r>
            <a:r>
              <a:rPr lang="en-US" sz="1800" dirty="0"/>
              <a:t> reject </a:t>
            </a:r>
            <a:r>
              <a:rPr lang="en-US" sz="1800" i="1" dirty="0"/>
              <a:t>R</a:t>
            </a:r>
            <a:r>
              <a:rPr lang="en-US" sz="1800" i="1" baseline="-25000" dirty="0"/>
              <a:t>i</a:t>
            </a:r>
            <a:r>
              <a:rPr lang="en-US" sz="1800" dirty="0"/>
              <a:t>(</a:t>
            </a:r>
            <a:r>
              <a:rPr lang="en-US" sz="1800" i="1" dirty="0"/>
              <a:t>x</a:t>
            </a:r>
            <a:r>
              <a:rPr lang="en-US" sz="1800" dirty="0"/>
              <a:t>)	    </a:t>
            </a:r>
            <a:r>
              <a:rPr lang="en-US" sz="1800" b="1" dirty="0"/>
              <a:t>then</a:t>
            </a:r>
            <a:r>
              <a:rPr lang="en-US" sz="1800" dirty="0"/>
              <a:t> reject </a:t>
            </a:r>
            <a:r>
              <a:rPr lang="en-US" sz="1800" i="1" dirty="0"/>
              <a:t>W</a:t>
            </a:r>
            <a:r>
              <a:rPr lang="en-US" sz="1800" i="1" baseline="-25000" dirty="0"/>
              <a:t>i</a:t>
            </a:r>
            <a:r>
              <a:rPr lang="en-US" sz="1800" dirty="0"/>
              <a:t>(</a:t>
            </a:r>
            <a:r>
              <a:rPr lang="en-US" sz="1800" i="1" dirty="0"/>
              <a:t>x</a:t>
            </a:r>
            <a:r>
              <a:rPr lang="en-US" sz="1800" dirty="0"/>
              <a:t>)</a:t>
            </a:r>
          </a:p>
          <a:p>
            <a:pPr>
              <a:spcBef>
                <a:spcPts val="600"/>
              </a:spcBef>
              <a:buNone/>
              <a:tabLst>
                <a:tab pos="4114590" algn="l"/>
              </a:tabLst>
            </a:pPr>
            <a:r>
              <a:rPr lang="en-US" sz="1800" b="1" dirty="0"/>
              <a:t>	    else</a:t>
            </a:r>
            <a:r>
              <a:rPr lang="en-US" sz="1800" dirty="0"/>
              <a:t> accept </a:t>
            </a:r>
            <a:r>
              <a:rPr lang="en-US" sz="1800" i="1" dirty="0"/>
              <a:t>R</a:t>
            </a:r>
            <a:r>
              <a:rPr lang="en-US" sz="1800" i="1" baseline="-25000" dirty="0"/>
              <a:t>i</a:t>
            </a:r>
            <a:r>
              <a:rPr lang="en-US" sz="1800" dirty="0"/>
              <a:t>(</a:t>
            </a:r>
            <a:r>
              <a:rPr lang="en-US" sz="1800" i="1" dirty="0"/>
              <a:t>x</a:t>
            </a:r>
            <a:r>
              <a:rPr lang="en-US" sz="1800" dirty="0"/>
              <a:t>)	    </a:t>
            </a:r>
            <a:r>
              <a:rPr lang="en-US" sz="1800" b="1" dirty="0"/>
              <a:t>else</a:t>
            </a:r>
            <a:r>
              <a:rPr lang="en-US" sz="1800" dirty="0"/>
              <a:t> accept </a:t>
            </a:r>
            <a:r>
              <a:rPr lang="en-US" sz="1800" i="1" dirty="0"/>
              <a:t>W</a:t>
            </a:r>
            <a:r>
              <a:rPr lang="en-US" sz="1800" i="1" baseline="-25000" dirty="0"/>
              <a:t>i</a:t>
            </a:r>
            <a:r>
              <a:rPr lang="en-US" sz="1800" dirty="0"/>
              <a:t>(</a:t>
            </a:r>
            <a:r>
              <a:rPr lang="en-US" sz="1800" i="1" dirty="0"/>
              <a:t>x</a:t>
            </a:r>
            <a:r>
              <a:rPr lang="en-US" sz="1800" dirty="0"/>
              <a:t>)</a:t>
            </a:r>
          </a:p>
          <a:p>
            <a:pPr>
              <a:spcBef>
                <a:spcPts val="600"/>
              </a:spcBef>
              <a:buNone/>
              <a:tabLst>
                <a:tab pos="4114590" algn="l"/>
              </a:tabLst>
            </a:pPr>
            <a:r>
              <a:rPr lang="en-US" sz="1800" i="1" dirty="0"/>
              <a:t>	</a:t>
            </a:r>
            <a:r>
              <a:rPr lang="en-US" sz="1800" i="1" dirty="0" err="1"/>
              <a:t>rts</a:t>
            </a:r>
            <a:r>
              <a:rPr lang="en-US" sz="1800" dirty="0"/>
              <a:t>(</a:t>
            </a:r>
            <a:r>
              <a:rPr lang="en-US" sz="1800" i="1" dirty="0"/>
              <a:t>x</a:t>
            </a:r>
            <a:r>
              <a:rPr lang="en-US" sz="1800" dirty="0"/>
              <a:t>) </a:t>
            </a:r>
            <a:r>
              <a:rPr lang="en-US" sz="2000" dirty="0">
                <a:latin typeface="Symbol" charset="2"/>
                <a:sym typeface="Symbol"/>
              </a:rPr>
              <a:t></a:t>
            </a:r>
            <a:r>
              <a:rPr lang="en-US" sz="2000" dirty="0">
                <a:latin typeface="Symbol" charset="2"/>
              </a:rPr>
              <a:t> </a:t>
            </a:r>
            <a:r>
              <a:rPr lang="en-US" sz="1800" i="1" dirty="0" err="1"/>
              <a:t>ts</a:t>
            </a:r>
            <a:r>
              <a:rPr lang="en-US" sz="1800" dirty="0"/>
              <a:t>(</a:t>
            </a:r>
            <a:r>
              <a:rPr lang="en-US" sz="1800" i="1" dirty="0"/>
              <a:t>T</a:t>
            </a:r>
            <a:r>
              <a:rPr lang="en-US" sz="1800" i="1" baseline="-25000" dirty="0"/>
              <a:t>i</a:t>
            </a:r>
            <a:r>
              <a:rPr lang="en-US" sz="1800" dirty="0"/>
              <a:t>) 	</a:t>
            </a:r>
            <a:r>
              <a:rPr lang="en-US" sz="1800" i="1" dirty="0" err="1"/>
              <a:t>wts</a:t>
            </a:r>
            <a:r>
              <a:rPr lang="en-US" sz="1800" dirty="0"/>
              <a:t>(</a:t>
            </a:r>
            <a:r>
              <a:rPr lang="en-US" sz="1800" i="1" dirty="0"/>
              <a:t>x</a:t>
            </a:r>
            <a:r>
              <a:rPr lang="en-US" sz="1800" dirty="0"/>
              <a:t>) </a:t>
            </a:r>
            <a:r>
              <a:rPr lang="en-US" sz="2000" dirty="0">
                <a:latin typeface="Symbol" charset="2"/>
                <a:sym typeface="Symbol"/>
              </a:rPr>
              <a:t></a:t>
            </a:r>
            <a:r>
              <a:rPr lang="en-US" sz="2000" dirty="0">
                <a:latin typeface="Symbol" charset="2"/>
              </a:rPr>
              <a:t> </a:t>
            </a:r>
            <a:r>
              <a:rPr lang="en-US" sz="1800" i="1" dirty="0" err="1"/>
              <a:t>ts</a:t>
            </a:r>
            <a:r>
              <a:rPr lang="en-US" sz="1800" dirty="0"/>
              <a:t>(</a:t>
            </a:r>
            <a:r>
              <a:rPr lang="en-US" sz="1800" i="1" dirty="0"/>
              <a:t>T</a:t>
            </a:r>
            <a:r>
              <a:rPr lang="en-US" sz="1800" i="1" baseline="-25000" dirty="0"/>
              <a:t>i</a:t>
            </a:r>
            <a:r>
              <a:rPr lang="en-US" sz="1800" dirty="0"/>
              <a:t>) </a:t>
            </a:r>
          </a:p>
        </p:txBody>
      </p:sp>
      <p:sp>
        <p:nvSpPr>
          <p:cNvPr id="2" name="Footer Placeholder 1">
            <a:extLst>
              <a:ext uri="{FF2B5EF4-FFF2-40B4-BE49-F238E27FC236}">
                <a16:creationId xmlns:a16="http://schemas.microsoft.com/office/drawing/2014/main" id="{60C6BCB9-7FC8-AA4C-9CD8-E9296B7863E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A431E4D-2D84-124B-92CC-B74F23105AB6}"/>
              </a:ext>
            </a:extLst>
          </p:cNvPr>
          <p:cNvSpPr>
            <a:spLocks noGrp="1"/>
          </p:cNvSpPr>
          <p:nvPr>
            <p:ph type="sldNum" sz="quarter" idx="4"/>
          </p:nvPr>
        </p:nvSpPr>
        <p:spPr/>
        <p:txBody>
          <a:bodyPr/>
          <a:lstStyle/>
          <a:p>
            <a:fld id="{FD96158B-4539-3C43-9DE5-94C547866200}" type="slidenum">
              <a:rPr lang="en-US"/>
              <a:t>25</a:t>
            </a:fld>
            <a:endParaRPr lang="en-US"/>
          </a:p>
        </p:txBody>
      </p:sp>
    </p:spTree>
    <p:extLst>
      <p:ext uri="{BB962C8B-B14F-4D97-AF65-F5344CB8AC3E}">
        <p14:creationId xmlns:p14="http://schemas.microsoft.com/office/powerpoint/2010/main" val="22321621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title"/>
          </p:nvPr>
        </p:nvSpPr>
        <p:spPr>
          <a:noFill/>
          <a:ln/>
        </p:spPr>
        <p:txBody>
          <a:bodyPr/>
          <a:lstStyle/>
          <a:p>
            <a:r>
              <a:rPr lang="en-US"/>
              <a:t>Conservative Timestamp Ordering</a:t>
            </a:r>
          </a:p>
        </p:txBody>
      </p:sp>
      <p:sp>
        <p:nvSpPr>
          <p:cNvPr id="84994" name="Rectangle 2"/>
          <p:cNvSpPr>
            <a:spLocks noGrp="1" noChangeArrowheads="1"/>
          </p:cNvSpPr>
          <p:nvPr>
            <p:ph idx="1"/>
          </p:nvPr>
        </p:nvSpPr>
        <p:spPr>
          <a:noFill/>
          <a:ln/>
        </p:spPr>
        <p:txBody>
          <a:bodyPr/>
          <a:lstStyle/>
          <a:p>
            <a:r>
              <a:rPr lang="en-US"/>
              <a:t>Basic timestamp ordering tries to execute an operation as soon as it receives it</a:t>
            </a:r>
          </a:p>
          <a:p>
            <a:pPr lvl="1"/>
            <a:r>
              <a:rPr lang="en-US"/>
              <a:t>progressive</a:t>
            </a:r>
          </a:p>
          <a:p>
            <a:pPr lvl="1"/>
            <a:r>
              <a:rPr lang="en-US"/>
              <a:t>too many restarts since there is no delaying</a:t>
            </a:r>
          </a:p>
          <a:p>
            <a:r>
              <a:rPr lang="en-US"/>
              <a:t>Conservative timestamping delays each operation until there is an assurance that it will not be restarted</a:t>
            </a:r>
          </a:p>
          <a:p>
            <a:r>
              <a:rPr lang="en-US"/>
              <a:t>Assurance?</a:t>
            </a:r>
          </a:p>
          <a:p>
            <a:pPr lvl="1"/>
            <a:r>
              <a:rPr lang="en-US"/>
              <a:t>No other operation with a smaller timestamp can arrive at the scheduler</a:t>
            </a:r>
          </a:p>
          <a:p>
            <a:pPr lvl="1"/>
            <a:r>
              <a:rPr lang="en-US"/>
              <a:t>Note that the delay may result in the formation of deadlocks</a:t>
            </a:r>
          </a:p>
        </p:txBody>
      </p:sp>
      <p:sp>
        <p:nvSpPr>
          <p:cNvPr id="2" name="Footer Placeholder 1">
            <a:extLst>
              <a:ext uri="{FF2B5EF4-FFF2-40B4-BE49-F238E27FC236}">
                <a16:creationId xmlns:a16="http://schemas.microsoft.com/office/drawing/2014/main" id="{6363BEC2-60EC-1946-8D26-03946B9C9EB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6657D74-3138-1B46-8A83-29BD5017BA8F}"/>
              </a:ext>
            </a:extLst>
          </p:cNvPr>
          <p:cNvSpPr>
            <a:spLocks noGrp="1"/>
          </p:cNvSpPr>
          <p:nvPr>
            <p:ph type="sldNum" sz="quarter" idx="4"/>
          </p:nvPr>
        </p:nvSpPr>
        <p:spPr/>
        <p:txBody>
          <a:bodyPr/>
          <a:lstStyle/>
          <a:p>
            <a:fld id="{FD96158B-4539-3C43-9DE5-94C547866200}" type="slidenum">
              <a:rPr lang="en-US"/>
              <a:t>26</a:t>
            </a:fld>
            <a:endParaRPr lang="en-US"/>
          </a:p>
        </p:txBody>
      </p:sp>
    </p:spTree>
    <p:extLst>
      <p:ext uri="{BB962C8B-B14F-4D97-AF65-F5344CB8AC3E}">
        <p14:creationId xmlns:p14="http://schemas.microsoft.com/office/powerpoint/2010/main" val="4084993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noFill/>
          <a:ln/>
        </p:spPr>
        <p:txBody>
          <a:bodyPr/>
          <a:lstStyle/>
          <a:p>
            <a:r>
              <a:rPr lang="en-US" dirty="0"/>
              <a:t>Potentially Improved Performance</a:t>
            </a:r>
          </a:p>
        </p:txBody>
      </p:sp>
      <p:sp>
        <p:nvSpPr>
          <p:cNvPr id="97283" name="Rectangle 3"/>
          <p:cNvSpPr>
            <a:spLocks noGrp="1" noChangeArrowheads="1"/>
          </p:cNvSpPr>
          <p:nvPr>
            <p:ph idx="1"/>
          </p:nvPr>
        </p:nvSpPr>
        <p:spPr>
          <a:noFill/>
          <a:ln/>
        </p:spPr>
        <p:txBody>
          <a:bodyPr/>
          <a:lstStyle/>
          <a:p>
            <a:pPr>
              <a:lnSpc>
                <a:spcPct val="100000"/>
              </a:lnSpc>
              <a:spcBef>
                <a:spcPct val="100000"/>
              </a:spcBef>
            </a:pPr>
            <a:r>
              <a:rPr lang="en-US" dirty="0"/>
              <a:t>Proximity of data to its points of use</a:t>
            </a:r>
          </a:p>
          <a:p>
            <a:pPr lvl="1">
              <a:lnSpc>
                <a:spcPct val="100000"/>
              </a:lnSpc>
              <a:spcBef>
                <a:spcPct val="100000"/>
              </a:spcBef>
            </a:pPr>
            <a:r>
              <a:rPr lang="en-US" dirty="0"/>
              <a:t>Requires some support for fragmentation and replication</a:t>
            </a:r>
          </a:p>
          <a:p>
            <a:pPr>
              <a:lnSpc>
                <a:spcPct val="100000"/>
              </a:lnSpc>
              <a:spcBef>
                <a:spcPct val="100000"/>
              </a:spcBef>
            </a:pPr>
            <a:r>
              <a:rPr lang="en-US" dirty="0"/>
              <a:t>Parallelism in execution</a:t>
            </a:r>
          </a:p>
          <a:p>
            <a:pPr lvl="1">
              <a:lnSpc>
                <a:spcPct val="100000"/>
              </a:lnSpc>
              <a:spcBef>
                <a:spcPct val="100000"/>
              </a:spcBef>
            </a:pPr>
            <a:r>
              <a:rPr lang="en-US" dirty="0"/>
              <a:t>Inter-query parallelism</a:t>
            </a:r>
          </a:p>
          <a:p>
            <a:pPr marL="457200" lvl="1" indent="0">
              <a:lnSpc>
                <a:spcPct val="100000"/>
              </a:lnSpc>
              <a:spcBef>
                <a:spcPts val="1200"/>
              </a:spcBef>
              <a:buNone/>
            </a:pPr>
            <a:endParaRPr lang="en-US" dirty="0"/>
          </a:p>
          <a:p>
            <a:pPr marL="457200" lvl="1" indent="0">
              <a:lnSpc>
                <a:spcPct val="100000"/>
              </a:lnSpc>
              <a:spcBef>
                <a:spcPts val="1200"/>
              </a:spcBef>
              <a:buNone/>
            </a:pPr>
            <a:endParaRPr lang="en-US" dirty="0"/>
          </a:p>
          <a:p>
            <a:pPr lvl="1">
              <a:lnSpc>
                <a:spcPct val="100000"/>
              </a:lnSpc>
              <a:spcBef>
                <a:spcPct val="100000"/>
              </a:spcBef>
            </a:pPr>
            <a:r>
              <a:rPr lang="en-US" dirty="0"/>
              <a:t>Intra-query parallelism</a:t>
            </a:r>
          </a:p>
        </p:txBody>
      </p:sp>
      <p:sp>
        <p:nvSpPr>
          <p:cNvPr id="2" name="Footer Placeholder 1">
            <a:extLst>
              <a:ext uri="{FF2B5EF4-FFF2-40B4-BE49-F238E27FC236}">
                <a16:creationId xmlns:a16="http://schemas.microsoft.com/office/drawing/2014/main" id="{39063608-3F9F-3746-B738-55CD95A6F0F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2A67102-E86A-184B-92B1-E3C0912D2524}"/>
              </a:ext>
            </a:extLst>
          </p:cNvPr>
          <p:cNvSpPr>
            <a:spLocks noGrp="1"/>
          </p:cNvSpPr>
          <p:nvPr>
            <p:ph type="sldNum" sz="quarter" idx="4"/>
          </p:nvPr>
        </p:nvSpPr>
        <p:spPr/>
        <p:txBody>
          <a:bodyPr/>
          <a:lstStyle/>
          <a:p>
            <a:fld id="{FD96158B-4539-3C43-9DE5-94C547866200}" type="slidenum">
              <a:rPr lang="en-US"/>
              <a:t>28</a:t>
            </a:fld>
            <a:endParaRPr lang="en-US"/>
          </a:p>
        </p:txBody>
      </p:sp>
      <p:pic>
        <p:nvPicPr>
          <p:cNvPr id="5" name="Picture 4" descr="A close up of a clock&#10;&#10;Description automatically generated">
            <a:extLst>
              <a:ext uri="{FF2B5EF4-FFF2-40B4-BE49-F238E27FC236}">
                <a16:creationId xmlns:a16="http://schemas.microsoft.com/office/drawing/2014/main" id="{23517444-EA30-D045-952E-430738D8765E}"/>
              </a:ext>
            </a:extLst>
          </p:cNvPr>
          <p:cNvPicPr>
            <a:picLocks noChangeAspect="1"/>
          </p:cNvPicPr>
          <p:nvPr/>
        </p:nvPicPr>
        <p:blipFill>
          <a:blip r:embed="R6199b287b4da473c"/>
          <a:stretch>
            <a:fillRect/>
          </a:stretch>
        </p:blipFill>
        <p:spPr>
          <a:xfrm>
            <a:off x="5469012" y="4725144"/>
            <a:ext cx="3217788" cy="1330918"/>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B018B0FE-53A8-284F-BFCB-3D4C303CA50B}"/>
              </a:ext>
            </a:extLst>
          </p:cNvPr>
          <p:cNvPicPr>
            <a:picLocks noChangeAspect="1"/>
          </p:cNvPicPr>
          <p:nvPr/>
        </p:nvPicPr>
        <p:blipFill>
          <a:blip r:embed="R8a6263652d144186"/>
          <a:stretch>
            <a:fillRect/>
          </a:stretch>
        </p:blipFill>
        <p:spPr>
          <a:xfrm>
            <a:off x="6138317" y="3400341"/>
            <a:ext cx="1879178" cy="1162378"/>
          </a:xfrm>
          <a:prstGeom prst="rect">
            <a:avLst/>
          </a:prstGeom>
        </p:spPr>
      </p:pic>
    </p:spTree>
    <p:extLst>
      <p:ext uri="{BB962C8B-B14F-4D97-AF65-F5344CB8AC3E}">
        <p14:creationId xmlns:p14="http://schemas.microsoft.com/office/powerpoint/2010/main" val="142363841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noFill/>
          <a:ln/>
        </p:spPr>
        <p:txBody>
          <a:bodyPr/>
          <a:lstStyle/>
          <a:p>
            <a:r>
              <a:rPr lang="en-US" dirty="0" err="1"/>
              <a:t>Multiversion</a:t>
            </a:r>
            <a:r>
              <a:rPr lang="en-US" dirty="0"/>
              <a:t> Concurrency Control (MVCC)</a:t>
            </a:r>
          </a:p>
        </p:txBody>
      </p:sp>
      <p:sp>
        <p:nvSpPr>
          <p:cNvPr id="86019" name="Rectangle 3"/>
          <p:cNvSpPr>
            <a:spLocks noGrp="1" noChangeArrowheads="1"/>
          </p:cNvSpPr>
          <p:nvPr>
            <p:ph idx="1"/>
          </p:nvPr>
        </p:nvSpPr>
        <p:spPr>
          <a:xfrm>
            <a:off x="405780" y="1935915"/>
            <a:ext cx="8229600" cy="3268960"/>
          </a:xfrm>
          <a:noFill/>
          <a:ln/>
        </p:spPr>
        <p:txBody>
          <a:bodyPr/>
          <a:lstStyle/>
          <a:p>
            <a:pPr>
              <a:lnSpc>
                <a:spcPct val="100000"/>
              </a:lnSpc>
              <a:spcBef>
                <a:spcPct val="40000"/>
              </a:spcBef>
            </a:pPr>
            <a:r>
              <a:rPr lang="en-US" dirty="0"/>
              <a:t>Do not modify the values in the database, create new values.</a:t>
            </a:r>
          </a:p>
          <a:p>
            <a:pPr>
              <a:lnSpc>
                <a:spcPct val="100000"/>
              </a:lnSpc>
              <a:spcBef>
                <a:spcPct val="40000"/>
              </a:spcBef>
            </a:pPr>
            <a:r>
              <a:rPr lang="en-US" dirty="0"/>
              <a:t>Typically timestamp-based implementation</a:t>
            </a:r>
          </a:p>
          <a:p>
            <a:pPr lvl="3">
              <a:lnSpc>
                <a:spcPct val="100000"/>
              </a:lnSpc>
              <a:spcBef>
                <a:spcPct val="40000"/>
              </a:spcBef>
              <a:buFont typeface="Monotype Sorts" charset="2"/>
              <a:buNone/>
            </a:pPr>
            <a:r>
              <a:rPr lang="en-US" sz="2391" i="1" dirty="0" err="1"/>
              <a:t>ts</a:t>
            </a:r>
            <a:r>
              <a:rPr lang="en-US" sz="2391" dirty="0"/>
              <a:t>(</a:t>
            </a:r>
            <a:r>
              <a:rPr lang="en-US" sz="2391" i="1" dirty="0" err="1"/>
              <a:t>T</a:t>
            </a:r>
            <a:r>
              <a:rPr lang="en-US" sz="2391" i="1" baseline="-25000" dirty="0" err="1"/>
              <a:t>i</a:t>
            </a:r>
            <a:r>
              <a:rPr lang="en-US" sz="2391" dirty="0"/>
              <a:t>) &lt; </a:t>
            </a:r>
            <a:r>
              <a:rPr lang="en-US" sz="2391" i="1" dirty="0" err="1"/>
              <a:t>ts</a:t>
            </a:r>
            <a:r>
              <a:rPr lang="en-US" sz="2391" dirty="0"/>
              <a:t>(</a:t>
            </a:r>
            <a:r>
              <a:rPr lang="en-US" sz="2391" i="1" dirty="0" err="1"/>
              <a:t>x</a:t>
            </a:r>
            <a:r>
              <a:rPr lang="en-US" sz="2391" i="1" baseline="-25000" dirty="0" err="1"/>
              <a:t>r</a:t>
            </a:r>
            <a:r>
              <a:rPr lang="en-US" sz="2391" dirty="0"/>
              <a:t>) &lt; </a:t>
            </a:r>
            <a:r>
              <a:rPr lang="en-US" sz="2391" i="1" dirty="0" err="1"/>
              <a:t>ts</a:t>
            </a:r>
            <a:r>
              <a:rPr lang="en-US" sz="2391" dirty="0"/>
              <a:t>(</a:t>
            </a:r>
            <a:r>
              <a:rPr lang="en-US" sz="2391" i="1" dirty="0" err="1"/>
              <a:t>T</a:t>
            </a:r>
            <a:r>
              <a:rPr lang="en-US" sz="2391" i="1" baseline="-25000" dirty="0" err="1"/>
              <a:t>j</a:t>
            </a:r>
            <a:r>
              <a:rPr lang="en-US" sz="2391" dirty="0"/>
              <a:t>) </a:t>
            </a:r>
          </a:p>
          <a:p>
            <a:pPr>
              <a:lnSpc>
                <a:spcPct val="100000"/>
              </a:lnSpc>
              <a:spcBef>
                <a:spcPct val="40000"/>
              </a:spcBef>
            </a:pPr>
            <a:r>
              <a:rPr lang="en-US" dirty="0"/>
              <a:t>Implemented in a number of systems: IBM DB2, Oracle, SQL Server, SAP HANA, </a:t>
            </a:r>
            <a:r>
              <a:rPr lang="en-US" dirty="0" err="1"/>
              <a:t>BerkeleyDB</a:t>
            </a:r>
            <a:r>
              <a:rPr lang="en-US" dirty="0"/>
              <a:t>, PostgreSQL</a:t>
            </a:r>
          </a:p>
        </p:txBody>
      </p:sp>
      <p:sp>
        <p:nvSpPr>
          <p:cNvPr id="2" name="Footer Placeholder 1">
            <a:extLst>
              <a:ext uri="{FF2B5EF4-FFF2-40B4-BE49-F238E27FC236}">
                <a16:creationId xmlns:a16="http://schemas.microsoft.com/office/drawing/2014/main" id="{6588ABA6-82D1-8B48-8983-97061D54633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CE91C5D-E674-E747-A6D0-65301691F890}"/>
              </a:ext>
            </a:extLst>
          </p:cNvPr>
          <p:cNvSpPr>
            <a:spLocks noGrp="1"/>
          </p:cNvSpPr>
          <p:nvPr>
            <p:ph type="sldNum" sz="quarter" idx="4"/>
          </p:nvPr>
        </p:nvSpPr>
        <p:spPr/>
        <p:txBody>
          <a:bodyPr/>
          <a:lstStyle/>
          <a:p>
            <a:fld id="{FD96158B-4539-3C43-9DE5-94C547866200}" type="slidenum">
              <a:rPr lang="en-US"/>
              <a:t>27</a:t>
            </a:fld>
            <a:endParaRPr lang="en-US"/>
          </a:p>
        </p:txBody>
      </p:sp>
    </p:spTree>
    <p:extLst>
      <p:ext uri="{BB962C8B-B14F-4D97-AF65-F5344CB8AC3E}">
        <p14:creationId xmlns:p14="http://schemas.microsoft.com/office/powerpoint/2010/main" val="12664814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277813"/>
            <a:ext cx="8332440" cy="1139825"/>
          </a:xfrm>
          <a:noFill/>
          <a:ln/>
        </p:spPr>
        <p:txBody>
          <a:bodyPr/>
          <a:lstStyle/>
          <a:p>
            <a:r>
              <a:rPr lang="en-US" dirty="0"/>
              <a:t>MVCC Reads</a:t>
            </a:r>
          </a:p>
        </p:txBody>
      </p:sp>
      <p:sp>
        <p:nvSpPr>
          <p:cNvPr id="86019" name="Rectangle 3"/>
          <p:cNvSpPr>
            <a:spLocks noGrp="1" noChangeArrowheads="1"/>
          </p:cNvSpPr>
          <p:nvPr>
            <p:ph idx="1"/>
          </p:nvPr>
        </p:nvSpPr>
        <p:spPr>
          <a:xfrm>
            <a:off x="457200" y="1600201"/>
            <a:ext cx="8229600" cy="1324744"/>
          </a:xfrm>
          <a:noFill/>
          <a:ln/>
        </p:spPr>
        <p:txBody>
          <a:bodyPr/>
          <a:lstStyle/>
          <a:p>
            <a:pPr>
              <a:lnSpc>
                <a:spcPct val="100000"/>
              </a:lnSpc>
              <a:spcBef>
                <a:spcPct val="40000"/>
              </a:spcBef>
            </a:pPr>
            <a:r>
              <a:rPr lang="en-US" dirty="0"/>
              <a:t>A </a:t>
            </a:r>
            <a:r>
              <a:rPr lang="en-US" i="1" dirty="0"/>
              <a:t>R</a:t>
            </a:r>
            <a:r>
              <a:rPr lang="en-US" i="1" baseline="-25000" dirty="0"/>
              <a:t>i</a:t>
            </a:r>
            <a:r>
              <a:rPr lang="en-US" dirty="0"/>
              <a:t>(</a:t>
            </a:r>
            <a:r>
              <a:rPr lang="en-US" i="1" dirty="0"/>
              <a:t>x</a:t>
            </a:r>
            <a:r>
              <a:rPr lang="en-US" dirty="0"/>
              <a:t>) is translated into a read on one version of </a:t>
            </a:r>
            <a:r>
              <a:rPr lang="en-US" i="1" dirty="0"/>
              <a:t>x</a:t>
            </a:r>
            <a:r>
              <a:rPr lang="en-US" dirty="0"/>
              <a:t>. </a:t>
            </a:r>
          </a:p>
          <a:p>
            <a:pPr lvl="1">
              <a:lnSpc>
                <a:spcPct val="100000"/>
              </a:lnSpc>
              <a:spcBef>
                <a:spcPct val="40000"/>
              </a:spcBef>
            </a:pPr>
            <a:r>
              <a:rPr lang="en-US" dirty="0"/>
              <a:t>Find a version of </a:t>
            </a:r>
            <a:r>
              <a:rPr lang="en-US" i="1" dirty="0"/>
              <a:t>x</a:t>
            </a:r>
            <a:r>
              <a:rPr lang="en-US" dirty="0"/>
              <a:t> (say </a:t>
            </a:r>
            <a:r>
              <a:rPr lang="en-US" i="1" dirty="0"/>
              <a:t>x</a:t>
            </a:r>
            <a:r>
              <a:rPr lang="en-US" i="1" baseline="-25000" dirty="0"/>
              <a:t>v</a:t>
            </a:r>
            <a:r>
              <a:rPr lang="en-US" dirty="0"/>
              <a:t>) such that </a:t>
            </a:r>
            <a:r>
              <a:rPr lang="en-US" i="1" dirty="0" err="1"/>
              <a:t>ts</a:t>
            </a:r>
            <a:r>
              <a:rPr lang="en-US" dirty="0"/>
              <a:t>(</a:t>
            </a:r>
            <a:r>
              <a:rPr lang="en-US" i="1" dirty="0"/>
              <a:t>x</a:t>
            </a:r>
            <a:r>
              <a:rPr lang="en-US" i="1" baseline="-25000" dirty="0"/>
              <a:t>v</a:t>
            </a:r>
            <a:r>
              <a:rPr lang="en-US" dirty="0"/>
              <a:t>) is the largest timestamp less than </a:t>
            </a:r>
            <a:r>
              <a:rPr lang="en-US" i="1" dirty="0" err="1"/>
              <a:t>ts</a:t>
            </a:r>
            <a:r>
              <a:rPr lang="en-US" dirty="0"/>
              <a:t>(</a:t>
            </a:r>
            <a:r>
              <a:rPr lang="en-US" i="1" dirty="0" err="1"/>
              <a:t>T</a:t>
            </a:r>
            <a:r>
              <a:rPr lang="en-US" i="1" baseline="-25000" dirty="0" err="1"/>
              <a:t>i</a:t>
            </a:r>
            <a:r>
              <a:rPr lang="en-US" dirty="0"/>
              <a:t>).</a:t>
            </a:r>
          </a:p>
        </p:txBody>
      </p:sp>
      <p:sp>
        <p:nvSpPr>
          <p:cNvPr id="2" name="Footer Placeholder 1">
            <a:extLst>
              <a:ext uri="{FF2B5EF4-FFF2-40B4-BE49-F238E27FC236}">
                <a16:creationId xmlns:a16="http://schemas.microsoft.com/office/drawing/2014/main" id="{6588ABA6-82D1-8B48-8983-97061D54633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CE91C5D-E674-E747-A6D0-65301691F890}"/>
              </a:ext>
            </a:extLst>
          </p:cNvPr>
          <p:cNvSpPr>
            <a:spLocks noGrp="1"/>
          </p:cNvSpPr>
          <p:nvPr>
            <p:ph type="sldNum" sz="quarter" idx="4"/>
          </p:nvPr>
        </p:nvSpPr>
        <p:spPr/>
        <p:txBody>
          <a:bodyPr/>
          <a:lstStyle/>
          <a:p>
            <a:fld id="{FD96158B-4539-3C43-9DE5-94C547866200}" type="slidenum">
              <a:rPr lang="en-US"/>
              <a:t>28</a:t>
            </a:fld>
            <a:endParaRPr lang="en-US"/>
          </a:p>
        </p:txBody>
      </p:sp>
      <p:pic>
        <p:nvPicPr>
          <p:cNvPr id="5" name="Picture 4" descr="A close up of a antenna&#10;&#10;Description automatically generated">
            <a:extLst>
              <a:ext uri="{FF2B5EF4-FFF2-40B4-BE49-F238E27FC236}">
                <a16:creationId xmlns:a16="http://schemas.microsoft.com/office/drawing/2014/main" id="{90A995F5-D495-844B-8178-8C8A9E176C20}"/>
              </a:ext>
            </a:extLst>
          </p:cNvPr>
          <p:cNvPicPr>
            <a:picLocks noChangeAspect="1"/>
          </p:cNvPicPr>
          <p:nvPr/>
        </p:nvPicPr>
        <p:blipFill>
          <a:blip r:embed="Ref97485bfa564613"/>
          <a:stretch>
            <a:fillRect/>
          </a:stretch>
        </p:blipFill>
        <p:spPr>
          <a:xfrm>
            <a:off x="1115616" y="3473765"/>
            <a:ext cx="6781634" cy="1924918"/>
          </a:xfrm>
          <a:prstGeom prst="rect">
            <a:avLst/>
          </a:prstGeom>
        </p:spPr>
      </p:pic>
    </p:spTree>
    <p:extLst>
      <p:ext uri="{BB962C8B-B14F-4D97-AF65-F5344CB8AC3E}">
        <p14:creationId xmlns:p14="http://schemas.microsoft.com/office/powerpoint/2010/main" val="355456168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noFill/>
          <a:ln/>
        </p:spPr>
        <p:txBody>
          <a:bodyPr/>
          <a:lstStyle/>
          <a:p>
            <a:r>
              <a:rPr lang="en-US" dirty="0"/>
              <a:t>MVCC Writes</a:t>
            </a:r>
          </a:p>
        </p:txBody>
      </p:sp>
      <p:sp>
        <p:nvSpPr>
          <p:cNvPr id="86019" name="Rectangle 3"/>
          <p:cNvSpPr>
            <a:spLocks noGrp="1" noChangeArrowheads="1"/>
          </p:cNvSpPr>
          <p:nvPr>
            <p:ph idx="1"/>
          </p:nvPr>
        </p:nvSpPr>
        <p:spPr>
          <a:noFill/>
          <a:ln/>
        </p:spPr>
        <p:txBody>
          <a:bodyPr/>
          <a:lstStyle/>
          <a:p>
            <a:pPr>
              <a:lnSpc>
                <a:spcPct val="100000"/>
              </a:lnSpc>
              <a:spcBef>
                <a:spcPct val="40000"/>
              </a:spcBef>
            </a:pPr>
            <a:r>
              <a:rPr lang="en-US" dirty="0"/>
              <a:t>A </a:t>
            </a:r>
            <a:r>
              <a:rPr lang="en-US" i="1" dirty="0"/>
              <a:t>W</a:t>
            </a:r>
            <a:r>
              <a:rPr lang="en-US" i="1" baseline="-25000" dirty="0"/>
              <a:t>i</a:t>
            </a:r>
            <a:r>
              <a:rPr lang="en-US" dirty="0"/>
              <a:t>(</a:t>
            </a:r>
            <a:r>
              <a:rPr lang="en-US" i="1" dirty="0"/>
              <a:t>x</a:t>
            </a:r>
            <a:r>
              <a:rPr lang="en-US" dirty="0"/>
              <a:t>) is translated into </a:t>
            </a:r>
            <a:r>
              <a:rPr lang="en-US" i="1" dirty="0"/>
              <a:t>W</a:t>
            </a:r>
            <a:r>
              <a:rPr lang="en-US" i="1" baseline="-25000" dirty="0"/>
              <a:t>i</a:t>
            </a:r>
            <a:r>
              <a:rPr lang="en-US" dirty="0"/>
              <a:t>(</a:t>
            </a:r>
            <a:r>
              <a:rPr lang="en-US" i="1" dirty="0" err="1"/>
              <a:t>x</a:t>
            </a:r>
            <a:r>
              <a:rPr lang="en-US" i="1" baseline="-25000" dirty="0" err="1"/>
              <a:t>w</a:t>
            </a:r>
            <a:r>
              <a:rPr lang="en-US" dirty="0"/>
              <a:t>) and accepted if the scheduler has not yet processed any </a:t>
            </a:r>
            <a:r>
              <a:rPr lang="en-US" i="1" dirty="0" err="1"/>
              <a:t>R</a:t>
            </a:r>
            <a:r>
              <a:rPr lang="en-US" i="1" baseline="-25000" dirty="0" err="1"/>
              <a:t>j</a:t>
            </a:r>
            <a:r>
              <a:rPr lang="en-US" dirty="0"/>
              <a:t>(</a:t>
            </a:r>
            <a:r>
              <a:rPr lang="en-US" i="1" dirty="0" err="1"/>
              <a:t>x</a:t>
            </a:r>
            <a:r>
              <a:rPr lang="en-US" i="1" baseline="-25000" dirty="0" err="1"/>
              <a:t>r</a:t>
            </a:r>
            <a:r>
              <a:rPr lang="en-US" dirty="0"/>
              <a:t>) such that</a:t>
            </a:r>
          </a:p>
          <a:p>
            <a:pPr lvl="3">
              <a:lnSpc>
                <a:spcPct val="100000"/>
              </a:lnSpc>
              <a:spcBef>
                <a:spcPct val="40000"/>
              </a:spcBef>
              <a:buFont typeface="Monotype Sorts" charset="2"/>
              <a:buNone/>
            </a:pPr>
            <a:r>
              <a:rPr lang="en-US" sz="2391" i="1" dirty="0" err="1"/>
              <a:t>ts</a:t>
            </a:r>
            <a:r>
              <a:rPr lang="en-US" sz="2391" dirty="0" err="1"/>
              <a:t>(</a:t>
            </a:r>
            <a:r>
              <a:rPr lang="en-US" sz="2391" i="1" dirty="0" err="1"/>
              <a:t>T</a:t>
            </a:r>
            <a:r>
              <a:rPr lang="en-US" sz="2391" i="1" baseline="-25000" dirty="0" err="1"/>
              <a:t>i</a:t>
            </a:r>
            <a:r>
              <a:rPr lang="en-US" sz="2391" dirty="0"/>
              <a:t>) &lt; </a:t>
            </a:r>
            <a:r>
              <a:rPr lang="en-US" sz="2391" i="1" dirty="0" err="1"/>
              <a:t>ts</a:t>
            </a:r>
            <a:r>
              <a:rPr lang="en-US" sz="2391" dirty="0" err="1"/>
              <a:t>(</a:t>
            </a:r>
            <a:r>
              <a:rPr lang="en-US" sz="2391" i="1" dirty="0" err="1"/>
              <a:t>x</a:t>
            </a:r>
            <a:r>
              <a:rPr lang="en-US" sz="2391" i="1" baseline="-25000" dirty="0" err="1"/>
              <a:t>r</a:t>
            </a:r>
            <a:r>
              <a:rPr lang="en-US" sz="2391" dirty="0"/>
              <a:t>) &lt; </a:t>
            </a:r>
            <a:r>
              <a:rPr lang="en-US" sz="2391" i="1" dirty="0" err="1"/>
              <a:t>ts</a:t>
            </a:r>
            <a:r>
              <a:rPr lang="en-US" sz="2391" dirty="0" err="1"/>
              <a:t>(</a:t>
            </a:r>
            <a:r>
              <a:rPr lang="en-US" sz="2391" i="1" dirty="0" err="1"/>
              <a:t>T</a:t>
            </a:r>
            <a:r>
              <a:rPr lang="en-US" sz="2391" i="1" baseline="-25000" dirty="0" err="1"/>
              <a:t>j</a:t>
            </a:r>
            <a:r>
              <a:rPr lang="en-US" sz="2391" dirty="0"/>
              <a:t>) </a:t>
            </a:r>
          </a:p>
        </p:txBody>
      </p:sp>
      <p:sp>
        <p:nvSpPr>
          <p:cNvPr id="2" name="Footer Placeholder 1">
            <a:extLst>
              <a:ext uri="{FF2B5EF4-FFF2-40B4-BE49-F238E27FC236}">
                <a16:creationId xmlns:a16="http://schemas.microsoft.com/office/drawing/2014/main" id="{6588ABA6-82D1-8B48-8983-97061D54633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CE91C5D-E674-E747-A6D0-65301691F890}"/>
              </a:ext>
            </a:extLst>
          </p:cNvPr>
          <p:cNvSpPr>
            <a:spLocks noGrp="1"/>
          </p:cNvSpPr>
          <p:nvPr>
            <p:ph type="sldNum" sz="quarter" idx="4"/>
          </p:nvPr>
        </p:nvSpPr>
        <p:spPr/>
        <p:txBody>
          <a:bodyPr/>
          <a:lstStyle/>
          <a:p>
            <a:fld id="{FD96158B-4539-3C43-9DE5-94C547866200}" type="slidenum">
              <a:rPr lang="en-US"/>
              <a:t>29</a:t>
            </a:fld>
            <a:endParaRPr lang="en-US"/>
          </a:p>
        </p:txBody>
      </p:sp>
      <p:pic>
        <p:nvPicPr>
          <p:cNvPr id="6" name="Picture 5" descr="A close up of a clock&#10;&#10;Description automatically generated">
            <a:extLst>
              <a:ext uri="{FF2B5EF4-FFF2-40B4-BE49-F238E27FC236}">
                <a16:creationId xmlns:a16="http://schemas.microsoft.com/office/drawing/2014/main" id="{FE87E10D-B7AF-AE4D-A8D5-925A184C2B0F}"/>
              </a:ext>
            </a:extLst>
          </p:cNvPr>
          <p:cNvPicPr>
            <a:picLocks noChangeAspect="1"/>
          </p:cNvPicPr>
          <p:nvPr/>
        </p:nvPicPr>
        <p:blipFill>
          <a:blip r:embed="R498e8b3387c54a21"/>
          <a:stretch>
            <a:fillRect/>
          </a:stretch>
        </p:blipFill>
        <p:spPr>
          <a:xfrm>
            <a:off x="1115616" y="3573016"/>
            <a:ext cx="6246145" cy="1800199"/>
          </a:xfrm>
          <a:prstGeom prst="rect">
            <a:avLst/>
          </a:prstGeom>
        </p:spPr>
      </p:pic>
    </p:spTree>
    <p:extLst>
      <p:ext uri="{BB962C8B-B14F-4D97-AF65-F5344CB8AC3E}">
        <p14:creationId xmlns:p14="http://schemas.microsoft.com/office/powerpoint/2010/main" val="139435535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noFill/>
          <a:ln/>
        </p:spPr>
        <p:txBody>
          <a:bodyPr/>
          <a:lstStyle/>
          <a:p>
            <a:r>
              <a:rPr lang="en-US"/>
              <a:t>Optimistic Concurrency Control Algorithms</a:t>
            </a:r>
          </a:p>
        </p:txBody>
      </p:sp>
      <p:sp>
        <p:nvSpPr>
          <p:cNvPr id="88067" name="Rectangle 3"/>
          <p:cNvSpPr>
            <a:spLocks noChangeArrowheads="1"/>
          </p:cNvSpPr>
          <p:nvPr/>
        </p:nvSpPr>
        <p:spPr bwMode="auto">
          <a:xfrm>
            <a:off x="492335" y="1948178"/>
            <a:ext cx="3055322" cy="402546"/>
          </a:xfrm>
          <a:prstGeom prst="rect">
            <a:avLst/>
          </a:prstGeom>
          <a:noFill/>
          <a:ln w="12700">
            <a:noFill/>
            <a:miter lim="800000"/>
            <a:headEnd/>
            <a:tailEnd/>
          </a:ln>
          <a:effectLst/>
        </p:spPr>
        <p:txBody>
          <a:bodyPr wrap="none" lIns="63499" tIns="25400" rIns="63499" bIns="25400">
            <a:prstTxWarp prst="textNoShape">
              <a:avLst/>
            </a:prstTxWarp>
            <a:spAutoFit/>
          </a:bodyPr>
          <a:lstStyle/>
          <a:p>
            <a:pPr>
              <a:lnSpc>
                <a:spcPct val="102000"/>
              </a:lnSpc>
            </a:pPr>
            <a:r>
              <a:rPr lang="en-US" sz="2391" dirty="0">
                <a:solidFill>
                  <a:schemeClr val="tx2"/>
                </a:solidFill>
                <a:latin typeface="Arial" panose="020B0604020202020204" pitchFamily="34" charset="0"/>
              </a:rPr>
              <a:t>Pessimistic execution</a:t>
            </a:r>
          </a:p>
        </p:txBody>
      </p:sp>
      <p:sp>
        <p:nvSpPr>
          <p:cNvPr id="88068" name="Rectangle 4"/>
          <p:cNvSpPr>
            <a:spLocks noChangeArrowheads="1"/>
          </p:cNvSpPr>
          <p:nvPr/>
        </p:nvSpPr>
        <p:spPr bwMode="auto">
          <a:xfrm>
            <a:off x="480359" y="4170678"/>
            <a:ext cx="2943111" cy="416332"/>
          </a:xfrm>
          <a:prstGeom prst="rect">
            <a:avLst/>
          </a:prstGeom>
          <a:noFill/>
          <a:ln w="12700">
            <a:noFill/>
            <a:miter lim="800000"/>
            <a:headEnd/>
            <a:tailEnd/>
          </a:ln>
          <a:effectLst/>
        </p:spPr>
        <p:txBody>
          <a:bodyPr wrap="none" lIns="63499" tIns="25400" rIns="63499" bIns="25400">
            <a:prstTxWarp prst="textNoShape">
              <a:avLst/>
            </a:prstTxWarp>
            <a:spAutoFit/>
          </a:bodyPr>
          <a:lstStyle/>
          <a:p>
            <a:pPr>
              <a:lnSpc>
                <a:spcPct val="102000"/>
              </a:lnSpc>
            </a:pPr>
            <a:r>
              <a:rPr lang="en-US" sz="2391" dirty="0">
                <a:solidFill>
                  <a:schemeClr val="tx2"/>
                </a:solidFill>
                <a:latin typeface="Arial" panose="020B0604020202020204" pitchFamily="34" charset="0"/>
              </a:rPr>
              <a:t>Optimistic execution</a:t>
            </a:r>
          </a:p>
        </p:txBody>
      </p:sp>
      <p:sp>
        <p:nvSpPr>
          <p:cNvPr id="88069" name="Line 5"/>
          <p:cNvSpPr>
            <a:spLocks noChangeShapeType="1"/>
          </p:cNvSpPr>
          <p:nvPr/>
        </p:nvSpPr>
        <p:spPr bwMode="auto">
          <a:xfrm>
            <a:off x="1276350" y="2989578"/>
            <a:ext cx="6616700" cy="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70" name="Line 6"/>
          <p:cNvSpPr>
            <a:spLocks noChangeShapeType="1"/>
          </p:cNvSpPr>
          <p:nvPr/>
        </p:nvSpPr>
        <p:spPr bwMode="auto">
          <a:xfrm>
            <a:off x="1276350" y="2900679"/>
            <a:ext cx="0" cy="17780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71" name="Line 7"/>
          <p:cNvSpPr>
            <a:spLocks noChangeShapeType="1"/>
          </p:cNvSpPr>
          <p:nvPr/>
        </p:nvSpPr>
        <p:spPr bwMode="auto">
          <a:xfrm>
            <a:off x="2927350" y="2900679"/>
            <a:ext cx="0" cy="17780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72" name="Line 8"/>
          <p:cNvSpPr>
            <a:spLocks noChangeShapeType="1"/>
          </p:cNvSpPr>
          <p:nvPr/>
        </p:nvSpPr>
        <p:spPr bwMode="auto">
          <a:xfrm>
            <a:off x="4591050" y="2900679"/>
            <a:ext cx="0" cy="17780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73" name="Line 9"/>
          <p:cNvSpPr>
            <a:spLocks noChangeShapeType="1"/>
          </p:cNvSpPr>
          <p:nvPr/>
        </p:nvSpPr>
        <p:spPr bwMode="auto">
          <a:xfrm>
            <a:off x="6242050" y="2900679"/>
            <a:ext cx="0" cy="17780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74" name="Line 10"/>
          <p:cNvSpPr>
            <a:spLocks noChangeShapeType="1"/>
          </p:cNvSpPr>
          <p:nvPr/>
        </p:nvSpPr>
        <p:spPr bwMode="auto">
          <a:xfrm>
            <a:off x="7905750" y="2900679"/>
            <a:ext cx="0" cy="17780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75" name="Rectangle 11"/>
          <p:cNvSpPr>
            <a:spLocks noChangeArrowheads="1"/>
          </p:cNvSpPr>
          <p:nvPr/>
        </p:nvSpPr>
        <p:spPr bwMode="auto">
          <a:xfrm>
            <a:off x="1598614" y="3154678"/>
            <a:ext cx="1122099" cy="392798"/>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969" dirty="0">
                <a:solidFill>
                  <a:srgbClr val="000000"/>
                </a:solidFill>
                <a:latin typeface="Arial" panose="020B0604020202020204" pitchFamily="34" charset="0"/>
              </a:rPr>
              <a:t>Validate</a:t>
            </a:r>
          </a:p>
        </p:txBody>
      </p:sp>
      <p:sp>
        <p:nvSpPr>
          <p:cNvPr id="88076" name="Rectangle 12"/>
          <p:cNvSpPr>
            <a:spLocks noChangeArrowheads="1"/>
          </p:cNvSpPr>
          <p:nvPr/>
        </p:nvSpPr>
        <p:spPr bwMode="auto">
          <a:xfrm>
            <a:off x="3407419" y="3154678"/>
            <a:ext cx="788674" cy="392798"/>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969" dirty="0">
                <a:solidFill>
                  <a:srgbClr val="000000"/>
                </a:solidFill>
                <a:latin typeface="Arial" panose="020B0604020202020204" pitchFamily="34" charset="0"/>
              </a:rPr>
              <a:t>Read</a:t>
            </a:r>
          </a:p>
        </p:txBody>
      </p:sp>
      <p:sp>
        <p:nvSpPr>
          <p:cNvPr id="88077" name="Rectangle 13"/>
          <p:cNvSpPr>
            <a:spLocks noChangeArrowheads="1"/>
          </p:cNvSpPr>
          <p:nvPr/>
        </p:nvSpPr>
        <p:spPr bwMode="auto">
          <a:xfrm>
            <a:off x="4840576" y="3154678"/>
            <a:ext cx="1229501" cy="392798"/>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969" dirty="0">
                <a:solidFill>
                  <a:srgbClr val="000000"/>
                </a:solidFill>
                <a:latin typeface="Arial" panose="020B0604020202020204" pitchFamily="34" charset="0"/>
              </a:rPr>
              <a:t>Compute</a:t>
            </a:r>
          </a:p>
        </p:txBody>
      </p:sp>
      <p:sp>
        <p:nvSpPr>
          <p:cNvPr id="88078" name="Rectangle 14"/>
          <p:cNvSpPr>
            <a:spLocks noChangeArrowheads="1"/>
          </p:cNvSpPr>
          <p:nvPr/>
        </p:nvSpPr>
        <p:spPr bwMode="auto">
          <a:xfrm>
            <a:off x="6702279" y="3154678"/>
            <a:ext cx="768092" cy="392798"/>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969" dirty="0">
                <a:solidFill>
                  <a:srgbClr val="000000"/>
                </a:solidFill>
                <a:latin typeface="Arial" panose="020B0604020202020204" pitchFamily="34" charset="0"/>
              </a:rPr>
              <a:t>Write</a:t>
            </a:r>
          </a:p>
        </p:txBody>
      </p:sp>
      <p:sp>
        <p:nvSpPr>
          <p:cNvPr id="88079" name="Line 15"/>
          <p:cNvSpPr>
            <a:spLocks noChangeShapeType="1"/>
          </p:cNvSpPr>
          <p:nvPr/>
        </p:nvSpPr>
        <p:spPr bwMode="auto">
          <a:xfrm>
            <a:off x="1301750" y="5123178"/>
            <a:ext cx="6616700" cy="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80" name="Line 16"/>
          <p:cNvSpPr>
            <a:spLocks noChangeShapeType="1"/>
          </p:cNvSpPr>
          <p:nvPr/>
        </p:nvSpPr>
        <p:spPr bwMode="auto">
          <a:xfrm>
            <a:off x="1301750" y="5008878"/>
            <a:ext cx="0" cy="21590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81" name="Line 17"/>
          <p:cNvSpPr>
            <a:spLocks noChangeShapeType="1"/>
          </p:cNvSpPr>
          <p:nvPr/>
        </p:nvSpPr>
        <p:spPr bwMode="auto">
          <a:xfrm>
            <a:off x="2952750" y="5008878"/>
            <a:ext cx="0" cy="21590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82" name="Line 18"/>
          <p:cNvSpPr>
            <a:spLocks noChangeShapeType="1"/>
          </p:cNvSpPr>
          <p:nvPr/>
        </p:nvSpPr>
        <p:spPr bwMode="auto">
          <a:xfrm>
            <a:off x="4616450" y="5008878"/>
            <a:ext cx="0" cy="21590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83" name="Line 19"/>
          <p:cNvSpPr>
            <a:spLocks noChangeShapeType="1"/>
          </p:cNvSpPr>
          <p:nvPr/>
        </p:nvSpPr>
        <p:spPr bwMode="auto">
          <a:xfrm>
            <a:off x="6267450" y="5008878"/>
            <a:ext cx="0" cy="21590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84" name="Line 20"/>
          <p:cNvSpPr>
            <a:spLocks noChangeShapeType="1"/>
          </p:cNvSpPr>
          <p:nvPr/>
        </p:nvSpPr>
        <p:spPr bwMode="auto">
          <a:xfrm>
            <a:off x="7931150" y="5008878"/>
            <a:ext cx="0" cy="215900"/>
          </a:xfrm>
          <a:prstGeom prst="line">
            <a:avLst/>
          </a:prstGeom>
          <a:noFill/>
          <a:ln w="12700">
            <a:solidFill>
              <a:srgbClr val="000000"/>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88085" name="Rectangle 21"/>
          <p:cNvSpPr>
            <a:spLocks noChangeArrowheads="1"/>
          </p:cNvSpPr>
          <p:nvPr/>
        </p:nvSpPr>
        <p:spPr bwMode="auto">
          <a:xfrm>
            <a:off x="4938714" y="5313678"/>
            <a:ext cx="1122099" cy="392798"/>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969" dirty="0">
                <a:solidFill>
                  <a:srgbClr val="000000"/>
                </a:solidFill>
                <a:latin typeface="Arial" panose="020B0604020202020204" pitchFamily="34" charset="0"/>
              </a:rPr>
              <a:t>Validate</a:t>
            </a:r>
          </a:p>
        </p:txBody>
      </p:sp>
      <p:sp>
        <p:nvSpPr>
          <p:cNvPr id="88086" name="Rectangle 22"/>
          <p:cNvSpPr>
            <a:spLocks noChangeArrowheads="1"/>
          </p:cNvSpPr>
          <p:nvPr/>
        </p:nvSpPr>
        <p:spPr bwMode="auto">
          <a:xfrm>
            <a:off x="1781819" y="5313678"/>
            <a:ext cx="788674" cy="392798"/>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969" dirty="0">
                <a:solidFill>
                  <a:srgbClr val="000000"/>
                </a:solidFill>
                <a:latin typeface="Arial" panose="020B0604020202020204" pitchFamily="34" charset="0"/>
              </a:rPr>
              <a:t>Read</a:t>
            </a:r>
          </a:p>
        </p:txBody>
      </p:sp>
      <p:sp>
        <p:nvSpPr>
          <p:cNvPr id="88087" name="Rectangle 23"/>
          <p:cNvSpPr>
            <a:spLocks noChangeArrowheads="1"/>
          </p:cNvSpPr>
          <p:nvPr/>
        </p:nvSpPr>
        <p:spPr bwMode="auto">
          <a:xfrm>
            <a:off x="3214976" y="5313678"/>
            <a:ext cx="1229501" cy="392798"/>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969" dirty="0">
                <a:solidFill>
                  <a:srgbClr val="000000"/>
                </a:solidFill>
                <a:latin typeface="Arial" panose="020B0604020202020204" pitchFamily="34" charset="0"/>
              </a:rPr>
              <a:t>Compute</a:t>
            </a:r>
          </a:p>
        </p:txBody>
      </p:sp>
      <p:sp>
        <p:nvSpPr>
          <p:cNvPr id="88088" name="Rectangle 24"/>
          <p:cNvSpPr>
            <a:spLocks noChangeArrowheads="1"/>
          </p:cNvSpPr>
          <p:nvPr/>
        </p:nvSpPr>
        <p:spPr bwMode="auto">
          <a:xfrm>
            <a:off x="6727679" y="5313678"/>
            <a:ext cx="768092" cy="392798"/>
          </a:xfrm>
          <a:prstGeom prst="rect">
            <a:avLst/>
          </a:prstGeom>
          <a:noFill/>
          <a:ln w="12700">
            <a:noFill/>
            <a:miter lim="800000"/>
            <a:headEnd/>
            <a:tailEnd/>
          </a:ln>
          <a:effectLst/>
        </p:spPr>
        <p:txBody>
          <a:bodyPr wrap="none" lIns="90486" tIns="44449" rIns="90486" bIns="44449">
            <a:prstTxWarp prst="textNoShape">
              <a:avLst/>
            </a:prstTxWarp>
            <a:spAutoFit/>
          </a:bodyPr>
          <a:lstStyle/>
          <a:p>
            <a:r>
              <a:rPr lang="en-US" sz="1969" dirty="0">
                <a:solidFill>
                  <a:srgbClr val="000000"/>
                </a:solidFill>
                <a:latin typeface="Arial" panose="020B0604020202020204" pitchFamily="34" charset="0"/>
              </a:rPr>
              <a:t>Write</a:t>
            </a:r>
          </a:p>
        </p:txBody>
      </p:sp>
      <p:sp>
        <p:nvSpPr>
          <p:cNvPr id="2" name="Footer Placeholder 1">
            <a:extLst>
              <a:ext uri="{FF2B5EF4-FFF2-40B4-BE49-F238E27FC236}">
                <a16:creationId xmlns:a16="http://schemas.microsoft.com/office/drawing/2014/main" id="{524BE034-A2D9-9342-8669-4E6209927FD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E4AE46EA-AD98-4041-8B4A-2AA0CE472CE5}"/>
              </a:ext>
            </a:extLst>
          </p:cNvPr>
          <p:cNvSpPr>
            <a:spLocks noGrp="1"/>
          </p:cNvSpPr>
          <p:nvPr>
            <p:ph type="sldNum" sz="quarter" idx="4"/>
          </p:nvPr>
        </p:nvSpPr>
        <p:spPr/>
        <p:txBody>
          <a:bodyPr/>
          <a:lstStyle/>
          <a:p>
            <a:fld id="{FD96158B-4539-3C43-9DE5-94C547866200}" type="slidenum">
              <a:rPr lang="en-US"/>
              <a:t>30</a:t>
            </a:fld>
            <a:endParaRPr lang="en-US"/>
          </a:p>
        </p:txBody>
      </p:sp>
    </p:spTree>
    <p:extLst>
      <p:ext uri="{BB962C8B-B14F-4D97-AF65-F5344CB8AC3E}">
        <p14:creationId xmlns:p14="http://schemas.microsoft.com/office/powerpoint/2010/main" val="2320437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Optimistic Concurrency Control Algorithms</a:t>
            </a:r>
          </a:p>
        </p:txBody>
      </p:sp>
      <p:sp>
        <p:nvSpPr>
          <p:cNvPr id="90114" name="Rectangle 2"/>
          <p:cNvSpPr>
            <a:spLocks noGrp="1" noChangeArrowheads="1"/>
          </p:cNvSpPr>
          <p:nvPr>
            <p:ph idx="1"/>
          </p:nvPr>
        </p:nvSpPr>
        <p:spPr>
          <a:noFill/>
          <a:ln/>
        </p:spPr>
        <p:txBody>
          <a:bodyPr/>
          <a:lstStyle/>
          <a:p>
            <a:pPr>
              <a:lnSpc>
                <a:spcPct val="100000"/>
              </a:lnSpc>
              <a:spcBef>
                <a:spcPct val="50000"/>
              </a:spcBef>
            </a:pPr>
            <a:r>
              <a:rPr lang="en-US" dirty="0"/>
              <a:t>Transaction execution model: divide into </a:t>
            </a:r>
            <a:r>
              <a:rPr lang="en-US" dirty="0" err="1"/>
              <a:t>subtransactions</a:t>
            </a:r>
            <a:r>
              <a:rPr lang="en-US" dirty="0"/>
              <a:t> each of which execute at a site</a:t>
            </a:r>
          </a:p>
          <a:p>
            <a:pPr lvl="1">
              <a:lnSpc>
                <a:spcPct val="100000"/>
              </a:lnSpc>
              <a:spcBef>
                <a:spcPct val="50000"/>
              </a:spcBef>
            </a:pPr>
            <a:r>
              <a:rPr lang="en-US" i="1" dirty="0" err="1"/>
              <a:t>T</a:t>
            </a:r>
            <a:r>
              <a:rPr lang="en-US" i="1" baseline="-25000" dirty="0" err="1"/>
              <a:t>ij</a:t>
            </a:r>
            <a:r>
              <a:rPr lang="en-US" dirty="0"/>
              <a:t>: transaction </a:t>
            </a:r>
            <a:r>
              <a:rPr lang="en-US" i="1" dirty="0"/>
              <a:t>T</a:t>
            </a:r>
            <a:r>
              <a:rPr lang="en-US" i="1" baseline="-25000" dirty="0"/>
              <a:t>i</a:t>
            </a:r>
            <a:r>
              <a:rPr lang="en-US" dirty="0"/>
              <a:t> that executes at site </a:t>
            </a:r>
            <a:r>
              <a:rPr lang="en-US" i="1" dirty="0"/>
              <a:t>j</a:t>
            </a:r>
          </a:p>
          <a:p>
            <a:pPr>
              <a:lnSpc>
                <a:spcPct val="100000"/>
              </a:lnSpc>
              <a:spcBef>
                <a:spcPct val="50000"/>
              </a:spcBef>
            </a:pPr>
            <a:r>
              <a:rPr lang="en-US" dirty="0"/>
              <a:t>Transactions run independently at each site until they reach the end of their read phases</a:t>
            </a:r>
          </a:p>
          <a:p>
            <a:pPr>
              <a:lnSpc>
                <a:spcPct val="100000"/>
              </a:lnSpc>
              <a:spcBef>
                <a:spcPct val="50000"/>
              </a:spcBef>
            </a:pPr>
            <a:r>
              <a:rPr lang="en-US" dirty="0"/>
              <a:t>All </a:t>
            </a:r>
            <a:r>
              <a:rPr lang="en-US" dirty="0" err="1"/>
              <a:t>subtransactions</a:t>
            </a:r>
            <a:r>
              <a:rPr lang="en-US" dirty="0"/>
              <a:t> are assigned a timestamp at the end of their read phase</a:t>
            </a:r>
          </a:p>
          <a:p>
            <a:pPr>
              <a:lnSpc>
                <a:spcPct val="100000"/>
              </a:lnSpc>
              <a:spcBef>
                <a:spcPct val="50000"/>
              </a:spcBef>
            </a:pPr>
            <a:r>
              <a:rPr lang="en-US" dirty="0">
                <a:solidFill>
                  <a:srgbClr val="0432FF"/>
                </a:solidFill>
              </a:rPr>
              <a:t>Validation test </a:t>
            </a:r>
            <a:r>
              <a:rPr lang="en-US" dirty="0"/>
              <a:t> performed during validation phase. If one fails, all rejected.</a:t>
            </a:r>
          </a:p>
        </p:txBody>
      </p:sp>
      <p:sp>
        <p:nvSpPr>
          <p:cNvPr id="3" name="Footer Placeholder 2">
            <a:extLst>
              <a:ext uri="{FF2B5EF4-FFF2-40B4-BE49-F238E27FC236}">
                <a16:creationId xmlns:a16="http://schemas.microsoft.com/office/drawing/2014/main" id="{D6C364FD-6CBD-AB41-B340-A77D1407EF46}"/>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E15B9378-06B6-CB4A-A776-B52CE47C8485}"/>
              </a:ext>
            </a:extLst>
          </p:cNvPr>
          <p:cNvSpPr>
            <a:spLocks noGrp="1"/>
          </p:cNvSpPr>
          <p:nvPr>
            <p:ph type="sldNum" sz="quarter" idx="4"/>
          </p:nvPr>
        </p:nvSpPr>
        <p:spPr/>
        <p:txBody>
          <a:bodyPr/>
          <a:lstStyle/>
          <a:p>
            <a:fld id="{FD96158B-4539-3C43-9DE5-94C547866200}" type="slidenum">
              <a:rPr lang="en-US"/>
              <a:t>31</a:t>
            </a:fld>
            <a:endParaRPr lang="en-US"/>
          </a:p>
        </p:txBody>
      </p:sp>
    </p:spTree>
    <p:extLst>
      <p:ext uri="{BB962C8B-B14F-4D97-AF65-F5344CB8AC3E}">
        <p14:creationId xmlns:p14="http://schemas.microsoft.com/office/powerpoint/2010/main" val="13454487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noFill/>
          <a:ln/>
        </p:spPr>
        <p:txBody>
          <a:bodyPr/>
          <a:lstStyle/>
          <a:p>
            <a:r>
              <a:rPr lang="en-US"/>
              <a:t>Optimistic CC Validation Test</a:t>
            </a:r>
          </a:p>
        </p:txBody>
      </p:sp>
      <p:sp>
        <p:nvSpPr>
          <p:cNvPr id="92163" name="Rectangle 3"/>
          <p:cNvSpPr>
            <a:spLocks noGrp="1" noChangeArrowheads="1"/>
          </p:cNvSpPr>
          <p:nvPr>
            <p:ph idx="1"/>
          </p:nvPr>
        </p:nvSpPr>
        <p:spPr>
          <a:xfrm>
            <a:off x="457200" y="1600201"/>
            <a:ext cx="8229600" cy="1828800"/>
          </a:xfrm>
          <a:noFill/>
          <a:ln/>
        </p:spPr>
        <p:txBody>
          <a:bodyPr/>
          <a:lstStyle/>
          <a:p>
            <a:pPr marL="400029" indent="-400029">
              <a:spcBef>
                <a:spcPct val="40000"/>
              </a:spcBef>
              <a:buSzPct val="100000"/>
              <a:buFont typeface="Wingdings" pitchFamily="2" charset="2"/>
              <a:buChar char=""/>
            </a:pPr>
            <a:r>
              <a:rPr lang="en-US" dirty="0"/>
              <a:t>If all transactions </a:t>
            </a:r>
            <a:r>
              <a:rPr lang="en-US" i="1" dirty="0" err="1"/>
              <a:t>T</a:t>
            </a:r>
            <a:r>
              <a:rPr lang="en-US" i="1" baseline="-25000" dirty="0" err="1"/>
              <a:t>k</a:t>
            </a:r>
            <a:r>
              <a:rPr lang="en-US" dirty="0"/>
              <a:t> where </a:t>
            </a:r>
            <a:r>
              <a:rPr lang="en-US" i="1" dirty="0" err="1"/>
              <a:t>ts</a:t>
            </a:r>
            <a:r>
              <a:rPr lang="en-US" dirty="0"/>
              <a:t>(</a:t>
            </a:r>
            <a:r>
              <a:rPr lang="en-US" i="1" dirty="0" err="1"/>
              <a:t>T</a:t>
            </a:r>
            <a:r>
              <a:rPr lang="en-US" i="1" baseline="-25000" dirty="0" err="1"/>
              <a:t>k</a:t>
            </a:r>
            <a:r>
              <a:rPr lang="en-US" dirty="0"/>
              <a:t>) &lt; </a:t>
            </a:r>
            <a:r>
              <a:rPr lang="en-US" i="1" dirty="0" err="1"/>
              <a:t>ts</a:t>
            </a:r>
            <a:r>
              <a:rPr lang="en-US" dirty="0"/>
              <a:t>(</a:t>
            </a:r>
            <a:r>
              <a:rPr lang="en-US" i="1" dirty="0" err="1"/>
              <a:t>T</a:t>
            </a:r>
            <a:r>
              <a:rPr lang="en-US" i="1" baseline="-25000" dirty="0" err="1"/>
              <a:t>ij</a:t>
            </a:r>
            <a:r>
              <a:rPr lang="en-US" dirty="0"/>
              <a:t>) have completed their write phase before </a:t>
            </a:r>
            <a:r>
              <a:rPr lang="en-US" i="1" dirty="0" err="1"/>
              <a:t>T</a:t>
            </a:r>
            <a:r>
              <a:rPr lang="en-US" i="1" baseline="-25000" dirty="0" err="1"/>
              <a:t>ij</a:t>
            </a:r>
            <a:r>
              <a:rPr lang="en-US" dirty="0"/>
              <a:t> has started its read phase, then validation succeeds</a:t>
            </a:r>
          </a:p>
          <a:p>
            <a:pPr marL="914353" lvl="1" indent="-285736">
              <a:spcBef>
                <a:spcPct val="40000"/>
              </a:spcBef>
            </a:pPr>
            <a:r>
              <a:rPr lang="en-US" dirty="0"/>
              <a:t>Transaction executions in serial order</a:t>
            </a:r>
          </a:p>
        </p:txBody>
      </p:sp>
      <p:sp>
        <p:nvSpPr>
          <p:cNvPr id="2" name="Footer Placeholder 1">
            <a:extLst>
              <a:ext uri="{FF2B5EF4-FFF2-40B4-BE49-F238E27FC236}">
                <a16:creationId xmlns:a16="http://schemas.microsoft.com/office/drawing/2014/main" id="{A03F72AF-72EE-6649-9586-10FA66C35B4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77612B4-1030-D446-B970-0C5611A581C5}"/>
              </a:ext>
            </a:extLst>
          </p:cNvPr>
          <p:cNvSpPr>
            <a:spLocks noGrp="1"/>
          </p:cNvSpPr>
          <p:nvPr>
            <p:ph type="sldNum" sz="quarter" idx="4"/>
          </p:nvPr>
        </p:nvSpPr>
        <p:spPr/>
        <p:txBody>
          <a:bodyPr/>
          <a:lstStyle/>
          <a:p>
            <a:fld id="{FD96158B-4539-3C43-9DE5-94C547866200}" type="slidenum">
              <a:rPr lang="en-US"/>
              <a:t>32</a:t>
            </a:fld>
            <a:endParaRPr lang="en-US"/>
          </a:p>
        </p:txBody>
      </p:sp>
      <p:pic>
        <p:nvPicPr>
          <p:cNvPr id="5" name="Picture 4" descr="A close up of a clock&#10;&#10;Description automatically generated">
            <a:extLst>
              <a:ext uri="{FF2B5EF4-FFF2-40B4-BE49-F238E27FC236}">
                <a16:creationId xmlns:a16="http://schemas.microsoft.com/office/drawing/2014/main" id="{DE8D9914-8F16-D94A-9070-F19D03722F16}"/>
              </a:ext>
            </a:extLst>
          </p:cNvPr>
          <p:cNvPicPr>
            <a:picLocks noChangeAspect="1"/>
          </p:cNvPicPr>
          <p:nvPr/>
        </p:nvPicPr>
        <p:blipFill>
          <a:blip r:embed="R8f79f594255440d4"/>
          <a:stretch>
            <a:fillRect/>
          </a:stretch>
        </p:blipFill>
        <p:spPr>
          <a:xfrm>
            <a:off x="755576" y="3729335"/>
            <a:ext cx="7687945" cy="1257596"/>
          </a:xfrm>
          <a:prstGeom prst="rect">
            <a:avLst/>
          </a:prstGeom>
        </p:spPr>
      </p:pic>
    </p:spTree>
    <p:extLst>
      <p:ext uri="{BB962C8B-B14F-4D97-AF65-F5344CB8AC3E}">
        <p14:creationId xmlns:p14="http://schemas.microsoft.com/office/powerpoint/2010/main" val="10993061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noFill/>
          <a:ln/>
        </p:spPr>
        <p:txBody>
          <a:bodyPr/>
          <a:lstStyle/>
          <a:p>
            <a:r>
              <a:rPr lang="en-US"/>
              <a:t>Optimistic CC Validation Test</a:t>
            </a:r>
          </a:p>
        </p:txBody>
      </p:sp>
      <p:sp>
        <p:nvSpPr>
          <p:cNvPr id="94211" name="Rectangle 3"/>
          <p:cNvSpPr>
            <a:spLocks noGrp="1" noChangeArrowheads="1"/>
          </p:cNvSpPr>
          <p:nvPr>
            <p:ph idx="1"/>
          </p:nvPr>
        </p:nvSpPr>
        <p:spPr>
          <a:xfrm>
            <a:off x="457200" y="1600201"/>
            <a:ext cx="8229600" cy="2074872"/>
          </a:xfrm>
          <a:noFill/>
          <a:ln/>
        </p:spPr>
        <p:txBody>
          <a:bodyPr/>
          <a:lstStyle/>
          <a:p>
            <a:pPr marL="400029" indent="-400029">
              <a:spcBef>
                <a:spcPct val="40000"/>
              </a:spcBef>
              <a:buSzPct val="100000"/>
              <a:buFont typeface="Wingdings" pitchFamily="2" charset="2"/>
              <a:buChar char=""/>
            </a:pPr>
            <a:r>
              <a:rPr lang="en-US" dirty="0"/>
              <a:t>If there is any transaction </a:t>
            </a:r>
            <a:r>
              <a:rPr lang="en-US" i="1" dirty="0"/>
              <a:t>T</a:t>
            </a:r>
            <a:r>
              <a:rPr lang="en-US" i="1" baseline="-25000" dirty="0"/>
              <a:t>k</a:t>
            </a:r>
            <a:r>
              <a:rPr lang="en-US" dirty="0"/>
              <a:t> such that </a:t>
            </a:r>
            <a:r>
              <a:rPr lang="en-US" i="1" dirty="0" err="1"/>
              <a:t>ts</a:t>
            </a:r>
            <a:r>
              <a:rPr lang="en-US" dirty="0"/>
              <a:t>(</a:t>
            </a:r>
            <a:r>
              <a:rPr lang="en-US" i="1" dirty="0"/>
              <a:t>T</a:t>
            </a:r>
            <a:r>
              <a:rPr lang="en-US" i="1" baseline="-25000" dirty="0"/>
              <a:t>k</a:t>
            </a:r>
            <a:r>
              <a:rPr lang="en-US" dirty="0"/>
              <a:t>)&lt;</a:t>
            </a:r>
            <a:r>
              <a:rPr lang="en-US" i="1" dirty="0" err="1"/>
              <a:t>ts</a:t>
            </a:r>
            <a:r>
              <a:rPr lang="en-US" dirty="0"/>
              <a:t>(</a:t>
            </a:r>
            <a:r>
              <a:rPr lang="en-US" i="1" dirty="0" err="1"/>
              <a:t>T</a:t>
            </a:r>
            <a:r>
              <a:rPr lang="en-US" i="1" baseline="-25000" dirty="0" err="1"/>
              <a:t>ij</a:t>
            </a:r>
            <a:r>
              <a:rPr lang="en-US" dirty="0"/>
              <a:t>) and which completes its write phase while </a:t>
            </a:r>
            <a:r>
              <a:rPr lang="en-US" i="1" dirty="0" err="1"/>
              <a:t>T</a:t>
            </a:r>
            <a:r>
              <a:rPr lang="en-US" i="1" baseline="-25000" dirty="0" err="1"/>
              <a:t>ij</a:t>
            </a:r>
            <a:r>
              <a:rPr lang="en-US" dirty="0"/>
              <a:t> is in its read phase, then validation succeeds if </a:t>
            </a:r>
            <a:r>
              <a:rPr lang="en-US" i="1" dirty="0"/>
              <a:t>WS</a:t>
            </a:r>
            <a:r>
              <a:rPr lang="en-US" dirty="0"/>
              <a:t>(</a:t>
            </a:r>
            <a:r>
              <a:rPr lang="en-US" i="1" dirty="0"/>
              <a:t>T</a:t>
            </a:r>
            <a:r>
              <a:rPr lang="en-US" i="1" baseline="-25000" dirty="0"/>
              <a:t>k</a:t>
            </a:r>
            <a:r>
              <a:rPr lang="en-US" dirty="0"/>
              <a:t>) </a:t>
            </a:r>
            <a:r>
              <a:rPr lang="en-US" dirty="0">
                <a:latin typeface="Symbol" charset="0"/>
                <a:sym typeface="Symbol"/>
              </a:rPr>
              <a:t></a:t>
            </a:r>
            <a:r>
              <a:rPr lang="en-US" dirty="0"/>
              <a:t> </a:t>
            </a:r>
            <a:r>
              <a:rPr lang="en-US" i="1" dirty="0"/>
              <a:t>RS</a:t>
            </a:r>
            <a:r>
              <a:rPr lang="en-US" dirty="0"/>
              <a:t>(</a:t>
            </a:r>
            <a:r>
              <a:rPr lang="en-US" i="1" dirty="0" err="1"/>
              <a:t>T</a:t>
            </a:r>
            <a:r>
              <a:rPr lang="en-US" i="1" baseline="-25000" dirty="0" err="1"/>
              <a:t>ij</a:t>
            </a:r>
            <a:r>
              <a:rPr lang="en-US" dirty="0"/>
              <a:t>) = Ø</a:t>
            </a:r>
          </a:p>
          <a:p>
            <a:pPr marL="971500" lvl="1" indent="-285736">
              <a:spcBef>
                <a:spcPct val="40000"/>
              </a:spcBef>
            </a:pPr>
            <a:r>
              <a:rPr lang="en-US" dirty="0"/>
              <a:t>Read and write phases overlap, but </a:t>
            </a:r>
            <a:r>
              <a:rPr lang="en-US" i="1" dirty="0" err="1"/>
              <a:t>T</a:t>
            </a:r>
            <a:r>
              <a:rPr lang="en-US" i="1" baseline="-25000" dirty="0" err="1"/>
              <a:t>ij</a:t>
            </a:r>
            <a:r>
              <a:rPr lang="en-US" dirty="0"/>
              <a:t> does not read data items written by </a:t>
            </a:r>
            <a:r>
              <a:rPr lang="en-US" i="1" dirty="0" err="1"/>
              <a:t>T</a:t>
            </a:r>
            <a:r>
              <a:rPr lang="en-US" i="1" baseline="-25000" dirty="0" err="1"/>
              <a:t>k</a:t>
            </a:r>
            <a:endParaRPr lang="en-US" i="1" baseline="-25000" dirty="0"/>
          </a:p>
        </p:txBody>
      </p:sp>
      <p:sp>
        <p:nvSpPr>
          <p:cNvPr id="2" name="Footer Placeholder 1">
            <a:extLst>
              <a:ext uri="{FF2B5EF4-FFF2-40B4-BE49-F238E27FC236}">
                <a16:creationId xmlns:a16="http://schemas.microsoft.com/office/drawing/2014/main" id="{91A548EC-5EB2-2B4A-A05E-029A6734C38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3B5974E-DEE4-EF47-BD09-C317C887DFDB}"/>
              </a:ext>
            </a:extLst>
          </p:cNvPr>
          <p:cNvSpPr>
            <a:spLocks noGrp="1"/>
          </p:cNvSpPr>
          <p:nvPr>
            <p:ph type="sldNum" sz="quarter" idx="4"/>
          </p:nvPr>
        </p:nvSpPr>
        <p:spPr/>
        <p:txBody>
          <a:bodyPr/>
          <a:lstStyle/>
          <a:p>
            <a:fld id="{FD96158B-4539-3C43-9DE5-94C547866200}" type="slidenum">
              <a:rPr lang="en-US"/>
              <a:t>33</a:t>
            </a:fld>
            <a:endParaRPr lang="en-US"/>
          </a:p>
        </p:txBody>
      </p:sp>
      <p:pic>
        <p:nvPicPr>
          <p:cNvPr id="5" name="Picture 4" descr="A close up of a clock&#10;&#10;Description automatically generated">
            <a:extLst>
              <a:ext uri="{FF2B5EF4-FFF2-40B4-BE49-F238E27FC236}">
                <a16:creationId xmlns:a16="http://schemas.microsoft.com/office/drawing/2014/main" id="{536A1904-D45B-ED4C-A2F8-F3392AA22374}"/>
              </a:ext>
            </a:extLst>
          </p:cNvPr>
          <p:cNvPicPr>
            <a:picLocks noChangeAspect="1"/>
          </p:cNvPicPr>
          <p:nvPr/>
        </p:nvPicPr>
        <p:blipFill>
          <a:blip r:embed="Rf0493a09bb5a4290"/>
          <a:stretch>
            <a:fillRect/>
          </a:stretch>
        </p:blipFill>
        <p:spPr>
          <a:xfrm>
            <a:off x="955311" y="4208991"/>
            <a:ext cx="7233378" cy="1299556"/>
          </a:xfrm>
          <a:prstGeom prst="rect">
            <a:avLst/>
          </a:prstGeom>
        </p:spPr>
      </p:pic>
    </p:spTree>
    <p:extLst>
      <p:ext uri="{BB962C8B-B14F-4D97-AF65-F5344CB8AC3E}">
        <p14:creationId xmlns:p14="http://schemas.microsoft.com/office/powerpoint/2010/main" val="12918245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noFill/>
          <a:ln/>
        </p:spPr>
        <p:txBody>
          <a:bodyPr/>
          <a:lstStyle/>
          <a:p>
            <a:r>
              <a:rPr lang="en-US"/>
              <a:t>Optimistic CC Validation Test</a:t>
            </a:r>
          </a:p>
        </p:txBody>
      </p:sp>
      <p:sp>
        <p:nvSpPr>
          <p:cNvPr id="96259" name="Rectangle 3"/>
          <p:cNvSpPr>
            <a:spLocks noGrp="1" noChangeArrowheads="1"/>
          </p:cNvSpPr>
          <p:nvPr>
            <p:ph idx="1"/>
          </p:nvPr>
        </p:nvSpPr>
        <p:spPr>
          <a:xfrm>
            <a:off x="457200" y="1600201"/>
            <a:ext cx="8229600" cy="2176468"/>
          </a:xfrm>
          <a:noFill/>
          <a:ln/>
        </p:spPr>
        <p:txBody>
          <a:bodyPr/>
          <a:lstStyle/>
          <a:p>
            <a:pPr>
              <a:lnSpc>
                <a:spcPct val="105000"/>
              </a:lnSpc>
              <a:spcBef>
                <a:spcPct val="40000"/>
              </a:spcBef>
              <a:buSzPct val="100000"/>
              <a:buFont typeface="Wingdings" pitchFamily="2" charset="2"/>
              <a:buChar char=""/>
            </a:pPr>
            <a:r>
              <a:rPr lang="en-US" dirty="0"/>
              <a:t> If there is any transaction </a:t>
            </a:r>
            <a:r>
              <a:rPr lang="en-US" i="1" dirty="0"/>
              <a:t>T</a:t>
            </a:r>
            <a:r>
              <a:rPr lang="en-US" i="1" baseline="-25000" dirty="0"/>
              <a:t>k</a:t>
            </a:r>
            <a:r>
              <a:rPr lang="en-US" dirty="0"/>
              <a:t> such that </a:t>
            </a:r>
            <a:r>
              <a:rPr lang="en-US" i="1" dirty="0" err="1"/>
              <a:t>ts</a:t>
            </a:r>
            <a:r>
              <a:rPr lang="en-US" dirty="0"/>
              <a:t>(</a:t>
            </a:r>
            <a:r>
              <a:rPr lang="en-US" i="1" dirty="0"/>
              <a:t>T</a:t>
            </a:r>
            <a:r>
              <a:rPr lang="en-US" i="1" baseline="-25000" dirty="0"/>
              <a:t>k</a:t>
            </a:r>
            <a:r>
              <a:rPr lang="en-US" dirty="0"/>
              <a:t>)&lt; </a:t>
            </a:r>
            <a:r>
              <a:rPr lang="en-US" i="1" dirty="0" err="1"/>
              <a:t>ts</a:t>
            </a:r>
            <a:r>
              <a:rPr lang="en-US" dirty="0"/>
              <a:t>(</a:t>
            </a:r>
            <a:r>
              <a:rPr lang="en-US" i="1" dirty="0" err="1"/>
              <a:t>T</a:t>
            </a:r>
            <a:r>
              <a:rPr lang="en-US" i="1" baseline="-25000" dirty="0" err="1"/>
              <a:t>ij</a:t>
            </a:r>
            <a:r>
              <a:rPr lang="en-US" dirty="0"/>
              <a:t>) and which completes its read phase before </a:t>
            </a:r>
            <a:r>
              <a:rPr lang="en-US" i="1" dirty="0" err="1"/>
              <a:t>T</a:t>
            </a:r>
            <a:r>
              <a:rPr lang="en-US" i="1" baseline="-25000" dirty="0" err="1"/>
              <a:t>ij</a:t>
            </a:r>
            <a:r>
              <a:rPr lang="en-US" dirty="0"/>
              <a:t> completes its read phase, then validation succeeds if </a:t>
            </a:r>
          </a:p>
          <a:p>
            <a:pPr marL="0" indent="0">
              <a:lnSpc>
                <a:spcPct val="105000"/>
              </a:lnSpc>
              <a:spcBef>
                <a:spcPct val="40000"/>
              </a:spcBef>
              <a:buSzPct val="100000"/>
              <a:buNone/>
            </a:pPr>
            <a:r>
              <a:rPr lang="en-US" i="1" dirty="0"/>
              <a:t>	WS</a:t>
            </a:r>
            <a:r>
              <a:rPr lang="en-US" dirty="0"/>
              <a:t>(</a:t>
            </a:r>
            <a:r>
              <a:rPr lang="en-US" i="1" dirty="0"/>
              <a:t>T</a:t>
            </a:r>
            <a:r>
              <a:rPr lang="en-US" i="1" baseline="-25000" dirty="0"/>
              <a:t>k</a:t>
            </a:r>
            <a:r>
              <a:rPr lang="en-US" dirty="0"/>
              <a:t>) </a:t>
            </a:r>
            <a:r>
              <a:rPr lang="en-US" dirty="0">
                <a:latin typeface="Symbol" charset="0"/>
                <a:sym typeface="Symbol"/>
              </a:rPr>
              <a:t></a:t>
            </a:r>
            <a:r>
              <a:rPr lang="en-US" dirty="0">
                <a:latin typeface="Symbol" charset="2"/>
              </a:rPr>
              <a:t> </a:t>
            </a:r>
            <a:r>
              <a:rPr lang="en-US" i="1" dirty="0"/>
              <a:t>RS</a:t>
            </a:r>
            <a:r>
              <a:rPr lang="en-US" dirty="0"/>
              <a:t>(</a:t>
            </a:r>
            <a:r>
              <a:rPr lang="en-US" i="1" dirty="0" err="1"/>
              <a:t>T</a:t>
            </a:r>
            <a:r>
              <a:rPr lang="en-US" i="1" baseline="-25000" dirty="0" err="1"/>
              <a:t>ij</a:t>
            </a:r>
            <a:r>
              <a:rPr lang="en-US" dirty="0"/>
              <a:t>) = Ø and </a:t>
            </a:r>
            <a:r>
              <a:rPr lang="en-US" i="1" dirty="0"/>
              <a:t>WS</a:t>
            </a:r>
            <a:r>
              <a:rPr lang="en-US" dirty="0"/>
              <a:t>(</a:t>
            </a:r>
            <a:r>
              <a:rPr lang="en-US" i="1" dirty="0"/>
              <a:t>T</a:t>
            </a:r>
            <a:r>
              <a:rPr lang="en-US" i="1" baseline="-25000" dirty="0"/>
              <a:t>k</a:t>
            </a:r>
            <a:r>
              <a:rPr lang="en-US" dirty="0"/>
              <a:t>) </a:t>
            </a:r>
            <a:r>
              <a:rPr lang="en-US" dirty="0">
                <a:latin typeface="Symbol" charset="0"/>
                <a:sym typeface="Symbol"/>
              </a:rPr>
              <a:t></a:t>
            </a:r>
            <a:r>
              <a:rPr lang="en-US" dirty="0">
                <a:latin typeface="Symbol" charset="2"/>
              </a:rPr>
              <a:t> </a:t>
            </a:r>
            <a:r>
              <a:rPr lang="en-US" i="1" dirty="0"/>
              <a:t>WS</a:t>
            </a:r>
            <a:r>
              <a:rPr lang="en-US" dirty="0"/>
              <a:t>(</a:t>
            </a:r>
            <a:r>
              <a:rPr lang="en-US" i="1" dirty="0" err="1"/>
              <a:t>T</a:t>
            </a:r>
            <a:r>
              <a:rPr lang="en-US" i="1" baseline="-25000" dirty="0" err="1"/>
              <a:t>ij</a:t>
            </a:r>
            <a:r>
              <a:rPr lang="en-US" dirty="0"/>
              <a:t>) = Ø</a:t>
            </a:r>
          </a:p>
          <a:p>
            <a:pPr lvl="1">
              <a:lnSpc>
                <a:spcPct val="105000"/>
              </a:lnSpc>
              <a:spcBef>
                <a:spcPct val="40000"/>
              </a:spcBef>
            </a:pPr>
            <a:r>
              <a:rPr lang="en-US" dirty="0"/>
              <a:t>They overlap, but don't access any common data items.</a:t>
            </a:r>
          </a:p>
        </p:txBody>
      </p:sp>
      <p:sp>
        <p:nvSpPr>
          <p:cNvPr id="2" name="Footer Placeholder 1">
            <a:extLst>
              <a:ext uri="{FF2B5EF4-FFF2-40B4-BE49-F238E27FC236}">
                <a16:creationId xmlns:a16="http://schemas.microsoft.com/office/drawing/2014/main" id="{4B16D0FC-167B-B949-B9C6-E871F259C83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EF20794-4E37-C54F-97DF-177B5FAE76BF}"/>
              </a:ext>
            </a:extLst>
          </p:cNvPr>
          <p:cNvSpPr>
            <a:spLocks noGrp="1"/>
          </p:cNvSpPr>
          <p:nvPr>
            <p:ph type="sldNum" sz="quarter" idx="4"/>
          </p:nvPr>
        </p:nvSpPr>
        <p:spPr/>
        <p:txBody>
          <a:bodyPr/>
          <a:lstStyle/>
          <a:p>
            <a:fld id="{FD96158B-4539-3C43-9DE5-94C547866200}" type="slidenum">
              <a:rPr lang="en-US"/>
              <a:t>34</a:t>
            </a:fld>
            <a:endParaRPr lang="en-US"/>
          </a:p>
        </p:txBody>
      </p:sp>
      <p:pic>
        <p:nvPicPr>
          <p:cNvPr id="5" name="Picture 4" descr="A clock hanging on the wall&#10;&#10;Description automatically generated">
            <a:extLst>
              <a:ext uri="{FF2B5EF4-FFF2-40B4-BE49-F238E27FC236}">
                <a16:creationId xmlns:a16="http://schemas.microsoft.com/office/drawing/2014/main" id="{AC3C9256-5BFF-6C4D-BA5D-116D9523DBA9}"/>
              </a:ext>
            </a:extLst>
          </p:cNvPr>
          <p:cNvPicPr>
            <a:picLocks noChangeAspect="1"/>
          </p:cNvPicPr>
          <p:nvPr/>
        </p:nvPicPr>
        <p:blipFill>
          <a:blip r:embed="R72b4133b56464766"/>
          <a:stretch>
            <a:fillRect/>
          </a:stretch>
        </p:blipFill>
        <p:spPr>
          <a:xfrm>
            <a:off x="1619672" y="4221088"/>
            <a:ext cx="5366442" cy="1562755"/>
          </a:xfrm>
          <a:prstGeom prst="rect">
            <a:avLst/>
          </a:prstGeom>
        </p:spPr>
      </p:pic>
    </p:spTree>
    <p:extLst>
      <p:ext uri="{BB962C8B-B14F-4D97-AF65-F5344CB8AC3E}">
        <p14:creationId xmlns:p14="http://schemas.microsoft.com/office/powerpoint/2010/main" val="34364865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Snapshot Isolation (SI)</a:t>
            </a:r>
          </a:p>
        </p:txBody>
      </p:sp>
      <p:sp>
        <p:nvSpPr>
          <p:cNvPr id="3" name="Content Placeholder 2"/>
          <p:cNvSpPr>
            <a:spLocks noGrp="1"/>
          </p:cNvSpPr>
          <p:nvPr>
            <p:ph idx="1"/>
          </p:nvPr>
        </p:nvSpPr>
        <p:spPr/>
        <p:txBody>
          <a:bodyPr/>
          <a:lstStyle/>
          <a:p>
            <a:r>
              <a:rPr lang="en-US" dirty="0"/>
              <a:t>Each transaction “sees” a consistent snapshot of the database when it starts and R/W this snapshot</a:t>
            </a:r>
          </a:p>
          <a:p>
            <a:r>
              <a:rPr lang="en-US" dirty="0"/>
              <a:t>Repeatable reads, but not serializable isolation</a:t>
            </a:r>
          </a:p>
          <a:p>
            <a:r>
              <a:rPr lang="en-US" dirty="0"/>
              <a:t>Read-only transactions proceed without significant synchronization overhead</a:t>
            </a:r>
          </a:p>
          <a:p>
            <a:r>
              <a:rPr lang="en-US" dirty="0"/>
              <a:t>Centralized SI-based CC</a:t>
            </a:r>
          </a:p>
          <a:p>
            <a:pPr marL="914400" lvl="1" indent="-457200">
              <a:buSzPct val="90000"/>
              <a:buFont typeface="+mj-lt"/>
              <a:buAutoNum type="arabicParenR"/>
            </a:pPr>
            <a:r>
              <a:rPr lang="en-US" sz="1800" dirty="0"/>
              <a:t> </a:t>
            </a:r>
            <a:r>
              <a:rPr lang="en-US" sz="1800" i="1" dirty="0" err="1"/>
              <a:t>T</a:t>
            </a:r>
            <a:r>
              <a:rPr lang="en-US" sz="1800" i="1" baseline="-25000" dirty="0" err="1"/>
              <a:t>i</a:t>
            </a:r>
            <a:r>
              <a:rPr lang="en-US" sz="1800" dirty="0"/>
              <a:t> starts, obtains a begin timestamp </a:t>
            </a:r>
            <a:r>
              <a:rPr lang="en-US" sz="1800" i="1" dirty="0" err="1"/>
              <a:t>ts</a:t>
            </a:r>
            <a:r>
              <a:rPr lang="en-US" sz="1800" i="1" baseline="-25000" dirty="0" err="1"/>
              <a:t>b</a:t>
            </a:r>
            <a:r>
              <a:rPr lang="en-US" sz="1800" dirty="0"/>
              <a:t>(</a:t>
            </a:r>
            <a:r>
              <a:rPr lang="en-US" sz="1800" i="1" dirty="0" err="1"/>
              <a:t>T</a:t>
            </a:r>
            <a:r>
              <a:rPr lang="en-US" sz="1800" i="1" baseline="-25000" dirty="0" err="1"/>
              <a:t>i</a:t>
            </a:r>
            <a:r>
              <a:rPr lang="en-US" sz="1800" dirty="0"/>
              <a:t>)</a:t>
            </a:r>
          </a:p>
          <a:p>
            <a:pPr marL="914400" lvl="1" indent="-457200">
              <a:buSzPct val="90000"/>
              <a:buFont typeface="+mj-lt"/>
              <a:buAutoNum type="arabicParenR"/>
            </a:pPr>
            <a:r>
              <a:rPr lang="en-US" sz="1800" dirty="0"/>
              <a:t> </a:t>
            </a:r>
            <a:r>
              <a:rPr lang="en-US" sz="1800" i="1" dirty="0" err="1"/>
              <a:t>T</a:t>
            </a:r>
            <a:r>
              <a:rPr lang="en-US" sz="1800" i="1" baseline="-25000" dirty="0" err="1"/>
              <a:t>i</a:t>
            </a:r>
            <a:r>
              <a:rPr lang="en-US" sz="1800" dirty="0"/>
              <a:t> ready to commit, obtains a commit timestamp </a:t>
            </a:r>
            <a:r>
              <a:rPr lang="en-US" sz="1800" i="1" dirty="0" err="1"/>
              <a:t>ts</a:t>
            </a:r>
            <a:r>
              <a:rPr lang="en-US" sz="1800" i="1" baseline="-25000" dirty="0" err="1"/>
              <a:t>c</a:t>
            </a:r>
            <a:r>
              <a:rPr lang="en-US" sz="1800" dirty="0"/>
              <a:t>(</a:t>
            </a:r>
            <a:r>
              <a:rPr lang="en-US" sz="1800" i="1" dirty="0" err="1"/>
              <a:t>T</a:t>
            </a:r>
            <a:r>
              <a:rPr lang="en-US" sz="1800" i="1" baseline="-25000" dirty="0" err="1"/>
              <a:t>i</a:t>
            </a:r>
            <a:r>
              <a:rPr lang="en-US" sz="1800" dirty="0"/>
              <a:t>) that is greater than any of the existing </a:t>
            </a:r>
            <a:r>
              <a:rPr lang="en-US" sz="1800" i="1" dirty="0" err="1"/>
              <a:t>ts</a:t>
            </a:r>
            <a:r>
              <a:rPr lang="en-US" sz="1800" i="1" baseline="-25000" dirty="0" err="1"/>
              <a:t>b</a:t>
            </a:r>
            <a:r>
              <a:rPr lang="en-US" sz="1800" dirty="0"/>
              <a:t> or </a:t>
            </a:r>
            <a:r>
              <a:rPr lang="en-US" sz="1800" i="1" dirty="0" err="1"/>
              <a:t>ts</a:t>
            </a:r>
            <a:r>
              <a:rPr lang="en-US" sz="1800" i="1" baseline="-25000" dirty="0" err="1"/>
              <a:t>c</a:t>
            </a:r>
            <a:endParaRPr lang="en-US" sz="1800" dirty="0"/>
          </a:p>
          <a:p>
            <a:pPr marL="914400" lvl="1" indent="-457200">
              <a:buSzPct val="90000"/>
              <a:buFont typeface="+mj-lt"/>
              <a:buAutoNum type="arabicParenR"/>
            </a:pPr>
            <a:r>
              <a:rPr lang="en-US" sz="1800" dirty="0"/>
              <a:t> </a:t>
            </a:r>
            <a:r>
              <a:rPr lang="en-US" sz="1800" i="1" dirty="0" err="1"/>
              <a:t>T</a:t>
            </a:r>
            <a:r>
              <a:rPr lang="en-US" sz="1800" i="1" baseline="-25000" dirty="0" err="1"/>
              <a:t>i</a:t>
            </a:r>
            <a:r>
              <a:rPr lang="en-US" sz="1800" dirty="0"/>
              <a:t> commits if no other </a:t>
            </a:r>
            <a:r>
              <a:rPr lang="en-US" sz="1800" i="1" dirty="0" err="1"/>
              <a:t>T</a:t>
            </a:r>
            <a:r>
              <a:rPr lang="en-US" sz="1800" i="1" baseline="-25000" dirty="0" err="1"/>
              <a:t>j</a:t>
            </a:r>
            <a:r>
              <a:rPr lang="en-US" sz="1800" dirty="0"/>
              <a:t> such that </a:t>
            </a:r>
            <a:r>
              <a:rPr lang="en-US" sz="1800" dirty="0" err="1"/>
              <a:t>tsc</a:t>
            </a:r>
            <a:r>
              <a:rPr lang="en-US" sz="1800" dirty="0"/>
              <a:t>(</a:t>
            </a:r>
            <a:r>
              <a:rPr lang="en-US" sz="1800" i="1" dirty="0" err="1"/>
              <a:t>T</a:t>
            </a:r>
            <a:r>
              <a:rPr lang="en-US" sz="1800" i="1" baseline="-25000" dirty="0" err="1"/>
              <a:t>i</a:t>
            </a:r>
            <a:r>
              <a:rPr lang="en-US" sz="1800" dirty="0"/>
              <a:t>) [</a:t>
            </a:r>
            <a:r>
              <a:rPr lang="en-US" sz="1800" i="1" dirty="0" err="1"/>
              <a:t>ts</a:t>
            </a:r>
            <a:r>
              <a:rPr lang="en-US" sz="1800" i="1" baseline="-25000" dirty="0" err="1"/>
              <a:t>b</a:t>
            </a:r>
            <a:r>
              <a:rPr lang="en-US" sz="1800" dirty="0"/>
              <a:t>(</a:t>
            </a:r>
            <a:r>
              <a:rPr lang="en-US" sz="1800" i="1" dirty="0" err="1"/>
              <a:t>T</a:t>
            </a:r>
            <a:r>
              <a:rPr lang="en-US" sz="1800" i="1" baseline="-25000" dirty="0" err="1"/>
              <a:t>i</a:t>
            </a:r>
            <a:r>
              <a:rPr lang="en-US" sz="1800" dirty="0"/>
              <a:t>), </a:t>
            </a:r>
            <a:r>
              <a:rPr lang="en-US" sz="1800" i="1" dirty="0" err="1"/>
              <a:t>ts</a:t>
            </a:r>
            <a:r>
              <a:rPr lang="en-US" sz="1800" i="1" baseline="-25000" dirty="0" err="1"/>
              <a:t>c</a:t>
            </a:r>
            <a:r>
              <a:rPr lang="en-US" sz="1800" dirty="0"/>
              <a:t>(</a:t>
            </a:r>
            <a:r>
              <a:rPr lang="en-US" sz="1800" i="1" dirty="0" err="1"/>
              <a:t>T</a:t>
            </a:r>
            <a:r>
              <a:rPr lang="en-US" sz="1800" i="1" baseline="-25000" dirty="0" err="1"/>
              <a:t>i</a:t>
            </a:r>
            <a:r>
              <a:rPr lang="en-US" sz="1800" dirty="0"/>
              <a:t>)]; otherwise aborted (</a:t>
            </a:r>
            <a:r>
              <a:rPr lang="en-US" sz="1800" dirty="0">
                <a:solidFill>
                  <a:srgbClr val="0432FF"/>
                </a:solidFill>
              </a:rPr>
              <a:t>first committer wins</a:t>
            </a:r>
            <a:r>
              <a:rPr lang="en-US" sz="1800" dirty="0"/>
              <a:t>)</a:t>
            </a:r>
          </a:p>
          <a:p>
            <a:pPr marL="914400" lvl="1" indent="-457200">
              <a:buSzPct val="90000"/>
              <a:buFont typeface="+mj-lt"/>
              <a:buAutoNum type="arabicParenR"/>
            </a:pPr>
            <a:r>
              <a:rPr lang="en-US" sz="1800" dirty="0"/>
              <a:t> When </a:t>
            </a:r>
            <a:r>
              <a:rPr lang="en-US" sz="1800" i="1" dirty="0" err="1"/>
              <a:t>T</a:t>
            </a:r>
            <a:r>
              <a:rPr lang="en-US" sz="1800" i="1" baseline="-25000" dirty="0" err="1"/>
              <a:t>i</a:t>
            </a:r>
            <a:r>
              <a:rPr lang="en-US" sz="1800" dirty="0"/>
              <a:t> commits, changes visible to all </a:t>
            </a:r>
            <a:r>
              <a:rPr lang="en-US" sz="1800" i="1" dirty="0"/>
              <a:t>T</a:t>
            </a:r>
            <a:r>
              <a:rPr lang="en-US" sz="1800" i="1" baseline="-25000" dirty="0"/>
              <a:t>k</a:t>
            </a:r>
            <a:r>
              <a:rPr lang="en-US" sz="1800" dirty="0"/>
              <a:t> where </a:t>
            </a:r>
            <a:r>
              <a:rPr lang="en-US" sz="1800" i="1" dirty="0" err="1"/>
              <a:t>ts</a:t>
            </a:r>
            <a:r>
              <a:rPr lang="en-US" sz="1800" i="1" baseline="-25000" dirty="0" err="1"/>
              <a:t>b</a:t>
            </a:r>
            <a:r>
              <a:rPr lang="en-US" sz="1800" dirty="0"/>
              <a:t>(</a:t>
            </a:r>
            <a:r>
              <a:rPr lang="en-US" sz="1800" i="1" dirty="0"/>
              <a:t>T</a:t>
            </a:r>
            <a:r>
              <a:rPr lang="en-US" sz="1800" i="1" baseline="-25000" dirty="0"/>
              <a:t>k</a:t>
            </a:r>
            <a:r>
              <a:rPr lang="en-US" sz="1800" dirty="0"/>
              <a:t>)&gt;</a:t>
            </a:r>
            <a:r>
              <a:rPr lang="en-US" sz="1800" i="1" dirty="0"/>
              <a:t> </a:t>
            </a:r>
            <a:r>
              <a:rPr lang="en-US" sz="1800" i="1" dirty="0" err="1"/>
              <a:t>ts</a:t>
            </a:r>
            <a:r>
              <a:rPr lang="en-US" sz="1800" i="1" baseline="-25000" dirty="0" err="1"/>
              <a:t>c</a:t>
            </a:r>
            <a:r>
              <a:rPr lang="en-US" sz="1800" dirty="0"/>
              <a:t>(</a:t>
            </a:r>
            <a:r>
              <a:rPr lang="en-US" sz="1800" i="1" dirty="0" err="1"/>
              <a:t>T</a:t>
            </a:r>
            <a:r>
              <a:rPr lang="en-US" sz="1800" i="1" baseline="-25000" dirty="0" err="1"/>
              <a:t>i</a:t>
            </a:r>
            <a:r>
              <a:rPr lang="en-US" sz="1800" dirty="0"/>
              <a:t>)</a:t>
            </a:r>
          </a:p>
        </p:txBody>
      </p:sp>
      <p:sp>
        <p:nvSpPr>
          <p:cNvPr id="4" name="Footer Placeholder 3">
            <a:extLst>
              <a:ext uri="{FF2B5EF4-FFF2-40B4-BE49-F238E27FC236}">
                <a16:creationId xmlns:a16="http://schemas.microsoft.com/office/drawing/2014/main" id="{57C78861-FFDC-E141-8BEE-893DB52E535F}"/>
              </a:ext>
            </a:extLst>
          </p:cNvPr>
          <p:cNvSpPr>
            <a:spLocks noGrp="1"/>
          </p:cNvSpPr>
          <p:nvPr>
            <p:ph type="ftr" sz="quarter" idx="3"/>
          </p:nvPr>
        </p:nvSpPr>
        <p:spPr/>
        <p:txBody>
          <a:bodyPr/>
          <a:lstStyle/>
          <a:p>
            <a:r>
              <a:rPr lang="en-US" dirty="0"/>
              <a:t>© 2020, M.T. </a:t>
            </a:r>
            <a:r>
              <a:rPr lang="en-US" dirty="0" err="1"/>
              <a:t>Özsu</a:t>
            </a:r>
            <a:r>
              <a:rPr lang="en-US" dirty="0"/>
              <a:t> &amp; P. </a:t>
            </a:r>
            <a:r>
              <a:rPr lang="en-US" dirty="0" err="1"/>
              <a:t>Valduriez</a:t>
            </a:r>
            <a:endParaRPr lang="en-US" dirty="0"/>
          </a:p>
        </p:txBody>
      </p:sp>
      <p:sp>
        <p:nvSpPr>
          <p:cNvPr id="5" name="Slide Number Placeholder 4">
            <a:extLst>
              <a:ext uri="{FF2B5EF4-FFF2-40B4-BE49-F238E27FC236}">
                <a16:creationId xmlns:a16="http://schemas.microsoft.com/office/drawing/2014/main" id="{680912C3-5937-C94E-9FF4-BC7D217AB448}"/>
              </a:ext>
            </a:extLst>
          </p:cNvPr>
          <p:cNvSpPr>
            <a:spLocks noGrp="1"/>
          </p:cNvSpPr>
          <p:nvPr>
            <p:ph type="sldNum" sz="quarter" idx="4"/>
          </p:nvPr>
        </p:nvSpPr>
        <p:spPr/>
        <p:txBody>
          <a:bodyPr/>
          <a:lstStyle/>
          <a:p>
            <a:fld id="{FD96158B-4539-3C43-9DE5-94C547866200}" type="slidenum">
              <a:rPr lang="en-US"/>
              <a:t>35</a:t>
            </a:fld>
            <a:endParaRPr lang="en-US"/>
          </a:p>
        </p:txBody>
      </p:sp>
    </p:spTree>
    <p:extLst>
      <p:ext uri="{BB962C8B-B14F-4D97-AF65-F5344CB8AC3E}">
        <p14:creationId xmlns:p14="http://schemas.microsoft.com/office/powerpoint/2010/main" val="124813489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31F5-BFBA-5E4D-ABC8-8D4A1B549240}"/>
              </a:ext>
            </a:extLst>
          </p:cNvPr>
          <p:cNvSpPr>
            <a:spLocks noGrp="1"/>
          </p:cNvSpPr>
          <p:nvPr>
            <p:ph type="title"/>
          </p:nvPr>
        </p:nvSpPr>
        <p:spPr/>
        <p:txBody>
          <a:bodyPr/>
          <a:lstStyle/>
          <a:p>
            <a:r>
              <a:rPr lang="en-US" dirty="0"/>
              <a:t>Distributed CC with SI</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F8939D-7996-BD48-9D9B-001EB4FDC878}"/>
                  </a:ext>
                </a:extLst>
              </p:cNvPr>
              <p:cNvSpPr>
                <a:spLocks noGrp="1"/>
              </p:cNvSpPr>
              <p:nvPr>
                <p:ph idx="1"/>
              </p:nvPr>
            </p:nvSpPr>
            <p:spPr>
              <a:xfrm>
                <a:off x="445931" y="1268760"/>
                <a:ext cx="8229600" cy="5040560"/>
              </a:xfrm>
            </p:spPr>
            <p:txBody>
              <a:bodyPr/>
              <a:lstStyle/>
              <a:p>
                <a:r>
                  <a:rPr lang="en-US" sz="2000" dirty="0"/>
                  <a:t>Computing a consistent </a:t>
                </a:r>
                <a:r>
                  <a:rPr lang="en-US" sz="2000" dirty="0">
                    <a:solidFill>
                      <a:srgbClr val="0432FF"/>
                    </a:solidFill>
                  </a:rPr>
                  <a:t>distributed</a:t>
                </a:r>
                <a:r>
                  <a:rPr lang="en-US" sz="2000" dirty="0"/>
                  <a:t> snapshot is hard</a:t>
                </a:r>
              </a:p>
              <a:p>
                <a:r>
                  <a:rPr lang="en-US" sz="2000" dirty="0"/>
                  <a:t>Similar rules to serializability</a:t>
                </a:r>
              </a:p>
              <a:p>
                <a:pPr lvl="1">
                  <a:lnSpc>
                    <a:spcPct val="100000"/>
                  </a:lnSpc>
                  <a:spcBef>
                    <a:spcPct val="50000"/>
                  </a:spcBef>
                </a:pPr>
                <a:r>
                  <a:rPr lang="en-US" sz="1800" dirty="0"/>
                  <a:t>Each local history should be SI</a:t>
                </a:r>
                <a:endParaRPr lang="en-US" sz="1800" dirty="0">
                  <a:solidFill>
                    <a:srgbClr val="0432FF"/>
                  </a:solidFill>
                </a:endParaRPr>
              </a:p>
              <a:p>
                <a:pPr lvl="1">
                  <a:lnSpc>
                    <a:spcPct val="100000"/>
                  </a:lnSpc>
                  <a:spcBef>
                    <a:spcPct val="50000"/>
                  </a:spcBef>
                </a:pPr>
                <a:r>
                  <a:rPr lang="en-US" sz="1800" dirty="0"/>
                  <a:t>Global history is SI → </a:t>
                </a:r>
                <a:r>
                  <a:rPr lang="en-US" sz="1800" dirty="0">
                    <a:solidFill>
                      <a:srgbClr val="0432FF"/>
                    </a:solidFill>
                  </a:rPr>
                  <a:t>commitment orders</a:t>
                </a:r>
                <a:r>
                  <a:rPr lang="en-US" sz="1800" dirty="0"/>
                  <a:t> at each site are the same</a:t>
                </a:r>
              </a:p>
              <a:p>
                <a:pPr>
                  <a:spcBef>
                    <a:spcPct val="50000"/>
                  </a:spcBef>
                </a:pPr>
                <a:r>
                  <a:rPr lang="en-US" sz="2000" dirty="0">
                    <a:solidFill>
                      <a:srgbClr val="0432FF"/>
                    </a:solidFill>
                  </a:rPr>
                  <a:t>Dependence relationship</a:t>
                </a:r>
                <a:r>
                  <a:rPr lang="en-US" sz="2000" dirty="0"/>
                  <a:t>: </a:t>
                </a:r>
                <a14:m>
                  <m:oMath xmlns:m="http://schemas.openxmlformats.org/officeDocument/2006/math">
                    <m:sSub>
                      <m:sSubPr>
                        <m:ctrlPr>
                          <a:rPr lang="en-US" sz="2000" i="1">
                            <a:latin typeface="Cambria Math" panose="02040503050406030204" pitchFamily="18" charset="0"/>
                          </a:rPr>
                        </m:ctrlPr>
                      </m:sSubPr>
                      <m:e>
                        <m:r>
                          <a:rPr lang="en-CA" sz="2000" b="0" i="1">
                            <a:latin typeface="Cambria Math" panose="02040503050406030204" pitchFamily="18" charset="0"/>
                          </a:rPr>
                          <m:t>𝑇</m:t>
                        </m:r>
                      </m:e>
                      <m:sub>
                        <m:r>
                          <a:rPr lang="en-CA" sz="2000" b="0" i="1">
                            <a:latin typeface="Cambria Math" panose="02040503050406030204" pitchFamily="18" charset="0"/>
                          </a:rPr>
                          <m:t>𝑖</m:t>
                        </m:r>
                      </m:sub>
                    </m:sSub>
                  </m:oMath>
                </a14:m>
                <a:r>
                  <a:rPr lang="en-US" sz="2000" dirty="0"/>
                  <a:t> at site </a:t>
                </a:r>
                <a:r>
                  <a:rPr lang="en-US" sz="2000" i="1" dirty="0">
                    <a:latin typeface="Cambria Math" panose="02040503050406030204" pitchFamily="18" charset="0"/>
                    <a:ea typeface="Cambria Math" panose="02040503050406030204" pitchFamily="18" charset="0"/>
                  </a:rPr>
                  <a:t>s</a:t>
                </a:r>
                <a:r>
                  <a:rPr lang="en-US" sz="2000" dirty="0"/>
                  <a:t> (</a:t>
                </a:r>
                <a14:m>
                  <m:oMath xmlns:m="http://schemas.openxmlformats.org/officeDocument/2006/math">
                    <m:sSubSup>
                      <m:sSubSupPr>
                        <m:ctrlPr>
                          <a:rPr lang="en-CA" sz="2000" i="1">
                            <a:latin typeface="Cambria Math" panose="02040503050406030204" pitchFamily="18" charset="0"/>
                          </a:rPr>
                        </m:ctrlPr>
                      </m:sSubSupPr>
                      <m:e>
                        <m:r>
                          <a:rPr lang="en-CA" sz="2000" i="1">
                            <a:latin typeface="Cambria Math" panose="02040503050406030204" pitchFamily="18" charset="0"/>
                          </a:rPr>
                          <m:t>𝑇</m:t>
                        </m:r>
                      </m:e>
                      <m:sub>
                        <m:r>
                          <a:rPr lang="en-CA" sz="2000" i="1">
                            <a:latin typeface="Cambria Math" panose="02040503050406030204" pitchFamily="18" charset="0"/>
                          </a:rPr>
                          <m:t>𝑖</m:t>
                        </m:r>
                      </m:sub>
                      <m:sup>
                        <m:r>
                          <a:rPr lang="en-CA" sz="2000" i="1">
                            <a:latin typeface="Cambria Math" panose="02040503050406030204" pitchFamily="18" charset="0"/>
                          </a:rPr>
                          <m:t>𝑠</m:t>
                        </m:r>
                      </m:sup>
                    </m:sSubSup>
                  </m:oMath>
                </a14:m>
                <a:r>
                  <a:rPr lang="en-US" sz="2000" dirty="0"/>
                  <a:t>) is dependent on </a:t>
                </a:r>
                <a14:m>
                  <m:oMath xmlns:m="http://schemas.openxmlformats.org/officeDocument/2006/math">
                    <m:sSubSup>
                      <m:sSubSupPr>
                        <m:ctrlPr>
                          <a:rPr lang="en-CA" sz="2000" i="1">
                            <a:latin typeface="Cambria Math" panose="02040503050406030204" pitchFamily="18" charset="0"/>
                            <a:ea typeface="Cambria Math" panose="02040503050406030204" pitchFamily="18" charset="0"/>
                          </a:rPr>
                        </m:ctrlPr>
                      </m:sSubSupPr>
                      <m:e>
                        <m:r>
                          <a:rPr lang="en-CA" sz="2000" i="1">
                            <a:latin typeface="Cambria Math" panose="02040503050406030204" pitchFamily="18" charset="0"/>
                            <a:ea typeface="Cambria Math" panose="02040503050406030204" pitchFamily="18" charset="0"/>
                          </a:rPr>
                          <m:t>𝑇</m:t>
                        </m:r>
                      </m:e>
                      <m:sub>
                        <m:r>
                          <a:rPr lang="en-CA" sz="2000" i="1">
                            <a:latin typeface="Cambria Math" panose="02040503050406030204" pitchFamily="18" charset="0"/>
                            <a:ea typeface="Cambria Math" panose="02040503050406030204" pitchFamily="18" charset="0"/>
                          </a:rPr>
                          <m:t>𝑗</m:t>
                        </m:r>
                      </m:sub>
                      <m:sup>
                        <m:r>
                          <a:rPr lang="en-CA" sz="2000" i="1">
                            <a:latin typeface="Cambria Math" panose="02040503050406030204" pitchFamily="18" charset="0"/>
                            <a:ea typeface="Cambria Math" panose="02040503050406030204" pitchFamily="18" charset="0"/>
                          </a:rPr>
                          <m:t>𝑠</m:t>
                        </m:r>
                      </m:sup>
                    </m:sSubSup>
                  </m:oMath>
                </a14:m>
                <a:r>
                  <a:rPr lang="en-US" sz="2000" dirty="0"/>
                  <a:t> (</a:t>
                </a:r>
                <a:r>
                  <a:rPr lang="en-US" sz="2000" i="1" dirty="0"/>
                  <a:t>dependent</a:t>
                </a:r>
                <a:r>
                  <a:rPr lang="en-US" sz="2000" dirty="0"/>
                  <a:t>(</a:t>
                </a:r>
                <a14:m>
                  <m:oMath xmlns:m="http://schemas.openxmlformats.org/officeDocument/2006/math">
                    <m:sSubSup>
                      <m:sSubSupPr>
                        <m:ctrlPr>
                          <a:rPr lang="en-CA" sz="2000" i="1">
                            <a:latin typeface="Cambria Math" panose="02040503050406030204" pitchFamily="18" charset="0"/>
                          </a:rPr>
                        </m:ctrlPr>
                      </m:sSubSupPr>
                      <m:e>
                        <m:r>
                          <a:rPr lang="en-CA" sz="2000" i="1">
                            <a:latin typeface="Cambria Math" panose="02040503050406030204" pitchFamily="18" charset="0"/>
                          </a:rPr>
                          <m:t>𝑇</m:t>
                        </m:r>
                      </m:e>
                      <m:sub>
                        <m:r>
                          <a:rPr lang="en-CA" sz="2000" i="1">
                            <a:latin typeface="Cambria Math" panose="02040503050406030204" pitchFamily="18" charset="0"/>
                          </a:rPr>
                          <m:t>𝑖</m:t>
                        </m:r>
                      </m:sub>
                      <m:sup>
                        <m:r>
                          <a:rPr lang="en-CA" sz="2000" i="1">
                            <a:latin typeface="Cambria Math" panose="02040503050406030204" pitchFamily="18" charset="0"/>
                          </a:rPr>
                          <m:t>𝑠</m:t>
                        </m:r>
                      </m:sup>
                    </m:sSubSup>
                  </m:oMath>
                </a14:m>
                <a:r>
                  <a:rPr lang="en-US" sz="2000" dirty="0" err="1"/>
                  <a:t>,</a:t>
                </a:r>
                <a:r>
                  <a:rPr lang="en-CA" sz="2000" dirty="0">
                    <a:ea typeface="Cambria Math" panose="02040503050406030204" pitchFamily="18" charset="0"/>
                  </a:rPr>
                  <a:t> </a:t>
                </a:r>
                <a14:m>
                  <m:oMath xmlns:m="http://schemas.openxmlformats.org/officeDocument/2006/math">
                    <m:sSubSup>
                      <m:sSubSupPr>
                        <m:ctrlPr>
                          <a:rPr lang="en-CA" sz="2000" i="1">
                            <a:latin typeface="Cambria Math" panose="02040503050406030204" pitchFamily="18" charset="0"/>
                            <a:ea typeface="Cambria Math" panose="02040503050406030204" pitchFamily="18" charset="0"/>
                          </a:rPr>
                        </m:ctrlPr>
                      </m:sSubSupPr>
                      <m:e>
                        <m:r>
                          <a:rPr lang="en-CA" sz="2000" i="1">
                            <a:latin typeface="Cambria Math" panose="02040503050406030204" pitchFamily="18" charset="0"/>
                            <a:ea typeface="Cambria Math" panose="02040503050406030204" pitchFamily="18" charset="0"/>
                          </a:rPr>
                          <m:t>𝑇</m:t>
                        </m:r>
                      </m:e>
                      <m:sub>
                        <m:r>
                          <a:rPr lang="en-CA" sz="2000" i="1">
                            <a:latin typeface="Cambria Math" panose="02040503050406030204" pitchFamily="18" charset="0"/>
                            <a:ea typeface="Cambria Math" panose="02040503050406030204" pitchFamily="18" charset="0"/>
                          </a:rPr>
                          <m:t>𝑗</m:t>
                        </m:r>
                      </m:sub>
                      <m:sup>
                        <m:r>
                          <a:rPr lang="en-CA" sz="2000" i="1">
                            <a:latin typeface="Cambria Math" panose="02040503050406030204" pitchFamily="18" charset="0"/>
                            <a:ea typeface="Cambria Math" panose="02040503050406030204" pitchFamily="18" charset="0"/>
                          </a:rPr>
                          <m:t>𝑠</m:t>
                        </m:r>
                      </m:sup>
                    </m:sSubSup>
                  </m:oMath>
                </a14:m>
                <a:r>
                  <a:rPr lang="en-US" sz="2000" dirty="0"/>
                  <a:t>)) </a:t>
                </a:r>
                <a:r>
                  <a:rPr lang="en-US" sz="2000" dirty="0" err="1"/>
                  <a:t>iff</a:t>
                </a:r>
                <a:r>
                  <a:rPr lang="en-US" sz="2000" dirty="0"/>
                  <a:t> </a:t>
                </a:r>
              </a:p>
              <a:p>
                <a:pPr marL="0" indent="0">
                  <a:spcBef>
                    <a:spcPts val="0"/>
                  </a:spcBef>
                  <a:buNone/>
                </a:pPr>
                <a:endParaRPr lang="en-US" sz="1050" dirty="0"/>
              </a:p>
              <a:p>
                <a:pPr marL="0" indent="0" algn="ctr">
                  <a:spcBef>
                    <a:spcPts val="660"/>
                  </a:spcBef>
                  <a:buNone/>
                </a:pPr>
                <a14:m>
                  <m:oMathPara xmlns:m="http://schemas.openxmlformats.org/officeDocument/2006/math">
                    <m:oMathParaPr>
                      <m:jc m:val="centerGroup"/>
                    </m:oMathParaPr>
                    <m:oMath xmlns:m="http://schemas.openxmlformats.org/officeDocument/2006/math">
                      <m:r>
                        <a:rPr lang="en-CA" sz="1800" b="0" i="1">
                          <a:latin typeface="Cambria Math" panose="02040503050406030204" pitchFamily="18" charset="0"/>
                        </a:rPr>
                        <m:t>(</m:t>
                      </m:r>
                      <m:r>
                        <a:rPr lang="en-CA" sz="1800" b="0" i="1">
                          <a:latin typeface="Cambria Math" panose="02040503050406030204" pitchFamily="18" charset="0"/>
                        </a:rPr>
                        <m:t>𝑅𝑆</m:t>
                      </m:r>
                      <m:r>
                        <a:rPr lang="en-CA" sz="1800" b="0" i="1">
                          <a:latin typeface="Cambria Math" panose="02040503050406030204" pitchFamily="18" charset="0"/>
                        </a:rPr>
                        <m:t>(</m:t>
                      </m:r>
                      <m:sSubSup>
                        <m:sSubSupPr>
                          <m:ctrlPr>
                            <a:rPr lang="en-CA" sz="1800" b="0" i="1">
                              <a:latin typeface="Cambria Math" panose="02040503050406030204" pitchFamily="18" charset="0"/>
                            </a:rPr>
                          </m:ctrlPr>
                        </m:sSubSupPr>
                        <m:e>
                          <m:r>
                            <a:rPr lang="en-CA" sz="1800" b="0" i="1">
                              <a:latin typeface="Cambria Math" panose="02040503050406030204" pitchFamily="18" charset="0"/>
                            </a:rPr>
                            <m:t>𝑇</m:t>
                          </m:r>
                        </m:e>
                        <m:sub>
                          <m:r>
                            <a:rPr lang="en-CA" sz="1800" b="0" i="1">
                              <a:latin typeface="Cambria Math" panose="02040503050406030204" pitchFamily="18" charset="0"/>
                            </a:rPr>
                            <m:t>𝑖</m:t>
                          </m:r>
                        </m:sub>
                        <m:sup>
                          <m:r>
                            <a:rPr lang="en-CA" sz="1800" b="0" i="1">
                              <a:latin typeface="Cambria Math" panose="02040503050406030204" pitchFamily="18" charset="0"/>
                            </a:rPr>
                            <m:t>𝑠</m:t>
                          </m:r>
                        </m:sup>
                      </m:sSubSup>
                      <m:r>
                        <a:rPr lang="en-CA" sz="1800" b="0" i="1">
                          <a:latin typeface="Cambria Math" panose="02040503050406030204" pitchFamily="18" charset="0"/>
                        </a:rPr>
                        <m:t>)</m:t>
                      </m:r>
                      <m:r>
                        <a:rPr lang="en-CA" sz="1800" b="0" i="1">
                          <a:latin typeface="Cambria Math" panose="02040503050406030204" pitchFamily="18" charset="0"/>
                          <a:ea typeface="Cambria Math" panose="02040503050406030204" pitchFamily="18" charset="0"/>
                        </a:rPr>
                        <m:t>∩</m:t>
                      </m:r>
                      <m:r>
                        <a:rPr lang="en-CA" sz="1800" b="0" i="1">
                          <a:latin typeface="Cambria Math" panose="02040503050406030204" pitchFamily="18" charset="0"/>
                          <a:ea typeface="Cambria Math" panose="02040503050406030204" pitchFamily="18" charset="0"/>
                        </a:rPr>
                        <m:t>𝑊𝑆</m:t>
                      </m:r>
                      <m:r>
                        <a:rPr lang="en-CA" sz="1800" b="0" i="1">
                          <a:latin typeface="Cambria Math" panose="02040503050406030204" pitchFamily="18" charset="0"/>
                          <a:ea typeface="Cambria Math" panose="02040503050406030204" pitchFamily="18" charset="0"/>
                        </a:rPr>
                        <m:t>(</m:t>
                      </m:r>
                      <m:sSubSup>
                        <m:sSubSupPr>
                          <m:ctrlPr>
                            <a:rPr lang="en-CA" sz="1800" b="0" i="1">
                              <a:latin typeface="Cambria Math" panose="02040503050406030204" pitchFamily="18" charset="0"/>
                              <a:ea typeface="Cambria Math" panose="02040503050406030204" pitchFamily="18" charset="0"/>
                            </a:rPr>
                          </m:ctrlPr>
                        </m:sSubSupPr>
                        <m:e>
                          <m:r>
                            <a:rPr lang="en-CA" sz="1800" b="0" i="1">
                              <a:latin typeface="Cambria Math" panose="02040503050406030204" pitchFamily="18" charset="0"/>
                              <a:ea typeface="Cambria Math" panose="02040503050406030204" pitchFamily="18" charset="0"/>
                            </a:rPr>
                            <m:t>𝑇</m:t>
                          </m:r>
                        </m:e>
                        <m:sub>
                          <m:r>
                            <a:rPr lang="en-CA" sz="1800" b="0" i="1">
                              <a:latin typeface="Cambria Math" panose="02040503050406030204" pitchFamily="18" charset="0"/>
                              <a:ea typeface="Cambria Math" panose="02040503050406030204" pitchFamily="18" charset="0"/>
                            </a:rPr>
                            <m:t>𝑗</m:t>
                          </m:r>
                        </m:sub>
                        <m:sup>
                          <m:r>
                            <a:rPr lang="en-CA" sz="1800" b="0" i="1">
                              <a:latin typeface="Cambria Math" panose="02040503050406030204" pitchFamily="18" charset="0"/>
                              <a:ea typeface="Cambria Math" panose="02040503050406030204" pitchFamily="18" charset="0"/>
                            </a:rPr>
                            <m:t>𝑠</m:t>
                          </m:r>
                        </m:sup>
                      </m:sSubSup>
                      <m:r>
                        <a:rPr lang="en-CA" sz="1800" b="0" i="1">
                          <a:latin typeface="Cambria Math" panose="02040503050406030204" pitchFamily="18" charset="0"/>
                          <a:ea typeface="Cambria Math" panose="02040503050406030204" pitchFamily="18" charset="0"/>
                        </a:rPr>
                        <m:t>)≠∅)∨(</m:t>
                      </m:r>
                      <m:r>
                        <a:rPr lang="en-CA" sz="1800" b="0" i="1">
                          <a:latin typeface="Cambria Math" panose="02040503050406030204" pitchFamily="18" charset="0"/>
                          <a:ea typeface="Cambria Math" panose="02040503050406030204" pitchFamily="18" charset="0"/>
                        </a:rPr>
                        <m:t>𝑊𝑆</m:t>
                      </m:r>
                      <m:d>
                        <m:dPr>
                          <m:ctrlPr>
                            <a:rPr lang="en-CA" sz="1800" b="0" i="1">
                              <a:latin typeface="Cambria Math" panose="02040503050406030204" pitchFamily="18" charset="0"/>
                              <a:ea typeface="Cambria Math" panose="02040503050406030204" pitchFamily="18" charset="0"/>
                            </a:rPr>
                          </m:ctrlPr>
                        </m:dPr>
                        <m:e>
                          <m:sSubSup>
                            <m:sSubSupPr>
                              <m:ctrlPr>
                                <a:rPr lang="en-CA" sz="1800" b="0" i="1">
                                  <a:latin typeface="Cambria Math" panose="02040503050406030204" pitchFamily="18" charset="0"/>
                                  <a:ea typeface="Cambria Math" panose="02040503050406030204" pitchFamily="18" charset="0"/>
                                </a:rPr>
                              </m:ctrlPr>
                            </m:sSubSupPr>
                            <m:e>
                              <m:r>
                                <a:rPr lang="en-CA" sz="1800" b="0" i="1">
                                  <a:latin typeface="Cambria Math" panose="02040503050406030204" pitchFamily="18" charset="0"/>
                                  <a:ea typeface="Cambria Math" panose="02040503050406030204" pitchFamily="18" charset="0"/>
                                </a:rPr>
                                <m:t>𝑇</m:t>
                              </m:r>
                            </m:e>
                            <m:sub>
                              <m:r>
                                <a:rPr lang="en-CA" sz="1800" b="0" i="1">
                                  <a:latin typeface="Cambria Math" panose="02040503050406030204" pitchFamily="18" charset="0"/>
                                  <a:ea typeface="Cambria Math" panose="02040503050406030204" pitchFamily="18" charset="0"/>
                                </a:rPr>
                                <m:t>𝑖</m:t>
                              </m:r>
                            </m:sub>
                            <m:sup>
                              <m:r>
                                <a:rPr lang="en-CA" sz="1800" b="0" i="1">
                                  <a:latin typeface="Cambria Math" panose="02040503050406030204" pitchFamily="18" charset="0"/>
                                  <a:ea typeface="Cambria Math" panose="02040503050406030204" pitchFamily="18" charset="0"/>
                                </a:rPr>
                                <m:t>𝑠</m:t>
                              </m:r>
                            </m:sup>
                          </m:sSubSup>
                        </m:e>
                      </m:d>
                      <m:r>
                        <a:rPr lang="en-CA" sz="1800" b="0" i="1">
                          <a:latin typeface="Cambria Math" panose="02040503050406030204" pitchFamily="18" charset="0"/>
                          <a:ea typeface="Cambria Math" panose="02040503050406030204" pitchFamily="18" charset="0"/>
                        </a:rPr>
                        <m:t>∩</m:t>
                      </m:r>
                      <m:r>
                        <a:rPr lang="en-CA" sz="1800" b="0" i="1">
                          <a:latin typeface="Cambria Math" panose="02040503050406030204" pitchFamily="18" charset="0"/>
                          <a:ea typeface="Cambria Math" panose="02040503050406030204" pitchFamily="18" charset="0"/>
                        </a:rPr>
                        <m:t>𝑅𝑆</m:t>
                      </m:r>
                      <m:r>
                        <a:rPr lang="en-CA" sz="1800" b="0" i="1">
                          <a:latin typeface="Cambria Math" panose="02040503050406030204" pitchFamily="18" charset="0"/>
                          <a:ea typeface="Cambria Math" panose="02040503050406030204" pitchFamily="18" charset="0"/>
                        </a:rPr>
                        <m:t>(</m:t>
                      </m:r>
                      <m:sSubSup>
                        <m:sSubSupPr>
                          <m:ctrlPr>
                            <a:rPr lang="en-CA" sz="1800" b="0" i="1">
                              <a:latin typeface="Cambria Math" panose="02040503050406030204" pitchFamily="18" charset="0"/>
                              <a:ea typeface="Cambria Math" panose="02040503050406030204" pitchFamily="18" charset="0"/>
                            </a:rPr>
                          </m:ctrlPr>
                        </m:sSubSupPr>
                        <m:e>
                          <m:r>
                            <a:rPr lang="en-CA" sz="1800" b="0" i="1">
                              <a:latin typeface="Cambria Math" panose="02040503050406030204" pitchFamily="18" charset="0"/>
                              <a:ea typeface="Cambria Math" panose="02040503050406030204" pitchFamily="18" charset="0"/>
                            </a:rPr>
                            <m:t>𝑇</m:t>
                          </m:r>
                        </m:e>
                        <m:sub>
                          <m:r>
                            <a:rPr lang="en-CA" sz="1800" b="0" i="1">
                              <a:latin typeface="Cambria Math" panose="02040503050406030204" pitchFamily="18" charset="0"/>
                              <a:ea typeface="Cambria Math" panose="02040503050406030204" pitchFamily="18" charset="0"/>
                            </a:rPr>
                            <m:t>𝑗</m:t>
                          </m:r>
                        </m:sub>
                        <m:sup>
                          <m:r>
                            <a:rPr lang="en-CA" sz="1800" b="0" i="1">
                              <a:latin typeface="Cambria Math" panose="02040503050406030204" pitchFamily="18" charset="0"/>
                              <a:ea typeface="Cambria Math" panose="02040503050406030204" pitchFamily="18" charset="0"/>
                            </a:rPr>
                            <m:t>𝑠</m:t>
                          </m:r>
                        </m:sup>
                      </m:sSubSup>
                      <m:r>
                        <a:rPr lang="en-CA" sz="1800" b="0" i="1">
                          <a:latin typeface="Cambria Math" panose="02040503050406030204" pitchFamily="18" charset="0"/>
                          <a:ea typeface="Cambria Math" panose="02040503050406030204" pitchFamily="18" charset="0"/>
                        </a:rPr>
                        <m:t>)≠∅)∨(</m:t>
                      </m:r>
                      <m:r>
                        <a:rPr lang="en-CA" sz="1800" b="0" i="1">
                          <a:latin typeface="Cambria Math" panose="02040503050406030204" pitchFamily="18" charset="0"/>
                          <a:ea typeface="Cambria Math" panose="02040503050406030204" pitchFamily="18" charset="0"/>
                        </a:rPr>
                        <m:t>𝑊𝑆</m:t>
                      </m:r>
                      <m:r>
                        <a:rPr lang="en-CA" sz="1800" b="0" i="1">
                          <a:latin typeface="Cambria Math" panose="02040503050406030204" pitchFamily="18" charset="0"/>
                          <a:ea typeface="Cambria Math" panose="02040503050406030204" pitchFamily="18" charset="0"/>
                        </a:rPr>
                        <m:t>(</m:t>
                      </m:r>
                      <m:sSubSup>
                        <m:sSubSupPr>
                          <m:ctrlPr>
                            <a:rPr lang="en-CA" sz="1800" b="0" i="1">
                              <a:latin typeface="Cambria Math" panose="02040503050406030204" pitchFamily="18" charset="0"/>
                              <a:ea typeface="Cambria Math" panose="02040503050406030204" pitchFamily="18" charset="0"/>
                            </a:rPr>
                          </m:ctrlPr>
                        </m:sSubSupPr>
                        <m:e>
                          <m:r>
                            <a:rPr lang="en-CA" sz="1800" b="0" i="1">
                              <a:latin typeface="Cambria Math" panose="02040503050406030204" pitchFamily="18" charset="0"/>
                              <a:ea typeface="Cambria Math" panose="02040503050406030204" pitchFamily="18" charset="0"/>
                            </a:rPr>
                            <m:t>𝑇</m:t>
                          </m:r>
                        </m:e>
                        <m:sub>
                          <m:r>
                            <a:rPr lang="en-CA" sz="1800" b="0" i="1">
                              <a:latin typeface="Cambria Math" panose="02040503050406030204" pitchFamily="18" charset="0"/>
                              <a:ea typeface="Cambria Math" panose="02040503050406030204" pitchFamily="18" charset="0"/>
                            </a:rPr>
                            <m:t>𝑖</m:t>
                          </m:r>
                        </m:sub>
                        <m:sup>
                          <m:r>
                            <a:rPr lang="en-CA" sz="1800" b="0" i="1">
                              <a:latin typeface="Cambria Math" panose="02040503050406030204" pitchFamily="18" charset="0"/>
                              <a:ea typeface="Cambria Math" panose="02040503050406030204" pitchFamily="18" charset="0"/>
                            </a:rPr>
                            <m:t>𝑠</m:t>
                          </m:r>
                        </m:sup>
                      </m:sSubSup>
                      <m:r>
                        <a:rPr lang="en-CA" sz="1800" b="0" i="1">
                          <a:latin typeface="Cambria Math" panose="02040503050406030204" pitchFamily="18" charset="0"/>
                          <a:ea typeface="Cambria Math" panose="02040503050406030204" pitchFamily="18" charset="0"/>
                        </a:rPr>
                        <m:t>)∩</m:t>
                      </m:r>
                      <m:r>
                        <a:rPr lang="en-CA" sz="1800" b="0" i="1">
                          <a:latin typeface="Cambria Math" panose="02040503050406030204" pitchFamily="18" charset="0"/>
                          <a:ea typeface="Cambria Math" panose="02040503050406030204" pitchFamily="18" charset="0"/>
                        </a:rPr>
                        <m:t>𝑊𝑆</m:t>
                      </m:r>
                      <m:r>
                        <a:rPr lang="en-CA" sz="1800" b="0" i="1">
                          <a:latin typeface="Cambria Math" panose="02040503050406030204" pitchFamily="18" charset="0"/>
                          <a:ea typeface="Cambria Math" panose="02040503050406030204" pitchFamily="18" charset="0"/>
                        </a:rPr>
                        <m:t>(</m:t>
                      </m:r>
                      <m:sSubSup>
                        <m:sSubSupPr>
                          <m:ctrlPr>
                            <a:rPr lang="en-CA" sz="1800" b="0" i="1">
                              <a:latin typeface="Cambria Math" panose="02040503050406030204" pitchFamily="18" charset="0"/>
                              <a:ea typeface="Cambria Math" panose="02040503050406030204" pitchFamily="18" charset="0"/>
                            </a:rPr>
                          </m:ctrlPr>
                        </m:sSubSupPr>
                        <m:e>
                          <m:r>
                            <a:rPr lang="en-CA" sz="1800" b="0" i="1">
                              <a:latin typeface="Cambria Math" panose="02040503050406030204" pitchFamily="18" charset="0"/>
                              <a:ea typeface="Cambria Math" panose="02040503050406030204" pitchFamily="18" charset="0"/>
                            </a:rPr>
                            <m:t>𝑇</m:t>
                          </m:r>
                        </m:e>
                        <m:sub>
                          <m:r>
                            <a:rPr lang="en-CA" sz="1800" b="0" i="1">
                              <a:latin typeface="Cambria Math" panose="02040503050406030204" pitchFamily="18" charset="0"/>
                              <a:ea typeface="Cambria Math" panose="02040503050406030204" pitchFamily="18" charset="0"/>
                            </a:rPr>
                            <m:t>𝑗</m:t>
                          </m:r>
                        </m:sub>
                        <m:sup>
                          <m:r>
                            <a:rPr lang="en-CA" sz="1800" b="0" i="1">
                              <a:latin typeface="Cambria Math" panose="02040503050406030204" pitchFamily="18" charset="0"/>
                              <a:ea typeface="Cambria Math" panose="02040503050406030204" pitchFamily="18" charset="0"/>
                            </a:rPr>
                            <m:t>𝑠</m:t>
                          </m:r>
                        </m:sup>
                      </m:sSubSup>
                      <m:r>
                        <a:rPr lang="en-CA" sz="1800" b="0" i="1">
                          <a:latin typeface="Cambria Math" panose="02040503050406030204" pitchFamily="18" charset="0"/>
                          <a:ea typeface="Cambria Math" panose="02040503050406030204" pitchFamily="18" charset="0"/>
                        </a:rPr>
                        <m:t>)≠∅)</m:t>
                      </m:r>
                    </m:oMath>
                  </m:oMathPara>
                </a14:m>
                <a:endParaRPr lang="en-US" sz="1800" dirty="0"/>
              </a:p>
              <a:p>
                <a:r>
                  <a:rPr lang="en-US" sz="2000" dirty="0"/>
                  <a:t>Conditions</a:t>
                </a:r>
              </a:p>
              <a:p>
                <a:pPr marL="800100" lvl="1" indent="-342900">
                  <a:buSzPct val="90000"/>
                  <a:buFont typeface="+mj-lt"/>
                  <a:buAutoNum type="arabicParenR"/>
                </a:pPr>
                <a:r>
                  <a:rPr lang="en-CA" sz="1600" b="0" dirty="0"/>
                  <a:t> </a:t>
                </a:r>
                <a14:m>
                  <m:oMath xmlns:m="http://schemas.openxmlformats.org/officeDocument/2006/math">
                    <m:r>
                      <a:rPr lang="en-CA" sz="1600" b="0" i="1">
                        <a:latin typeface="Cambria Math" panose="02040503050406030204" pitchFamily="18" charset="0"/>
                      </a:rPr>
                      <m:t>𝑑𝑒𝑝𝑒𝑛𝑑𝑒𝑛𝑡</m:t>
                    </m:r>
                    <m:r>
                      <a:rPr lang="en-CA" sz="1600" b="0" i="1">
                        <a:latin typeface="Cambria Math" panose="02040503050406030204" pitchFamily="18" charset="0"/>
                      </a:rPr>
                      <m:t>(</m:t>
                    </m:r>
                    <m:sSub>
                      <m:sSubPr>
                        <m:ctrlPr>
                          <a:rPr lang="en-CA" sz="1600" b="0" i="1">
                            <a:latin typeface="Cambria Math" panose="02040503050406030204" pitchFamily="18" charset="0"/>
                          </a:rPr>
                        </m:ctrlPr>
                      </m:sSubPr>
                      <m:e>
                        <m:r>
                          <a:rPr lang="en-CA" sz="1600" b="0" i="1">
                            <a:latin typeface="Cambria Math" panose="02040503050406030204" pitchFamily="18" charset="0"/>
                          </a:rPr>
                          <m:t>𝑇</m:t>
                        </m:r>
                      </m:e>
                      <m:sub>
                        <m:r>
                          <a:rPr lang="en-CA" sz="1600" b="0" i="1">
                            <a:latin typeface="Cambria Math" panose="02040503050406030204" pitchFamily="18" charset="0"/>
                          </a:rPr>
                          <m:t>𝑖</m:t>
                        </m:r>
                      </m:sub>
                    </m:sSub>
                    <m:r>
                      <a:rPr lang="en-CA" sz="1600" b="0" i="1">
                        <a:latin typeface="Cambria Math" panose="02040503050406030204" pitchFamily="18" charset="0"/>
                      </a:rPr>
                      <m:t>,</m:t>
                    </m:r>
                    <m:sSub>
                      <m:sSubPr>
                        <m:ctrlPr>
                          <a:rPr lang="en-CA" sz="1600" b="0" i="1">
                            <a:latin typeface="Cambria Math" panose="02040503050406030204" pitchFamily="18" charset="0"/>
                          </a:rPr>
                        </m:ctrlPr>
                      </m:sSubPr>
                      <m:e>
                        <m:r>
                          <a:rPr lang="en-CA" sz="1600" b="0" i="1">
                            <a:latin typeface="Cambria Math" panose="02040503050406030204" pitchFamily="18" charset="0"/>
                          </a:rPr>
                          <m:t>𝑇</m:t>
                        </m:r>
                      </m:e>
                      <m:sub>
                        <m:r>
                          <a:rPr lang="en-CA" sz="1600" b="0" i="1">
                            <a:latin typeface="Cambria Math" panose="02040503050406030204" pitchFamily="18" charset="0"/>
                          </a:rPr>
                          <m:t>𝑗</m:t>
                        </m:r>
                      </m:sub>
                    </m:sSub>
                    <m:r>
                      <a:rPr lang="en-CA" sz="1600" b="0" i="1">
                        <a:latin typeface="Cambria Math" panose="02040503050406030204" pitchFamily="18" charset="0"/>
                      </a:rPr>
                      <m:t>)</m:t>
                    </m:r>
                    <m:r>
                      <a:rPr lang="en-CA" sz="1600" b="0" i="1">
                        <a:latin typeface="Cambria Math" panose="02040503050406030204" pitchFamily="18" charset="0"/>
                        <a:ea typeface="Cambria Math" panose="02040503050406030204" pitchFamily="18" charset="0"/>
                      </a:rPr>
                      <m:t>∧</m:t>
                    </m:r>
                    <m:sSub>
                      <m:sSubPr>
                        <m:ctrlPr>
                          <a:rPr lang="en-CA" sz="1600" b="0" i="1">
                            <a:latin typeface="Cambria Math" panose="02040503050406030204" pitchFamily="18" charset="0"/>
                            <a:ea typeface="Cambria Math" panose="02040503050406030204" pitchFamily="18" charset="0"/>
                          </a:rPr>
                        </m:ctrlPr>
                      </m:sSubPr>
                      <m:e>
                        <m:r>
                          <a:rPr lang="en-CA" sz="1600" b="0" i="1">
                            <a:latin typeface="Cambria Math" panose="02040503050406030204" pitchFamily="18" charset="0"/>
                            <a:ea typeface="Cambria Math" panose="02040503050406030204" pitchFamily="18" charset="0"/>
                          </a:rPr>
                          <m:t>𝑡𝑠</m:t>
                        </m:r>
                      </m:e>
                      <m:sub>
                        <m:r>
                          <a:rPr lang="en-CA" sz="1600" b="0" i="1">
                            <a:latin typeface="Cambria Math" panose="02040503050406030204" pitchFamily="18" charset="0"/>
                            <a:ea typeface="Cambria Math" panose="02040503050406030204" pitchFamily="18" charset="0"/>
                          </a:rPr>
                          <m:t>𝑏</m:t>
                        </m:r>
                      </m:sub>
                    </m:sSub>
                    <m:d>
                      <m:dPr>
                        <m:ctrlPr>
                          <a:rPr lang="en-CA" sz="1600" b="0" i="1">
                            <a:latin typeface="Cambria Math" panose="02040503050406030204" pitchFamily="18" charset="0"/>
                            <a:ea typeface="Cambria Math" panose="02040503050406030204" pitchFamily="18" charset="0"/>
                          </a:rPr>
                        </m:ctrlPr>
                      </m:dPr>
                      <m:e>
                        <m:sSubSup>
                          <m:sSubSupPr>
                            <m:ctrlPr>
                              <a:rPr lang="en-CA" sz="1600" b="0" i="1">
                                <a:latin typeface="Cambria Math" panose="02040503050406030204" pitchFamily="18" charset="0"/>
                                <a:ea typeface="Cambria Math" panose="02040503050406030204" pitchFamily="18" charset="0"/>
                              </a:rPr>
                            </m:ctrlPr>
                          </m:sSubSupPr>
                          <m:e>
                            <m:r>
                              <a:rPr lang="en-CA" sz="1600" b="0" i="1">
                                <a:latin typeface="Cambria Math" panose="02040503050406030204" pitchFamily="18" charset="0"/>
                                <a:ea typeface="Cambria Math" panose="02040503050406030204" pitchFamily="18" charset="0"/>
                              </a:rPr>
                              <m:t>𝑇</m:t>
                            </m:r>
                          </m:e>
                          <m:sub>
                            <m:r>
                              <a:rPr lang="en-CA" sz="1600" b="0" i="1">
                                <a:latin typeface="Cambria Math" panose="02040503050406030204" pitchFamily="18" charset="0"/>
                                <a:ea typeface="Cambria Math" panose="02040503050406030204" pitchFamily="18" charset="0"/>
                              </a:rPr>
                              <m:t>𝑖</m:t>
                            </m:r>
                          </m:sub>
                          <m:sup>
                            <m:r>
                              <a:rPr lang="en-CA" sz="1600" b="0" i="1">
                                <a:latin typeface="Cambria Math" panose="02040503050406030204" pitchFamily="18" charset="0"/>
                                <a:ea typeface="Cambria Math" panose="02040503050406030204" pitchFamily="18" charset="0"/>
                              </a:rPr>
                              <m:t>𝑠</m:t>
                            </m:r>
                          </m:sup>
                        </m:sSubSup>
                      </m:e>
                    </m:d>
                    <m:r>
                      <a:rPr lang="en-CA" sz="1600" i="1">
                        <a:latin typeface="Cambria Math" panose="02040503050406030204" pitchFamily="18" charset="0"/>
                        <a:ea typeface="Cambria Math" panose="02040503050406030204" pitchFamily="18" charset="0"/>
                      </a:rPr>
                      <m:t>&lt;</m:t>
                    </m:r>
                    <m:sSub>
                      <m:sSubPr>
                        <m:ctrlPr>
                          <a:rPr lang="en-CA" sz="1600" i="1">
                            <a:latin typeface="Cambria Math" panose="02040503050406030204" pitchFamily="18" charset="0"/>
                            <a:ea typeface="Cambria Math" panose="02040503050406030204" pitchFamily="18" charset="0"/>
                          </a:rPr>
                        </m:ctrlPr>
                      </m:sSubPr>
                      <m:e>
                        <m:r>
                          <a:rPr lang="en-CA" sz="1600" b="0" i="1">
                            <a:latin typeface="Cambria Math" panose="02040503050406030204" pitchFamily="18" charset="0"/>
                            <a:ea typeface="Cambria Math" panose="02040503050406030204" pitchFamily="18" charset="0"/>
                          </a:rPr>
                          <m:t>𝑡𝑠</m:t>
                        </m:r>
                      </m:e>
                      <m:sub>
                        <m:r>
                          <a:rPr lang="en-CA" sz="1600" b="0" i="1">
                            <a:latin typeface="Cambria Math" panose="02040503050406030204" pitchFamily="18" charset="0"/>
                            <a:ea typeface="Cambria Math" panose="02040503050406030204" pitchFamily="18" charset="0"/>
                          </a:rPr>
                          <m:t>𝑐</m:t>
                        </m:r>
                      </m:sub>
                    </m:sSub>
                    <m:d>
                      <m:dPr>
                        <m:ctrlPr>
                          <a:rPr lang="en-CA" sz="1600" b="0" i="1">
                            <a:latin typeface="Cambria Math" panose="02040503050406030204" pitchFamily="18" charset="0"/>
                            <a:ea typeface="Cambria Math" panose="02040503050406030204" pitchFamily="18" charset="0"/>
                          </a:rPr>
                        </m:ctrlPr>
                      </m:dPr>
                      <m:e>
                        <m:sSubSup>
                          <m:sSubSupPr>
                            <m:ctrlPr>
                              <a:rPr lang="en-CA" sz="1600" b="0" i="1">
                                <a:latin typeface="Cambria Math" panose="02040503050406030204" pitchFamily="18" charset="0"/>
                                <a:ea typeface="Cambria Math" panose="02040503050406030204" pitchFamily="18" charset="0"/>
                              </a:rPr>
                            </m:ctrlPr>
                          </m:sSubSupPr>
                          <m:e>
                            <m:r>
                              <a:rPr lang="en-CA" sz="1600" b="0" i="1">
                                <a:latin typeface="Cambria Math" panose="02040503050406030204" pitchFamily="18" charset="0"/>
                                <a:ea typeface="Cambria Math" panose="02040503050406030204" pitchFamily="18" charset="0"/>
                              </a:rPr>
                              <m:t>𝑇</m:t>
                            </m:r>
                          </m:e>
                          <m:sub>
                            <m:r>
                              <a:rPr lang="en-CA" sz="1600" b="0" i="1">
                                <a:latin typeface="Cambria Math" panose="02040503050406030204" pitchFamily="18" charset="0"/>
                                <a:ea typeface="Cambria Math" panose="02040503050406030204" pitchFamily="18" charset="0"/>
                              </a:rPr>
                              <m:t>𝑗</m:t>
                            </m:r>
                          </m:sub>
                          <m:sup>
                            <m:r>
                              <a:rPr lang="en-CA" sz="1600" b="0" i="1">
                                <a:latin typeface="Cambria Math" panose="02040503050406030204" pitchFamily="18" charset="0"/>
                                <a:ea typeface="Cambria Math" panose="02040503050406030204" pitchFamily="18" charset="0"/>
                              </a:rPr>
                              <m:t>𝑠</m:t>
                            </m:r>
                          </m:sup>
                        </m:sSubSup>
                      </m:e>
                    </m:d>
                    <m:r>
                      <a:rPr lang="en-CA" sz="1600" b="0" i="1">
                        <a:latin typeface="Cambria Math" panose="02040503050406030204" pitchFamily="18" charset="0"/>
                        <a:ea typeface="Cambria Math" panose="02040503050406030204" pitchFamily="18" charset="0"/>
                      </a:rPr>
                      <m:t>⟹</m:t>
                    </m:r>
                    <m:sSub>
                      <m:sSubPr>
                        <m:ctrlPr>
                          <a:rPr lang="en-CA" sz="1600" b="0" i="1">
                            <a:latin typeface="Cambria Math" panose="02040503050406030204" pitchFamily="18" charset="0"/>
                            <a:ea typeface="Cambria Math" panose="02040503050406030204" pitchFamily="18" charset="0"/>
                          </a:rPr>
                        </m:ctrlPr>
                      </m:sSubPr>
                      <m:e>
                        <m:r>
                          <a:rPr lang="en-CA" sz="1600" b="0" i="1">
                            <a:latin typeface="Cambria Math" panose="02040503050406030204" pitchFamily="18" charset="0"/>
                            <a:ea typeface="Cambria Math" panose="02040503050406030204" pitchFamily="18" charset="0"/>
                          </a:rPr>
                          <m:t>𝑡𝑠</m:t>
                        </m:r>
                      </m:e>
                      <m:sub>
                        <m:r>
                          <a:rPr lang="en-CA" sz="1600" b="0" i="1">
                            <a:latin typeface="Cambria Math" panose="02040503050406030204" pitchFamily="18" charset="0"/>
                            <a:ea typeface="Cambria Math" panose="02040503050406030204" pitchFamily="18" charset="0"/>
                          </a:rPr>
                          <m:t>𝑏</m:t>
                        </m:r>
                      </m:sub>
                    </m:sSub>
                    <m:d>
                      <m:dPr>
                        <m:ctrlPr>
                          <a:rPr lang="en-CA" sz="1600" b="0" i="1">
                            <a:latin typeface="Cambria Math" panose="02040503050406030204" pitchFamily="18" charset="0"/>
                            <a:ea typeface="Cambria Math" panose="02040503050406030204" pitchFamily="18" charset="0"/>
                          </a:rPr>
                        </m:ctrlPr>
                      </m:dPr>
                      <m:e>
                        <m:sSubSup>
                          <m:sSubSupPr>
                            <m:ctrlPr>
                              <a:rPr lang="en-CA" sz="1600" b="0" i="1">
                                <a:latin typeface="Cambria Math" panose="02040503050406030204" pitchFamily="18" charset="0"/>
                                <a:ea typeface="Cambria Math" panose="02040503050406030204" pitchFamily="18" charset="0"/>
                              </a:rPr>
                            </m:ctrlPr>
                          </m:sSubSupPr>
                          <m:e>
                            <m:r>
                              <a:rPr lang="en-CA" sz="1600" b="0" i="1">
                                <a:latin typeface="Cambria Math" panose="02040503050406030204" pitchFamily="18" charset="0"/>
                                <a:ea typeface="Cambria Math" panose="02040503050406030204" pitchFamily="18" charset="0"/>
                              </a:rPr>
                              <m:t>𝑇</m:t>
                            </m:r>
                          </m:e>
                          <m:sub>
                            <m:r>
                              <a:rPr lang="en-CA" sz="1600" b="0" i="1">
                                <a:latin typeface="Cambria Math" panose="02040503050406030204" pitchFamily="18" charset="0"/>
                                <a:ea typeface="Cambria Math" panose="02040503050406030204" pitchFamily="18" charset="0"/>
                              </a:rPr>
                              <m:t>𝑖</m:t>
                            </m:r>
                          </m:sub>
                          <m:sup>
                            <m:r>
                              <a:rPr lang="en-CA" sz="1600" b="0" i="1">
                                <a:latin typeface="Cambria Math" panose="02040503050406030204" pitchFamily="18" charset="0"/>
                                <a:ea typeface="Cambria Math" panose="02040503050406030204" pitchFamily="18" charset="0"/>
                              </a:rPr>
                              <m:t>𝑡</m:t>
                            </m:r>
                          </m:sup>
                        </m:sSubSup>
                      </m:e>
                    </m:d>
                    <m:r>
                      <a:rPr lang="en-CA" sz="1600" b="0" i="1">
                        <a:latin typeface="Cambria Math" panose="02040503050406030204" pitchFamily="18" charset="0"/>
                        <a:ea typeface="Cambria Math" panose="02040503050406030204" pitchFamily="18" charset="0"/>
                      </a:rPr>
                      <m:t>&lt;</m:t>
                    </m:r>
                    <m:sSub>
                      <m:sSubPr>
                        <m:ctrlPr>
                          <a:rPr lang="en-CA" sz="1600" b="0" i="1">
                            <a:latin typeface="Cambria Math" panose="02040503050406030204" pitchFamily="18" charset="0"/>
                            <a:ea typeface="Cambria Math" panose="02040503050406030204" pitchFamily="18" charset="0"/>
                          </a:rPr>
                        </m:ctrlPr>
                      </m:sSubPr>
                      <m:e>
                        <m:r>
                          <a:rPr lang="en-CA" sz="1600" b="0" i="1">
                            <a:latin typeface="Cambria Math" panose="02040503050406030204" pitchFamily="18" charset="0"/>
                            <a:ea typeface="Cambria Math" panose="02040503050406030204" pitchFamily="18" charset="0"/>
                          </a:rPr>
                          <m:t>𝑡𝑠</m:t>
                        </m:r>
                      </m:e>
                      <m:sub>
                        <m:r>
                          <a:rPr lang="en-CA" sz="1600" b="0" i="1">
                            <a:latin typeface="Cambria Math" panose="02040503050406030204" pitchFamily="18" charset="0"/>
                            <a:ea typeface="Cambria Math" panose="02040503050406030204" pitchFamily="18" charset="0"/>
                          </a:rPr>
                          <m:t>𝑐</m:t>
                        </m:r>
                      </m:sub>
                    </m:sSub>
                    <m:d>
                      <m:dPr>
                        <m:ctrlPr>
                          <a:rPr lang="en-CA" sz="1600" b="0" i="1">
                            <a:latin typeface="Cambria Math" panose="02040503050406030204" pitchFamily="18" charset="0"/>
                            <a:ea typeface="Cambria Math" panose="02040503050406030204" pitchFamily="18" charset="0"/>
                          </a:rPr>
                        </m:ctrlPr>
                      </m:dPr>
                      <m:e>
                        <m:sSubSup>
                          <m:sSubSupPr>
                            <m:ctrlPr>
                              <a:rPr lang="en-CA" sz="1600" b="0" i="1">
                                <a:latin typeface="Cambria Math" panose="02040503050406030204" pitchFamily="18" charset="0"/>
                                <a:ea typeface="Cambria Math" panose="02040503050406030204" pitchFamily="18" charset="0"/>
                              </a:rPr>
                            </m:ctrlPr>
                          </m:sSubSupPr>
                          <m:e>
                            <m:r>
                              <a:rPr lang="en-CA" sz="1600" b="0" i="1">
                                <a:latin typeface="Cambria Math" panose="02040503050406030204" pitchFamily="18" charset="0"/>
                                <a:ea typeface="Cambria Math" panose="02040503050406030204" pitchFamily="18" charset="0"/>
                              </a:rPr>
                              <m:t>𝑇</m:t>
                            </m:r>
                          </m:e>
                          <m:sub>
                            <m:r>
                              <a:rPr lang="en-CA" sz="1600" b="0" i="1">
                                <a:latin typeface="Cambria Math" panose="02040503050406030204" pitchFamily="18" charset="0"/>
                                <a:ea typeface="Cambria Math" panose="02040503050406030204" pitchFamily="18" charset="0"/>
                              </a:rPr>
                              <m:t>𝑗</m:t>
                            </m:r>
                          </m:sub>
                          <m:sup>
                            <m:r>
                              <a:rPr lang="en-CA" sz="1600" b="0" i="1">
                                <a:latin typeface="Cambria Math" panose="02040503050406030204" pitchFamily="18" charset="0"/>
                                <a:ea typeface="Cambria Math" panose="02040503050406030204" pitchFamily="18" charset="0"/>
                              </a:rPr>
                              <m:t>𝑡</m:t>
                            </m:r>
                          </m:sup>
                        </m:sSubSup>
                      </m:e>
                    </m:d>
                    <m:r>
                      <m:rPr>
                        <m:nor/>
                      </m:rPr>
                      <a:rPr lang="en-CA" sz="1600" b="0" i="0">
                        <a:latin typeface="Cambria Math" panose="02040503050406030204" pitchFamily="18" charset="0"/>
                        <a:ea typeface="Cambria Math" panose="02040503050406030204" pitchFamily="18" charset="0"/>
                      </a:rPr>
                      <m:t> </m:t>
                    </m:r>
                    <m:r>
                      <m:rPr>
                        <m:nor/>
                      </m:rPr>
                      <a:rPr lang="en-CA" sz="1600" b="0" i="0">
                        <a:latin typeface="Cambria Math" panose="02040503050406030204" pitchFamily="18" charset="0"/>
                        <a:ea typeface="Cambria Math" panose="02040503050406030204" pitchFamily="18" charset="0"/>
                      </a:rPr>
                      <m:t>at</m:t>
                    </m:r>
                    <m:r>
                      <m:rPr>
                        <m:nor/>
                      </m:rPr>
                      <a:rPr lang="en-CA" sz="1600" b="0" i="0">
                        <a:latin typeface="Cambria Math" panose="02040503050406030204" pitchFamily="18" charset="0"/>
                        <a:ea typeface="Cambria Math" panose="02040503050406030204" pitchFamily="18" charset="0"/>
                      </a:rPr>
                      <m:t> </m:t>
                    </m:r>
                    <m:r>
                      <m:rPr>
                        <m:nor/>
                      </m:rPr>
                      <a:rPr lang="en-CA" sz="1600" b="0" i="0">
                        <a:latin typeface="Cambria Math" panose="02040503050406030204" pitchFamily="18" charset="0"/>
                        <a:ea typeface="Cambria Math" panose="02040503050406030204" pitchFamily="18" charset="0"/>
                      </a:rPr>
                      <m:t>every</m:t>
                    </m:r>
                    <m:r>
                      <m:rPr>
                        <m:nor/>
                      </m:rPr>
                      <a:rPr lang="en-CA" sz="1600" b="0" i="0">
                        <a:latin typeface="Cambria Math" panose="02040503050406030204" pitchFamily="18" charset="0"/>
                        <a:ea typeface="Cambria Math" panose="02040503050406030204" pitchFamily="18" charset="0"/>
                      </a:rPr>
                      <m:t> </m:t>
                    </m:r>
                    <m:r>
                      <m:rPr>
                        <m:nor/>
                      </m:rPr>
                      <a:rPr lang="en-CA" sz="1600" b="0" i="0">
                        <a:latin typeface="Cambria Math" panose="02040503050406030204" pitchFamily="18" charset="0"/>
                        <a:ea typeface="Cambria Math" panose="02040503050406030204" pitchFamily="18" charset="0"/>
                      </a:rPr>
                      <m:t>site</m:t>
                    </m:r>
                    <m:r>
                      <m:rPr>
                        <m:nor/>
                      </m:rPr>
                      <a:rPr lang="en-CA" sz="1600" b="0" i="0">
                        <a:latin typeface="Cambria Math" panose="02040503050406030204" pitchFamily="18" charset="0"/>
                        <a:ea typeface="Cambria Math" panose="02040503050406030204" pitchFamily="18" charset="0"/>
                      </a:rPr>
                      <m:t> </m:t>
                    </m:r>
                    <m:r>
                      <a:rPr lang="en-CA" sz="1600" b="0" i="1">
                        <a:latin typeface="Cambria Math" panose="02040503050406030204" pitchFamily="18" charset="0"/>
                        <a:ea typeface="Cambria Math" panose="02040503050406030204" pitchFamily="18" charset="0"/>
                      </a:rPr>
                      <m:t>𝑡</m:t>
                    </m:r>
                    <m:r>
                      <m:rPr>
                        <m:nor/>
                      </m:rPr>
                      <a:rPr lang="en-CA" sz="1600" b="0" i="0">
                        <a:latin typeface="Cambria Math" panose="02040503050406030204" pitchFamily="18" charset="0"/>
                        <a:ea typeface="Cambria Math" panose="02040503050406030204" pitchFamily="18" charset="0"/>
                      </a:rPr>
                      <m:t> </m:t>
                    </m:r>
                    <m:r>
                      <m:rPr>
                        <m:nor/>
                      </m:rPr>
                      <a:rPr lang="en-CA" sz="1600" b="0" i="0">
                        <a:latin typeface="Cambria Math" panose="02040503050406030204" pitchFamily="18" charset="0"/>
                        <a:ea typeface="Cambria Math" panose="02040503050406030204" pitchFamily="18" charset="0"/>
                      </a:rPr>
                      <m:t>where</m:t>
                    </m:r>
                    <m:r>
                      <m:rPr>
                        <m:nor/>
                      </m:rPr>
                      <a:rPr lang="en-CA" sz="1600" b="0" i="0">
                        <a:latin typeface="Cambria Math" panose="02040503050406030204" pitchFamily="18" charset="0"/>
                        <a:ea typeface="Cambria Math" panose="02040503050406030204" pitchFamily="18" charset="0"/>
                      </a:rPr>
                      <m:t> </m:t>
                    </m:r>
                    <m:sSub>
                      <m:sSubPr>
                        <m:ctrlPr>
                          <a:rPr lang="en-CA" sz="1600" b="0" i="1">
                            <a:latin typeface="Cambria Math" panose="02040503050406030204" pitchFamily="18" charset="0"/>
                            <a:ea typeface="Cambria Math" panose="02040503050406030204" pitchFamily="18" charset="0"/>
                          </a:rPr>
                        </m:ctrlPr>
                      </m:sSubPr>
                      <m:e>
                        <m:r>
                          <a:rPr lang="en-CA" sz="1600" b="0" i="1">
                            <a:latin typeface="Cambria Math" panose="02040503050406030204" pitchFamily="18" charset="0"/>
                            <a:ea typeface="Cambria Math" panose="02040503050406030204" pitchFamily="18" charset="0"/>
                          </a:rPr>
                          <m:t>𝑇</m:t>
                        </m:r>
                      </m:e>
                      <m:sub>
                        <m:r>
                          <a:rPr lang="en-CA" sz="1600" b="0" i="1">
                            <a:latin typeface="Cambria Math" panose="02040503050406030204" pitchFamily="18" charset="0"/>
                            <a:ea typeface="Cambria Math" panose="02040503050406030204" pitchFamily="18" charset="0"/>
                          </a:rPr>
                          <m:t>𝑖</m:t>
                        </m:r>
                      </m:sub>
                    </m:sSub>
                    <m:r>
                      <m:rPr>
                        <m:nor/>
                      </m:rPr>
                      <a:rPr lang="en-CA" sz="1600" b="0" i="0">
                        <a:latin typeface="Cambria Math" panose="02040503050406030204" pitchFamily="18" charset="0"/>
                        <a:ea typeface="Cambria Math" panose="02040503050406030204" pitchFamily="18" charset="0"/>
                      </a:rPr>
                      <m:t> </m:t>
                    </m:r>
                    <m:r>
                      <m:rPr>
                        <m:nor/>
                      </m:rPr>
                      <a:rPr lang="en-CA" sz="1600" b="0" i="0">
                        <a:latin typeface="Cambria Math" panose="02040503050406030204" pitchFamily="18" charset="0"/>
                        <a:ea typeface="Cambria Math" panose="02040503050406030204" pitchFamily="18" charset="0"/>
                      </a:rPr>
                      <m:t>and</m:t>
                    </m:r>
                    <m:r>
                      <m:rPr>
                        <m:nor/>
                      </m:rPr>
                      <a:rPr lang="en-CA" sz="1600" b="0" i="0">
                        <a:latin typeface="Cambria Math" panose="02040503050406030204" pitchFamily="18" charset="0"/>
                        <a:ea typeface="Cambria Math" panose="02040503050406030204" pitchFamily="18" charset="0"/>
                      </a:rPr>
                      <m:t> </m:t>
                    </m:r>
                    <m:sSub>
                      <m:sSubPr>
                        <m:ctrlPr>
                          <a:rPr lang="en-CA" sz="1600" b="0" i="1">
                            <a:latin typeface="Cambria Math" panose="02040503050406030204" pitchFamily="18" charset="0"/>
                            <a:ea typeface="Cambria Math" panose="02040503050406030204" pitchFamily="18" charset="0"/>
                          </a:rPr>
                        </m:ctrlPr>
                      </m:sSubPr>
                      <m:e>
                        <m:r>
                          <a:rPr lang="en-CA" sz="1600" b="0" i="1">
                            <a:latin typeface="Cambria Math" panose="02040503050406030204" pitchFamily="18" charset="0"/>
                            <a:ea typeface="Cambria Math" panose="02040503050406030204" pitchFamily="18" charset="0"/>
                          </a:rPr>
                          <m:t>𝑇</m:t>
                        </m:r>
                      </m:e>
                      <m:sub>
                        <m:r>
                          <a:rPr lang="en-CA" sz="1600" b="0" i="1">
                            <a:latin typeface="Cambria Math" panose="02040503050406030204" pitchFamily="18" charset="0"/>
                            <a:ea typeface="Cambria Math" panose="02040503050406030204" pitchFamily="18" charset="0"/>
                          </a:rPr>
                          <m:t>𝑗</m:t>
                        </m:r>
                      </m:sub>
                    </m:sSub>
                    <m:r>
                      <m:rPr>
                        <m:nor/>
                      </m:rPr>
                      <a:rPr lang="en-CA" sz="1600" b="0" i="0">
                        <a:latin typeface="Cambria Math" panose="02040503050406030204" pitchFamily="18" charset="0"/>
                        <a:ea typeface="Cambria Math" panose="02040503050406030204" pitchFamily="18" charset="0"/>
                      </a:rPr>
                      <m:t> </m:t>
                    </m:r>
                    <m:r>
                      <m:rPr>
                        <m:nor/>
                      </m:rPr>
                      <a:rPr lang="en-CA" sz="1600" b="0" i="0">
                        <a:latin typeface="Cambria Math" panose="02040503050406030204" pitchFamily="18" charset="0"/>
                        <a:ea typeface="Cambria Math" panose="02040503050406030204" pitchFamily="18" charset="0"/>
                      </a:rPr>
                      <m:t>execute</m:t>
                    </m:r>
                    <m:r>
                      <m:rPr>
                        <m:nor/>
                      </m:rPr>
                      <a:rPr lang="en-CA" sz="1600" b="0" i="0">
                        <a:latin typeface="Cambria Math" panose="02040503050406030204" pitchFamily="18" charset="0"/>
                        <a:ea typeface="Cambria Math" panose="02040503050406030204" pitchFamily="18" charset="0"/>
                      </a:rPr>
                      <m:t> </m:t>
                    </m:r>
                    <m:r>
                      <m:rPr>
                        <m:nor/>
                      </m:rPr>
                      <a:rPr lang="en-CA" sz="1600" b="0" i="0">
                        <a:latin typeface="Cambria Math" panose="02040503050406030204" pitchFamily="18" charset="0"/>
                        <a:ea typeface="Cambria Math" panose="02040503050406030204" pitchFamily="18" charset="0"/>
                      </a:rPr>
                      <m:t>together</m:t>
                    </m:r>
                  </m:oMath>
                </a14:m>
                <a:endParaRPr lang="en-US" sz="1600" dirty="0"/>
              </a:p>
              <a:p>
                <a:pPr marL="800100" lvl="1" indent="-342900">
                  <a:buSzPct val="90000"/>
                  <a:buFont typeface="+mj-lt"/>
                  <a:buAutoNum type="arabicParenR"/>
                </a:pPr>
                <a:r>
                  <a:rPr lang="en-CA" sz="1600" dirty="0"/>
                  <a:t> </a:t>
                </a:r>
                <a14:m>
                  <m:oMath xmlns:m="http://schemas.openxmlformats.org/officeDocument/2006/math">
                    <m:r>
                      <a:rPr lang="en-CA" sz="1600" i="1">
                        <a:latin typeface="Cambria Math" panose="02040503050406030204" pitchFamily="18" charset="0"/>
                      </a:rPr>
                      <m:t>𝑑𝑒𝑝𝑒𝑛𝑑𝑒𝑛𝑡</m:t>
                    </m:r>
                    <m:r>
                      <a:rPr lang="en-CA" sz="1600" i="1">
                        <a:latin typeface="Cambria Math" panose="02040503050406030204" pitchFamily="18" charset="0"/>
                      </a:rPr>
                      <m:t>(</m:t>
                    </m:r>
                    <m:sSub>
                      <m:sSubPr>
                        <m:ctrlPr>
                          <a:rPr lang="en-CA" sz="1600" i="1">
                            <a:latin typeface="Cambria Math" panose="02040503050406030204" pitchFamily="18" charset="0"/>
                          </a:rPr>
                        </m:ctrlPr>
                      </m:sSubPr>
                      <m:e>
                        <m:r>
                          <a:rPr lang="en-CA" sz="1600" i="1">
                            <a:latin typeface="Cambria Math" panose="02040503050406030204" pitchFamily="18" charset="0"/>
                          </a:rPr>
                          <m:t>𝑇</m:t>
                        </m:r>
                      </m:e>
                      <m:sub>
                        <m:r>
                          <a:rPr lang="en-CA" sz="1600" i="1">
                            <a:latin typeface="Cambria Math" panose="02040503050406030204" pitchFamily="18" charset="0"/>
                          </a:rPr>
                          <m:t>𝑖</m:t>
                        </m:r>
                      </m:sub>
                    </m:sSub>
                    <m:r>
                      <a:rPr lang="en-CA" sz="1600" i="1">
                        <a:latin typeface="Cambria Math" panose="02040503050406030204" pitchFamily="18" charset="0"/>
                      </a:rPr>
                      <m:t>,</m:t>
                    </m:r>
                    <m:sSub>
                      <m:sSubPr>
                        <m:ctrlPr>
                          <a:rPr lang="en-CA" sz="1600" i="1">
                            <a:latin typeface="Cambria Math" panose="02040503050406030204" pitchFamily="18" charset="0"/>
                          </a:rPr>
                        </m:ctrlPr>
                      </m:sSubPr>
                      <m:e>
                        <m:r>
                          <a:rPr lang="en-CA" sz="1600" i="1">
                            <a:latin typeface="Cambria Math" panose="02040503050406030204" pitchFamily="18" charset="0"/>
                          </a:rPr>
                          <m:t>𝑇</m:t>
                        </m:r>
                      </m:e>
                      <m:sub>
                        <m:r>
                          <a:rPr lang="en-CA" sz="1600" i="1">
                            <a:latin typeface="Cambria Math" panose="02040503050406030204" pitchFamily="18" charset="0"/>
                          </a:rPr>
                          <m:t>𝑗</m:t>
                        </m:r>
                      </m:sub>
                    </m:sSub>
                    <m:r>
                      <a:rPr lang="en-CA" sz="1600" b="0" i="1">
                        <a:latin typeface="Cambria Math" panose="02040503050406030204" pitchFamily="18" charset="0"/>
                      </a:rPr>
                      <m:t>)</m:t>
                    </m:r>
                    <m:r>
                      <a:rPr lang="en-CA" sz="1600" i="1">
                        <a:latin typeface="Cambria Math" panose="02040503050406030204" pitchFamily="18" charset="0"/>
                        <a:ea typeface="Cambria Math" panose="02040503050406030204" pitchFamily="18" charset="0"/>
                      </a:rPr>
                      <m:t>∧</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𝑡𝑠</m:t>
                        </m:r>
                      </m:e>
                      <m:sub>
                        <m:r>
                          <a:rPr lang="en-CA" sz="1600" b="0" i="1">
                            <a:latin typeface="Cambria Math" panose="02040503050406030204" pitchFamily="18" charset="0"/>
                            <a:ea typeface="Cambria Math" panose="02040503050406030204" pitchFamily="18" charset="0"/>
                          </a:rPr>
                          <m:t>𝑐</m:t>
                        </m:r>
                      </m:sub>
                    </m:sSub>
                    <m:d>
                      <m:dPr>
                        <m:ctrlPr>
                          <a:rPr lang="en-CA" sz="1600" i="1">
                            <a:latin typeface="Cambria Math" panose="02040503050406030204" pitchFamily="18" charset="0"/>
                            <a:ea typeface="Cambria Math" panose="02040503050406030204" pitchFamily="18" charset="0"/>
                          </a:rPr>
                        </m:ctrlPr>
                      </m:dPr>
                      <m:e>
                        <m:sSubSup>
                          <m:sSubSupPr>
                            <m:ctrlPr>
                              <a:rPr lang="en-CA" sz="1600" i="1">
                                <a:latin typeface="Cambria Math" panose="02040503050406030204" pitchFamily="18" charset="0"/>
                                <a:ea typeface="Cambria Math" panose="02040503050406030204" pitchFamily="18" charset="0"/>
                              </a:rPr>
                            </m:ctrlPr>
                          </m:sSubSup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𝑖</m:t>
                            </m:r>
                          </m:sub>
                          <m:sup>
                            <m:r>
                              <a:rPr lang="en-CA" sz="1600" i="1">
                                <a:latin typeface="Cambria Math" panose="02040503050406030204" pitchFamily="18" charset="0"/>
                                <a:ea typeface="Cambria Math" panose="02040503050406030204" pitchFamily="18" charset="0"/>
                              </a:rPr>
                              <m:t>𝑠</m:t>
                            </m:r>
                          </m:sup>
                        </m:sSubSup>
                      </m:e>
                    </m:d>
                    <m:r>
                      <a:rPr lang="en-CA" sz="1600" i="1">
                        <a:latin typeface="Cambria Math" panose="02040503050406030204" pitchFamily="18" charset="0"/>
                        <a:ea typeface="Cambria Math" panose="02040503050406030204" pitchFamily="18" charset="0"/>
                      </a:rPr>
                      <m:t>&lt;</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𝑡𝑠</m:t>
                        </m:r>
                      </m:e>
                      <m:sub>
                        <m:r>
                          <a:rPr lang="en-CA" sz="1600" i="1">
                            <a:latin typeface="Cambria Math" panose="02040503050406030204" pitchFamily="18" charset="0"/>
                            <a:ea typeface="Cambria Math" panose="02040503050406030204" pitchFamily="18" charset="0"/>
                          </a:rPr>
                          <m:t>𝑐</m:t>
                        </m:r>
                      </m:sub>
                    </m:sSub>
                    <m:d>
                      <m:dPr>
                        <m:ctrlPr>
                          <a:rPr lang="en-CA" sz="1600" i="1">
                            <a:latin typeface="Cambria Math" panose="02040503050406030204" pitchFamily="18" charset="0"/>
                            <a:ea typeface="Cambria Math" panose="02040503050406030204" pitchFamily="18" charset="0"/>
                          </a:rPr>
                        </m:ctrlPr>
                      </m:dPr>
                      <m:e>
                        <m:sSubSup>
                          <m:sSubSupPr>
                            <m:ctrlPr>
                              <a:rPr lang="en-CA" sz="1600" i="1">
                                <a:latin typeface="Cambria Math" panose="02040503050406030204" pitchFamily="18" charset="0"/>
                                <a:ea typeface="Cambria Math" panose="02040503050406030204" pitchFamily="18" charset="0"/>
                              </a:rPr>
                            </m:ctrlPr>
                          </m:sSubSup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𝑗</m:t>
                            </m:r>
                          </m:sub>
                          <m:sup>
                            <m:r>
                              <a:rPr lang="en-CA" sz="1600" i="1">
                                <a:latin typeface="Cambria Math" panose="02040503050406030204" pitchFamily="18" charset="0"/>
                                <a:ea typeface="Cambria Math" panose="02040503050406030204" pitchFamily="18" charset="0"/>
                              </a:rPr>
                              <m:t>𝑠</m:t>
                            </m:r>
                          </m:sup>
                        </m:sSubSup>
                      </m:e>
                    </m:d>
                    <m:r>
                      <a:rPr lang="en-CA" sz="1600" i="1">
                        <a:latin typeface="Cambria Math" panose="02040503050406030204" pitchFamily="18" charset="0"/>
                        <a:ea typeface="Cambria Math" panose="02040503050406030204" pitchFamily="18" charset="0"/>
                      </a:rPr>
                      <m:t>⟹</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𝑡𝑠</m:t>
                        </m:r>
                      </m:e>
                      <m:sub>
                        <m:r>
                          <a:rPr lang="en-CA" sz="1600" b="0" i="1">
                            <a:latin typeface="Cambria Math" panose="02040503050406030204" pitchFamily="18" charset="0"/>
                            <a:ea typeface="Cambria Math" panose="02040503050406030204" pitchFamily="18" charset="0"/>
                          </a:rPr>
                          <m:t>𝑐</m:t>
                        </m:r>
                      </m:sub>
                    </m:sSub>
                    <m:d>
                      <m:dPr>
                        <m:ctrlPr>
                          <a:rPr lang="en-CA" sz="1600" i="1">
                            <a:latin typeface="Cambria Math" panose="02040503050406030204" pitchFamily="18" charset="0"/>
                            <a:ea typeface="Cambria Math" panose="02040503050406030204" pitchFamily="18" charset="0"/>
                          </a:rPr>
                        </m:ctrlPr>
                      </m:dPr>
                      <m:e>
                        <m:sSubSup>
                          <m:sSubSupPr>
                            <m:ctrlPr>
                              <a:rPr lang="en-CA" sz="1600" i="1">
                                <a:latin typeface="Cambria Math" panose="02040503050406030204" pitchFamily="18" charset="0"/>
                                <a:ea typeface="Cambria Math" panose="02040503050406030204" pitchFamily="18" charset="0"/>
                              </a:rPr>
                            </m:ctrlPr>
                          </m:sSubSup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𝑖</m:t>
                            </m:r>
                          </m:sub>
                          <m:sup>
                            <m:r>
                              <a:rPr lang="en-CA" sz="1600" i="1">
                                <a:latin typeface="Cambria Math" panose="02040503050406030204" pitchFamily="18" charset="0"/>
                                <a:ea typeface="Cambria Math" panose="02040503050406030204" pitchFamily="18" charset="0"/>
                              </a:rPr>
                              <m:t>𝑡</m:t>
                            </m:r>
                          </m:sup>
                        </m:sSubSup>
                      </m:e>
                    </m:d>
                    <m:r>
                      <a:rPr lang="en-CA" sz="1600" i="1">
                        <a:latin typeface="Cambria Math" panose="02040503050406030204" pitchFamily="18" charset="0"/>
                        <a:ea typeface="Cambria Math" panose="02040503050406030204" pitchFamily="18" charset="0"/>
                      </a:rPr>
                      <m:t>&lt;</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𝑡𝑠</m:t>
                        </m:r>
                      </m:e>
                      <m:sub>
                        <m:r>
                          <a:rPr lang="en-CA" sz="1600" b="0" i="1">
                            <a:latin typeface="Cambria Math" panose="02040503050406030204" pitchFamily="18" charset="0"/>
                            <a:ea typeface="Cambria Math" panose="02040503050406030204" pitchFamily="18" charset="0"/>
                          </a:rPr>
                          <m:t>𝑏</m:t>
                        </m:r>
                      </m:sub>
                    </m:sSub>
                    <m:d>
                      <m:dPr>
                        <m:ctrlPr>
                          <a:rPr lang="en-CA" sz="1600" i="1">
                            <a:latin typeface="Cambria Math" panose="02040503050406030204" pitchFamily="18" charset="0"/>
                            <a:ea typeface="Cambria Math" panose="02040503050406030204" pitchFamily="18" charset="0"/>
                          </a:rPr>
                        </m:ctrlPr>
                      </m:dPr>
                      <m:e>
                        <m:sSubSup>
                          <m:sSubSupPr>
                            <m:ctrlPr>
                              <a:rPr lang="en-CA" sz="1600" i="1">
                                <a:latin typeface="Cambria Math" panose="02040503050406030204" pitchFamily="18" charset="0"/>
                                <a:ea typeface="Cambria Math" panose="02040503050406030204" pitchFamily="18" charset="0"/>
                              </a:rPr>
                            </m:ctrlPr>
                          </m:sSubSup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𝑗</m:t>
                            </m:r>
                          </m:sub>
                          <m:sup>
                            <m:r>
                              <a:rPr lang="en-CA" sz="1600" i="1">
                                <a:latin typeface="Cambria Math" panose="02040503050406030204" pitchFamily="18" charset="0"/>
                                <a:ea typeface="Cambria Math" panose="02040503050406030204" pitchFamily="18" charset="0"/>
                              </a:rPr>
                              <m:t>𝑡</m:t>
                            </m:r>
                          </m:sup>
                        </m:sSubSup>
                      </m:e>
                    </m:d>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at</m:t>
                    </m:r>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every</m:t>
                    </m:r>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site</m:t>
                    </m:r>
                    <m:r>
                      <m:rPr>
                        <m:nor/>
                      </m:rPr>
                      <a:rPr lang="en-CA" sz="1600">
                        <a:latin typeface="Cambria Math" panose="02040503050406030204" pitchFamily="18" charset="0"/>
                        <a:ea typeface="Cambria Math" panose="02040503050406030204" pitchFamily="18" charset="0"/>
                      </a:rPr>
                      <m:t> </m:t>
                    </m:r>
                    <m:r>
                      <a:rPr lang="en-CA" sz="1600" i="1">
                        <a:latin typeface="Cambria Math" panose="02040503050406030204" pitchFamily="18" charset="0"/>
                        <a:ea typeface="Cambria Math" panose="02040503050406030204" pitchFamily="18" charset="0"/>
                      </a:rPr>
                      <m:t>𝑡</m:t>
                    </m:r>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where</m:t>
                    </m:r>
                    <m:r>
                      <m:rPr>
                        <m:nor/>
                      </m:rPr>
                      <a:rPr lang="en-CA" sz="1600">
                        <a:latin typeface="Cambria Math" panose="02040503050406030204" pitchFamily="18" charset="0"/>
                        <a:ea typeface="Cambria Math" panose="02040503050406030204" pitchFamily="18" charset="0"/>
                      </a:rPr>
                      <m:t> </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𝑖</m:t>
                        </m:r>
                      </m:sub>
                    </m:sSub>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and</m:t>
                    </m:r>
                    <m:r>
                      <m:rPr>
                        <m:nor/>
                      </m:rPr>
                      <a:rPr lang="en-CA" sz="1600">
                        <a:latin typeface="Cambria Math" panose="02040503050406030204" pitchFamily="18" charset="0"/>
                        <a:ea typeface="Cambria Math" panose="02040503050406030204" pitchFamily="18" charset="0"/>
                      </a:rPr>
                      <m:t> </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𝑗</m:t>
                        </m:r>
                      </m:sub>
                    </m:sSub>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execute</m:t>
                    </m:r>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together</m:t>
                    </m:r>
                  </m:oMath>
                </a14:m>
                <a:endParaRPr lang="en-US" sz="1600" dirty="0"/>
              </a:p>
              <a:p>
                <a:pPr marL="800100" lvl="1" indent="-342900">
                  <a:buSzPct val="90000"/>
                  <a:buFont typeface="+mj-lt"/>
                  <a:buAutoNum type="arabicParenR"/>
                </a:pPr>
                <a:r>
                  <a:rPr lang="en-CA" sz="1600" dirty="0">
                    <a:ea typeface="Cambria Math" panose="02040503050406030204" pitchFamily="18" charset="0"/>
                  </a:rPr>
                  <a:t> </a:t>
                </a:r>
                <a14:m>
                  <m:oMath xmlns:m="http://schemas.openxmlformats.org/officeDocument/2006/math">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𝑡𝑠</m:t>
                        </m:r>
                      </m:e>
                      <m:sub>
                        <m:r>
                          <a:rPr lang="en-CA" sz="1600" b="0" i="1">
                            <a:latin typeface="Cambria Math" panose="02040503050406030204" pitchFamily="18" charset="0"/>
                            <a:ea typeface="Cambria Math" panose="02040503050406030204" pitchFamily="18" charset="0"/>
                          </a:rPr>
                          <m:t>𝑐</m:t>
                        </m:r>
                      </m:sub>
                    </m:sSub>
                    <m:d>
                      <m:dPr>
                        <m:ctrlPr>
                          <a:rPr lang="en-CA" sz="1600" i="1">
                            <a:latin typeface="Cambria Math" panose="02040503050406030204" pitchFamily="18" charset="0"/>
                            <a:ea typeface="Cambria Math" panose="02040503050406030204" pitchFamily="18" charset="0"/>
                          </a:rPr>
                        </m:ctrlPr>
                      </m:dPr>
                      <m:e>
                        <m:sSubSup>
                          <m:sSubSupPr>
                            <m:ctrlPr>
                              <a:rPr lang="en-CA" sz="1600" i="1">
                                <a:latin typeface="Cambria Math" panose="02040503050406030204" pitchFamily="18" charset="0"/>
                                <a:ea typeface="Cambria Math" panose="02040503050406030204" pitchFamily="18" charset="0"/>
                              </a:rPr>
                            </m:ctrlPr>
                          </m:sSubSup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𝑖</m:t>
                            </m:r>
                          </m:sub>
                          <m:sup>
                            <m:r>
                              <a:rPr lang="en-CA" sz="1600" i="1">
                                <a:latin typeface="Cambria Math" panose="02040503050406030204" pitchFamily="18" charset="0"/>
                                <a:ea typeface="Cambria Math" panose="02040503050406030204" pitchFamily="18" charset="0"/>
                              </a:rPr>
                              <m:t>𝑠</m:t>
                            </m:r>
                          </m:sup>
                        </m:sSubSup>
                      </m:e>
                    </m:d>
                    <m:r>
                      <a:rPr lang="en-CA" sz="1600" i="1">
                        <a:latin typeface="Cambria Math" panose="02040503050406030204" pitchFamily="18" charset="0"/>
                        <a:ea typeface="Cambria Math" panose="02040503050406030204" pitchFamily="18" charset="0"/>
                      </a:rPr>
                      <m:t>&lt;</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𝑡𝑠</m:t>
                        </m:r>
                      </m:e>
                      <m:sub>
                        <m:r>
                          <a:rPr lang="en-CA" sz="1600" i="1">
                            <a:latin typeface="Cambria Math" panose="02040503050406030204" pitchFamily="18" charset="0"/>
                            <a:ea typeface="Cambria Math" panose="02040503050406030204" pitchFamily="18" charset="0"/>
                          </a:rPr>
                          <m:t>𝑐</m:t>
                        </m:r>
                      </m:sub>
                    </m:sSub>
                    <m:d>
                      <m:dPr>
                        <m:ctrlPr>
                          <a:rPr lang="en-CA" sz="1600" i="1">
                            <a:latin typeface="Cambria Math" panose="02040503050406030204" pitchFamily="18" charset="0"/>
                            <a:ea typeface="Cambria Math" panose="02040503050406030204" pitchFamily="18" charset="0"/>
                          </a:rPr>
                        </m:ctrlPr>
                      </m:dPr>
                      <m:e>
                        <m:sSubSup>
                          <m:sSubSupPr>
                            <m:ctrlPr>
                              <a:rPr lang="en-CA" sz="1600" i="1">
                                <a:latin typeface="Cambria Math" panose="02040503050406030204" pitchFamily="18" charset="0"/>
                                <a:ea typeface="Cambria Math" panose="02040503050406030204" pitchFamily="18" charset="0"/>
                              </a:rPr>
                            </m:ctrlPr>
                          </m:sSubSup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𝑗</m:t>
                            </m:r>
                          </m:sub>
                          <m:sup>
                            <m:r>
                              <a:rPr lang="en-CA" sz="1600" i="1">
                                <a:latin typeface="Cambria Math" panose="02040503050406030204" pitchFamily="18" charset="0"/>
                                <a:ea typeface="Cambria Math" panose="02040503050406030204" pitchFamily="18" charset="0"/>
                              </a:rPr>
                              <m:t>𝑠</m:t>
                            </m:r>
                          </m:sup>
                        </m:sSubSup>
                      </m:e>
                    </m:d>
                    <m:r>
                      <a:rPr lang="en-CA" sz="1600" i="1">
                        <a:latin typeface="Cambria Math" panose="02040503050406030204" pitchFamily="18" charset="0"/>
                        <a:ea typeface="Cambria Math" panose="02040503050406030204" pitchFamily="18" charset="0"/>
                      </a:rPr>
                      <m:t>⟹</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𝑡𝑠</m:t>
                        </m:r>
                      </m:e>
                      <m:sub>
                        <m:r>
                          <a:rPr lang="en-CA" sz="1600" b="0" i="1">
                            <a:latin typeface="Cambria Math" panose="02040503050406030204" pitchFamily="18" charset="0"/>
                            <a:ea typeface="Cambria Math" panose="02040503050406030204" pitchFamily="18" charset="0"/>
                          </a:rPr>
                          <m:t>𝑐</m:t>
                        </m:r>
                      </m:sub>
                    </m:sSub>
                    <m:d>
                      <m:dPr>
                        <m:ctrlPr>
                          <a:rPr lang="en-CA" sz="1600" i="1">
                            <a:latin typeface="Cambria Math" panose="02040503050406030204" pitchFamily="18" charset="0"/>
                            <a:ea typeface="Cambria Math" panose="02040503050406030204" pitchFamily="18" charset="0"/>
                          </a:rPr>
                        </m:ctrlPr>
                      </m:dPr>
                      <m:e>
                        <m:sSubSup>
                          <m:sSubSupPr>
                            <m:ctrlPr>
                              <a:rPr lang="en-CA" sz="1600" i="1">
                                <a:latin typeface="Cambria Math" panose="02040503050406030204" pitchFamily="18" charset="0"/>
                                <a:ea typeface="Cambria Math" panose="02040503050406030204" pitchFamily="18" charset="0"/>
                              </a:rPr>
                            </m:ctrlPr>
                          </m:sSubSup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𝑖</m:t>
                            </m:r>
                          </m:sub>
                          <m:sup>
                            <m:r>
                              <a:rPr lang="en-CA" sz="1600" i="1">
                                <a:latin typeface="Cambria Math" panose="02040503050406030204" pitchFamily="18" charset="0"/>
                                <a:ea typeface="Cambria Math" panose="02040503050406030204" pitchFamily="18" charset="0"/>
                              </a:rPr>
                              <m:t>𝑡</m:t>
                            </m:r>
                          </m:sup>
                        </m:sSubSup>
                      </m:e>
                    </m:d>
                    <m:r>
                      <a:rPr lang="en-CA" sz="1600" i="1">
                        <a:latin typeface="Cambria Math" panose="02040503050406030204" pitchFamily="18" charset="0"/>
                        <a:ea typeface="Cambria Math" panose="02040503050406030204" pitchFamily="18" charset="0"/>
                      </a:rPr>
                      <m:t>&lt;</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𝑡𝑠</m:t>
                        </m:r>
                      </m:e>
                      <m:sub>
                        <m:r>
                          <a:rPr lang="en-CA" sz="1600" b="0" i="1">
                            <a:latin typeface="Cambria Math" panose="02040503050406030204" pitchFamily="18" charset="0"/>
                            <a:ea typeface="Cambria Math" panose="02040503050406030204" pitchFamily="18" charset="0"/>
                          </a:rPr>
                          <m:t>𝑏</m:t>
                        </m:r>
                      </m:sub>
                    </m:sSub>
                    <m:d>
                      <m:dPr>
                        <m:ctrlPr>
                          <a:rPr lang="en-CA" sz="1600" i="1">
                            <a:latin typeface="Cambria Math" panose="02040503050406030204" pitchFamily="18" charset="0"/>
                            <a:ea typeface="Cambria Math" panose="02040503050406030204" pitchFamily="18" charset="0"/>
                          </a:rPr>
                        </m:ctrlPr>
                      </m:dPr>
                      <m:e>
                        <m:sSubSup>
                          <m:sSubSupPr>
                            <m:ctrlPr>
                              <a:rPr lang="en-CA" sz="1600" i="1">
                                <a:latin typeface="Cambria Math" panose="02040503050406030204" pitchFamily="18" charset="0"/>
                                <a:ea typeface="Cambria Math" panose="02040503050406030204" pitchFamily="18" charset="0"/>
                              </a:rPr>
                            </m:ctrlPr>
                          </m:sSubSup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𝑗</m:t>
                            </m:r>
                          </m:sub>
                          <m:sup>
                            <m:r>
                              <a:rPr lang="en-CA" sz="1600" i="1">
                                <a:latin typeface="Cambria Math" panose="02040503050406030204" pitchFamily="18" charset="0"/>
                                <a:ea typeface="Cambria Math" panose="02040503050406030204" pitchFamily="18" charset="0"/>
                              </a:rPr>
                              <m:t>𝑡</m:t>
                            </m:r>
                          </m:sup>
                        </m:sSubSup>
                      </m:e>
                    </m:d>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at</m:t>
                    </m:r>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every</m:t>
                    </m:r>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site</m:t>
                    </m:r>
                    <m:r>
                      <m:rPr>
                        <m:nor/>
                      </m:rPr>
                      <a:rPr lang="en-CA" sz="1600">
                        <a:latin typeface="Cambria Math" panose="02040503050406030204" pitchFamily="18" charset="0"/>
                        <a:ea typeface="Cambria Math" panose="02040503050406030204" pitchFamily="18" charset="0"/>
                      </a:rPr>
                      <m:t> </m:t>
                    </m:r>
                    <m:r>
                      <a:rPr lang="en-CA" sz="1600" i="1">
                        <a:latin typeface="Cambria Math" panose="02040503050406030204" pitchFamily="18" charset="0"/>
                        <a:ea typeface="Cambria Math" panose="02040503050406030204" pitchFamily="18" charset="0"/>
                      </a:rPr>
                      <m:t>𝑡</m:t>
                    </m:r>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where</m:t>
                    </m:r>
                    <m:r>
                      <m:rPr>
                        <m:nor/>
                      </m:rPr>
                      <a:rPr lang="en-CA" sz="1600">
                        <a:latin typeface="Cambria Math" panose="02040503050406030204" pitchFamily="18" charset="0"/>
                        <a:ea typeface="Cambria Math" panose="02040503050406030204" pitchFamily="18" charset="0"/>
                      </a:rPr>
                      <m:t> </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𝑖</m:t>
                        </m:r>
                      </m:sub>
                    </m:sSub>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and</m:t>
                    </m:r>
                    <m:r>
                      <m:rPr>
                        <m:nor/>
                      </m:rPr>
                      <a:rPr lang="en-CA" sz="1600">
                        <a:latin typeface="Cambria Math" panose="02040503050406030204" pitchFamily="18" charset="0"/>
                        <a:ea typeface="Cambria Math" panose="02040503050406030204" pitchFamily="18" charset="0"/>
                      </a:rPr>
                      <m:t> </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𝑇</m:t>
                        </m:r>
                      </m:e>
                      <m:sub>
                        <m:r>
                          <a:rPr lang="en-CA" sz="1600" i="1">
                            <a:latin typeface="Cambria Math" panose="02040503050406030204" pitchFamily="18" charset="0"/>
                            <a:ea typeface="Cambria Math" panose="02040503050406030204" pitchFamily="18" charset="0"/>
                          </a:rPr>
                          <m:t>𝑗</m:t>
                        </m:r>
                      </m:sub>
                    </m:sSub>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execute</m:t>
                    </m:r>
                    <m:r>
                      <m:rPr>
                        <m:nor/>
                      </m:rPr>
                      <a:rPr lang="en-CA" sz="1600">
                        <a:latin typeface="Cambria Math" panose="02040503050406030204" pitchFamily="18" charset="0"/>
                        <a:ea typeface="Cambria Math" panose="02040503050406030204" pitchFamily="18" charset="0"/>
                      </a:rPr>
                      <m:t> </m:t>
                    </m:r>
                    <m:r>
                      <m:rPr>
                        <m:nor/>
                      </m:rPr>
                      <a:rPr lang="en-CA" sz="1600">
                        <a:latin typeface="Cambria Math" panose="02040503050406030204" pitchFamily="18" charset="0"/>
                        <a:ea typeface="Cambria Math" panose="02040503050406030204" pitchFamily="18" charset="0"/>
                      </a:rPr>
                      <m:t>together</m:t>
                    </m:r>
                  </m:oMath>
                </a14:m>
                <a:endParaRPr lang="en-US" sz="1600" dirty="0"/>
              </a:p>
            </p:txBody>
          </p:sp>
        </mc:Choice>
        <mc:Fallback>
          <p:sp>
            <p:nvSpPr>
              <p:cNvPr id="3" name="Content Placeholder 2">
                <a:extLst>
                  <a:ext uri="{FF2B5EF4-FFF2-40B4-BE49-F238E27FC236}">
                    <a16:creationId xmlns:a16="http://schemas.microsoft.com/office/drawing/2014/main" id="{39F8939D-7996-BD48-9D9B-001EB4FDC878}"/>
                  </a:ext>
                </a:extLst>
              </p:cNvPr>
              <p:cNvSpPr>
                <a:spLocks noGrp="1" noRot="1" noChangeAspect="1" noMove="1" noResize="1" noEditPoints="1" noAdjustHandles="1" noChangeArrowheads="1" noChangeShapeType="1" noTextEdit="1"/>
              </p:cNvSpPr>
              <p:nvPr>
                <p:ph idx="1"/>
              </p:nvPr>
            </p:nvSpPr>
            <p:spPr>
              <a:xfrm>
                <a:off x="445931" y="1268760"/>
                <a:ext cx="8229600" cy="5040560"/>
              </a:xfrm>
              <a:blipFill>
                <a:blip r:embed="R29a7bb2493244e14"/>
                <a:stretch>
                  <a:fillRect t="-503" b="-125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1F7DE42-2305-3B4A-A04A-402DA5C5FCC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65A90E9-51F0-DB4E-B387-E0E5F4E92317}"/>
              </a:ext>
            </a:extLst>
          </p:cNvPr>
          <p:cNvSpPr>
            <a:spLocks noGrp="1"/>
          </p:cNvSpPr>
          <p:nvPr>
            <p:ph type="sldNum" sz="quarter" idx="4"/>
          </p:nvPr>
        </p:nvSpPr>
        <p:spPr/>
        <p:txBody>
          <a:bodyPr/>
          <a:lstStyle/>
          <a:p>
            <a:fld id="{FD96158B-4539-3C43-9DE5-94C547866200}" type="slidenum">
              <a:rPr lang="en-US"/>
              <a:t>36</a:t>
            </a:fld>
            <a:endParaRPr lang="en-US"/>
          </a:p>
        </p:txBody>
      </p:sp>
    </p:spTree>
    <p:extLst>
      <p:ext uri="{BB962C8B-B14F-4D97-AF65-F5344CB8AC3E}">
        <p14:creationId xmlns:p14="http://schemas.microsoft.com/office/powerpoint/2010/main" val="1157729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p:cNvSpPr>
            <a:spLocks noGrp="1" noChangeArrowheads="1"/>
          </p:cNvSpPr>
          <p:nvPr>
            <p:ph type="title"/>
          </p:nvPr>
        </p:nvSpPr>
        <p:spPr>
          <a:noFill/>
          <a:ln/>
        </p:spPr>
        <p:txBody>
          <a:bodyPr/>
          <a:lstStyle/>
          <a:p>
            <a:r>
              <a:rPr lang="en-US" dirty="0"/>
              <a:t>Scalability</a:t>
            </a:r>
          </a:p>
        </p:txBody>
      </p:sp>
      <p:sp>
        <p:nvSpPr>
          <p:cNvPr id="101379" name="Rectangle 1027"/>
          <p:cNvSpPr>
            <a:spLocks noGrp="1" noChangeArrowheads="1"/>
          </p:cNvSpPr>
          <p:nvPr>
            <p:ph idx="1"/>
          </p:nvPr>
        </p:nvSpPr>
        <p:spPr>
          <a:noFill/>
          <a:ln/>
        </p:spPr>
        <p:txBody>
          <a:bodyPr/>
          <a:lstStyle/>
          <a:p>
            <a:pPr>
              <a:lnSpc>
                <a:spcPct val="100000"/>
              </a:lnSpc>
              <a:spcBef>
                <a:spcPct val="100000"/>
              </a:spcBef>
            </a:pPr>
            <a:r>
              <a:rPr lang="en-US" dirty="0"/>
              <a:t>Issue is database scaling and workload scaling</a:t>
            </a:r>
          </a:p>
          <a:p>
            <a:pPr>
              <a:lnSpc>
                <a:spcPct val="100000"/>
              </a:lnSpc>
              <a:spcBef>
                <a:spcPct val="100000"/>
              </a:spcBef>
            </a:pPr>
            <a:r>
              <a:rPr lang="en-US" dirty="0"/>
              <a:t>Adding </a:t>
            </a:r>
            <a:r>
              <a:rPr lang="en-US" dirty="0">
                <a:solidFill>
                  <a:srgbClr val="0432FF"/>
                </a:solidFill>
              </a:rPr>
              <a:t>processing</a:t>
            </a:r>
            <a:r>
              <a:rPr lang="en-US" dirty="0"/>
              <a:t> and </a:t>
            </a:r>
            <a:r>
              <a:rPr lang="en-US" dirty="0">
                <a:solidFill>
                  <a:srgbClr val="0432FF"/>
                </a:solidFill>
              </a:rPr>
              <a:t>storage</a:t>
            </a:r>
            <a:r>
              <a:rPr lang="en-US" dirty="0"/>
              <a:t> power</a:t>
            </a:r>
          </a:p>
          <a:p>
            <a:pPr>
              <a:lnSpc>
                <a:spcPct val="100000"/>
              </a:lnSpc>
              <a:spcBef>
                <a:spcPct val="100000"/>
              </a:spcBef>
            </a:pPr>
            <a:r>
              <a:rPr lang="en-US" dirty="0"/>
              <a:t>Scale-out: add more servers</a:t>
            </a:r>
          </a:p>
          <a:p>
            <a:pPr lvl="1">
              <a:spcBef>
                <a:spcPct val="100000"/>
              </a:spcBef>
            </a:pPr>
            <a:r>
              <a:rPr lang="en-US" dirty="0"/>
              <a:t>Scale-up: increase the capacity of one server → has limits</a:t>
            </a:r>
          </a:p>
        </p:txBody>
      </p:sp>
      <p:sp>
        <p:nvSpPr>
          <p:cNvPr id="2" name="Footer Placeholder 1">
            <a:extLst>
              <a:ext uri="{FF2B5EF4-FFF2-40B4-BE49-F238E27FC236}">
                <a16:creationId xmlns:a16="http://schemas.microsoft.com/office/drawing/2014/main" id="{9B561D55-4090-E442-9166-8DA459ABE43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D36C400-2099-344F-933E-C40A1A8677BA}"/>
              </a:ext>
            </a:extLst>
          </p:cNvPr>
          <p:cNvSpPr>
            <a:spLocks noGrp="1"/>
          </p:cNvSpPr>
          <p:nvPr>
            <p:ph type="sldNum" sz="quarter" idx="4"/>
          </p:nvPr>
        </p:nvSpPr>
        <p:spPr/>
        <p:txBody>
          <a:bodyPr/>
          <a:lstStyle/>
          <a:p>
            <a:fld id="{FD96158B-4539-3C43-9DE5-94C547866200}" type="slidenum">
              <a:rPr lang="en-US"/>
              <a:t>29</a:t>
            </a:fld>
            <a:endParaRPr lang="en-US"/>
          </a:p>
        </p:txBody>
      </p:sp>
    </p:spTree>
    <p:extLst>
      <p:ext uri="{BB962C8B-B14F-4D97-AF65-F5344CB8AC3E}">
        <p14:creationId xmlns:p14="http://schemas.microsoft.com/office/powerpoint/2010/main" val="363775145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5F4F295-37D1-B846-B7A2-C040F0141BC6}"/>
                  </a:ext>
                </a:extLst>
              </p:cNvPr>
              <p:cNvSpPr>
                <a:spLocks noGrp="1"/>
              </p:cNvSpPr>
              <p:nvPr>
                <p:ph type="title"/>
              </p:nvPr>
            </p:nvSpPr>
            <p:spPr/>
            <p:txBody>
              <a:bodyPr/>
              <a:lstStyle/>
              <a:p>
                <a:r>
                  <a:rPr lang="en-US" dirty="0"/>
                  <a:t>Distributed CC with SI – Executing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𝑇</m:t>
                        </m:r>
                      </m:e>
                      <m:sub>
                        <m:r>
                          <a:rPr lang="en-CA" i="1">
                            <a:latin typeface="Cambria Math" panose="02040503050406030204" pitchFamily="18" charset="0"/>
                          </a:rPr>
                          <m:t>𝑖</m:t>
                        </m:r>
                      </m:sub>
                    </m:sSub>
                  </m:oMath>
                </a14:m>
                <a:r>
                  <a:rPr lang="en-US" dirty="0"/>
                  <a:t> </a:t>
                </a:r>
              </a:p>
            </p:txBody>
          </p:sp>
        </mc:Choice>
        <mc:Fallback xmlns="">
          <p:sp>
            <p:nvSpPr>
              <p:cNvPr id="2" name="Title 1">
                <a:extLst>
                  <a:ext uri="{FF2B5EF4-FFF2-40B4-BE49-F238E27FC236}">
                    <a16:creationId xmlns:a16="http://schemas.microsoft.com/office/drawing/2014/main" id="{95F4F295-37D1-B846-B7A2-C040F0141BC6}"/>
                  </a:ext>
                </a:extLst>
              </p:cNvPr>
              <p:cNvSpPr>
                <a:spLocks noGrp="1" noRot="1" noChangeAspect="1" noMove="1" noResize="1" noEditPoints="1" noAdjustHandles="1" noChangeArrowheads="1" noChangeShapeType="1" noTextEdit="1"/>
              </p:cNvSpPr>
              <p:nvPr>
                <p:ph type="title"/>
              </p:nvPr>
            </p:nvSpPr>
            <p:spPr>
              <a:blipFill>
                <a:blip r:embed="R32c360e4825a486c"/>
                <a:stretch>
                  <a:fillRect l="-2315" t="-769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693D0EF-5573-5348-8584-EE0F0D760C60}"/>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8BE489F-D49C-FE41-A694-3330B9CD1CF8}"/>
              </a:ext>
            </a:extLst>
          </p:cNvPr>
          <p:cNvSpPr>
            <a:spLocks noGrp="1"/>
          </p:cNvSpPr>
          <p:nvPr>
            <p:ph type="sldNum" sz="quarter" idx="4"/>
          </p:nvPr>
        </p:nvSpPr>
        <p:spPr/>
        <p:txBody>
          <a:bodyPr/>
          <a:lstStyle/>
          <a:p>
            <a:fld id="{FD96158B-4539-3C43-9DE5-94C547866200}" type="slidenum">
              <a:rPr lang="en-US"/>
              <a:t>37</a:t>
            </a:fld>
            <a:endParaRPr lang="en-US"/>
          </a:p>
        </p:txBody>
      </p:sp>
      <p:sp>
        <p:nvSpPr>
          <p:cNvPr id="6" name="TextBox 5">
            <a:extLst>
              <a:ext uri="{FF2B5EF4-FFF2-40B4-BE49-F238E27FC236}">
                <a16:creationId xmlns:a16="http://schemas.microsoft.com/office/drawing/2014/main" id="{18374814-E436-2A49-83A4-B592DF7A0435}"/>
              </a:ext>
            </a:extLst>
          </p:cNvPr>
          <p:cNvSpPr txBox="1"/>
          <p:nvPr/>
        </p:nvSpPr>
        <p:spPr>
          <a:xfrm>
            <a:off x="899592" y="1245962"/>
            <a:ext cx="1695785" cy="338554"/>
          </a:xfrm>
          <a:prstGeom prst="rect">
            <a:avLst/>
          </a:prstGeom>
          <a:noFill/>
        </p:spPr>
        <p:txBody>
          <a:bodyPr wrap="none" rtlCol="0">
            <a:spAutoFit/>
          </a:bodyPr>
          <a:lstStyle/>
          <a:p>
            <a:r>
              <a:rPr lang="en-US" sz="1600" u="sng" dirty="0"/>
              <a:t>Coordinating TM</a:t>
            </a:r>
          </a:p>
        </p:txBody>
      </p:sp>
      <p:sp>
        <p:nvSpPr>
          <p:cNvPr id="7" name="TextBox 6">
            <a:extLst>
              <a:ext uri="{FF2B5EF4-FFF2-40B4-BE49-F238E27FC236}">
                <a16:creationId xmlns:a16="http://schemas.microsoft.com/office/drawing/2014/main" id="{0F1CD064-E813-FF49-BFF7-BE741D004AFF}"/>
              </a:ext>
            </a:extLst>
          </p:cNvPr>
          <p:cNvSpPr txBox="1"/>
          <p:nvPr/>
        </p:nvSpPr>
        <p:spPr>
          <a:xfrm>
            <a:off x="6053421" y="1292709"/>
            <a:ext cx="1188146" cy="338554"/>
          </a:xfrm>
          <a:prstGeom prst="rect">
            <a:avLst/>
          </a:prstGeom>
          <a:noFill/>
        </p:spPr>
        <p:txBody>
          <a:bodyPr wrap="none" rtlCol="0">
            <a:spAutoFit/>
          </a:bodyPr>
          <a:lstStyle/>
          <a:p>
            <a:r>
              <a:rPr lang="en-US" sz="1600" u="sng" dirty="0"/>
              <a:t>Each site </a:t>
            </a:r>
            <a:r>
              <a:rPr lang="en-US" sz="1600" i="1" u="sng" dirty="0"/>
              <a:t>s</a:t>
            </a:r>
            <a:endParaRPr lang="en-US" sz="1600" u="sng" dirty="0"/>
          </a:p>
        </p:txBody>
      </p:sp>
      <p:cxnSp>
        <p:nvCxnSpPr>
          <p:cNvPr id="9" name="Straight Arrow Connector 8">
            <a:extLst>
              <a:ext uri="{FF2B5EF4-FFF2-40B4-BE49-F238E27FC236}">
                <a16:creationId xmlns:a16="http://schemas.microsoft.com/office/drawing/2014/main" id="{A4CB9294-EF6C-7343-95DE-B9EC2B7AA383}"/>
              </a:ext>
            </a:extLst>
          </p:cNvPr>
          <p:cNvCxnSpPr>
            <a:cxnSpLocks/>
            <a:stCxn id="6" idx="2"/>
          </p:cNvCxnSpPr>
          <p:nvPr/>
        </p:nvCxnSpPr>
        <p:spPr bwMode="auto">
          <a:xfrm>
            <a:off x="1747485" y="1584516"/>
            <a:ext cx="4336683" cy="3323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D9DD0AFC-6413-B948-98B5-205A613F213E}"/>
              </a:ext>
            </a:extLst>
          </p:cNvPr>
          <p:cNvSpPr txBox="1"/>
          <p:nvPr/>
        </p:nvSpPr>
        <p:spPr>
          <a:xfrm>
            <a:off x="2677054" y="1484784"/>
            <a:ext cx="3407114" cy="307777"/>
          </a:xfrm>
          <a:prstGeom prst="rect">
            <a:avLst/>
          </a:prstGeom>
          <a:noFill/>
          <a:scene3d>
            <a:camera prst="orthographicFront">
              <a:rot lat="0" lon="0" rev="21299999"/>
            </a:camera>
            <a:lightRig rig="threePt" dir="t"/>
          </a:scene3d>
          <a:sp3d z="6350"/>
        </p:spPr>
        <p:txBody>
          <a:bodyPr wrap="square" rtlCol="0">
            <a:spAutoFit/>
          </a:bodyPr>
          <a:lstStyle/>
          <a:p>
            <a:r>
              <a:rPr lang="en-US" sz="1400" dirty="0"/>
              <a:t>Asks concurrent </a:t>
            </a:r>
            <a:r>
              <a:rPr lang="en-US" sz="1400" dirty="0" err="1"/>
              <a:t>transactions,event</a:t>
            </a:r>
            <a:r>
              <a:rPr lang="en-US" sz="1400" dirty="0"/>
              <a:t> clock</a:t>
            </a:r>
          </a:p>
        </p:txBody>
      </p:sp>
      <p:sp>
        <p:nvSpPr>
          <p:cNvPr id="12" name="TextBox 11">
            <a:extLst>
              <a:ext uri="{FF2B5EF4-FFF2-40B4-BE49-F238E27FC236}">
                <a16:creationId xmlns:a16="http://schemas.microsoft.com/office/drawing/2014/main" id="{53C43A70-4AD1-F34F-A6AF-B5E72725918B}"/>
              </a:ext>
            </a:extLst>
          </p:cNvPr>
          <p:cNvSpPr txBox="1"/>
          <p:nvPr/>
        </p:nvSpPr>
        <p:spPr>
          <a:xfrm>
            <a:off x="2677054" y="1962062"/>
            <a:ext cx="2853225" cy="307777"/>
          </a:xfrm>
          <a:prstGeom prst="rect">
            <a:avLst/>
          </a:prstGeom>
          <a:noFill/>
          <a:scene3d>
            <a:camera prst="orthographicFront">
              <a:rot lat="0" lon="0" rev="300000"/>
            </a:camera>
            <a:lightRig rig="threePt" dir="t"/>
          </a:scene3d>
          <a:sp3d z="6350"/>
        </p:spPr>
        <p:txBody>
          <a:bodyPr wrap="square" rtlCol="0">
            <a:spAutoFit/>
          </a:bodyPr>
          <a:lstStyle/>
          <a:p>
            <a:r>
              <a:rPr lang="en-US" sz="1400" dirty="0"/>
              <a:t>Local set of concurrent </a:t>
            </a:r>
            <a:r>
              <a:rPr lang="en-US" sz="1400" dirty="0" err="1"/>
              <a:t>tx</a:t>
            </a:r>
            <a:endParaRPr lang="en-US" sz="1400" dirty="0"/>
          </a:p>
        </p:txBody>
      </p:sp>
      <p:cxnSp>
        <p:nvCxnSpPr>
          <p:cNvPr id="14" name="Straight Arrow Connector 13">
            <a:extLst>
              <a:ext uri="{FF2B5EF4-FFF2-40B4-BE49-F238E27FC236}">
                <a16:creationId xmlns:a16="http://schemas.microsoft.com/office/drawing/2014/main" id="{61FD1BF3-8EEC-BB4D-A2FE-D07D6D7AE624}"/>
              </a:ext>
            </a:extLst>
          </p:cNvPr>
          <p:cNvCxnSpPr>
            <a:cxnSpLocks/>
          </p:cNvCxnSpPr>
          <p:nvPr/>
        </p:nvCxnSpPr>
        <p:spPr bwMode="auto">
          <a:xfrm flipH="1">
            <a:off x="1747484" y="2016564"/>
            <a:ext cx="4336684" cy="4043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64D7827C-5A09-8544-A8CE-C6B73C04A913}"/>
              </a:ext>
            </a:extLst>
          </p:cNvPr>
          <p:cNvSpPr txBox="1"/>
          <p:nvPr/>
        </p:nvSpPr>
        <p:spPr>
          <a:xfrm>
            <a:off x="6053421" y="2636912"/>
            <a:ext cx="1418978" cy="523220"/>
          </a:xfrm>
          <a:prstGeom prst="rect">
            <a:avLst/>
          </a:prstGeom>
          <a:noFill/>
        </p:spPr>
        <p:txBody>
          <a:bodyPr wrap="none" rtlCol="0">
            <a:spAutoFit/>
          </a:bodyPr>
          <a:lstStyle/>
          <a:p>
            <a:r>
              <a:rPr lang="en-US" sz="1400" dirty="0"/>
              <a:t>Check if first 2 </a:t>
            </a:r>
          </a:p>
          <a:p>
            <a:r>
              <a:rPr lang="en-US" sz="1400" dirty="0"/>
              <a:t>Conditions hold</a:t>
            </a:r>
          </a:p>
        </p:txBody>
      </p:sp>
      <p:cxnSp>
        <p:nvCxnSpPr>
          <p:cNvPr id="17" name="Straight Arrow Connector 16">
            <a:extLst>
              <a:ext uri="{FF2B5EF4-FFF2-40B4-BE49-F238E27FC236}">
                <a16:creationId xmlns:a16="http://schemas.microsoft.com/office/drawing/2014/main" id="{DE0D091F-248D-CF47-AAF0-301BCD6C83FC}"/>
              </a:ext>
            </a:extLst>
          </p:cNvPr>
          <p:cNvCxnSpPr>
            <a:cxnSpLocks/>
          </p:cNvCxnSpPr>
          <p:nvPr/>
        </p:nvCxnSpPr>
        <p:spPr bwMode="auto">
          <a:xfrm>
            <a:off x="1747485" y="2499049"/>
            <a:ext cx="4336683" cy="4536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a:extLst>
              <a:ext uri="{FF2B5EF4-FFF2-40B4-BE49-F238E27FC236}">
                <a16:creationId xmlns:a16="http://schemas.microsoft.com/office/drawing/2014/main" id="{DEAB7A97-CD84-DB4C-A3D7-FFCC7BCAB638}"/>
              </a:ext>
            </a:extLst>
          </p:cNvPr>
          <p:cNvSpPr txBox="1"/>
          <p:nvPr/>
        </p:nvSpPr>
        <p:spPr>
          <a:xfrm>
            <a:off x="2677054" y="2473151"/>
            <a:ext cx="2853225" cy="307777"/>
          </a:xfrm>
          <a:prstGeom prst="rect">
            <a:avLst/>
          </a:prstGeom>
          <a:noFill/>
          <a:scene3d>
            <a:camera prst="orthographicFront">
              <a:rot lat="0" lon="0" rev="21299999"/>
            </a:camera>
            <a:lightRig rig="threePt" dir="t"/>
          </a:scene3d>
          <a:sp3d z="6350"/>
        </p:spPr>
        <p:txBody>
          <a:bodyPr wrap="square" rtlCol="0">
            <a:spAutoFit/>
          </a:bodyPr>
          <a:lstStyle/>
          <a:p>
            <a:r>
              <a:rPr lang="en-US" sz="1400" dirty="0"/>
              <a:t>Compiled global concurrent </a:t>
            </a:r>
            <a:r>
              <a:rPr lang="en-US" sz="1400" dirty="0" err="1"/>
              <a:t>tx</a:t>
            </a:r>
            <a:r>
              <a:rPr lang="en-US" sz="1400" dirty="0"/>
              <a:t> set</a:t>
            </a:r>
          </a:p>
        </p:txBody>
      </p:sp>
      <p:sp>
        <p:nvSpPr>
          <p:cNvPr id="20" name="TextBox 19">
            <a:extLst>
              <a:ext uri="{FF2B5EF4-FFF2-40B4-BE49-F238E27FC236}">
                <a16:creationId xmlns:a16="http://schemas.microsoft.com/office/drawing/2014/main" id="{FB037363-7624-734D-8267-34077FFDEF20}"/>
              </a:ext>
            </a:extLst>
          </p:cNvPr>
          <p:cNvSpPr txBox="1"/>
          <p:nvPr/>
        </p:nvSpPr>
        <p:spPr>
          <a:xfrm>
            <a:off x="2195736" y="3193231"/>
            <a:ext cx="3221837" cy="307777"/>
          </a:xfrm>
          <a:prstGeom prst="rect">
            <a:avLst/>
          </a:prstGeom>
          <a:noFill/>
          <a:scene3d>
            <a:camera prst="orthographicFront">
              <a:rot lat="0" lon="0" rev="300000"/>
            </a:camera>
            <a:lightRig rig="threePt" dir="t"/>
          </a:scene3d>
          <a:sp3d z="6350"/>
        </p:spPr>
        <p:txBody>
          <a:bodyPr wrap="square" rtlCol="0">
            <a:spAutoFit/>
          </a:bodyPr>
          <a:lstStyle/>
          <a:p>
            <a:r>
              <a:rPr lang="en-US" sz="1400" dirty="0"/>
              <a:t>Positive validation/Negative validation</a:t>
            </a:r>
          </a:p>
        </p:txBody>
      </p:sp>
      <p:cxnSp>
        <p:nvCxnSpPr>
          <p:cNvPr id="21" name="Straight Arrow Connector 20">
            <a:extLst>
              <a:ext uri="{FF2B5EF4-FFF2-40B4-BE49-F238E27FC236}">
                <a16:creationId xmlns:a16="http://schemas.microsoft.com/office/drawing/2014/main" id="{2AAD4030-5C76-3941-B28E-57F7BE104DE0}"/>
              </a:ext>
            </a:extLst>
          </p:cNvPr>
          <p:cNvCxnSpPr>
            <a:cxnSpLocks/>
          </p:cNvCxnSpPr>
          <p:nvPr/>
        </p:nvCxnSpPr>
        <p:spPr bwMode="auto">
          <a:xfrm flipH="1">
            <a:off x="1716737" y="3248876"/>
            <a:ext cx="4336684" cy="4043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D52B561D-C874-7742-A148-78F569486B89}"/>
              </a:ext>
            </a:extLst>
          </p:cNvPr>
          <p:cNvSpPr txBox="1"/>
          <p:nvPr/>
        </p:nvSpPr>
        <p:spPr>
          <a:xfrm>
            <a:off x="7267822" y="4036573"/>
            <a:ext cx="1757212" cy="523220"/>
          </a:xfrm>
          <a:prstGeom prst="rect">
            <a:avLst/>
          </a:prstGeom>
          <a:noFill/>
        </p:spPr>
        <p:txBody>
          <a:bodyPr wrap="none" rtlCol="0">
            <a:spAutoFit/>
          </a:bodyPr>
          <a:lstStyle/>
          <a:p>
            <a:r>
              <a:rPr lang="en-US" sz="1400" dirty="0"/>
              <a:t>Update event clock:</a:t>
            </a:r>
          </a:p>
          <a:p>
            <a:r>
              <a:rPr lang="en-US" sz="1400" dirty="0"/>
              <a:t>max(</a:t>
            </a:r>
            <a:r>
              <a:rPr lang="en-US" sz="1400" dirty="0" err="1"/>
              <a:t>own,coord</a:t>
            </a:r>
            <a:r>
              <a:rPr lang="en-US" sz="1400" dirty="0"/>
              <a:t> TM)</a:t>
            </a:r>
          </a:p>
        </p:txBody>
      </p:sp>
      <p:sp>
        <p:nvSpPr>
          <p:cNvPr id="23" name="TextBox 22">
            <a:extLst>
              <a:ext uri="{FF2B5EF4-FFF2-40B4-BE49-F238E27FC236}">
                <a16:creationId xmlns:a16="http://schemas.microsoft.com/office/drawing/2014/main" id="{C2C4150B-4EF0-A94E-A9A1-C6B8C6891726}"/>
              </a:ext>
            </a:extLst>
          </p:cNvPr>
          <p:cNvSpPr txBox="1"/>
          <p:nvPr/>
        </p:nvSpPr>
        <p:spPr>
          <a:xfrm>
            <a:off x="611560" y="4735830"/>
            <a:ext cx="2194832" cy="523220"/>
          </a:xfrm>
          <a:prstGeom prst="rect">
            <a:avLst/>
          </a:prstGeom>
          <a:noFill/>
        </p:spPr>
        <p:txBody>
          <a:bodyPr wrap="none" rtlCol="0">
            <a:spAutoFit/>
          </a:bodyPr>
          <a:lstStyle/>
          <a:p>
            <a:r>
              <a:rPr lang="en-US" sz="1400" dirty="0"/>
              <a:t>Update event clock:</a:t>
            </a:r>
          </a:p>
          <a:p>
            <a:r>
              <a:rPr lang="en-US" sz="1400" dirty="0"/>
              <a:t>Max(event clocks of all </a:t>
            </a:r>
            <a:r>
              <a:rPr lang="en-US" sz="1400" i="1" dirty="0"/>
              <a:t>s</a:t>
            </a:r>
            <a:r>
              <a:rPr lang="en-US" sz="1400" dirty="0"/>
              <a:t>)</a:t>
            </a:r>
          </a:p>
        </p:txBody>
      </p:sp>
      <p:sp>
        <p:nvSpPr>
          <p:cNvPr id="24" name="Diamond 23">
            <a:extLst>
              <a:ext uri="{FF2B5EF4-FFF2-40B4-BE49-F238E27FC236}">
                <a16:creationId xmlns:a16="http://schemas.microsoft.com/office/drawing/2014/main" id="{F8BE0A69-E042-AB4D-BA45-C44FF0511CB1}"/>
              </a:ext>
            </a:extLst>
          </p:cNvPr>
          <p:cNvSpPr/>
          <p:nvPr/>
        </p:nvSpPr>
        <p:spPr bwMode="auto">
          <a:xfrm>
            <a:off x="1063834" y="3661830"/>
            <a:ext cx="1290284" cy="751805"/>
          </a:xfrm>
          <a:prstGeom prst="diamond">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Any neg?</a:t>
            </a:r>
          </a:p>
        </p:txBody>
      </p:sp>
      <p:sp>
        <p:nvSpPr>
          <p:cNvPr id="25" name="Diamond 24">
            <a:extLst>
              <a:ext uri="{FF2B5EF4-FFF2-40B4-BE49-F238E27FC236}">
                <a16:creationId xmlns:a16="http://schemas.microsoft.com/office/drawing/2014/main" id="{0F2BA7C0-4541-0242-BC2B-9C8DB369267D}"/>
              </a:ext>
            </a:extLst>
          </p:cNvPr>
          <p:cNvSpPr/>
          <p:nvPr/>
        </p:nvSpPr>
        <p:spPr bwMode="auto">
          <a:xfrm>
            <a:off x="6117768" y="3416478"/>
            <a:ext cx="1290284" cy="751805"/>
          </a:xfrm>
          <a:prstGeom prst="diamond">
            <a:avLst/>
          </a:prstGeom>
          <a:no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Positive?</a:t>
            </a:r>
          </a:p>
        </p:txBody>
      </p:sp>
      <p:sp>
        <p:nvSpPr>
          <p:cNvPr id="26" name="TextBox 25">
            <a:extLst>
              <a:ext uri="{FF2B5EF4-FFF2-40B4-BE49-F238E27FC236}">
                <a16:creationId xmlns:a16="http://schemas.microsoft.com/office/drawing/2014/main" id="{3C274864-B88A-4E4F-BBCE-50D264C83616}"/>
              </a:ext>
            </a:extLst>
          </p:cNvPr>
          <p:cNvSpPr txBox="1"/>
          <p:nvPr/>
        </p:nvSpPr>
        <p:spPr>
          <a:xfrm>
            <a:off x="6494375" y="5137447"/>
            <a:ext cx="537070" cy="307777"/>
          </a:xfrm>
          <a:prstGeom prst="rect">
            <a:avLst/>
          </a:prstGeom>
          <a:noFill/>
        </p:spPr>
        <p:txBody>
          <a:bodyPr wrap="none" rtlCol="0">
            <a:spAutoFit/>
          </a:bodyPr>
          <a:lstStyle/>
          <a:p>
            <a:r>
              <a:rPr lang="en-US" sz="1400" dirty="0"/>
              <a:t>Wait</a:t>
            </a:r>
          </a:p>
        </p:txBody>
      </p:sp>
      <p:cxnSp>
        <p:nvCxnSpPr>
          <p:cNvPr id="28" name="Straight Arrow Connector 27">
            <a:extLst>
              <a:ext uri="{FF2B5EF4-FFF2-40B4-BE49-F238E27FC236}">
                <a16:creationId xmlns:a16="http://schemas.microsoft.com/office/drawing/2014/main" id="{3CA3DBB6-72C7-2940-9B26-2F5F495E0604}"/>
              </a:ext>
            </a:extLst>
          </p:cNvPr>
          <p:cNvCxnSpPr>
            <a:cxnSpLocks/>
          </p:cNvCxnSpPr>
          <p:nvPr/>
        </p:nvCxnSpPr>
        <p:spPr bwMode="auto">
          <a:xfrm>
            <a:off x="6762910" y="3108701"/>
            <a:ext cx="0" cy="3077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Elbow Connector 30">
            <a:extLst>
              <a:ext uri="{FF2B5EF4-FFF2-40B4-BE49-F238E27FC236}">
                <a16:creationId xmlns:a16="http://schemas.microsoft.com/office/drawing/2014/main" id="{B3168226-C78B-DF43-B173-A44C8B6FAE1C}"/>
              </a:ext>
            </a:extLst>
          </p:cNvPr>
          <p:cNvCxnSpPr>
            <a:stCxn id="25" idx="3"/>
            <a:endCxn id="22" idx="0"/>
          </p:cNvCxnSpPr>
          <p:nvPr/>
        </p:nvCxnSpPr>
        <p:spPr bwMode="auto">
          <a:xfrm>
            <a:off x="7408052" y="3792381"/>
            <a:ext cx="738376" cy="244192"/>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2" name="TextBox 31">
            <a:extLst>
              <a:ext uri="{FF2B5EF4-FFF2-40B4-BE49-F238E27FC236}">
                <a16:creationId xmlns:a16="http://schemas.microsoft.com/office/drawing/2014/main" id="{92667629-E1BA-4441-A93E-C645C2B6A0DD}"/>
              </a:ext>
            </a:extLst>
          </p:cNvPr>
          <p:cNvSpPr txBox="1"/>
          <p:nvPr/>
        </p:nvSpPr>
        <p:spPr>
          <a:xfrm>
            <a:off x="7535335" y="3452812"/>
            <a:ext cx="477567" cy="307777"/>
          </a:xfrm>
          <a:prstGeom prst="rect">
            <a:avLst/>
          </a:prstGeom>
          <a:noFill/>
        </p:spPr>
        <p:txBody>
          <a:bodyPr wrap="none" rtlCol="0">
            <a:spAutoFit/>
          </a:bodyPr>
          <a:lstStyle/>
          <a:p>
            <a:r>
              <a:rPr lang="en-US" sz="1400" dirty="0"/>
              <a:t>Yes</a:t>
            </a:r>
          </a:p>
        </p:txBody>
      </p:sp>
      <p:cxnSp>
        <p:nvCxnSpPr>
          <p:cNvPr id="33" name="Straight Arrow Connector 32">
            <a:extLst>
              <a:ext uri="{FF2B5EF4-FFF2-40B4-BE49-F238E27FC236}">
                <a16:creationId xmlns:a16="http://schemas.microsoft.com/office/drawing/2014/main" id="{A820F1FC-4D0D-434C-97E7-9EC738836720}"/>
              </a:ext>
            </a:extLst>
          </p:cNvPr>
          <p:cNvCxnSpPr>
            <a:cxnSpLocks/>
            <a:stCxn id="25" idx="2"/>
            <a:endCxn id="26" idx="0"/>
          </p:cNvCxnSpPr>
          <p:nvPr/>
        </p:nvCxnSpPr>
        <p:spPr bwMode="auto">
          <a:xfrm>
            <a:off x="6762910" y="4168283"/>
            <a:ext cx="0" cy="9691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TextBox 34">
            <a:extLst>
              <a:ext uri="{FF2B5EF4-FFF2-40B4-BE49-F238E27FC236}">
                <a16:creationId xmlns:a16="http://schemas.microsoft.com/office/drawing/2014/main" id="{806ECAFA-BF0D-9F49-A2AC-47FCE3A0BA19}"/>
              </a:ext>
            </a:extLst>
          </p:cNvPr>
          <p:cNvSpPr txBox="1"/>
          <p:nvPr/>
        </p:nvSpPr>
        <p:spPr>
          <a:xfrm>
            <a:off x="6285343" y="4290745"/>
            <a:ext cx="413896" cy="307777"/>
          </a:xfrm>
          <a:prstGeom prst="rect">
            <a:avLst/>
          </a:prstGeom>
          <a:noFill/>
        </p:spPr>
        <p:txBody>
          <a:bodyPr wrap="none" rtlCol="0">
            <a:spAutoFit/>
          </a:bodyPr>
          <a:lstStyle/>
          <a:p>
            <a:r>
              <a:rPr lang="en-US" sz="1400" dirty="0"/>
              <a:t>No</a:t>
            </a:r>
          </a:p>
        </p:txBody>
      </p:sp>
      <p:cxnSp>
        <p:nvCxnSpPr>
          <p:cNvPr id="37" name="Straight Arrow Connector 36">
            <a:extLst>
              <a:ext uri="{FF2B5EF4-FFF2-40B4-BE49-F238E27FC236}">
                <a16:creationId xmlns:a16="http://schemas.microsoft.com/office/drawing/2014/main" id="{7035D6B0-8771-834E-B6BB-2FCB9F662577}"/>
              </a:ext>
            </a:extLst>
          </p:cNvPr>
          <p:cNvCxnSpPr>
            <a:cxnSpLocks/>
          </p:cNvCxnSpPr>
          <p:nvPr/>
        </p:nvCxnSpPr>
        <p:spPr bwMode="auto">
          <a:xfrm>
            <a:off x="2333390" y="4026085"/>
            <a:ext cx="4140257" cy="11565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TextBox 37">
            <a:extLst>
              <a:ext uri="{FF2B5EF4-FFF2-40B4-BE49-F238E27FC236}">
                <a16:creationId xmlns:a16="http://schemas.microsoft.com/office/drawing/2014/main" id="{B5B78FEE-AAC5-4F4D-A236-52C27EA0C7A2}"/>
              </a:ext>
            </a:extLst>
          </p:cNvPr>
          <p:cNvSpPr txBox="1"/>
          <p:nvPr/>
        </p:nvSpPr>
        <p:spPr>
          <a:xfrm>
            <a:off x="3464456" y="4224720"/>
            <a:ext cx="1612358" cy="307777"/>
          </a:xfrm>
          <a:prstGeom prst="rect">
            <a:avLst/>
          </a:prstGeom>
          <a:noFill/>
          <a:scene3d>
            <a:camera prst="orthographicFront">
              <a:rot lat="0" lon="0" rev="20699999"/>
            </a:camera>
            <a:lightRig rig="threePt" dir="t"/>
          </a:scene3d>
          <a:sp3d z="6350"/>
        </p:spPr>
        <p:txBody>
          <a:bodyPr wrap="square" rtlCol="0">
            <a:spAutoFit/>
          </a:bodyPr>
          <a:lstStyle/>
          <a:p>
            <a:r>
              <a:rPr lang="en-US" sz="1400" dirty="0"/>
              <a:t>Yes, global abort</a:t>
            </a:r>
          </a:p>
        </p:txBody>
      </p:sp>
      <p:cxnSp>
        <p:nvCxnSpPr>
          <p:cNvPr id="40" name="Straight Arrow Connector 39">
            <a:extLst>
              <a:ext uri="{FF2B5EF4-FFF2-40B4-BE49-F238E27FC236}">
                <a16:creationId xmlns:a16="http://schemas.microsoft.com/office/drawing/2014/main" id="{541A3BDB-DE56-1F48-9B19-B77B925229C5}"/>
              </a:ext>
            </a:extLst>
          </p:cNvPr>
          <p:cNvCxnSpPr>
            <a:stCxn id="24" idx="2"/>
            <a:endCxn id="23" idx="0"/>
          </p:cNvCxnSpPr>
          <p:nvPr/>
        </p:nvCxnSpPr>
        <p:spPr bwMode="auto">
          <a:xfrm>
            <a:off x="1708976" y="4413635"/>
            <a:ext cx="0" cy="3221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56A3C038-DFBE-F843-8068-8D38C51FC3FE}"/>
              </a:ext>
            </a:extLst>
          </p:cNvPr>
          <p:cNvCxnSpPr>
            <a:cxnSpLocks/>
          </p:cNvCxnSpPr>
          <p:nvPr/>
        </p:nvCxnSpPr>
        <p:spPr bwMode="auto">
          <a:xfrm>
            <a:off x="2367372" y="4967723"/>
            <a:ext cx="4124919" cy="3498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2" name="TextBox 41">
            <a:extLst>
              <a:ext uri="{FF2B5EF4-FFF2-40B4-BE49-F238E27FC236}">
                <a16:creationId xmlns:a16="http://schemas.microsoft.com/office/drawing/2014/main" id="{B25544D2-5F67-874D-8B51-AD7A10BC0977}"/>
              </a:ext>
            </a:extLst>
          </p:cNvPr>
          <p:cNvSpPr txBox="1"/>
          <p:nvPr/>
        </p:nvSpPr>
        <p:spPr>
          <a:xfrm>
            <a:off x="2806392" y="4831355"/>
            <a:ext cx="3407114" cy="307777"/>
          </a:xfrm>
          <a:prstGeom prst="rect">
            <a:avLst/>
          </a:prstGeom>
          <a:noFill/>
          <a:scene3d>
            <a:camera prst="orthographicFront">
              <a:rot lat="0" lon="0" rev="21299999"/>
            </a:camera>
            <a:lightRig rig="threePt" dir="t"/>
          </a:scene3d>
          <a:sp3d z="6350"/>
        </p:spPr>
        <p:txBody>
          <a:bodyPr wrap="square" rtlCol="0">
            <a:spAutoFit/>
          </a:bodyPr>
          <a:lstStyle/>
          <a:p>
            <a:r>
              <a:rPr lang="en-US" sz="1400" dirty="0"/>
              <a:t>Global </a:t>
            </a:r>
            <a:r>
              <a:rPr lang="en-US" sz="1400" dirty="0" err="1"/>
              <a:t>commit,event</a:t>
            </a:r>
            <a:r>
              <a:rPr lang="en-US" sz="1400" dirty="0"/>
              <a:t> clock</a:t>
            </a:r>
          </a:p>
        </p:txBody>
      </p:sp>
      <p:cxnSp>
        <p:nvCxnSpPr>
          <p:cNvPr id="47" name="Straight Arrow Connector 46">
            <a:extLst>
              <a:ext uri="{FF2B5EF4-FFF2-40B4-BE49-F238E27FC236}">
                <a16:creationId xmlns:a16="http://schemas.microsoft.com/office/drawing/2014/main" id="{F32968DF-69C0-1140-BCE5-601765B55CDD}"/>
              </a:ext>
            </a:extLst>
          </p:cNvPr>
          <p:cNvCxnSpPr>
            <a:cxnSpLocks/>
          </p:cNvCxnSpPr>
          <p:nvPr/>
        </p:nvCxnSpPr>
        <p:spPr bwMode="auto">
          <a:xfrm>
            <a:off x="6747068" y="5445224"/>
            <a:ext cx="0" cy="3077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1FB513F-218E-994D-A331-3E7C5C470065}"/>
                  </a:ext>
                </a:extLst>
              </p:cNvPr>
              <p:cNvSpPr txBox="1"/>
              <p:nvPr/>
            </p:nvSpPr>
            <p:spPr>
              <a:xfrm>
                <a:off x="5724128" y="5691446"/>
                <a:ext cx="2053767" cy="738664"/>
              </a:xfrm>
              <a:prstGeom prst="rect">
                <a:avLst/>
              </a:prstGeom>
              <a:noFill/>
            </p:spPr>
            <p:txBody>
              <a:bodyPr wrap="none" rtlCol="0">
                <a:spAutoFit/>
              </a:bodyPr>
              <a:lstStyle/>
              <a:p>
                <a:r>
                  <a:rPr lang="en-US" sz="1400" dirty="0"/>
                  <a:t>If global commit:</a:t>
                </a:r>
              </a:p>
              <a:p>
                <a:pPr marL="342900" indent="-342900">
                  <a:buAutoNum type="arabicParenR"/>
                </a:pPr>
                <a:r>
                  <a:rPr lang="en-US" sz="1400" dirty="0"/>
                  <a:t>Persist </a:t>
                </a:r>
                <a14:m>
                  <m:oMath xmlns:m="http://schemas.openxmlformats.org/officeDocument/2006/math">
                    <m:sSub>
                      <m:sSubPr>
                        <m:ctrlPr>
                          <a:rPr lang="en-US" sz="1400" i="1">
                            <a:latin typeface="Cambria Math" panose="02040503050406030204" pitchFamily="18" charset="0"/>
                          </a:rPr>
                        </m:ctrlPr>
                      </m:sSubPr>
                      <m:e>
                        <m:r>
                          <a:rPr lang="en-CA" sz="1400" i="1">
                            <a:latin typeface="Cambria Math" panose="02040503050406030204" pitchFamily="18" charset="0"/>
                          </a:rPr>
                          <m:t>𝑇</m:t>
                        </m:r>
                      </m:e>
                      <m:sub>
                        <m:r>
                          <a:rPr lang="en-CA" sz="1400" i="1">
                            <a:latin typeface="Cambria Math" panose="02040503050406030204" pitchFamily="18" charset="0"/>
                          </a:rPr>
                          <m:t>𝑖</m:t>
                        </m:r>
                      </m:sub>
                    </m:sSub>
                    <m:r>
                      <a:rPr lang="en-CA" sz="1400" i="1">
                        <a:latin typeface="Cambria Math" panose="02040503050406030204" pitchFamily="18" charset="0"/>
                      </a:rPr>
                      <m:t> </m:t>
                    </m:r>
                  </m:oMath>
                </a14:m>
                <a:r>
                  <a:rPr lang="en-US" sz="1400" dirty="0"/>
                  <a:t>updates</a:t>
                </a:r>
              </a:p>
              <a:p>
                <a:pPr marL="342900" indent="-342900">
                  <a:buAutoNum type="arabicParenR"/>
                </a:pPr>
                <a:r>
                  <a:rPr lang="en-US" sz="1400" dirty="0"/>
                  <a:t>Update event clock</a:t>
                </a:r>
              </a:p>
            </p:txBody>
          </p:sp>
        </mc:Choice>
        <mc:Fallback xmlns="">
          <p:sp>
            <p:nvSpPr>
              <p:cNvPr id="48" name="TextBox 47">
                <a:extLst>
                  <a:ext uri="{FF2B5EF4-FFF2-40B4-BE49-F238E27FC236}">
                    <a16:creationId xmlns:a16="http://schemas.microsoft.com/office/drawing/2014/main" id="{41FB513F-218E-994D-A331-3E7C5C470065}"/>
                  </a:ext>
                </a:extLst>
              </p:cNvPr>
              <p:cNvSpPr txBox="1">
                <a:spLocks noRot="1" noChangeAspect="1" noMove="1" noResize="1" noEditPoints="1" noAdjustHandles="1" noChangeArrowheads="1" noChangeShapeType="1" noTextEdit="1"/>
              </p:cNvSpPr>
              <p:nvPr/>
            </p:nvSpPr>
            <p:spPr>
              <a:xfrm>
                <a:off x="5724128" y="5691446"/>
                <a:ext cx="2053767" cy="738664"/>
              </a:xfrm>
              <a:prstGeom prst="rect">
                <a:avLst/>
              </a:prstGeom>
              <a:blipFill>
                <a:blip r:embed="R5a0f4d8caa45492b"/>
                <a:stretch>
                  <a:fillRect l="-617" b="-6780"/>
                </a:stretch>
              </a:blipFill>
            </p:spPr>
            <p:txBody>
              <a:bodyPr/>
              <a:lstStyle/>
              <a:p>
                <a:r>
                  <a:rPr lang="en-US">
                    <a:noFill/>
                  </a:rPr>
                  <a:t> </a:t>
                </a:r>
              </a:p>
            </p:txBody>
          </p:sp>
        </mc:Fallback>
      </mc:AlternateContent>
    </p:spTree>
    <p:extLst>
      <p:ext uri="{BB962C8B-B14F-4D97-AF65-F5344CB8AC3E}">
        <p14:creationId xmlns:p14="http://schemas.microsoft.com/office/powerpoint/2010/main" val="187207347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Distributed Transaction Processing</a:t>
            </a:r>
          </a:p>
          <a:p>
            <a:pPr lvl="1"/>
            <a:r>
              <a:rPr lang="en-US" dirty="0">
                <a:solidFill>
                  <a:srgbClr val="1771A9">
                    <a:alpha val="25000"/>
                  </a:srgbClr>
                </a:solidFill>
                <a:cs typeface="Arial" panose="020B0604020202020204" pitchFamily="34" charset="0"/>
              </a:rPr>
              <a:t>Distributed Concurrency Control</a:t>
            </a:r>
          </a:p>
          <a:p>
            <a:pPr lvl="1"/>
            <a:r>
              <a:rPr lang="en-US" dirty="0">
                <a:solidFill>
                  <a:srgbClr val="1771A9"/>
                </a:solidFill>
                <a:cs typeface="Arial" panose="020B0604020202020204" pitchFamily="34" charset="0"/>
              </a:rPr>
              <a:t>Distributed Reliability</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38</a:t>
            </a:fld>
            <a:endParaRPr lang="en-US"/>
          </a:p>
        </p:txBody>
      </p:sp>
    </p:spTree>
    <p:extLst>
      <p:ext uri="{BB962C8B-B14F-4D97-AF65-F5344CB8AC3E}">
        <p14:creationId xmlns:p14="http://schemas.microsoft.com/office/powerpoint/2010/main" val="25619059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type="title"/>
          </p:nvPr>
        </p:nvSpPr>
        <p:spPr>
          <a:noFill/>
          <a:ln/>
        </p:spPr>
        <p:txBody>
          <a:bodyPr/>
          <a:lstStyle/>
          <a:p>
            <a:r>
              <a:rPr lang="en-US"/>
              <a:t>Reliability</a:t>
            </a:r>
          </a:p>
        </p:txBody>
      </p:sp>
      <p:sp>
        <p:nvSpPr>
          <p:cNvPr id="116738" name="Rectangle 2"/>
          <p:cNvSpPr>
            <a:spLocks noGrp="1" noChangeArrowheads="1"/>
          </p:cNvSpPr>
          <p:nvPr>
            <p:ph idx="1"/>
          </p:nvPr>
        </p:nvSpPr>
        <p:spPr>
          <a:noFill/>
          <a:ln/>
        </p:spPr>
        <p:txBody>
          <a:bodyPr/>
          <a:lstStyle/>
          <a:p>
            <a:pPr>
              <a:lnSpc>
                <a:spcPct val="100000"/>
              </a:lnSpc>
              <a:spcBef>
                <a:spcPct val="75000"/>
              </a:spcBef>
              <a:buFont typeface="Monotype Sorts" charset="2"/>
              <a:buNone/>
            </a:pPr>
            <a:r>
              <a:rPr lang="en-US" sz="2531" dirty="0"/>
              <a:t>Problem:</a:t>
            </a:r>
            <a:endParaRPr lang="en-US" dirty="0"/>
          </a:p>
          <a:p>
            <a:pPr lvl="1">
              <a:lnSpc>
                <a:spcPct val="100000"/>
              </a:lnSpc>
              <a:spcBef>
                <a:spcPct val="75000"/>
              </a:spcBef>
              <a:buFont typeface="Monotype Sorts" charset="2"/>
              <a:buNone/>
            </a:pPr>
            <a:r>
              <a:rPr lang="en-US" sz="2391" dirty="0"/>
              <a:t>How to maintain </a:t>
            </a:r>
          </a:p>
          <a:p>
            <a:pPr lvl="2">
              <a:lnSpc>
                <a:spcPct val="100000"/>
              </a:lnSpc>
              <a:spcBef>
                <a:spcPct val="75000"/>
              </a:spcBef>
              <a:buFont typeface="Monotype Sorts" charset="2"/>
              <a:buNone/>
            </a:pPr>
            <a:r>
              <a:rPr lang="en-US" sz="2391" dirty="0">
                <a:solidFill>
                  <a:schemeClr val="hlink"/>
                </a:solidFill>
              </a:rPr>
              <a:t>	atomicity</a:t>
            </a:r>
          </a:p>
          <a:p>
            <a:pPr lvl="2">
              <a:lnSpc>
                <a:spcPct val="100000"/>
              </a:lnSpc>
              <a:spcBef>
                <a:spcPct val="75000"/>
              </a:spcBef>
              <a:buFont typeface="Monotype Sorts" charset="2"/>
              <a:buNone/>
            </a:pPr>
            <a:r>
              <a:rPr lang="en-US" sz="2391" dirty="0">
                <a:solidFill>
                  <a:schemeClr val="hlink"/>
                </a:solidFill>
              </a:rPr>
              <a:t>	durability</a:t>
            </a:r>
          </a:p>
          <a:p>
            <a:pPr lvl="1">
              <a:lnSpc>
                <a:spcPct val="100000"/>
              </a:lnSpc>
              <a:spcBef>
                <a:spcPct val="75000"/>
              </a:spcBef>
              <a:buFont typeface="Monotype Sorts" charset="2"/>
              <a:buNone/>
            </a:pPr>
            <a:r>
              <a:rPr lang="en-US" sz="2391" dirty="0"/>
              <a:t>properties of transactions</a:t>
            </a:r>
          </a:p>
        </p:txBody>
      </p:sp>
      <p:sp>
        <p:nvSpPr>
          <p:cNvPr id="4" name="Rectangle 10"/>
          <p:cNvSpPr>
            <a:spLocks/>
          </p:cNvSpPr>
          <p:nvPr/>
        </p:nvSpPr>
        <p:spPr bwMode="auto">
          <a:xfrm>
            <a:off x="7913621" y="6707007"/>
            <a:ext cx="987078" cy="129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wrap="square" lIns="0" tIns="0" rIns="0" bIns="0" anchor="ctr">
            <a:spAutoFit/>
          </a:bodyPr>
          <a:lstStyle/>
          <a:p>
            <a:pPr algn="r"/>
            <a:r>
              <a:rPr lang="en-US" sz="844" dirty="0">
                <a:latin typeface="Arial" panose="020B0604020202020204" pitchFamily="34" charset="0"/>
                <a:ea typeface="ＭＳ Ｐゴシック" charset="0"/>
                <a:cs typeface="Arial" panose="020B0604020202020204" pitchFamily="34" charset="0"/>
              </a:rPr>
              <a:t>Ch.10/</a:t>
            </a:r>
            <a:fld id="{5E48BB5D-946E-5F48-82DF-AC330131550D}" type="slidenum">
              <a:rPr lang="en-US" sz="844">
                <a:latin typeface="Arial" panose="020B0604020202020204" pitchFamily="34" charset="0"/>
              </a:rPr>
              <a:pPr algn="r"/>
              <a:t>39</a:t>
            </a:fld>
            <a:endParaRPr lang="en-US" sz="844" dirty="0">
              <a:latin typeface="Arial" panose="020B0604020202020204" pitchFamily="34" charset="0"/>
              <a:ea typeface="ＭＳ Ｐゴシック" charset="0"/>
              <a:cs typeface="Arial" panose="020B0604020202020204" pitchFamily="34" charset="0"/>
            </a:endParaRPr>
          </a:p>
        </p:txBody>
      </p:sp>
      <p:sp>
        <p:nvSpPr>
          <p:cNvPr id="2" name="Footer Placeholder 1">
            <a:extLst>
              <a:ext uri="{FF2B5EF4-FFF2-40B4-BE49-F238E27FC236}">
                <a16:creationId xmlns:a16="http://schemas.microsoft.com/office/drawing/2014/main" id="{4D432CED-98BD-784B-B5ED-BA0B3C10656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EF2DB8D-69CD-2046-9F37-E004191A71EC}"/>
              </a:ext>
            </a:extLst>
          </p:cNvPr>
          <p:cNvSpPr>
            <a:spLocks noGrp="1"/>
          </p:cNvSpPr>
          <p:nvPr>
            <p:ph type="sldNum" sz="quarter" idx="4"/>
          </p:nvPr>
        </p:nvSpPr>
        <p:spPr/>
        <p:txBody>
          <a:bodyPr/>
          <a:lstStyle/>
          <a:p>
            <a:fld id="{FD96158B-4539-3C43-9DE5-94C547866200}" type="slidenum">
              <a:rPr lang="en-US"/>
              <a:t>39</a:t>
            </a:fld>
            <a:endParaRPr lang="en-US"/>
          </a:p>
        </p:txBody>
      </p:sp>
    </p:spTree>
    <p:extLst>
      <p:ext uri="{BB962C8B-B14F-4D97-AF65-F5344CB8AC3E}">
        <p14:creationId xmlns:p14="http://schemas.microsoft.com/office/powerpoint/2010/main" val="269072372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noFill/>
          <a:ln/>
        </p:spPr>
        <p:txBody>
          <a:bodyPr/>
          <a:lstStyle/>
          <a:p>
            <a:r>
              <a:rPr lang="en-US"/>
              <a:t>Types of Failures</a:t>
            </a:r>
          </a:p>
        </p:txBody>
      </p:sp>
      <p:sp>
        <p:nvSpPr>
          <p:cNvPr id="143363" name="Rectangle 3"/>
          <p:cNvSpPr>
            <a:spLocks noGrp="1" noChangeArrowheads="1"/>
          </p:cNvSpPr>
          <p:nvPr>
            <p:ph idx="1"/>
          </p:nvPr>
        </p:nvSpPr>
        <p:spPr>
          <a:xfrm>
            <a:off x="457200" y="1600200"/>
            <a:ext cx="8229600" cy="4709120"/>
          </a:xfrm>
          <a:noFill/>
          <a:ln/>
        </p:spPr>
        <p:txBody>
          <a:bodyPr/>
          <a:lstStyle/>
          <a:p>
            <a:pPr>
              <a:spcBef>
                <a:spcPts val="300"/>
              </a:spcBef>
            </a:pPr>
            <a:r>
              <a:rPr lang="en-US" dirty="0"/>
              <a:t>Transaction failures</a:t>
            </a:r>
          </a:p>
          <a:p>
            <a:pPr lvl="1">
              <a:spcBef>
                <a:spcPts val="300"/>
              </a:spcBef>
            </a:pPr>
            <a:r>
              <a:rPr lang="en-US" dirty="0"/>
              <a:t>Transaction aborts (unilaterally or due to deadlock)</a:t>
            </a:r>
          </a:p>
          <a:p>
            <a:pPr>
              <a:spcBef>
                <a:spcPts val="300"/>
              </a:spcBef>
            </a:pPr>
            <a:r>
              <a:rPr lang="en-US" dirty="0"/>
              <a:t>System (site) failures</a:t>
            </a:r>
          </a:p>
          <a:p>
            <a:pPr lvl="1">
              <a:spcBef>
                <a:spcPts val="300"/>
              </a:spcBef>
            </a:pPr>
            <a:r>
              <a:rPr lang="en-US" dirty="0"/>
              <a:t>Failure of processor, main memory, power supply, …</a:t>
            </a:r>
          </a:p>
          <a:p>
            <a:pPr lvl="1">
              <a:spcBef>
                <a:spcPts val="300"/>
              </a:spcBef>
            </a:pPr>
            <a:r>
              <a:rPr lang="en-US" dirty="0"/>
              <a:t>Main memory contents are lost, but secondary storage contents are safe</a:t>
            </a:r>
          </a:p>
          <a:p>
            <a:pPr lvl="1">
              <a:spcBef>
                <a:spcPts val="300"/>
              </a:spcBef>
            </a:pPr>
            <a:r>
              <a:rPr lang="en-US" dirty="0"/>
              <a:t>Partial vs. total failure</a:t>
            </a:r>
          </a:p>
          <a:p>
            <a:pPr>
              <a:spcBef>
                <a:spcPts val="300"/>
              </a:spcBef>
            </a:pPr>
            <a:r>
              <a:rPr lang="en-US" dirty="0"/>
              <a:t>Media failures</a:t>
            </a:r>
          </a:p>
          <a:p>
            <a:pPr lvl="1">
              <a:spcBef>
                <a:spcPts val="300"/>
              </a:spcBef>
            </a:pPr>
            <a:r>
              <a:rPr lang="en-US" dirty="0"/>
              <a:t>Failure of secondary storage devices → stored data is lost</a:t>
            </a:r>
          </a:p>
          <a:p>
            <a:pPr lvl="1">
              <a:spcBef>
                <a:spcPts val="300"/>
              </a:spcBef>
            </a:pPr>
            <a:r>
              <a:rPr lang="en-US" dirty="0"/>
              <a:t>Head crash/controller failure</a:t>
            </a:r>
          </a:p>
          <a:p>
            <a:pPr>
              <a:spcBef>
                <a:spcPts val="300"/>
              </a:spcBef>
            </a:pPr>
            <a:r>
              <a:rPr lang="en-US" dirty="0"/>
              <a:t>Communication failures</a:t>
            </a:r>
          </a:p>
          <a:p>
            <a:pPr lvl="1">
              <a:spcBef>
                <a:spcPts val="300"/>
              </a:spcBef>
            </a:pPr>
            <a:r>
              <a:rPr lang="en-US" dirty="0"/>
              <a:t>Lost/undeliverable messages</a:t>
            </a:r>
          </a:p>
          <a:p>
            <a:pPr lvl="1">
              <a:spcBef>
                <a:spcPts val="300"/>
              </a:spcBef>
            </a:pPr>
            <a:r>
              <a:rPr lang="en-US" dirty="0"/>
              <a:t>Network partitioning</a:t>
            </a:r>
          </a:p>
        </p:txBody>
      </p:sp>
      <p:sp>
        <p:nvSpPr>
          <p:cNvPr id="2" name="Footer Placeholder 1">
            <a:extLst>
              <a:ext uri="{FF2B5EF4-FFF2-40B4-BE49-F238E27FC236}">
                <a16:creationId xmlns:a16="http://schemas.microsoft.com/office/drawing/2014/main" id="{DC9AC2E2-11A3-0141-A8F8-1958B1600CD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1DF3F8B-7EF4-6047-B55A-D45FED3741A2}"/>
              </a:ext>
            </a:extLst>
          </p:cNvPr>
          <p:cNvSpPr>
            <a:spLocks noGrp="1"/>
          </p:cNvSpPr>
          <p:nvPr>
            <p:ph type="sldNum" sz="quarter" idx="4"/>
          </p:nvPr>
        </p:nvSpPr>
        <p:spPr/>
        <p:txBody>
          <a:bodyPr/>
          <a:lstStyle/>
          <a:p>
            <a:fld id="{FD96158B-4539-3C43-9DE5-94C547866200}" type="slidenum">
              <a:rPr lang="en-US"/>
              <a:t>40</a:t>
            </a:fld>
            <a:endParaRPr lang="en-US"/>
          </a:p>
        </p:txBody>
      </p:sp>
    </p:spTree>
    <p:extLst>
      <p:ext uri="{BB962C8B-B14F-4D97-AF65-F5344CB8AC3E}">
        <p14:creationId xmlns:p14="http://schemas.microsoft.com/office/powerpoint/2010/main" val="257742258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noFill/>
          <a:ln/>
        </p:spPr>
        <p:txBody>
          <a:bodyPr/>
          <a:lstStyle/>
          <a:p>
            <a:r>
              <a:rPr lang="en-US"/>
              <a:t>Distributed Reliability Protocols</a:t>
            </a:r>
          </a:p>
        </p:txBody>
      </p:sp>
      <p:sp>
        <p:nvSpPr>
          <p:cNvPr id="176131" name="Rectangle 3"/>
          <p:cNvSpPr>
            <a:spLocks noGrp="1" noChangeArrowheads="1"/>
          </p:cNvSpPr>
          <p:nvPr>
            <p:ph idx="1"/>
          </p:nvPr>
        </p:nvSpPr>
        <p:spPr>
          <a:noFill/>
          <a:ln/>
        </p:spPr>
        <p:txBody>
          <a:bodyPr/>
          <a:lstStyle/>
          <a:p>
            <a:pPr>
              <a:spcBef>
                <a:spcPct val="15000"/>
              </a:spcBef>
            </a:pPr>
            <a:r>
              <a:rPr lang="en-US" sz="2000" dirty="0"/>
              <a:t>Commit protocols</a:t>
            </a:r>
          </a:p>
          <a:p>
            <a:pPr lvl="1">
              <a:spcBef>
                <a:spcPct val="15000"/>
              </a:spcBef>
            </a:pPr>
            <a:r>
              <a:rPr lang="en-US" sz="1800" dirty="0"/>
              <a:t>How to execute commit command for distributed transactions.</a:t>
            </a:r>
          </a:p>
          <a:p>
            <a:pPr lvl="1">
              <a:spcBef>
                <a:spcPct val="15000"/>
              </a:spcBef>
            </a:pPr>
            <a:r>
              <a:rPr lang="en-US" sz="1800" dirty="0"/>
              <a:t>Issue: how to ensure atomicity and durability?</a:t>
            </a:r>
          </a:p>
          <a:p>
            <a:pPr>
              <a:spcBef>
                <a:spcPct val="15000"/>
              </a:spcBef>
            </a:pPr>
            <a:r>
              <a:rPr lang="en-US" sz="2000" dirty="0"/>
              <a:t>Termination protocols</a:t>
            </a:r>
          </a:p>
          <a:p>
            <a:pPr lvl="1">
              <a:spcBef>
                <a:spcPct val="15000"/>
              </a:spcBef>
            </a:pPr>
            <a:r>
              <a:rPr lang="en-US" sz="1800" dirty="0"/>
              <a:t>If a failure occurs, how can the remaining operational sites deal with it.</a:t>
            </a:r>
          </a:p>
          <a:p>
            <a:pPr lvl="1">
              <a:spcBef>
                <a:spcPct val="15000"/>
              </a:spcBef>
            </a:pPr>
            <a:r>
              <a:rPr lang="en-US" sz="1800" dirty="0">
                <a:solidFill>
                  <a:srgbClr val="0432FF"/>
                </a:solidFill>
              </a:rPr>
              <a:t>Non-blocking</a:t>
            </a:r>
            <a:r>
              <a:rPr lang="en-US" sz="1800" dirty="0"/>
              <a:t>: the occurrence of failures should not force the sites to wait until the failure is repaired to terminate the transaction.</a:t>
            </a:r>
          </a:p>
          <a:p>
            <a:pPr>
              <a:spcBef>
                <a:spcPct val="15000"/>
              </a:spcBef>
            </a:pPr>
            <a:r>
              <a:rPr lang="en-US" sz="2000" dirty="0"/>
              <a:t>Recovery protocols</a:t>
            </a:r>
          </a:p>
          <a:p>
            <a:pPr lvl="1">
              <a:spcBef>
                <a:spcPct val="15000"/>
              </a:spcBef>
            </a:pPr>
            <a:r>
              <a:rPr lang="en-US" sz="1800" dirty="0"/>
              <a:t>When a failure occurs, how do the sites where the failure occurred deal with it.</a:t>
            </a:r>
          </a:p>
          <a:p>
            <a:pPr lvl="1">
              <a:spcBef>
                <a:spcPct val="15000"/>
              </a:spcBef>
            </a:pPr>
            <a:r>
              <a:rPr lang="en-US" sz="1800" dirty="0">
                <a:solidFill>
                  <a:srgbClr val="0432FF"/>
                </a:solidFill>
              </a:rPr>
              <a:t>Independent</a:t>
            </a:r>
            <a:r>
              <a:rPr lang="en-US" sz="1800" dirty="0"/>
              <a:t>: a failed site can determine the outcome of a transaction without having to obtain remote information.</a:t>
            </a:r>
          </a:p>
          <a:p>
            <a:pPr>
              <a:spcBef>
                <a:spcPct val="15000"/>
              </a:spcBef>
            </a:pPr>
            <a:r>
              <a:rPr lang="en-US" sz="2000" dirty="0"/>
              <a:t>Independent recovery </a:t>
            </a:r>
            <a:r>
              <a:rPr lang="en-US" sz="2000" dirty="0">
                <a:latin typeface="Symbol" charset="2"/>
                <a:sym typeface="Symbol"/>
              </a:rPr>
              <a:t></a:t>
            </a:r>
            <a:r>
              <a:rPr lang="en-US" sz="2000" dirty="0"/>
              <a:t> non-blocking termination</a:t>
            </a:r>
          </a:p>
        </p:txBody>
      </p:sp>
      <p:sp>
        <p:nvSpPr>
          <p:cNvPr id="2" name="Footer Placeholder 1">
            <a:extLst>
              <a:ext uri="{FF2B5EF4-FFF2-40B4-BE49-F238E27FC236}">
                <a16:creationId xmlns:a16="http://schemas.microsoft.com/office/drawing/2014/main" id="{A6579985-7721-4C48-A33D-44B419CDD0A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E509597-EC68-9742-9013-FC6FE75D7529}"/>
              </a:ext>
            </a:extLst>
          </p:cNvPr>
          <p:cNvSpPr>
            <a:spLocks noGrp="1"/>
          </p:cNvSpPr>
          <p:nvPr>
            <p:ph type="sldNum" sz="quarter" idx="4"/>
          </p:nvPr>
        </p:nvSpPr>
        <p:spPr/>
        <p:txBody>
          <a:bodyPr/>
          <a:lstStyle/>
          <a:p>
            <a:fld id="{FD96158B-4539-3C43-9DE5-94C547866200}" type="slidenum">
              <a:rPr lang="en-US"/>
              <a:t>41</a:t>
            </a:fld>
            <a:endParaRPr lang="en-US"/>
          </a:p>
        </p:txBody>
      </p:sp>
    </p:spTree>
    <p:extLst>
      <p:ext uri="{BB962C8B-B14F-4D97-AF65-F5344CB8AC3E}">
        <p14:creationId xmlns:p14="http://schemas.microsoft.com/office/powerpoint/2010/main" val="49730575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noFill/>
          <a:ln/>
        </p:spPr>
        <p:txBody>
          <a:bodyPr/>
          <a:lstStyle/>
          <a:p>
            <a:r>
              <a:rPr lang="en-US"/>
              <a:t>Two-Phase Commit (2PC)</a:t>
            </a:r>
          </a:p>
        </p:txBody>
      </p:sp>
      <p:sp>
        <p:nvSpPr>
          <p:cNvPr id="178179" name="Rectangle 3"/>
          <p:cNvSpPr>
            <a:spLocks noGrp="1" noChangeArrowheads="1"/>
          </p:cNvSpPr>
          <p:nvPr>
            <p:ph idx="1"/>
          </p:nvPr>
        </p:nvSpPr>
        <p:spPr>
          <a:noFill/>
          <a:ln/>
        </p:spPr>
        <p:txBody>
          <a:bodyPr/>
          <a:lstStyle/>
          <a:p>
            <a:pPr>
              <a:lnSpc>
                <a:spcPct val="100000"/>
              </a:lnSpc>
              <a:spcBef>
                <a:spcPct val="25000"/>
              </a:spcBef>
              <a:buFont typeface="Monotype Sorts" charset="2"/>
              <a:buNone/>
            </a:pPr>
            <a:r>
              <a:rPr lang="en-US" i="1" dirty="0">
                <a:solidFill>
                  <a:schemeClr val="hlink"/>
                </a:solidFill>
              </a:rPr>
              <a:t>Phase 1</a:t>
            </a:r>
            <a:r>
              <a:rPr lang="en-US" dirty="0"/>
              <a:t> : The coordinator gets the participants ready to write the results into the database</a:t>
            </a:r>
          </a:p>
          <a:p>
            <a:pPr>
              <a:lnSpc>
                <a:spcPct val="100000"/>
              </a:lnSpc>
              <a:spcBef>
                <a:spcPct val="25000"/>
              </a:spcBef>
              <a:buFont typeface="Monotype Sorts" charset="2"/>
              <a:buNone/>
            </a:pPr>
            <a:r>
              <a:rPr lang="en-US" i="1" dirty="0">
                <a:solidFill>
                  <a:schemeClr val="hlink"/>
                </a:solidFill>
              </a:rPr>
              <a:t>Phase 2</a:t>
            </a:r>
            <a:r>
              <a:rPr lang="en-US" dirty="0"/>
              <a:t> : Everybody writes the results into the database</a:t>
            </a:r>
          </a:p>
          <a:p>
            <a:pPr lvl="1">
              <a:lnSpc>
                <a:spcPct val="100000"/>
              </a:lnSpc>
              <a:spcBef>
                <a:spcPct val="25000"/>
              </a:spcBef>
            </a:pPr>
            <a:r>
              <a:rPr lang="en-US" b="1" dirty="0"/>
              <a:t>Coordinator</a:t>
            </a:r>
            <a:r>
              <a:rPr lang="en-US" dirty="0"/>
              <a:t> :The process at the site where the transaction originates and which controls the execution</a:t>
            </a:r>
          </a:p>
          <a:p>
            <a:pPr lvl="1">
              <a:lnSpc>
                <a:spcPct val="100000"/>
              </a:lnSpc>
              <a:spcBef>
                <a:spcPct val="25000"/>
              </a:spcBef>
            </a:pPr>
            <a:r>
              <a:rPr lang="en-US" b="1" dirty="0"/>
              <a:t>Participant</a:t>
            </a:r>
            <a:r>
              <a:rPr lang="en-US" dirty="0"/>
              <a:t> :The process at the other sites that participate in executing the transaction</a:t>
            </a:r>
          </a:p>
          <a:p>
            <a:pPr>
              <a:lnSpc>
                <a:spcPct val="100000"/>
              </a:lnSpc>
              <a:spcBef>
                <a:spcPct val="25000"/>
              </a:spcBef>
              <a:buFont typeface="Monotype Sorts" charset="2"/>
              <a:buNone/>
            </a:pPr>
            <a:r>
              <a:rPr lang="en-US" dirty="0">
                <a:solidFill>
                  <a:schemeClr val="hlink"/>
                </a:solidFill>
              </a:rPr>
              <a:t>Global Commit Rule</a:t>
            </a:r>
            <a:r>
              <a:rPr lang="en-US" dirty="0"/>
              <a:t>:</a:t>
            </a:r>
          </a:p>
          <a:p>
            <a:pPr lvl="1">
              <a:lnSpc>
                <a:spcPct val="100000"/>
              </a:lnSpc>
              <a:spcBef>
                <a:spcPct val="25000"/>
              </a:spcBef>
              <a:buFont typeface="Wingdings" pitchFamily="2" charset="2"/>
              <a:buChar char=""/>
            </a:pPr>
            <a:r>
              <a:rPr lang="en-US" dirty="0"/>
              <a:t>The coordinator aborts a transaction if and only if at least one participant votes to abort it.</a:t>
            </a:r>
          </a:p>
          <a:p>
            <a:pPr lvl="1">
              <a:lnSpc>
                <a:spcPct val="100000"/>
              </a:lnSpc>
              <a:spcBef>
                <a:spcPct val="25000"/>
              </a:spcBef>
              <a:buFont typeface="Wingdings" pitchFamily="2" charset="2"/>
              <a:buChar char=""/>
            </a:pPr>
            <a:r>
              <a:rPr lang="en-US" dirty="0"/>
              <a:t>The coordinator commits a transaction if and only if all of the participants vote to commit it.</a:t>
            </a:r>
          </a:p>
        </p:txBody>
      </p:sp>
      <p:sp>
        <p:nvSpPr>
          <p:cNvPr id="2" name="Footer Placeholder 1">
            <a:extLst>
              <a:ext uri="{FF2B5EF4-FFF2-40B4-BE49-F238E27FC236}">
                <a16:creationId xmlns:a16="http://schemas.microsoft.com/office/drawing/2014/main" id="{30A72E1F-2B06-FA40-8036-C52069B5767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160FD90-884F-1F42-9F99-9241805991AC}"/>
              </a:ext>
            </a:extLst>
          </p:cNvPr>
          <p:cNvSpPr>
            <a:spLocks noGrp="1"/>
          </p:cNvSpPr>
          <p:nvPr>
            <p:ph type="sldNum" sz="quarter" idx="4"/>
          </p:nvPr>
        </p:nvSpPr>
        <p:spPr/>
        <p:txBody>
          <a:bodyPr/>
          <a:lstStyle/>
          <a:p>
            <a:fld id="{FD96158B-4539-3C43-9DE5-94C547866200}" type="slidenum">
              <a:rPr lang="en-US"/>
              <a:t>42</a:t>
            </a:fld>
            <a:endParaRPr lang="en-US"/>
          </a:p>
        </p:txBody>
      </p:sp>
    </p:spTree>
    <p:extLst>
      <p:ext uri="{BB962C8B-B14F-4D97-AF65-F5344CB8AC3E}">
        <p14:creationId xmlns:p14="http://schemas.microsoft.com/office/powerpoint/2010/main" val="32871807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noFill/>
          <a:ln/>
        </p:spPr>
        <p:txBody>
          <a:bodyPr/>
          <a:lstStyle/>
          <a:p>
            <a:r>
              <a:rPr lang="en-US"/>
              <a:t>State Transitions in 2PC</a:t>
            </a:r>
          </a:p>
        </p:txBody>
      </p:sp>
      <p:sp>
        <p:nvSpPr>
          <p:cNvPr id="2" name="Footer Placeholder 1">
            <a:extLst>
              <a:ext uri="{FF2B5EF4-FFF2-40B4-BE49-F238E27FC236}">
                <a16:creationId xmlns:a16="http://schemas.microsoft.com/office/drawing/2014/main" id="{72E5BB46-E4D4-BE4C-A2B0-AD7A230CB14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E0D41056-B1D6-DC4A-8050-13CB3B0D6B10}"/>
              </a:ext>
            </a:extLst>
          </p:cNvPr>
          <p:cNvSpPr>
            <a:spLocks noGrp="1"/>
          </p:cNvSpPr>
          <p:nvPr>
            <p:ph type="sldNum" sz="quarter" idx="4"/>
          </p:nvPr>
        </p:nvSpPr>
        <p:spPr/>
        <p:txBody>
          <a:bodyPr/>
          <a:lstStyle/>
          <a:p>
            <a:fld id="{FD96158B-4539-3C43-9DE5-94C547866200}" type="slidenum">
              <a:rPr lang="en-US"/>
              <a:t>43</a:t>
            </a:fld>
            <a:endParaRPr lang="en-US"/>
          </a:p>
        </p:txBody>
      </p:sp>
      <p:sp>
        <p:nvSpPr>
          <p:cNvPr id="186417" name="Rectangle 49"/>
          <p:cNvSpPr>
            <a:spLocks noChangeArrowheads="1"/>
          </p:cNvSpPr>
          <p:nvPr/>
        </p:nvSpPr>
        <p:spPr bwMode="auto">
          <a:xfrm>
            <a:off x="3028503" y="5403319"/>
            <a:ext cx="913709" cy="306107"/>
          </a:xfrm>
          <a:prstGeom prst="rect">
            <a:avLst/>
          </a:prstGeom>
          <a:noFill/>
          <a:ln w="12700">
            <a:noFill/>
            <a:miter lim="800000"/>
            <a:headEnd/>
            <a:tailEnd/>
          </a:ln>
          <a:effectLst/>
        </p:spPr>
        <p:txBody>
          <a:bodyPr wrap="none" lIns="90486" tIns="44449" rIns="90486" bIns="44449">
            <a:prstTxWarp prst="textNoShape">
              <a:avLst/>
            </a:prstTxWarp>
            <a:spAutoFit/>
          </a:bodyPr>
          <a:lstStyle/>
          <a:p>
            <a:pPr algn="ctr"/>
            <a:r>
              <a:rPr lang="en-US" sz="1406" dirty="0">
                <a:solidFill>
                  <a:srgbClr val="FFFFFF"/>
                </a:solidFill>
                <a:latin typeface="Arial" panose="020B0604020202020204" pitchFamily="34" charset="0"/>
              </a:rPr>
              <a:t>COMMIT</a:t>
            </a:r>
          </a:p>
        </p:txBody>
      </p:sp>
      <p:pic>
        <p:nvPicPr>
          <p:cNvPr id="10" name="Picture 9">
            <a:extLst>
              <a:ext uri="{FF2B5EF4-FFF2-40B4-BE49-F238E27FC236}">
                <a16:creationId xmlns:a16="http://schemas.microsoft.com/office/drawing/2014/main" id="{05B4C9A2-1FA0-0C4F-8C60-C0E43096550E}"/>
              </a:ext>
            </a:extLst>
          </p:cNvPr>
          <p:cNvPicPr>
            <a:picLocks noChangeAspect="1"/>
          </p:cNvPicPr>
          <p:nvPr/>
        </p:nvPicPr>
        <p:blipFill>
          <a:blip r:embed="R98bb5a2db7db41c0"/>
          <a:stretch>
            <a:fillRect/>
          </a:stretch>
        </p:blipFill>
        <p:spPr>
          <a:xfrm>
            <a:off x="905806" y="2307015"/>
            <a:ext cx="3086100" cy="3126707"/>
          </a:xfrm>
          <a:prstGeom prst="rect">
            <a:avLst/>
          </a:prstGeom>
        </p:spPr>
      </p:pic>
      <p:pic>
        <p:nvPicPr>
          <p:cNvPr id="14" name="Content Placeholder 13">
            <a:extLst>
              <a:ext uri="{FF2B5EF4-FFF2-40B4-BE49-F238E27FC236}">
                <a16:creationId xmlns:a16="http://schemas.microsoft.com/office/drawing/2014/main" id="{4B89B651-F579-0144-8FB9-44543EB4DF35}"/>
              </a:ext>
            </a:extLst>
          </p:cNvPr>
          <p:cNvPicPr>
            <a:picLocks noGrp="1" noChangeAspect="1"/>
          </p:cNvPicPr>
          <p:nvPr>
            <p:ph idx="1"/>
          </p:nvPr>
        </p:nvPicPr>
        <p:blipFill>
          <a:blip r:embed="Rfa49df7cb06d4535"/>
          <a:stretch>
            <a:fillRect/>
          </a:stretch>
        </p:blipFill>
        <p:spPr>
          <a:xfrm>
            <a:off x="3991906" y="2363370"/>
            <a:ext cx="3816424" cy="3013996"/>
          </a:xfrm>
        </p:spPr>
      </p:pic>
      <p:sp>
        <p:nvSpPr>
          <p:cNvPr id="65" name="TextBox 64">
            <a:extLst>
              <a:ext uri="{FF2B5EF4-FFF2-40B4-BE49-F238E27FC236}">
                <a16:creationId xmlns:a16="http://schemas.microsoft.com/office/drawing/2014/main" id="{41276589-65BC-0E4D-AC68-C97A62431E19}"/>
              </a:ext>
            </a:extLst>
          </p:cNvPr>
          <p:cNvSpPr txBox="1"/>
          <p:nvPr/>
        </p:nvSpPr>
        <p:spPr>
          <a:xfrm>
            <a:off x="1619672" y="1459615"/>
            <a:ext cx="1390124" cy="369332"/>
          </a:xfrm>
          <a:prstGeom prst="rect">
            <a:avLst/>
          </a:prstGeom>
          <a:noFill/>
        </p:spPr>
        <p:txBody>
          <a:bodyPr wrap="none" rtlCol="0">
            <a:spAutoFit/>
          </a:bodyPr>
          <a:lstStyle/>
          <a:p>
            <a:r>
              <a:rPr lang="en-US" sz="1800" dirty="0"/>
              <a:t>Coordinator</a:t>
            </a:r>
          </a:p>
        </p:txBody>
      </p:sp>
      <p:sp>
        <p:nvSpPr>
          <p:cNvPr id="66" name="TextBox 65">
            <a:extLst>
              <a:ext uri="{FF2B5EF4-FFF2-40B4-BE49-F238E27FC236}">
                <a16:creationId xmlns:a16="http://schemas.microsoft.com/office/drawing/2014/main" id="{24294FA1-C1AB-C24B-8B29-8B7B60C1F650}"/>
              </a:ext>
            </a:extLst>
          </p:cNvPr>
          <p:cNvSpPr txBox="1"/>
          <p:nvPr/>
        </p:nvSpPr>
        <p:spPr>
          <a:xfrm>
            <a:off x="5601548" y="1492994"/>
            <a:ext cx="1274708" cy="369332"/>
          </a:xfrm>
          <a:prstGeom prst="rect">
            <a:avLst/>
          </a:prstGeom>
          <a:noFill/>
        </p:spPr>
        <p:txBody>
          <a:bodyPr wrap="none" rtlCol="0">
            <a:spAutoFit/>
          </a:bodyPr>
          <a:lstStyle/>
          <a:p>
            <a:r>
              <a:rPr lang="en-US" sz="1800" dirty="0"/>
              <a:t>Participant</a:t>
            </a:r>
          </a:p>
        </p:txBody>
      </p:sp>
    </p:spTree>
    <p:extLst>
      <p:ext uri="{BB962C8B-B14F-4D97-AF65-F5344CB8AC3E}">
        <p14:creationId xmlns:p14="http://schemas.microsoft.com/office/powerpoint/2010/main" val="12362740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noFill/>
          <a:ln/>
        </p:spPr>
        <p:txBody>
          <a:bodyPr/>
          <a:lstStyle/>
          <a:p>
            <a:r>
              <a:rPr lang="en-US"/>
              <a:t>Centralized 2PC</a:t>
            </a:r>
          </a:p>
        </p:txBody>
      </p:sp>
      <p:sp>
        <p:nvSpPr>
          <p:cNvPr id="2" name="Footer Placeholder 1">
            <a:extLst>
              <a:ext uri="{FF2B5EF4-FFF2-40B4-BE49-F238E27FC236}">
                <a16:creationId xmlns:a16="http://schemas.microsoft.com/office/drawing/2014/main" id="{067AA8A8-C36E-654B-97E1-E41554DD3EE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92539AB-9254-A149-A709-9C075488E1EC}"/>
              </a:ext>
            </a:extLst>
          </p:cNvPr>
          <p:cNvSpPr>
            <a:spLocks noGrp="1"/>
          </p:cNvSpPr>
          <p:nvPr>
            <p:ph type="sldNum" sz="quarter" idx="4"/>
          </p:nvPr>
        </p:nvSpPr>
        <p:spPr/>
        <p:txBody>
          <a:bodyPr/>
          <a:lstStyle/>
          <a:p>
            <a:fld id="{FD96158B-4539-3C43-9DE5-94C547866200}" type="slidenum">
              <a:rPr lang="en-US"/>
              <a:t>44</a:t>
            </a:fld>
            <a:endParaRPr lang="en-US"/>
          </a:p>
        </p:txBody>
      </p:sp>
      <p:pic>
        <p:nvPicPr>
          <p:cNvPr id="5" name="Picture 4">
            <a:extLst>
              <a:ext uri="{FF2B5EF4-FFF2-40B4-BE49-F238E27FC236}">
                <a16:creationId xmlns:a16="http://schemas.microsoft.com/office/drawing/2014/main" id="{251E7400-4C6A-4A44-A2B9-33C2DDACBFEB}"/>
              </a:ext>
            </a:extLst>
          </p:cNvPr>
          <p:cNvPicPr>
            <a:picLocks noChangeAspect="1"/>
          </p:cNvPicPr>
          <p:nvPr/>
        </p:nvPicPr>
        <p:blipFill>
          <a:blip r:embed="R8fee06e3ab384ca2"/>
          <a:stretch>
            <a:fillRect/>
          </a:stretch>
        </p:blipFill>
        <p:spPr>
          <a:xfrm>
            <a:off x="1475656" y="1628800"/>
            <a:ext cx="5976664" cy="3915745"/>
          </a:xfrm>
          <a:prstGeom prst="rect">
            <a:avLst/>
          </a:prstGeom>
        </p:spPr>
      </p:pic>
    </p:spTree>
    <p:extLst>
      <p:ext uri="{BB962C8B-B14F-4D97-AF65-F5344CB8AC3E}">
        <p14:creationId xmlns:p14="http://schemas.microsoft.com/office/powerpoint/2010/main" val="36529150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noFill/>
          <a:ln/>
        </p:spPr>
        <p:txBody>
          <a:bodyPr/>
          <a:lstStyle/>
          <a:p>
            <a:r>
              <a:rPr lang="en-US" sz="4430" dirty="0"/>
              <a:t>2PC Protocol Actions</a:t>
            </a:r>
          </a:p>
        </p:txBody>
      </p:sp>
      <p:sp>
        <p:nvSpPr>
          <p:cNvPr id="3" name="Footer Placeholder 2">
            <a:extLst>
              <a:ext uri="{FF2B5EF4-FFF2-40B4-BE49-F238E27FC236}">
                <a16:creationId xmlns:a16="http://schemas.microsoft.com/office/drawing/2014/main" id="{CFF9F007-52F7-5E46-9996-D11574A2D919}"/>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9A27B2E9-1347-8940-A3D0-C0CAE46E33C6}"/>
              </a:ext>
            </a:extLst>
          </p:cNvPr>
          <p:cNvSpPr>
            <a:spLocks noGrp="1"/>
          </p:cNvSpPr>
          <p:nvPr>
            <p:ph type="sldNum" sz="quarter" idx="4"/>
          </p:nvPr>
        </p:nvSpPr>
        <p:spPr/>
        <p:txBody>
          <a:bodyPr/>
          <a:lstStyle/>
          <a:p>
            <a:fld id="{FD96158B-4539-3C43-9DE5-94C547866200}" type="slidenum">
              <a:rPr lang="en-US"/>
              <a:t>45</a:t>
            </a:fld>
            <a:endParaRPr lang="en-US"/>
          </a:p>
        </p:txBody>
      </p:sp>
      <p:pic>
        <p:nvPicPr>
          <p:cNvPr id="6" name="Picture 5">
            <a:extLst>
              <a:ext uri="{FF2B5EF4-FFF2-40B4-BE49-F238E27FC236}">
                <a16:creationId xmlns:a16="http://schemas.microsoft.com/office/drawing/2014/main" id="{47394CAC-27A3-084C-9112-05D8E77452D3}"/>
              </a:ext>
            </a:extLst>
          </p:cNvPr>
          <p:cNvPicPr>
            <a:picLocks noChangeAspect="1"/>
          </p:cNvPicPr>
          <p:nvPr/>
        </p:nvPicPr>
        <p:blipFill>
          <a:blip r:embed="R5f252cdbaf13470a"/>
          <a:stretch>
            <a:fillRect/>
          </a:stretch>
        </p:blipFill>
        <p:spPr>
          <a:xfrm>
            <a:off x="1907704" y="1066800"/>
            <a:ext cx="4797896" cy="5311956"/>
          </a:xfrm>
          <a:prstGeom prst="rect">
            <a:avLst/>
          </a:prstGeom>
        </p:spPr>
      </p:pic>
    </p:spTree>
    <p:extLst>
      <p:ext uri="{BB962C8B-B14F-4D97-AF65-F5344CB8AC3E}">
        <p14:creationId xmlns:p14="http://schemas.microsoft.com/office/powerpoint/2010/main" val="7696875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noFill/>
          <a:ln/>
        </p:spPr>
        <p:txBody>
          <a:bodyPr/>
          <a:lstStyle/>
          <a:p>
            <a:r>
              <a:rPr lang="en-US"/>
              <a:t>Linear 2PC</a:t>
            </a:r>
          </a:p>
        </p:txBody>
      </p:sp>
      <p:sp>
        <p:nvSpPr>
          <p:cNvPr id="184336" name="Rectangle 16"/>
          <p:cNvSpPr>
            <a:spLocks noChangeArrowheads="1"/>
          </p:cNvSpPr>
          <p:nvPr/>
        </p:nvSpPr>
        <p:spPr bwMode="auto">
          <a:xfrm>
            <a:off x="370547" y="5254625"/>
            <a:ext cx="8521933" cy="392798"/>
          </a:xfrm>
          <a:prstGeom prst="rect">
            <a:avLst/>
          </a:prstGeom>
          <a:noFill/>
          <a:ln w="12700">
            <a:noFill/>
            <a:miter lim="800000"/>
            <a:headEnd/>
            <a:tailEnd/>
          </a:ln>
          <a:effectLst/>
        </p:spPr>
        <p:txBody>
          <a:bodyPr wrap="square" lIns="90486" tIns="44449" rIns="90486" bIns="44449">
            <a:prstTxWarp prst="textNoShape">
              <a:avLst/>
            </a:prstTxWarp>
            <a:spAutoFit/>
          </a:bodyPr>
          <a:lstStyle/>
          <a:p>
            <a:r>
              <a:rPr lang="en-US" sz="1969" dirty="0">
                <a:solidFill>
                  <a:schemeClr val="tx2"/>
                </a:solidFill>
                <a:latin typeface="+mn-lt"/>
              </a:rPr>
              <a:t>V-C: Vote-Commit, V-A: Vote-Abort, G-C: Global-commit, G-A: Global-abort</a:t>
            </a:r>
          </a:p>
        </p:txBody>
      </p:sp>
      <p:sp>
        <p:nvSpPr>
          <p:cNvPr id="4" name="Footer Placeholder 3">
            <a:extLst>
              <a:ext uri="{FF2B5EF4-FFF2-40B4-BE49-F238E27FC236}">
                <a16:creationId xmlns:a16="http://schemas.microsoft.com/office/drawing/2014/main" id="{852473F6-DE3C-A44E-A3DC-D9851D44F95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199FB26-8ADF-0E45-B753-D2D424A479CE}"/>
              </a:ext>
            </a:extLst>
          </p:cNvPr>
          <p:cNvSpPr>
            <a:spLocks noGrp="1"/>
          </p:cNvSpPr>
          <p:nvPr>
            <p:ph type="sldNum" sz="quarter" idx="4"/>
          </p:nvPr>
        </p:nvSpPr>
        <p:spPr/>
        <p:txBody>
          <a:bodyPr/>
          <a:lstStyle/>
          <a:p>
            <a:fld id="{FD96158B-4539-3C43-9DE5-94C547866200}" type="slidenum">
              <a:rPr lang="en-US"/>
              <a:t>46</a:t>
            </a:fld>
            <a:endParaRPr lang="en-US"/>
          </a:p>
        </p:txBody>
      </p:sp>
      <p:pic>
        <p:nvPicPr>
          <p:cNvPr id="7" name="Picture 6">
            <a:extLst>
              <a:ext uri="{FF2B5EF4-FFF2-40B4-BE49-F238E27FC236}">
                <a16:creationId xmlns:a16="http://schemas.microsoft.com/office/drawing/2014/main" id="{D9BDE060-42E2-174A-80A6-A5EFF1277066}"/>
              </a:ext>
            </a:extLst>
          </p:cNvPr>
          <p:cNvPicPr>
            <a:picLocks noChangeAspect="1"/>
          </p:cNvPicPr>
          <p:nvPr/>
        </p:nvPicPr>
        <p:blipFill>
          <a:blip r:embed="Rc2ab838d72e34e16"/>
          <a:stretch>
            <a:fillRect/>
          </a:stretch>
        </p:blipFill>
        <p:spPr>
          <a:xfrm>
            <a:off x="774199" y="1772815"/>
            <a:ext cx="7254185" cy="3163479"/>
          </a:xfrm>
          <a:prstGeom prst="rect">
            <a:avLst/>
          </a:prstGeom>
        </p:spPr>
      </p:pic>
    </p:spTree>
    <p:extLst>
      <p:ext uri="{BB962C8B-B14F-4D97-AF65-F5344CB8AC3E}">
        <p14:creationId xmlns:p14="http://schemas.microsoft.com/office/powerpoint/2010/main" val="2768826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Book Antiqua"/>
              </a:rPr>
              <a:t>Introduction</a:t>
            </a:r>
          </a:p>
          <a:p>
            <a:pPr lvl="1"/>
            <a:r>
              <a:rPr lang="en-US" dirty="0">
                <a:solidFill>
                  <a:srgbClr val="1771A9"/>
                </a:solidFill>
                <a:cs typeface="Book Antiqua"/>
              </a:rPr>
              <a:t>What is a distributed DBMS</a:t>
            </a:r>
          </a:p>
          <a:p>
            <a:pPr lvl="1"/>
            <a:r>
              <a:rPr lang="en-US" dirty="0">
                <a:solidFill>
                  <a:srgbClr val="1771A9"/>
                </a:solidFill>
                <a:cs typeface="Book Antiqua"/>
              </a:rPr>
              <a:t>History</a:t>
            </a:r>
          </a:p>
          <a:p>
            <a:pPr lvl="1"/>
            <a:r>
              <a:rPr lang="en-US" dirty="0">
                <a:solidFill>
                  <a:srgbClr val="1771A9"/>
                </a:solidFill>
                <a:cs typeface="Book Antiqua"/>
              </a:rPr>
              <a:t>Distributed DBMS promises</a:t>
            </a:r>
          </a:p>
          <a:p>
            <a:pPr lvl="1"/>
            <a:r>
              <a:rPr lang="en-US" dirty="0">
                <a:solidFill>
                  <a:srgbClr val="1771A9"/>
                </a:solidFill>
                <a:cs typeface="Book Antiqua"/>
              </a:rPr>
              <a:t>Design issues</a:t>
            </a:r>
          </a:p>
          <a:p>
            <a:pPr lvl="1"/>
            <a:r>
              <a:rPr lang="en-US" dirty="0">
                <a:solidFill>
                  <a:srgbClr val="1771A9"/>
                </a:solidFill>
                <a:cs typeface="Book Antiqua"/>
              </a:rPr>
              <a:t>Distributed DBMS architecture</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Tree>
    <p:extLst>
      <p:ext uri="{BB962C8B-B14F-4D97-AF65-F5344CB8AC3E}">
        <p14:creationId xmlns:p14="http://schemas.microsoft.com/office/powerpoint/2010/main" val="2588281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Book Antiqua"/>
              </a:rPr>
              <a:t>Introduction</a:t>
            </a:r>
          </a:p>
          <a:p>
            <a:pPr lvl="1"/>
            <a:r>
              <a:rPr lang="en-US" dirty="0">
                <a:solidFill>
                  <a:srgbClr val="1771A9">
                    <a:alpha val="25000"/>
                  </a:srgbClr>
                </a:solidFill>
                <a:cs typeface="Book Antiqua"/>
              </a:rPr>
              <a:t>What is a distributed DBMS</a:t>
            </a:r>
          </a:p>
          <a:p>
            <a:pPr lvl="1"/>
            <a:r>
              <a:rPr lang="en-US" dirty="0">
                <a:solidFill>
                  <a:srgbClr val="1771A9">
                    <a:alpha val="25000"/>
                  </a:srgbClr>
                </a:solidFill>
                <a:cs typeface="Book Antiqua"/>
              </a:rPr>
              <a:t>History</a:t>
            </a:r>
          </a:p>
          <a:p>
            <a:pPr lvl="1"/>
            <a:r>
              <a:rPr lang="en-US" dirty="0">
                <a:solidFill>
                  <a:srgbClr val="1771A9">
                    <a:alpha val="25000"/>
                  </a:srgbClr>
                </a:solidFill>
                <a:cs typeface="Book Antiqua"/>
              </a:rPr>
              <a:t>Distributed DBMS promises</a:t>
            </a:r>
          </a:p>
          <a:p>
            <a:pPr lvl="1"/>
            <a:r>
              <a:rPr lang="en-US" dirty="0">
                <a:solidFill>
                  <a:srgbClr val="1771A9"/>
                </a:solidFill>
                <a:cs typeface="Book Antiqua"/>
              </a:rPr>
              <a:t>Design issues</a:t>
            </a:r>
          </a:p>
          <a:p>
            <a:pPr lvl="1"/>
            <a:r>
              <a:rPr lang="en-US" dirty="0">
                <a:solidFill>
                  <a:srgbClr val="1771A9">
                    <a:alpha val="25000"/>
                  </a:srgbClr>
                </a:solidFill>
                <a:cs typeface="Book Antiqua"/>
              </a:rPr>
              <a:t>Distributed DBMS architecture</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30</a:t>
            </a:fld>
            <a:endParaRPr lang="en-US"/>
          </a:p>
        </p:txBody>
      </p:sp>
    </p:spTree>
    <p:extLst>
      <p:ext uri="{BB962C8B-B14F-4D97-AF65-F5344CB8AC3E}">
        <p14:creationId xmlns:p14="http://schemas.microsoft.com/office/powerpoint/2010/main" val="115011800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noFill/>
          <a:ln/>
        </p:spPr>
        <p:txBody>
          <a:bodyPr/>
          <a:lstStyle/>
          <a:p>
            <a:r>
              <a:rPr lang="en-US"/>
              <a:t>Distributed 2PC</a:t>
            </a:r>
          </a:p>
        </p:txBody>
      </p:sp>
      <p:sp>
        <p:nvSpPr>
          <p:cNvPr id="3" name="Footer Placeholder 2">
            <a:extLst>
              <a:ext uri="{FF2B5EF4-FFF2-40B4-BE49-F238E27FC236}">
                <a16:creationId xmlns:a16="http://schemas.microsoft.com/office/drawing/2014/main" id="{B999F53B-EE69-5F42-A1DF-6F0296491487}"/>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42ADD8F6-38D3-9340-92A1-C8822961F915}"/>
              </a:ext>
            </a:extLst>
          </p:cNvPr>
          <p:cNvSpPr>
            <a:spLocks noGrp="1"/>
          </p:cNvSpPr>
          <p:nvPr>
            <p:ph type="sldNum" sz="quarter" idx="4"/>
          </p:nvPr>
        </p:nvSpPr>
        <p:spPr/>
        <p:txBody>
          <a:bodyPr/>
          <a:lstStyle/>
          <a:p>
            <a:fld id="{FD96158B-4539-3C43-9DE5-94C547866200}" type="slidenum">
              <a:rPr lang="en-US"/>
              <a:t>47</a:t>
            </a:fld>
            <a:endParaRPr lang="en-US"/>
          </a:p>
        </p:txBody>
      </p:sp>
      <p:pic>
        <p:nvPicPr>
          <p:cNvPr id="6" name="Picture 5">
            <a:extLst>
              <a:ext uri="{FF2B5EF4-FFF2-40B4-BE49-F238E27FC236}">
                <a16:creationId xmlns:a16="http://schemas.microsoft.com/office/drawing/2014/main" id="{183B4CAE-2900-294C-8DD5-7270578E3A04}"/>
              </a:ext>
            </a:extLst>
          </p:cNvPr>
          <p:cNvPicPr>
            <a:picLocks noChangeAspect="1"/>
          </p:cNvPicPr>
          <p:nvPr/>
        </p:nvPicPr>
        <p:blipFill>
          <a:blip r:embed="Ra94d431294c046c1"/>
          <a:stretch>
            <a:fillRect/>
          </a:stretch>
        </p:blipFill>
        <p:spPr>
          <a:xfrm>
            <a:off x="2159732" y="1673224"/>
            <a:ext cx="5004556" cy="4383991"/>
          </a:xfrm>
          <a:prstGeom prst="rect">
            <a:avLst/>
          </a:prstGeom>
        </p:spPr>
      </p:pic>
    </p:spTree>
    <p:extLst>
      <p:ext uri="{BB962C8B-B14F-4D97-AF65-F5344CB8AC3E}">
        <p14:creationId xmlns:p14="http://schemas.microsoft.com/office/powerpoint/2010/main" val="168957275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2CAE7-98C2-9944-8DF7-653BCF003304}"/>
              </a:ext>
            </a:extLst>
          </p:cNvPr>
          <p:cNvSpPr>
            <a:spLocks noGrp="1"/>
          </p:cNvSpPr>
          <p:nvPr>
            <p:ph type="title"/>
          </p:nvPr>
        </p:nvSpPr>
        <p:spPr/>
        <p:txBody>
          <a:bodyPr/>
          <a:lstStyle/>
          <a:p>
            <a:r>
              <a:rPr lang="en-US" dirty="0"/>
              <a:t>Variations of 2PC</a:t>
            </a:r>
          </a:p>
        </p:txBody>
      </p:sp>
      <p:sp>
        <p:nvSpPr>
          <p:cNvPr id="3" name="Content Placeholder 2">
            <a:extLst>
              <a:ext uri="{FF2B5EF4-FFF2-40B4-BE49-F238E27FC236}">
                <a16:creationId xmlns:a16="http://schemas.microsoft.com/office/drawing/2014/main" id="{C639BF26-F574-D946-AF2A-6EE46016D214}"/>
              </a:ext>
            </a:extLst>
          </p:cNvPr>
          <p:cNvSpPr>
            <a:spLocks noGrp="1"/>
          </p:cNvSpPr>
          <p:nvPr>
            <p:ph idx="1"/>
          </p:nvPr>
        </p:nvSpPr>
        <p:spPr/>
        <p:txBody>
          <a:bodyPr/>
          <a:lstStyle/>
          <a:p>
            <a:pPr marL="0" indent="0">
              <a:buNone/>
            </a:pPr>
            <a:r>
              <a:rPr lang="en-US" dirty="0"/>
              <a:t>To improve performance by</a:t>
            </a:r>
          </a:p>
          <a:p>
            <a:pPr marL="715963" lvl="1" indent="-271463">
              <a:buFont typeface="+mj-lt"/>
              <a:buAutoNum type="arabicParenR"/>
            </a:pPr>
            <a:r>
              <a:rPr lang="en-US" dirty="0"/>
              <a:t>Reduce the number of messages between coordinator &amp; participants</a:t>
            </a:r>
          </a:p>
          <a:p>
            <a:pPr marL="715963" lvl="1" indent="-271463">
              <a:buFont typeface="+mj-lt"/>
              <a:buAutoNum type="arabicParenR"/>
            </a:pPr>
            <a:r>
              <a:rPr lang="en-US" dirty="0"/>
              <a:t>Reduce the number of time logs are written</a:t>
            </a:r>
          </a:p>
          <a:p>
            <a:r>
              <a:rPr lang="en-US" dirty="0"/>
              <a:t>Presumed Abort 2PC</a:t>
            </a:r>
          </a:p>
          <a:p>
            <a:pPr lvl="1"/>
            <a:r>
              <a:rPr lang="en-US" dirty="0"/>
              <a:t>Participant polls coordinator about transaction’s outcome</a:t>
            </a:r>
          </a:p>
          <a:p>
            <a:pPr lvl="1"/>
            <a:r>
              <a:rPr lang="en-US" dirty="0"/>
              <a:t>No information → abort the transaction</a:t>
            </a:r>
          </a:p>
          <a:p>
            <a:r>
              <a:rPr lang="en-US" dirty="0"/>
              <a:t>Presumed Commit 2PC</a:t>
            </a:r>
          </a:p>
          <a:p>
            <a:pPr lvl="1"/>
            <a:r>
              <a:rPr lang="en-US" dirty="0"/>
              <a:t>Participant polls coordinator about transaction’s outcome</a:t>
            </a:r>
          </a:p>
          <a:p>
            <a:pPr lvl="1"/>
            <a:r>
              <a:rPr lang="en-US" dirty="0"/>
              <a:t>No information → assume transaction is committed</a:t>
            </a:r>
          </a:p>
          <a:p>
            <a:pPr lvl="1"/>
            <a:r>
              <a:rPr lang="en-US" dirty="0"/>
              <a:t>Not an exact dual of presumed abort 2PC</a:t>
            </a:r>
          </a:p>
        </p:txBody>
      </p:sp>
      <p:sp>
        <p:nvSpPr>
          <p:cNvPr id="4" name="Footer Placeholder 3">
            <a:extLst>
              <a:ext uri="{FF2B5EF4-FFF2-40B4-BE49-F238E27FC236}">
                <a16:creationId xmlns:a16="http://schemas.microsoft.com/office/drawing/2014/main" id="{AF0686C4-49F1-CE43-8E0A-B32727E26920}"/>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20587CF-B9F9-5C4D-82DC-D8B250DCCB29}"/>
              </a:ext>
            </a:extLst>
          </p:cNvPr>
          <p:cNvSpPr>
            <a:spLocks noGrp="1"/>
          </p:cNvSpPr>
          <p:nvPr>
            <p:ph type="sldNum" sz="quarter" idx="4"/>
          </p:nvPr>
        </p:nvSpPr>
        <p:spPr/>
        <p:txBody>
          <a:bodyPr/>
          <a:lstStyle/>
          <a:p>
            <a:fld id="{FD96158B-4539-3C43-9DE5-94C547866200}" type="slidenum">
              <a:rPr lang="en-US"/>
              <a:t>48</a:t>
            </a:fld>
            <a:endParaRPr lang="en-US"/>
          </a:p>
        </p:txBody>
      </p:sp>
    </p:spTree>
    <p:extLst>
      <p:ext uri="{BB962C8B-B14F-4D97-AF65-F5344CB8AC3E}">
        <p14:creationId xmlns:p14="http://schemas.microsoft.com/office/powerpoint/2010/main" val="528814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noFill/>
          <a:ln/>
        </p:spPr>
        <p:txBody>
          <a:bodyPr/>
          <a:lstStyle/>
          <a:p>
            <a:pPr>
              <a:lnSpc>
                <a:spcPct val="97000"/>
              </a:lnSpc>
            </a:pPr>
            <a:r>
              <a:rPr lang="en-US" dirty="0"/>
              <a:t>Site Failures - 2PC Termination</a:t>
            </a:r>
          </a:p>
        </p:txBody>
      </p:sp>
      <p:sp>
        <p:nvSpPr>
          <p:cNvPr id="188419" name="Rectangle 3"/>
          <p:cNvSpPr>
            <a:spLocks noGrp="1" noChangeArrowheads="1"/>
          </p:cNvSpPr>
          <p:nvPr>
            <p:ph idx="1"/>
          </p:nvPr>
        </p:nvSpPr>
        <p:spPr>
          <a:xfrm>
            <a:off x="457200" y="1600200"/>
            <a:ext cx="4834880" cy="4530725"/>
          </a:xfrm>
          <a:noFill/>
          <a:ln/>
        </p:spPr>
        <p:txBody>
          <a:bodyPr/>
          <a:lstStyle/>
          <a:p>
            <a:r>
              <a:rPr lang="en-US" dirty="0">
                <a:solidFill>
                  <a:schemeClr val="tx2"/>
                </a:solidFill>
              </a:rPr>
              <a:t>Timeout in INITIAL</a:t>
            </a:r>
          </a:p>
          <a:p>
            <a:pPr lvl="1"/>
            <a:r>
              <a:rPr lang="en-US" dirty="0">
                <a:solidFill>
                  <a:schemeClr val="tx2"/>
                </a:solidFill>
              </a:rPr>
              <a:t>Who cares</a:t>
            </a:r>
          </a:p>
          <a:p>
            <a:r>
              <a:rPr lang="en-US" dirty="0">
                <a:solidFill>
                  <a:schemeClr val="tx2"/>
                </a:solidFill>
              </a:rPr>
              <a:t>Timeout in WAIT</a:t>
            </a:r>
          </a:p>
          <a:p>
            <a:pPr lvl="1"/>
            <a:r>
              <a:rPr lang="en-US" dirty="0">
                <a:solidFill>
                  <a:schemeClr val="tx2"/>
                </a:solidFill>
              </a:rPr>
              <a:t>Cannot unilaterally commit</a:t>
            </a:r>
          </a:p>
          <a:p>
            <a:pPr lvl="1"/>
            <a:r>
              <a:rPr lang="en-US" dirty="0">
                <a:solidFill>
                  <a:schemeClr val="tx2"/>
                </a:solidFill>
              </a:rPr>
              <a:t>Can unilaterally abort</a:t>
            </a:r>
          </a:p>
          <a:p>
            <a:r>
              <a:rPr lang="en-US" dirty="0">
                <a:solidFill>
                  <a:schemeClr val="tx2"/>
                </a:solidFill>
              </a:rPr>
              <a:t>Timeout in ABORT or COMMIT</a:t>
            </a:r>
          </a:p>
          <a:p>
            <a:pPr lvl="1"/>
            <a:r>
              <a:rPr lang="en-US" dirty="0">
                <a:solidFill>
                  <a:schemeClr val="tx2"/>
                </a:solidFill>
              </a:rPr>
              <a:t>Stay blocked and wait for the </a:t>
            </a:r>
            <a:r>
              <a:rPr lang="en-US" dirty="0" err="1">
                <a:solidFill>
                  <a:schemeClr val="tx2"/>
                </a:solidFill>
              </a:rPr>
              <a:t>acks</a:t>
            </a:r>
            <a:endParaRPr lang="en-US" dirty="0">
              <a:solidFill>
                <a:schemeClr val="tx2"/>
              </a:solidFill>
            </a:endParaRPr>
          </a:p>
        </p:txBody>
      </p:sp>
      <p:sp>
        <p:nvSpPr>
          <p:cNvPr id="2" name="Footer Placeholder 1">
            <a:extLst>
              <a:ext uri="{FF2B5EF4-FFF2-40B4-BE49-F238E27FC236}">
                <a16:creationId xmlns:a16="http://schemas.microsoft.com/office/drawing/2014/main" id="{6C656327-439B-C64B-B784-1AD61455C92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A08AB28-A677-2E42-B08A-922E253D7C36}"/>
              </a:ext>
            </a:extLst>
          </p:cNvPr>
          <p:cNvSpPr>
            <a:spLocks noGrp="1"/>
          </p:cNvSpPr>
          <p:nvPr>
            <p:ph type="sldNum" sz="quarter" idx="4"/>
          </p:nvPr>
        </p:nvSpPr>
        <p:spPr/>
        <p:txBody>
          <a:bodyPr/>
          <a:lstStyle/>
          <a:p>
            <a:fld id="{FD96158B-4539-3C43-9DE5-94C547866200}" type="slidenum">
              <a:rPr lang="en-US"/>
              <a:t>49</a:t>
            </a:fld>
            <a:endParaRPr lang="en-US"/>
          </a:p>
        </p:txBody>
      </p:sp>
      <p:pic>
        <p:nvPicPr>
          <p:cNvPr id="26" name="Picture 25">
            <a:extLst>
              <a:ext uri="{FF2B5EF4-FFF2-40B4-BE49-F238E27FC236}">
                <a16:creationId xmlns:a16="http://schemas.microsoft.com/office/drawing/2014/main" id="{A2037167-94E0-DD4A-B159-FC44983E32D4}"/>
              </a:ext>
            </a:extLst>
          </p:cNvPr>
          <p:cNvPicPr>
            <a:picLocks noChangeAspect="1"/>
          </p:cNvPicPr>
          <p:nvPr/>
        </p:nvPicPr>
        <p:blipFill>
          <a:blip r:embed="R712ba5740fab4c44"/>
          <a:stretch>
            <a:fillRect/>
          </a:stretch>
        </p:blipFill>
        <p:spPr>
          <a:xfrm>
            <a:off x="5734372" y="1865646"/>
            <a:ext cx="3086100" cy="3126707"/>
          </a:xfrm>
          <a:prstGeom prst="rect">
            <a:avLst/>
          </a:prstGeom>
        </p:spPr>
      </p:pic>
      <p:sp>
        <p:nvSpPr>
          <p:cNvPr id="4" name="TextBox 3">
            <a:extLst>
              <a:ext uri="{FF2B5EF4-FFF2-40B4-BE49-F238E27FC236}">
                <a16:creationId xmlns:a16="http://schemas.microsoft.com/office/drawing/2014/main" id="{93020D58-19D9-7E42-ADBD-9C6BD1C9BCDE}"/>
              </a:ext>
            </a:extLst>
          </p:cNvPr>
          <p:cNvSpPr txBox="1"/>
          <p:nvPr/>
        </p:nvSpPr>
        <p:spPr>
          <a:xfrm>
            <a:off x="6454452" y="1456976"/>
            <a:ext cx="1390124" cy="369332"/>
          </a:xfrm>
          <a:prstGeom prst="rect">
            <a:avLst/>
          </a:prstGeom>
          <a:noFill/>
        </p:spPr>
        <p:txBody>
          <a:bodyPr wrap="none" rtlCol="0">
            <a:spAutoFit/>
          </a:bodyPr>
          <a:lstStyle/>
          <a:p>
            <a:r>
              <a:rPr lang="en-US" sz="1800" dirty="0"/>
              <a:t>Coordinator</a:t>
            </a:r>
          </a:p>
        </p:txBody>
      </p:sp>
    </p:spTree>
    <p:extLst>
      <p:ext uri="{BB962C8B-B14F-4D97-AF65-F5344CB8AC3E}">
        <p14:creationId xmlns:p14="http://schemas.microsoft.com/office/powerpoint/2010/main" val="22981109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3"/>
          <p:cNvSpPr>
            <a:spLocks noGrp="1" noChangeArrowheads="1"/>
          </p:cNvSpPr>
          <p:nvPr>
            <p:ph type="title"/>
          </p:nvPr>
        </p:nvSpPr>
        <p:spPr>
          <a:noFill/>
          <a:ln/>
        </p:spPr>
        <p:txBody>
          <a:bodyPr/>
          <a:lstStyle/>
          <a:p>
            <a:pPr>
              <a:lnSpc>
                <a:spcPct val="97000"/>
              </a:lnSpc>
            </a:pPr>
            <a:r>
              <a:rPr lang="en-US"/>
              <a:t>Site Failures - 2PC Termination</a:t>
            </a:r>
          </a:p>
        </p:txBody>
      </p:sp>
      <p:sp>
        <p:nvSpPr>
          <p:cNvPr id="190466" name="Rectangle 2"/>
          <p:cNvSpPr>
            <a:spLocks noGrp="1" noChangeArrowheads="1"/>
          </p:cNvSpPr>
          <p:nvPr>
            <p:ph idx="1"/>
          </p:nvPr>
        </p:nvSpPr>
        <p:spPr>
          <a:xfrm>
            <a:off x="241102" y="1750219"/>
            <a:ext cx="4381529" cy="4759523"/>
          </a:xfrm>
          <a:noFill/>
          <a:ln/>
        </p:spPr>
        <p:txBody>
          <a:bodyPr/>
          <a:lstStyle/>
          <a:p>
            <a:r>
              <a:rPr lang="en-US" dirty="0">
                <a:solidFill>
                  <a:schemeClr val="tx2"/>
                </a:solidFill>
              </a:rPr>
              <a:t>Timeout in INITIAL</a:t>
            </a:r>
          </a:p>
          <a:p>
            <a:pPr lvl="1"/>
            <a:r>
              <a:rPr lang="en-US" dirty="0">
                <a:solidFill>
                  <a:schemeClr val="tx2"/>
                </a:solidFill>
              </a:rPr>
              <a:t>Coordinator must have failed in INITIAL state</a:t>
            </a:r>
          </a:p>
          <a:p>
            <a:pPr lvl="1"/>
            <a:r>
              <a:rPr lang="en-US" dirty="0">
                <a:solidFill>
                  <a:schemeClr val="tx2"/>
                </a:solidFill>
              </a:rPr>
              <a:t>Unilaterally abort</a:t>
            </a:r>
          </a:p>
          <a:p>
            <a:r>
              <a:rPr lang="en-US" dirty="0">
                <a:solidFill>
                  <a:schemeClr val="tx2"/>
                </a:solidFill>
              </a:rPr>
              <a:t>Timeout in READY</a:t>
            </a:r>
          </a:p>
          <a:p>
            <a:pPr lvl="1"/>
            <a:r>
              <a:rPr lang="en-US" dirty="0">
                <a:solidFill>
                  <a:schemeClr val="tx2"/>
                </a:solidFill>
              </a:rPr>
              <a:t>Stay blocked</a:t>
            </a:r>
          </a:p>
        </p:txBody>
      </p:sp>
      <p:sp>
        <p:nvSpPr>
          <p:cNvPr id="2" name="Footer Placeholder 1">
            <a:extLst>
              <a:ext uri="{FF2B5EF4-FFF2-40B4-BE49-F238E27FC236}">
                <a16:creationId xmlns:a16="http://schemas.microsoft.com/office/drawing/2014/main" id="{42E4F984-E9C4-954F-B016-93B09F82E89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6D7F43C-8D97-BB4A-92DC-6A7AA67143D7}"/>
              </a:ext>
            </a:extLst>
          </p:cNvPr>
          <p:cNvSpPr>
            <a:spLocks noGrp="1"/>
          </p:cNvSpPr>
          <p:nvPr>
            <p:ph type="sldNum" sz="quarter" idx="4"/>
          </p:nvPr>
        </p:nvSpPr>
        <p:spPr/>
        <p:txBody>
          <a:bodyPr/>
          <a:lstStyle/>
          <a:p>
            <a:fld id="{FD96158B-4539-3C43-9DE5-94C547866200}" type="slidenum">
              <a:rPr lang="en-US"/>
              <a:t>50</a:t>
            </a:fld>
            <a:endParaRPr lang="en-US"/>
          </a:p>
        </p:txBody>
      </p:sp>
      <p:pic>
        <p:nvPicPr>
          <p:cNvPr id="31" name="Content Placeholder 13">
            <a:extLst>
              <a:ext uri="{FF2B5EF4-FFF2-40B4-BE49-F238E27FC236}">
                <a16:creationId xmlns:a16="http://schemas.microsoft.com/office/drawing/2014/main" id="{B0D78D47-3C77-0B47-BBF0-66D2145E1F5A}"/>
              </a:ext>
            </a:extLst>
          </p:cNvPr>
          <p:cNvPicPr>
            <a:picLocks noChangeAspect="1"/>
          </p:cNvPicPr>
          <p:nvPr/>
        </p:nvPicPr>
        <p:blipFill>
          <a:blip r:embed="Rd9d25db4bc294b83"/>
          <a:stretch>
            <a:fillRect/>
          </a:stretch>
        </p:blipFill>
        <p:spPr bwMode="auto">
          <a:xfrm>
            <a:off x="4824028" y="2009461"/>
            <a:ext cx="3816424" cy="3013996"/>
          </a:xfrm>
          <a:prstGeom prst="rect">
            <a:avLst/>
          </a:prstGeom>
          <a:noFill/>
          <a:ln w="9525">
            <a:noFill/>
            <a:miter lim="800000"/>
            <a:headEnd/>
            <a:tailEnd/>
          </a:ln>
          <a:effectLst/>
        </p:spPr>
      </p:pic>
      <p:sp>
        <p:nvSpPr>
          <p:cNvPr id="32" name="TextBox 31">
            <a:extLst>
              <a:ext uri="{FF2B5EF4-FFF2-40B4-BE49-F238E27FC236}">
                <a16:creationId xmlns:a16="http://schemas.microsoft.com/office/drawing/2014/main" id="{2688FBBB-6365-6940-8E9D-DF34D2B3EB8F}"/>
              </a:ext>
            </a:extLst>
          </p:cNvPr>
          <p:cNvSpPr txBox="1"/>
          <p:nvPr/>
        </p:nvSpPr>
        <p:spPr>
          <a:xfrm>
            <a:off x="6393636" y="1475492"/>
            <a:ext cx="1274708" cy="369332"/>
          </a:xfrm>
          <a:prstGeom prst="rect">
            <a:avLst/>
          </a:prstGeom>
          <a:noFill/>
        </p:spPr>
        <p:txBody>
          <a:bodyPr wrap="none" rtlCol="0">
            <a:spAutoFit/>
          </a:bodyPr>
          <a:lstStyle/>
          <a:p>
            <a:r>
              <a:rPr lang="en-US" sz="1800" dirty="0"/>
              <a:t>Participant</a:t>
            </a:r>
          </a:p>
        </p:txBody>
      </p:sp>
    </p:spTree>
    <p:extLst>
      <p:ext uri="{BB962C8B-B14F-4D97-AF65-F5344CB8AC3E}">
        <p14:creationId xmlns:p14="http://schemas.microsoft.com/office/powerpoint/2010/main" val="335095699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noFill/>
          <a:ln/>
        </p:spPr>
        <p:txBody>
          <a:bodyPr/>
          <a:lstStyle/>
          <a:p>
            <a:pPr>
              <a:lnSpc>
                <a:spcPct val="97000"/>
              </a:lnSpc>
            </a:pPr>
            <a:r>
              <a:rPr lang="en-US"/>
              <a:t>Site Failures - 2PC Recovery</a:t>
            </a:r>
          </a:p>
        </p:txBody>
      </p:sp>
      <p:sp>
        <p:nvSpPr>
          <p:cNvPr id="192515" name="Rectangle 3"/>
          <p:cNvSpPr>
            <a:spLocks noGrp="1" noChangeArrowheads="1"/>
          </p:cNvSpPr>
          <p:nvPr>
            <p:ph idx="1"/>
          </p:nvPr>
        </p:nvSpPr>
        <p:spPr>
          <a:xfrm>
            <a:off x="268397" y="1707559"/>
            <a:ext cx="5265585" cy="4759523"/>
          </a:xfrm>
          <a:noFill/>
          <a:ln/>
        </p:spPr>
        <p:txBody>
          <a:bodyPr/>
          <a:lstStyle/>
          <a:p>
            <a:r>
              <a:rPr lang="en-US" dirty="0">
                <a:solidFill>
                  <a:schemeClr val="tx2"/>
                </a:solidFill>
              </a:rPr>
              <a:t>Failure in INITIAL</a:t>
            </a:r>
          </a:p>
          <a:p>
            <a:pPr lvl="1"/>
            <a:r>
              <a:rPr lang="en-US" dirty="0">
                <a:solidFill>
                  <a:schemeClr val="tx2"/>
                </a:solidFill>
              </a:rPr>
              <a:t>Start the commit process upon recovery</a:t>
            </a:r>
          </a:p>
          <a:p>
            <a:r>
              <a:rPr lang="en-US" dirty="0">
                <a:solidFill>
                  <a:schemeClr val="tx2"/>
                </a:solidFill>
              </a:rPr>
              <a:t>Failure in WAIT</a:t>
            </a:r>
          </a:p>
          <a:p>
            <a:pPr lvl="1"/>
            <a:r>
              <a:rPr lang="en-US" dirty="0">
                <a:solidFill>
                  <a:schemeClr val="tx2"/>
                </a:solidFill>
              </a:rPr>
              <a:t>Restart the commit process upon recovery</a:t>
            </a:r>
          </a:p>
          <a:p>
            <a:r>
              <a:rPr lang="en-US" dirty="0">
                <a:solidFill>
                  <a:schemeClr val="tx2"/>
                </a:solidFill>
              </a:rPr>
              <a:t>Failure in ABORT or COMMIT</a:t>
            </a:r>
          </a:p>
          <a:p>
            <a:pPr lvl="1"/>
            <a:r>
              <a:rPr lang="en-US" dirty="0">
                <a:solidFill>
                  <a:schemeClr val="tx2"/>
                </a:solidFill>
              </a:rPr>
              <a:t>Nothing special if all the </a:t>
            </a:r>
            <a:r>
              <a:rPr lang="en-US" dirty="0" err="1">
                <a:solidFill>
                  <a:schemeClr val="tx2"/>
                </a:solidFill>
              </a:rPr>
              <a:t>acks</a:t>
            </a:r>
            <a:r>
              <a:rPr lang="en-US" dirty="0">
                <a:solidFill>
                  <a:schemeClr val="tx2"/>
                </a:solidFill>
              </a:rPr>
              <a:t> have been received</a:t>
            </a:r>
          </a:p>
          <a:p>
            <a:pPr lvl="1"/>
            <a:r>
              <a:rPr lang="en-US" dirty="0">
                <a:solidFill>
                  <a:schemeClr val="tx2"/>
                </a:solidFill>
              </a:rPr>
              <a:t>Otherwise the termination protocol is involved</a:t>
            </a:r>
          </a:p>
        </p:txBody>
      </p:sp>
      <p:sp>
        <p:nvSpPr>
          <p:cNvPr id="2" name="Footer Placeholder 1">
            <a:extLst>
              <a:ext uri="{FF2B5EF4-FFF2-40B4-BE49-F238E27FC236}">
                <a16:creationId xmlns:a16="http://schemas.microsoft.com/office/drawing/2014/main" id="{CD53835A-D0AC-2F46-B7B0-E227D52C9E0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64D8EC2-3BD4-D744-AFD0-C3A8CCA7991D}"/>
              </a:ext>
            </a:extLst>
          </p:cNvPr>
          <p:cNvSpPr>
            <a:spLocks noGrp="1"/>
          </p:cNvSpPr>
          <p:nvPr>
            <p:ph type="sldNum" sz="quarter" idx="4"/>
          </p:nvPr>
        </p:nvSpPr>
        <p:spPr/>
        <p:txBody>
          <a:bodyPr/>
          <a:lstStyle/>
          <a:p>
            <a:fld id="{FD96158B-4539-3C43-9DE5-94C547866200}" type="slidenum">
              <a:rPr lang="en-US"/>
              <a:t>51</a:t>
            </a:fld>
            <a:endParaRPr lang="en-US"/>
          </a:p>
        </p:txBody>
      </p:sp>
      <p:pic>
        <p:nvPicPr>
          <p:cNvPr id="28" name="Picture 27">
            <a:extLst>
              <a:ext uri="{FF2B5EF4-FFF2-40B4-BE49-F238E27FC236}">
                <a16:creationId xmlns:a16="http://schemas.microsoft.com/office/drawing/2014/main" id="{559B29B6-7FDF-3341-8845-6C1651DF4A74}"/>
              </a:ext>
            </a:extLst>
          </p:cNvPr>
          <p:cNvPicPr>
            <a:picLocks noChangeAspect="1"/>
          </p:cNvPicPr>
          <p:nvPr/>
        </p:nvPicPr>
        <p:blipFill>
          <a:blip r:embed="R1d6ea3fd706749bf"/>
          <a:stretch>
            <a:fillRect/>
          </a:stretch>
        </p:blipFill>
        <p:spPr>
          <a:xfrm>
            <a:off x="5734372" y="1865646"/>
            <a:ext cx="3086100" cy="3126707"/>
          </a:xfrm>
          <a:prstGeom prst="rect">
            <a:avLst/>
          </a:prstGeom>
        </p:spPr>
      </p:pic>
      <p:sp>
        <p:nvSpPr>
          <p:cNvPr id="29" name="TextBox 28">
            <a:extLst>
              <a:ext uri="{FF2B5EF4-FFF2-40B4-BE49-F238E27FC236}">
                <a16:creationId xmlns:a16="http://schemas.microsoft.com/office/drawing/2014/main" id="{50884FCC-B23D-794B-931D-18C6123D97D6}"/>
              </a:ext>
            </a:extLst>
          </p:cNvPr>
          <p:cNvSpPr txBox="1"/>
          <p:nvPr/>
        </p:nvSpPr>
        <p:spPr>
          <a:xfrm>
            <a:off x="6454452" y="1456976"/>
            <a:ext cx="1390124" cy="369332"/>
          </a:xfrm>
          <a:prstGeom prst="rect">
            <a:avLst/>
          </a:prstGeom>
          <a:noFill/>
        </p:spPr>
        <p:txBody>
          <a:bodyPr wrap="none" rtlCol="0">
            <a:spAutoFit/>
          </a:bodyPr>
          <a:lstStyle/>
          <a:p>
            <a:r>
              <a:rPr lang="en-US" sz="1800" dirty="0"/>
              <a:t>Coordinator</a:t>
            </a:r>
          </a:p>
        </p:txBody>
      </p:sp>
    </p:spTree>
    <p:extLst>
      <p:ext uri="{BB962C8B-B14F-4D97-AF65-F5344CB8AC3E}">
        <p14:creationId xmlns:p14="http://schemas.microsoft.com/office/powerpoint/2010/main" val="34917119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7" name="Rectangle 27"/>
          <p:cNvSpPr>
            <a:spLocks noGrp="1" noChangeArrowheads="1"/>
          </p:cNvSpPr>
          <p:nvPr>
            <p:ph type="title"/>
          </p:nvPr>
        </p:nvSpPr>
        <p:spPr>
          <a:noFill/>
          <a:ln/>
        </p:spPr>
        <p:txBody>
          <a:bodyPr/>
          <a:lstStyle/>
          <a:p>
            <a:pPr>
              <a:lnSpc>
                <a:spcPct val="97000"/>
              </a:lnSpc>
            </a:pPr>
            <a:r>
              <a:rPr lang="en-US"/>
              <a:t>Site Failures - 2PC Recovery</a:t>
            </a:r>
          </a:p>
        </p:txBody>
      </p:sp>
      <p:sp>
        <p:nvSpPr>
          <p:cNvPr id="194562" name="Rectangle 2"/>
          <p:cNvSpPr>
            <a:spLocks noGrp="1" noChangeArrowheads="1"/>
          </p:cNvSpPr>
          <p:nvPr>
            <p:ph idx="1"/>
          </p:nvPr>
        </p:nvSpPr>
        <p:spPr>
          <a:xfrm>
            <a:off x="241100" y="1750219"/>
            <a:ext cx="4711201" cy="4759523"/>
          </a:xfrm>
          <a:noFill/>
          <a:ln/>
        </p:spPr>
        <p:txBody>
          <a:bodyPr/>
          <a:lstStyle/>
          <a:p>
            <a:r>
              <a:rPr lang="en-US" dirty="0">
                <a:solidFill>
                  <a:schemeClr val="tx2"/>
                </a:solidFill>
              </a:rPr>
              <a:t>Failure in INITIAL</a:t>
            </a:r>
          </a:p>
          <a:p>
            <a:pPr lvl="1"/>
            <a:r>
              <a:rPr lang="en-US" dirty="0">
                <a:solidFill>
                  <a:schemeClr val="tx2"/>
                </a:solidFill>
              </a:rPr>
              <a:t>Unilaterally abort upon recovery</a:t>
            </a:r>
          </a:p>
          <a:p>
            <a:r>
              <a:rPr lang="en-US" dirty="0">
                <a:solidFill>
                  <a:schemeClr val="tx2"/>
                </a:solidFill>
              </a:rPr>
              <a:t>Failure in READY</a:t>
            </a:r>
          </a:p>
          <a:p>
            <a:pPr lvl="1"/>
            <a:r>
              <a:rPr lang="en-US" dirty="0">
                <a:solidFill>
                  <a:schemeClr val="tx2"/>
                </a:solidFill>
              </a:rPr>
              <a:t>The coordinator has been informed about the local decision</a:t>
            </a:r>
          </a:p>
          <a:p>
            <a:pPr lvl="1"/>
            <a:r>
              <a:rPr lang="en-US" dirty="0">
                <a:solidFill>
                  <a:schemeClr val="tx2"/>
                </a:solidFill>
              </a:rPr>
              <a:t>Treat as timeout in READY state and invoke the termination protocol</a:t>
            </a:r>
          </a:p>
          <a:p>
            <a:r>
              <a:rPr lang="en-US" dirty="0">
                <a:solidFill>
                  <a:schemeClr val="tx2"/>
                </a:solidFill>
              </a:rPr>
              <a:t>Failure in ABORT or COMMIT</a:t>
            </a:r>
          </a:p>
          <a:p>
            <a:pPr lvl="1"/>
            <a:r>
              <a:rPr lang="en-US" dirty="0">
                <a:solidFill>
                  <a:schemeClr val="tx2"/>
                </a:solidFill>
              </a:rPr>
              <a:t>Nothing special needs to be done</a:t>
            </a:r>
          </a:p>
        </p:txBody>
      </p:sp>
      <p:sp>
        <p:nvSpPr>
          <p:cNvPr id="2" name="Footer Placeholder 1">
            <a:extLst>
              <a:ext uri="{FF2B5EF4-FFF2-40B4-BE49-F238E27FC236}">
                <a16:creationId xmlns:a16="http://schemas.microsoft.com/office/drawing/2014/main" id="{C7CE6D19-AC2B-7041-B5A5-C5D8A7EC501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4475978-9553-0246-AC43-220B47972ED6}"/>
              </a:ext>
            </a:extLst>
          </p:cNvPr>
          <p:cNvSpPr>
            <a:spLocks noGrp="1"/>
          </p:cNvSpPr>
          <p:nvPr>
            <p:ph type="sldNum" sz="quarter" idx="4"/>
          </p:nvPr>
        </p:nvSpPr>
        <p:spPr/>
        <p:txBody>
          <a:bodyPr/>
          <a:lstStyle/>
          <a:p>
            <a:fld id="{FD96158B-4539-3C43-9DE5-94C547866200}" type="slidenum">
              <a:rPr lang="en-US"/>
              <a:t>52</a:t>
            </a:fld>
            <a:endParaRPr lang="en-US"/>
          </a:p>
        </p:txBody>
      </p:sp>
      <p:pic>
        <p:nvPicPr>
          <p:cNvPr id="31" name="Content Placeholder 13">
            <a:extLst>
              <a:ext uri="{FF2B5EF4-FFF2-40B4-BE49-F238E27FC236}">
                <a16:creationId xmlns:a16="http://schemas.microsoft.com/office/drawing/2014/main" id="{AC4582AD-4D1E-E74F-871D-E7D66ACC4613}"/>
              </a:ext>
            </a:extLst>
          </p:cNvPr>
          <p:cNvPicPr>
            <a:picLocks noChangeAspect="1"/>
          </p:cNvPicPr>
          <p:nvPr/>
        </p:nvPicPr>
        <p:blipFill>
          <a:blip r:embed="Rcb0355914ca2433b"/>
          <a:stretch>
            <a:fillRect/>
          </a:stretch>
        </p:blipFill>
        <p:spPr bwMode="auto">
          <a:xfrm>
            <a:off x="4952302" y="2420888"/>
            <a:ext cx="3816424" cy="3013996"/>
          </a:xfrm>
          <a:prstGeom prst="rect">
            <a:avLst/>
          </a:prstGeom>
          <a:noFill/>
          <a:ln w="9525">
            <a:noFill/>
            <a:miter lim="800000"/>
            <a:headEnd/>
            <a:tailEnd/>
          </a:ln>
          <a:effectLst/>
        </p:spPr>
      </p:pic>
      <p:sp>
        <p:nvSpPr>
          <p:cNvPr id="32" name="TextBox 31">
            <a:extLst>
              <a:ext uri="{FF2B5EF4-FFF2-40B4-BE49-F238E27FC236}">
                <a16:creationId xmlns:a16="http://schemas.microsoft.com/office/drawing/2014/main" id="{2CF1969D-350E-A14F-A8B1-CE875BFBF257}"/>
              </a:ext>
            </a:extLst>
          </p:cNvPr>
          <p:cNvSpPr txBox="1"/>
          <p:nvPr/>
        </p:nvSpPr>
        <p:spPr>
          <a:xfrm>
            <a:off x="6561944" y="1550512"/>
            <a:ext cx="1274708" cy="369332"/>
          </a:xfrm>
          <a:prstGeom prst="rect">
            <a:avLst/>
          </a:prstGeom>
          <a:noFill/>
        </p:spPr>
        <p:txBody>
          <a:bodyPr wrap="none" rtlCol="0">
            <a:spAutoFit/>
          </a:bodyPr>
          <a:lstStyle/>
          <a:p>
            <a:r>
              <a:rPr lang="en-US" sz="1800" dirty="0"/>
              <a:t>Participant</a:t>
            </a:r>
          </a:p>
        </p:txBody>
      </p:sp>
    </p:spTree>
    <p:extLst>
      <p:ext uri="{BB962C8B-B14F-4D97-AF65-F5344CB8AC3E}">
        <p14:creationId xmlns:p14="http://schemas.microsoft.com/office/powerpoint/2010/main" val="179011867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title"/>
          </p:nvPr>
        </p:nvSpPr>
        <p:spPr>
          <a:noFill/>
          <a:ln/>
        </p:spPr>
        <p:txBody>
          <a:bodyPr/>
          <a:lstStyle/>
          <a:p>
            <a:r>
              <a:rPr lang="en-US"/>
              <a:t>2PC Recovery Protocols –</a:t>
            </a:r>
            <a:br>
              <a:rPr lang="en-US"/>
            </a:br>
            <a:r>
              <a:rPr lang="en-US"/>
              <a:t>Additional Cases</a:t>
            </a:r>
          </a:p>
        </p:txBody>
      </p:sp>
      <p:sp>
        <p:nvSpPr>
          <p:cNvPr id="196610" name="Rectangle 2"/>
          <p:cNvSpPr>
            <a:spLocks noGrp="1" noChangeArrowheads="1"/>
          </p:cNvSpPr>
          <p:nvPr>
            <p:ph idx="1"/>
          </p:nvPr>
        </p:nvSpPr>
        <p:spPr>
          <a:xfrm>
            <a:off x="457200" y="1600200"/>
            <a:ext cx="8229600" cy="4637112"/>
          </a:xfrm>
          <a:noFill/>
          <a:ln/>
        </p:spPr>
        <p:txBody>
          <a:bodyPr/>
          <a:lstStyle/>
          <a:p>
            <a:pPr marL="6350" indent="0">
              <a:lnSpc>
                <a:spcPct val="100000"/>
              </a:lnSpc>
              <a:spcBef>
                <a:spcPct val="20000"/>
              </a:spcBef>
              <a:buFont typeface="Monotype Sorts" charset="2"/>
              <a:buNone/>
            </a:pPr>
            <a:r>
              <a:rPr lang="en-US" dirty="0">
                <a:solidFill>
                  <a:schemeClr val="tx2"/>
                </a:solidFill>
              </a:rPr>
              <a:t>Arise due to non-atomicity of log and message send actions</a:t>
            </a:r>
          </a:p>
          <a:p>
            <a:pPr>
              <a:lnSpc>
                <a:spcPct val="100000"/>
              </a:lnSpc>
              <a:spcBef>
                <a:spcPct val="20000"/>
              </a:spcBef>
            </a:pPr>
            <a:r>
              <a:rPr lang="en-US" dirty="0">
                <a:solidFill>
                  <a:schemeClr val="tx2"/>
                </a:solidFill>
              </a:rPr>
              <a:t>Coordinator site fails after writing “</a:t>
            </a:r>
            <a:r>
              <a:rPr lang="en-US" dirty="0" err="1">
                <a:solidFill>
                  <a:schemeClr val="tx2"/>
                </a:solidFill>
              </a:rPr>
              <a:t>begin_commit</a:t>
            </a:r>
            <a:r>
              <a:rPr lang="en-US" dirty="0">
                <a:solidFill>
                  <a:schemeClr val="tx2"/>
                </a:solidFill>
              </a:rPr>
              <a:t>” log and before sending “prepare” command</a:t>
            </a:r>
          </a:p>
          <a:p>
            <a:pPr lvl="1">
              <a:lnSpc>
                <a:spcPct val="100000"/>
              </a:lnSpc>
              <a:spcBef>
                <a:spcPct val="20000"/>
              </a:spcBef>
            </a:pPr>
            <a:r>
              <a:rPr lang="en-US" dirty="0">
                <a:solidFill>
                  <a:schemeClr val="tx2"/>
                </a:solidFill>
              </a:rPr>
              <a:t>treat it as a failure in WAIT state; send “prepare” command</a:t>
            </a:r>
          </a:p>
          <a:p>
            <a:pPr>
              <a:lnSpc>
                <a:spcPct val="100000"/>
              </a:lnSpc>
              <a:spcBef>
                <a:spcPct val="20000"/>
              </a:spcBef>
            </a:pPr>
            <a:r>
              <a:rPr lang="en-US" dirty="0">
                <a:solidFill>
                  <a:schemeClr val="tx2"/>
                </a:solidFill>
              </a:rPr>
              <a:t>Participant site fails after writing “ready” record in log but before “vote-commit” is sent</a:t>
            </a:r>
          </a:p>
          <a:p>
            <a:pPr lvl="1">
              <a:lnSpc>
                <a:spcPct val="100000"/>
              </a:lnSpc>
              <a:spcBef>
                <a:spcPct val="20000"/>
              </a:spcBef>
            </a:pPr>
            <a:r>
              <a:rPr lang="en-US" dirty="0">
                <a:solidFill>
                  <a:schemeClr val="tx2"/>
                </a:solidFill>
              </a:rPr>
              <a:t>treat it as failure in READY state</a:t>
            </a:r>
          </a:p>
          <a:p>
            <a:pPr lvl="1">
              <a:lnSpc>
                <a:spcPct val="100000"/>
              </a:lnSpc>
              <a:spcBef>
                <a:spcPct val="20000"/>
              </a:spcBef>
            </a:pPr>
            <a:r>
              <a:rPr lang="en-US" dirty="0">
                <a:solidFill>
                  <a:schemeClr val="tx2"/>
                </a:solidFill>
              </a:rPr>
              <a:t>alternatively, can send “vote-commit” upon recovery</a:t>
            </a:r>
          </a:p>
          <a:p>
            <a:pPr>
              <a:lnSpc>
                <a:spcPct val="100000"/>
              </a:lnSpc>
              <a:spcBef>
                <a:spcPct val="20000"/>
              </a:spcBef>
            </a:pPr>
            <a:r>
              <a:rPr lang="en-US" dirty="0">
                <a:solidFill>
                  <a:schemeClr val="tx2"/>
                </a:solidFill>
              </a:rPr>
              <a:t>Participant site fails after writing “abort” record in log but before “vote-abort” is sent</a:t>
            </a:r>
          </a:p>
          <a:p>
            <a:pPr lvl="1">
              <a:lnSpc>
                <a:spcPct val="100000"/>
              </a:lnSpc>
              <a:spcBef>
                <a:spcPct val="20000"/>
              </a:spcBef>
            </a:pPr>
            <a:r>
              <a:rPr lang="en-US" dirty="0">
                <a:solidFill>
                  <a:schemeClr val="tx2"/>
                </a:solidFill>
              </a:rPr>
              <a:t>no need to do anything upon recovery</a:t>
            </a:r>
          </a:p>
        </p:txBody>
      </p:sp>
      <p:sp>
        <p:nvSpPr>
          <p:cNvPr id="2" name="Footer Placeholder 1">
            <a:extLst>
              <a:ext uri="{FF2B5EF4-FFF2-40B4-BE49-F238E27FC236}">
                <a16:creationId xmlns:a16="http://schemas.microsoft.com/office/drawing/2014/main" id="{BC2F4E8B-9491-874F-8F89-19A30489AC8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89BEBBE5-65D4-5C48-8AA3-7513B151232E}"/>
              </a:ext>
            </a:extLst>
          </p:cNvPr>
          <p:cNvSpPr>
            <a:spLocks noGrp="1"/>
          </p:cNvSpPr>
          <p:nvPr>
            <p:ph type="sldNum" sz="quarter" idx="4"/>
          </p:nvPr>
        </p:nvSpPr>
        <p:spPr/>
        <p:txBody>
          <a:bodyPr/>
          <a:lstStyle/>
          <a:p>
            <a:fld id="{FD96158B-4539-3C43-9DE5-94C547866200}" type="slidenum">
              <a:rPr lang="en-US"/>
              <a:t>53</a:t>
            </a:fld>
            <a:endParaRPr lang="en-US"/>
          </a:p>
        </p:txBody>
      </p:sp>
    </p:spTree>
    <p:extLst>
      <p:ext uri="{BB962C8B-B14F-4D97-AF65-F5344CB8AC3E}">
        <p14:creationId xmlns:p14="http://schemas.microsoft.com/office/powerpoint/2010/main" val="95686937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noFill/>
          <a:ln/>
        </p:spPr>
        <p:txBody>
          <a:bodyPr/>
          <a:lstStyle/>
          <a:p>
            <a:r>
              <a:rPr lang="en-US"/>
              <a:t>2PC Recovery Protocols –</a:t>
            </a:r>
            <a:br>
              <a:rPr lang="en-US"/>
            </a:br>
            <a:r>
              <a:rPr lang="en-US"/>
              <a:t>Additional Case</a:t>
            </a:r>
          </a:p>
        </p:txBody>
      </p:sp>
      <p:sp>
        <p:nvSpPr>
          <p:cNvPr id="197634" name="Rectangle 2"/>
          <p:cNvSpPr>
            <a:spLocks noGrp="1" noChangeArrowheads="1"/>
          </p:cNvSpPr>
          <p:nvPr>
            <p:ph idx="1"/>
          </p:nvPr>
        </p:nvSpPr>
        <p:spPr>
          <a:xfrm>
            <a:off x="457200" y="1965326"/>
            <a:ext cx="8229600" cy="3124944"/>
          </a:xfrm>
          <a:noFill/>
          <a:ln/>
        </p:spPr>
        <p:txBody>
          <a:bodyPr/>
          <a:lstStyle/>
          <a:p>
            <a:pPr>
              <a:lnSpc>
                <a:spcPct val="100000"/>
              </a:lnSpc>
            </a:pPr>
            <a:r>
              <a:rPr lang="en-US" dirty="0"/>
              <a:t>Coordinator site fails after logging its final decision record but before sending its decision to the participants</a:t>
            </a:r>
          </a:p>
          <a:p>
            <a:pPr lvl="1">
              <a:lnSpc>
                <a:spcPct val="100000"/>
              </a:lnSpc>
            </a:pPr>
            <a:r>
              <a:rPr lang="en-US" dirty="0"/>
              <a:t>coordinator treats it as a failure in COMMIT or ABORT state</a:t>
            </a:r>
          </a:p>
          <a:p>
            <a:pPr lvl="1">
              <a:lnSpc>
                <a:spcPct val="100000"/>
              </a:lnSpc>
            </a:pPr>
            <a:r>
              <a:rPr lang="en-US" dirty="0"/>
              <a:t>participants treat it as timeout in the READY state</a:t>
            </a:r>
          </a:p>
          <a:p>
            <a:pPr>
              <a:lnSpc>
                <a:spcPct val="100000"/>
              </a:lnSpc>
            </a:pPr>
            <a:r>
              <a:rPr lang="en-US" dirty="0"/>
              <a:t>Participant site fails after writing “abort” or “commit” record in log but before acknowledgement is sent</a:t>
            </a:r>
          </a:p>
          <a:p>
            <a:pPr lvl="1">
              <a:lnSpc>
                <a:spcPct val="100000"/>
              </a:lnSpc>
            </a:pPr>
            <a:r>
              <a:rPr lang="en-US" dirty="0"/>
              <a:t>participant treats it as failure in COMMIT or ABORT state</a:t>
            </a:r>
          </a:p>
          <a:p>
            <a:pPr lvl="1">
              <a:lnSpc>
                <a:spcPct val="100000"/>
              </a:lnSpc>
            </a:pPr>
            <a:r>
              <a:rPr lang="en-US" dirty="0"/>
              <a:t>coordinator will handle it by timeout in COMMIT or ABORT state</a:t>
            </a:r>
          </a:p>
        </p:txBody>
      </p:sp>
      <p:sp>
        <p:nvSpPr>
          <p:cNvPr id="2" name="Footer Placeholder 1">
            <a:extLst>
              <a:ext uri="{FF2B5EF4-FFF2-40B4-BE49-F238E27FC236}">
                <a16:creationId xmlns:a16="http://schemas.microsoft.com/office/drawing/2014/main" id="{22962EBA-783A-0840-92A6-92A6ADA7B88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8496F57-5C46-C94D-8297-B16D5265842D}"/>
              </a:ext>
            </a:extLst>
          </p:cNvPr>
          <p:cNvSpPr>
            <a:spLocks noGrp="1"/>
          </p:cNvSpPr>
          <p:nvPr>
            <p:ph type="sldNum" sz="quarter" idx="4"/>
          </p:nvPr>
        </p:nvSpPr>
        <p:spPr/>
        <p:txBody>
          <a:bodyPr/>
          <a:lstStyle/>
          <a:p>
            <a:fld id="{FD96158B-4539-3C43-9DE5-94C547866200}" type="slidenum">
              <a:rPr lang="en-US"/>
              <a:t>54</a:t>
            </a:fld>
            <a:endParaRPr lang="en-US"/>
          </a:p>
        </p:txBody>
      </p:sp>
    </p:spTree>
    <p:extLst>
      <p:ext uri="{BB962C8B-B14F-4D97-AF65-F5344CB8AC3E}">
        <p14:creationId xmlns:p14="http://schemas.microsoft.com/office/powerpoint/2010/main" val="32657010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noFill/>
          <a:ln/>
        </p:spPr>
        <p:txBody>
          <a:bodyPr/>
          <a:lstStyle/>
          <a:p>
            <a:r>
              <a:rPr lang="en-US"/>
              <a:t>Problem With 2PC</a:t>
            </a:r>
          </a:p>
        </p:txBody>
      </p:sp>
      <p:sp>
        <p:nvSpPr>
          <p:cNvPr id="198659" name="Rectangle 3"/>
          <p:cNvSpPr>
            <a:spLocks noGrp="1" noChangeArrowheads="1"/>
          </p:cNvSpPr>
          <p:nvPr>
            <p:ph idx="1"/>
          </p:nvPr>
        </p:nvSpPr>
        <p:spPr>
          <a:noFill/>
          <a:ln/>
        </p:spPr>
        <p:txBody>
          <a:bodyPr/>
          <a:lstStyle/>
          <a:p>
            <a:r>
              <a:rPr lang="en-US"/>
              <a:t>Blocking</a:t>
            </a:r>
          </a:p>
          <a:p>
            <a:pPr lvl="1"/>
            <a:r>
              <a:rPr lang="en-US"/>
              <a:t> Ready  implies that the participant waits for the coordinator </a:t>
            </a:r>
          </a:p>
          <a:p>
            <a:pPr lvl="1"/>
            <a:r>
              <a:rPr lang="en-US"/>
              <a:t> If coordinator fails, site is blocked until recovery</a:t>
            </a:r>
          </a:p>
          <a:p>
            <a:pPr lvl="1"/>
            <a:r>
              <a:rPr lang="en-US"/>
              <a:t> Blocking reduces availability</a:t>
            </a:r>
          </a:p>
          <a:p>
            <a:r>
              <a:rPr lang="en-US"/>
              <a:t>Independent recovery is not possible</a:t>
            </a:r>
          </a:p>
          <a:p>
            <a:r>
              <a:rPr lang="en-US"/>
              <a:t>However,  it is known that:</a:t>
            </a:r>
          </a:p>
          <a:p>
            <a:pPr lvl="1"/>
            <a:r>
              <a:rPr lang="en-US"/>
              <a:t>Independent recovery protocols exist only for single site failures; no independent recovery protocol exists which is resilient to multiple-site failures.</a:t>
            </a:r>
          </a:p>
          <a:p>
            <a:r>
              <a:rPr lang="en-US"/>
              <a:t>So we search for these protocols – 3PC</a:t>
            </a:r>
          </a:p>
        </p:txBody>
      </p:sp>
      <p:sp>
        <p:nvSpPr>
          <p:cNvPr id="2" name="Footer Placeholder 1">
            <a:extLst>
              <a:ext uri="{FF2B5EF4-FFF2-40B4-BE49-F238E27FC236}">
                <a16:creationId xmlns:a16="http://schemas.microsoft.com/office/drawing/2014/main" id="{D894D50D-42D7-3C44-9A13-92993E77504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88FF3DEE-45AD-5F43-86F7-7D90731367BD}"/>
              </a:ext>
            </a:extLst>
          </p:cNvPr>
          <p:cNvSpPr>
            <a:spLocks noGrp="1"/>
          </p:cNvSpPr>
          <p:nvPr>
            <p:ph type="sldNum" sz="quarter" idx="4"/>
          </p:nvPr>
        </p:nvSpPr>
        <p:spPr/>
        <p:txBody>
          <a:bodyPr/>
          <a:lstStyle/>
          <a:p>
            <a:fld id="{FD96158B-4539-3C43-9DE5-94C547866200}" type="slidenum">
              <a:rPr lang="en-US"/>
              <a:t>55</a:t>
            </a:fld>
            <a:endParaRPr lang="en-US"/>
          </a:p>
        </p:txBody>
      </p:sp>
    </p:spTree>
    <p:extLst>
      <p:ext uri="{BB962C8B-B14F-4D97-AF65-F5344CB8AC3E}">
        <p14:creationId xmlns:p14="http://schemas.microsoft.com/office/powerpoint/2010/main" val="189008830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type="title"/>
          </p:nvPr>
        </p:nvSpPr>
        <p:spPr>
          <a:noFill/>
          <a:ln/>
        </p:spPr>
        <p:txBody>
          <a:bodyPr/>
          <a:lstStyle/>
          <a:p>
            <a:r>
              <a:rPr lang="en-US"/>
              <a:t>Three-Phase Commit</a:t>
            </a:r>
          </a:p>
        </p:txBody>
      </p:sp>
      <p:sp>
        <p:nvSpPr>
          <p:cNvPr id="200706" name="Rectangle 2"/>
          <p:cNvSpPr>
            <a:spLocks noGrp="1" noChangeArrowheads="1"/>
          </p:cNvSpPr>
          <p:nvPr>
            <p:ph idx="1"/>
          </p:nvPr>
        </p:nvSpPr>
        <p:spPr>
          <a:noFill/>
          <a:ln/>
        </p:spPr>
        <p:txBody>
          <a:bodyPr/>
          <a:lstStyle/>
          <a:p>
            <a:r>
              <a:rPr lang="en-US"/>
              <a:t>3PC is non-blocking.</a:t>
            </a:r>
          </a:p>
          <a:p>
            <a:r>
              <a:rPr lang="en-US"/>
              <a:t>A commit protocols is non-blocking iff</a:t>
            </a:r>
          </a:p>
          <a:p>
            <a:pPr lvl="1"/>
            <a:r>
              <a:rPr lang="en-US"/>
              <a:t>it is synchronous within one state transition, and</a:t>
            </a:r>
          </a:p>
          <a:p>
            <a:pPr lvl="1"/>
            <a:r>
              <a:rPr lang="en-US"/>
              <a:t>its state transition diagram contains</a:t>
            </a:r>
          </a:p>
          <a:p>
            <a:pPr lvl="2"/>
            <a:r>
              <a:rPr lang="en-US"/>
              <a:t>no state which is “adjacent” to both a commit and an abort state, and</a:t>
            </a:r>
          </a:p>
          <a:p>
            <a:pPr lvl="2"/>
            <a:r>
              <a:rPr lang="en-US"/>
              <a:t>no non-committable state which is “adjacent” to a commit state</a:t>
            </a:r>
          </a:p>
          <a:p>
            <a:r>
              <a:rPr lang="en-US"/>
              <a:t>Adjacent: possible to go from one stat to another with a single state transition</a:t>
            </a:r>
          </a:p>
          <a:p>
            <a:r>
              <a:rPr lang="en-US"/>
              <a:t>Committable: all sites have voted to commit a transaction</a:t>
            </a:r>
          </a:p>
          <a:p>
            <a:pPr lvl="1"/>
            <a:r>
              <a:rPr lang="en-US"/>
              <a:t>e.g.: COMMIT state</a:t>
            </a:r>
          </a:p>
        </p:txBody>
      </p:sp>
      <p:sp>
        <p:nvSpPr>
          <p:cNvPr id="2" name="Footer Placeholder 1">
            <a:extLst>
              <a:ext uri="{FF2B5EF4-FFF2-40B4-BE49-F238E27FC236}">
                <a16:creationId xmlns:a16="http://schemas.microsoft.com/office/drawing/2014/main" id="{C4E960F0-70C7-F545-8C56-8E3735DB271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DE7F433-E814-7246-912B-05C2C1B1CC50}"/>
              </a:ext>
            </a:extLst>
          </p:cNvPr>
          <p:cNvSpPr>
            <a:spLocks noGrp="1"/>
          </p:cNvSpPr>
          <p:nvPr>
            <p:ph type="sldNum" sz="quarter" idx="4"/>
          </p:nvPr>
        </p:nvSpPr>
        <p:spPr/>
        <p:txBody>
          <a:bodyPr/>
          <a:lstStyle/>
          <a:p>
            <a:fld id="{FD96158B-4539-3C43-9DE5-94C547866200}" type="slidenum">
              <a:rPr lang="en-US"/>
              <a:t>56</a:t>
            </a:fld>
            <a:endParaRPr lang="en-US"/>
          </a:p>
        </p:txBody>
      </p:sp>
    </p:spTree>
    <p:extLst>
      <p:ext uri="{BB962C8B-B14F-4D97-AF65-F5344CB8AC3E}">
        <p14:creationId xmlns:p14="http://schemas.microsoft.com/office/powerpoint/2010/main" val="809064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noFill/>
          <a:ln/>
        </p:spPr>
        <p:txBody>
          <a:bodyPr/>
          <a:lstStyle/>
          <a:p>
            <a:r>
              <a:rPr lang="en-US"/>
              <a:t>Distributed DBMS Issues</a:t>
            </a:r>
          </a:p>
        </p:txBody>
      </p:sp>
      <p:sp>
        <p:nvSpPr>
          <p:cNvPr id="35843" name="Rectangle 3"/>
          <p:cNvSpPr>
            <a:spLocks noGrp="1" noChangeArrowheads="1"/>
          </p:cNvSpPr>
          <p:nvPr>
            <p:ph idx="1"/>
          </p:nvPr>
        </p:nvSpPr>
        <p:spPr>
          <a:noFill/>
          <a:ln/>
        </p:spPr>
        <p:txBody>
          <a:bodyPr/>
          <a:lstStyle/>
          <a:p>
            <a:pPr>
              <a:lnSpc>
                <a:spcPct val="100000"/>
              </a:lnSpc>
              <a:spcBef>
                <a:spcPct val="45000"/>
              </a:spcBef>
            </a:pPr>
            <a:r>
              <a:rPr lang="en-US" dirty="0">
                <a:solidFill>
                  <a:srgbClr val="0432FF"/>
                </a:solidFill>
              </a:rPr>
              <a:t>Distributed database design</a:t>
            </a:r>
          </a:p>
          <a:p>
            <a:pPr lvl="1">
              <a:lnSpc>
                <a:spcPct val="100000"/>
              </a:lnSpc>
              <a:spcBef>
                <a:spcPct val="45000"/>
              </a:spcBef>
            </a:pPr>
            <a:r>
              <a:rPr lang="en-US" dirty="0"/>
              <a:t>How to distribute the database</a:t>
            </a:r>
          </a:p>
          <a:p>
            <a:pPr lvl="1">
              <a:lnSpc>
                <a:spcPct val="100000"/>
              </a:lnSpc>
              <a:spcBef>
                <a:spcPct val="45000"/>
              </a:spcBef>
            </a:pPr>
            <a:r>
              <a:rPr lang="en-US" dirty="0"/>
              <a:t>Replicated &amp; non-replicated database distribution</a:t>
            </a:r>
          </a:p>
          <a:p>
            <a:pPr lvl="1">
              <a:lnSpc>
                <a:spcPct val="100000"/>
              </a:lnSpc>
              <a:spcBef>
                <a:spcPct val="45000"/>
              </a:spcBef>
            </a:pPr>
            <a:r>
              <a:rPr lang="en-US" dirty="0"/>
              <a:t>A related problem in directory management</a:t>
            </a:r>
          </a:p>
          <a:p>
            <a:pPr>
              <a:lnSpc>
                <a:spcPct val="100000"/>
              </a:lnSpc>
              <a:spcBef>
                <a:spcPct val="45000"/>
              </a:spcBef>
            </a:pPr>
            <a:r>
              <a:rPr lang="en-US" dirty="0">
                <a:solidFill>
                  <a:srgbClr val="0432FF"/>
                </a:solidFill>
              </a:rPr>
              <a:t>Distributed query processing</a:t>
            </a:r>
          </a:p>
          <a:p>
            <a:pPr lvl="1">
              <a:lnSpc>
                <a:spcPct val="100000"/>
              </a:lnSpc>
              <a:spcBef>
                <a:spcPct val="45000"/>
              </a:spcBef>
            </a:pPr>
            <a:r>
              <a:rPr lang="en-US" dirty="0"/>
              <a:t>Convert user transactions to data manipulation instructions</a:t>
            </a:r>
          </a:p>
          <a:p>
            <a:pPr lvl="1">
              <a:lnSpc>
                <a:spcPct val="100000"/>
              </a:lnSpc>
              <a:spcBef>
                <a:spcPct val="45000"/>
              </a:spcBef>
            </a:pPr>
            <a:r>
              <a:rPr lang="en-US" dirty="0"/>
              <a:t>Optimization problem</a:t>
            </a:r>
          </a:p>
          <a:p>
            <a:pPr lvl="2">
              <a:spcBef>
                <a:spcPct val="45000"/>
              </a:spcBef>
            </a:pPr>
            <a:r>
              <a:rPr lang="en-US" dirty="0"/>
              <a:t>min{cost = data transmission + local processing}</a:t>
            </a:r>
          </a:p>
          <a:p>
            <a:pPr lvl="1">
              <a:lnSpc>
                <a:spcPct val="100000"/>
              </a:lnSpc>
              <a:spcBef>
                <a:spcPct val="45000"/>
              </a:spcBef>
            </a:pPr>
            <a:r>
              <a:rPr lang="en-US" dirty="0"/>
              <a:t>General formulation is NP-hard</a:t>
            </a:r>
          </a:p>
        </p:txBody>
      </p:sp>
      <p:sp>
        <p:nvSpPr>
          <p:cNvPr id="2" name="Footer Placeholder 1">
            <a:extLst>
              <a:ext uri="{FF2B5EF4-FFF2-40B4-BE49-F238E27FC236}">
                <a16:creationId xmlns:a16="http://schemas.microsoft.com/office/drawing/2014/main" id="{C6C1B75A-B1C3-1A4A-B97B-8681D664846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EEE941ED-29D3-7D46-BD05-EB7B6B883DC4}"/>
              </a:ext>
            </a:extLst>
          </p:cNvPr>
          <p:cNvSpPr>
            <a:spLocks noGrp="1"/>
          </p:cNvSpPr>
          <p:nvPr>
            <p:ph type="sldNum" sz="quarter" idx="4"/>
          </p:nvPr>
        </p:nvSpPr>
        <p:spPr/>
        <p:txBody>
          <a:bodyPr/>
          <a:lstStyle/>
          <a:p>
            <a:fld id="{FD96158B-4539-3C43-9DE5-94C547866200}" type="slidenum">
              <a:rPr lang="en-US"/>
              <a:t>31</a:t>
            </a:fld>
            <a:endParaRPr lang="en-US"/>
          </a:p>
        </p:txBody>
      </p:sp>
    </p:spTree>
    <p:extLst>
      <p:ext uri="{BB962C8B-B14F-4D97-AF65-F5344CB8AC3E}">
        <p14:creationId xmlns:p14="http://schemas.microsoft.com/office/powerpoint/2010/main" val="172985493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noFill/>
          <a:ln/>
        </p:spPr>
        <p:txBody>
          <a:bodyPr/>
          <a:lstStyle/>
          <a:p>
            <a:r>
              <a:rPr lang="en-US"/>
              <a:t>State Transitions in 3PC</a:t>
            </a:r>
          </a:p>
        </p:txBody>
      </p:sp>
      <p:pic>
        <p:nvPicPr>
          <p:cNvPr id="5" name="Picture 4">
            <a:extLst>
              <a:ext uri="{FF2B5EF4-FFF2-40B4-BE49-F238E27FC236}">
                <a16:creationId xmlns:a16="http://schemas.microsoft.com/office/drawing/2014/main" id="{AFE1FEE0-A876-0A44-A6CB-1EBC0693C86A}"/>
              </a:ext>
            </a:extLst>
          </p:cNvPr>
          <p:cNvPicPr>
            <a:picLocks noChangeAspect="1"/>
          </p:cNvPicPr>
          <p:nvPr/>
        </p:nvPicPr>
        <p:blipFill>
          <a:blip r:embed="R70fbd9f2df164a3d"/>
          <a:stretch>
            <a:fillRect/>
          </a:stretch>
        </p:blipFill>
        <p:spPr>
          <a:xfrm>
            <a:off x="755576" y="1844823"/>
            <a:ext cx="3240360" cy="4275741"/>
          </a:xfrm>
          <a:prstGeom prst="rect">
            <a:avLst/>
          </a:prstGeom>
        </p:spPr>
      </p:pic>
      <p:pic>
        <p:nvPicPr>
          <p:cNvPr id="7" name="Picture 6">
            <a:extLst>
              <a:ext uri="{FF2B5EF4-FFF2-40B4-BE49-F238E27FC236}">
                <a16:creationId xmlns:a16="http://schemas.microsoft.com/office/drawing/2014/main" id="{4FA4C8C4-E897-2E44-9F72-45E32665451A}"/>
              </a:ext>
            </a:extLst>
          </p:cNvPr>
          <p:cNvPicPr>
            <a:picLocks noChangeAspect="1"/>
          </p:cNvPicPr>
          <p:nvPr/>
        </p:nvPicPr>
        <p:blipFill>
          <a:blip r:embed="R8fe2ecbaf3ee4035"/>
          <a:stretch>
            <a:fillRect/>
          </a:stretch>
        </p:blipFill>
        <p:spPr>
          <a:xfrm>
            <a:off x="4427984" y="1916831"/>
            <a:ext cx="4032448" cy="4202037"/>
          </a:xfrm>
          <a:prstGeom prst="rect">
            <a:avLst/>
          </a:prstGeom>
        </p:spPr>
      </p:pic>
      <p:sp>
        <p:nvSpPr>
          <p:cNvPr id="66" name="TextBox 65">
            <a:extLst>
              <a:ext uri="{FF2B5EF4-FFF2-40B4-BE49-F238E27FC236}">
                <a16:creationId xmlns:a16="http://schemas.microsoft.com/office/drawing/2014/main" id="{1335A66C-CB5D-5C40-9BA6-BF1495D9E26A}"/>
              </a:ext>
            </a:extLst>
          </p:cNvPr>
          <p:cNvSpPr txBox="1"/>
          <p:nvPr/>
        </p:nvSpPr>
        <p:spPr>
          <a:xfrm>
            <a:off x="1403648" y="1459615"/>
            <a:ext cx="1390124" cy="369332"/>
          </a:xfrm>
          <a:prstGeom prst="rect">
            <a:avLst/>
          </a:prstGeom>
          <a:noFill/>
        </p:spPr>
        <p:txBody>
          <a:bodyPr wrap="none" rtlCol="0">
            <a:spAutoFit/>
          </a:bodyPr>
          <a:lstStyle/>
          <a:p>
            <a:r>
              <a:rPr lang="en-US" sz="1800" dirty="0"/>
              <a:t>Coordinator</a:t>
            </a:r>
          </a:p>
        </p:txBody>
      </p:sp>
      <p:sp>
        <p:nvSpPr>
          <p:cNvPr id="67" name="TextBox 66">
            <a:extLst>
              <a:ext uri="{FF2B5EF4-FFF2-40B4-BE49-F238E27FC236}">
                <a16:creationId xmlns:a16="http://schemas.microsoft.com/office/drawing/2014/main" id="{AD1B530A-6987-5A41-99FE-C72BFADEE99A}"/>
              </a:ext>
            </a:extLst>
          </p:cNvPr>
          <p:cNvSpPr txBox="1"/>
          <p:nvPr/>
        </p:nvSpPr>
        <p:spPr>
          <a:xfrm>
            <a:off x="5940152" y="1475491"/>
            <a:ext cx="1274708" cy="369332"/>
          </a:xfrm>
          <a:prstGeom prst="rect">
            <a:avLst/>
          </a:prstGeom>
          <a:noFill/>
        </p:spPr>
        <p:txBody>
          <a:bodyPr wrap="none" rtlCol="0">
            <a:spAutoFit/>
          </a:bodyPr>
          <a:lstStyle/>
          <a:p>
            <a:r>
              <a:rPr lang="en-US" sz="1800" dirty="0"/>
              <a:t>Participant</a:t>
            </a:r>
          </a:p>
        </p:txBody>
      </p:sp>
    </p:spTree>
    <p:extLst>
      <p:ext uri="{BB962C8B-B14F-4D97-AF65-F5344CB8AC3E}">
        <p14:creationId xmlns:p14="http://schemas.microsoft.com/office/powerpoint/2010/main" val="309794066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noFill/>
          <a:ln/>
        </p:spPr>
        <p:txBody>
          <a:bodyPr/>
          <a:lstStyle/>
          <a:p>
            <a:r>
              <a:rPr lang="en-US" sz="4430" dirty="0"/>
              <a:t>3PC Protocol Actions</a:t>
            </a:r>
          </a:p>
        </p:txBody>
      </p:sp>
      <p:sp>
        <p:nvSpPr>
          <p:cNvPr id="3" name="Footer Placeholder 2">
            <a:extLst>
              <a:ext uri="{FF2B5EF4-FFF2-40B4-BE49-F238E27FC236}">
                <a16:creationId xmlns:a16="http://schemas.microsoft.com/office/drawing/2014/main" id="{CFF9F007-52F7-5E46-9996-D11574A2D919}"/>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9A27B2E9-1347-8940-A3D0-C0CAE46E33C6}"/>
              </a:ext>
            </a:extLst>
          </p:cNvPr>
          <p:cNvSpPr>
            <a:spLocks noGrp="1"/>
          </p:cNvSpPr>
          <p:nvPr>
            <p:ph type="sldNum" sz="quarter" idx="4"/>
          </p:nvPr>
        </p:nvSpPr>
        <p:spPr/>
        <p:txBody>
          <a:bodyPr/>
          <a:lstStyle/>
          <a:p>
            <a:fld id="{FD96158B-4539-3C43-9DE5-94C547866200}" type="slidenum">
              <a:rPr lang="en-US"/>
              <a:t>58</a:t>
            </a:fld>
            <a:endParaRPr lang="en-US"/>
          </a:p>
        </p:txBody>
      </p:sp>
      <p:pic>
        <p:nvPicPr>
          <p:cNvPr id="5" name="Picture 4">
            <a:extLst>
              <a:ext uri="{FF2B5EF4-FFF2-40B4-BE49-F238E27FC236}">
                <a16:creationId xmlns:a16="http://schemas.microsoft.com/office/drawing/2014/main" id="{C436478E-4A4A-5A47-917E-1BDE256AACA6}"/>
              </a:ext>
            </a:extLst>
          </p:cNvPr>
          <p:cNvPicPr>
            <a:picLocks noChangeAspect="1"/>
          </p:cNvPicPr>
          <p:nvPr/>
        </p:nvPicPr>
        <p:blipFill>
          <a:blip r:embed="Rb4fa99bfbdd44e02"/>
          <a:stretch>
            <a:fillRect/>
          </a:stretch>
        </p:blipFill>
        <p:spPr>
          <a:xfrm>
            <a:off x="2363643" y="892136"/>
            <a:ext cx="4592414" cy="5829339"/>
          </a:xfrm>
          <a:prstGeom prst="rect">
            <a:avLst/>
          </a:prstGeom>
        </p:spPr>
      </p:pic>
    </p:spTree>
    <p:extLst>
      <p:ext uri="{BB962C8B-B14F-4D97-AF65-F5344CB8AC3E}">
        <p14:creationId xmlns:p14="http://schemas.microsoft.com/office/powerpoint/2010/main" val="32038787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3"/>
          <p:cNvSpPr>
            <a:spLocks noGrp="1" noChangeArrowheads="1"/>
          </p:cNvSpPr>
          <p:nvPr>
            <p:ph type="title"/>
          </p:nvPr>
        </p:nvSpPr>
        <p:spPr>
          <a:noFill/>
          <a:ln/>
        </p:spPr>
        <p:txBody>
          <a:bodyPr/>
          <a:lstStyle/>
          <a:p>
            <a:r>
              <a:rPr lang="en-US"/>
              <a:t>Network Partitioning</a:t>
            </a:r>
          </a:p>
        </p:txBody>
      </p:sp>
      <p:sp>
        <p:nvSpPr>
          <p:cNvPr id="212994" name="Rectangle 2"/>
          <p:cNvSpPr>
            <a:spLocks noGrp="1" noChangeArrowheads="1"/>
          </p:cNvSpPr>
          <p:nvPr>
            <p:ph idx="1"/>
          </p:nvPr>
        </p:nvSpPr>
        <p:spPr>
          <a:noFill/>
          <a:ln/>
        </p:spPr>
        <p:txBody>
          <a:bodyPr/>
          <a:lstStyle/>
          <a:p>
            <a:pPr>
              <a:lnSpc>
                <a:spcPct val="100000"/>
              </a:lnSpc>
            </a:pPr>
            <a:r>
              <a:rPr lang="en-US" dirty="0"/>
              <a:t>Simple partitioning</a:t>
            </a:r>
          </a:p>
          <a:p>
            <a:pPr lvl="1">
              <a:lnSpc>
                <a:spcPct val="100000"/>
              </a:lnSpc>
            </a:pPr>
            <a:r>
              <a:rPr lang="en-US" dirty="0"/>
              <a:t>Only two partitions</a:t>
            </a:r>
          </a:p>
          <a:p>
            <a:pPr>
              <a:lnSpc>
                <a:spcPct val="100000"/>
              </a:lnSpc>
            </a:pPr>
            <a:r>
              <a:rPr lang="en-US" dirty="0"/>
              <a:t>Multiple partitioning</a:t>
            </a:r>
          </a:p>
          <a:p>
            <a:pPr lvl="1">
              <a:lnSpc>
                <a:spcPct val="100000"/>
              </a:lnSpc>
            </a:pPr>
            <a:r>
              <a:rPr lang="en-US" dirty="0"/>
              <a:t>More than two partitions</a:t>
            </a:r>
          </a:p>
          <a:p>
            <a:pPr>
              <a:lnSpc>
                <a:spcPct val="100000"/>
              </a:lnSpc>
            </a:pPr>
            <a:r>
              <a:rPr lang="en-US" dirty="0"/>
              <a:t>Formal bounds:</a:t>
            </a:r>
          </a:p>
          <a:p>
            <a:pPr lvl="1">
              <a:lnSpc>
                <a:spcPct val="100000"/>
              </a:lnSpc>
            </a:pPr>
            <a:r>
              <a:rPr lang="en-US" dirty="0"/>
              <a:t>There exists no non-blocking protocol that is resilient to a network partition if messages are lost when partition occurs.</a:t>
            </a:r>
          </a:p>
          <a:p>
            <a:pPr lvl="1">
              <a:lnSpc>
                <a:spcPct val="100000"/>
              </a:lnSpc>
            </a:pPr>
            <a:r>
              <a:rPr lang="en-US" dirty="0"/>
              <a:t>There exist non-blocking protocols which are resilient to a single network partition if all undeliverable messages are returned to sender.</a:t>
            </a:r>
          </a:p>
          <a:p>
            <a:pPr lvl="1">
              <a:lnSpc>
                <a:spcPct val="100000"/>
              </a:lnSpc>
            </a:pPr>
            <a:r>
              <a:rPr lang="en-US" dirty="0"/>
              <a:t>There exists no non-blocking protocol which is resilient to a multiple partition.</a:t>
            </a:r>
          </a:p>
        </p:txBody>
      </p:sp>
      <p:sp>
        <p:nvSpPr>
          <p:cNvPr id="2" name="Footer Placeholder 1">
            <a:extLst>
              <a:ext uri="{FF2B5EF4-FFF2-40B4-BE49-F238E27FC236}">
                <a16:creationId xmlns:a16="http://schemas.microsoft.com/office/drawing/2014/main" id="{30CAF024-856E-E84B-8F06-E0078C5BF54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230DC13-F4C4-2048-8EE2-929B1CC37514}"/>
              </a:ext>
            </a:extLst>
          </p:cNvPr>
          <p:cNvSpPr>
            <a:spLocks noGrp="1"/>
          </p:cNvSpPr>
          <p:nvPr>
            <p:ph type="sldNum" sz="quarter" idx="4"/>
          </p:nvPr>
        </p:nvSpPr>
        <p:spPr/>
        <p:txBody>
          <a:bodyPr/>
          <a:lstStyle/>
          <a:p>
            <a:fld id="{FD96158B-4539-3C43-9DE5-94C547866200}" type="slidenum">
              <a:rPr lang="en-US"/>
              <a:t>59</a:t>
            </a:fld>
            <a:endParaRPr lang="en-US"/>
          </a:p>
        </p:txBody>
      </p:sp>
    </p:spTree>
    <p:extLst>
      <p:ext uri="{BB962C8B-B14F-4D97-AF65-F5344CB8AC3E}">
        <p14:creationId xmlns:p14="http://schemas.microsoft.com/office/powerpoint/2010/main" val="274797848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Recovery Protocols for Network Partitioning</a:t>
            </a:r>
          </a:p>
        </p:txBody>
      </p:sp>
      <p:sp>
        <p:nvSpPr>
          <p:cNvPr id="3" name="Content Placeholder 2"/>
          <p:cNvSpPr>
            <a:spLocks noGrp="1"/>
          </p:cNvSpPr>
          <p:nvPr>
            <p:ph idx="1"/>
          </p:nvPr>
        </p:nvSpPr>
        <p:spPr>
          <a:xfrm>
            <a:off x="439249" y="1916832"/>
            <a:ext cx="8229600" cy="4061048"/>
          </a:xfrm>
        </p:spPr>
        <p:txBody>
          <a:bodyPr/>
          <a:lstStyle/>
          <a:p>
            <a:r>
              <a:rPr lang="en-US" dirty="0"/>
              <a:t>No general solution possible </a:t>
            </a:r>
          </a:p>
          <a:p>
            <a:pPr lvl="1"/>
            <a:r>
              <a:rPr lang="en-US" dirty="0"/>
              <a:t>allow one group to terminate while the other is blocked </a:t>
            </a:r>
          </a:p>
          <a:p>
            <a:pPr lvl="1"/>
            <a:r>
              <a:rPr lang="en-US" dirty="0"/>
              <a:t>improve availability</a:t>
            </a:r>
          </a:p>
          <a:p>
            <a:r>
              <a:rPr lang="en-US" dirty="0"/>
              <a:t>How to determine which group to proceed?</a:t>
            </a:r>
          </a:p>
          <a:p>
            <a:pPr lvl="1"/>
            <a:r>
              <a:rPr lang="en-US" dirty="0"/>
              <a:t>The group with a majority </a:t>
            </a:r>
          </a:p>
          <a:p>
            <a:r>
              <a:rPr lang="en-US" dirty="0"/>
              <a:t>How does a group know if it has majority?</a:t>
            </a:r>
          </a:p>
          <a:p>
            <a:pPr lvl="1"/>
            <a:r>
              <a:rPr lang="en-US" dirty="0"/>
              <a:t>Centralized</a:t>
            </a:r>
          </a:p>
          <a:p>
            <a:pPr lvl="2"/>
            <a:r>
              <a:rPr lang="en-US" dirty="0"/>
              <a:t>Whichever partitions contains the central site should terminate the transaction</a:t>
            </a:r>
          </a:p>
          <a:p>
            <a:pPr lvl="1"/>
            <a:r>
              <a:rPr lang="en-US" dirty="0"/>
              <a:t>Voting-based (quorum)</a:t>
            </a:r>
          </a:p>
        </p:txBody>
      </p:sp>
      <p:sp>
        <p:nvSpPr>
          <p:cNvPr id="4" name="Footer Placeholder 3">
            <a:extLst>
              <a:ext uri="{FF2B5EF4-FFF2-40B4-BE49-F238E27FC236}">
                <a16:creationId xmlns:a16="http://schemas.microsoft.com/office/drawing/2014/main" id="{AA98564F-BB76-6746-AABC-60DE520130A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5867EC8F-C0B9-5543-B59D-772C55CE7218}"/>
              </a:ext>
            </a:extLst>
          </p:cNvPr>
          <p:cNvSpPr>
            <a:spLocks noGrp="1"/>
          </p:cNvSpPr>
          <p:nvPr>
            <p:ph type="sldNum" sz="quarter" idx="4"/>
          </p:nvPr>
        </p:nvSpPr>
        <p:spPr/>
        <p:txBody>
          <a:bodyPr/>
          <a:lstStyle/>
          <a:p>
            <a:fld id="{FD96158B-4539-3C43-9DE5-94C547866200}" type="slidenum">
              <a:rPr lang="en-US"/>
              <a:t>60</a:t>
            </a:fld>
            <a:endParaRPr lang="en-US"/>
          </a:p>
        </p:txBody>
      </p:sp>
    </p:spTree>
    <p:extLst>
      <p:ext uri="{BB962C8B-B14F-4D97-AF65-F5344CB8AC3E}">
        <p14:creationId xmlns:p14="http://schemas.microsoft.com/office/powerpoint/2010/main" val="10250767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3"/>
          <p:cNvSpPr>
            <a:spLocks noGrp="1" noChangeArrowheads="1"/>
          </p:cNvSpPr>
          <p:nvPr>
            <p:ph type="title"/>
          </p:nvPr>
        </p:nvSpPr>
        <p:spPr>
          <a:noFill/>
          <a:ln/>
        </p:spPr>
        <p:txBody>
          <a:bodyPr/>
          <a:lstStyle/>
          <a:p>
            <a:r>
              <a:rPr lang="en-US" dirty="0"/>
              <a:t>Quorum Protocols</a:t>
            </a:r>
          </a:p>
        </p:txBody>
      </p:sp>
      <p:sp>
        <p:nvSpPr>
          <p:cNvPr id="217090" name="Rectangle 2"/>
          <p:cNvSpPr>
            <a:spLocks noGrp="1" noChangeArrowheads="1"/>
          </p:cNvSpPr>
          <p:nvPr>
            <p:ph idx="1"/>
          </p:nvPr>
        </p:nvSpPr>
        <p:spPr>
          <a:noFill/>
          <a:ln/>
        </p:spPr>
        <p:txBody>
          <a:bodyPr/>
          <a:lstStyle/>
          <a:p>
            <a:pPr>
              <a:lnSpc>
                <a:spcPct val="100000"/>
              </a:lnSpc>
            </a:pPr>
            <a:r>
              <a:rPr lang="en-US" dirty="0"/>
              <a:t>The network partitioning problem is handled by the commit protocol.</a:t>
            </a:r>
          </a:p>
          <a:p>
            <a:pPr>
              <a:lnSpc>
                <a:spcPct val="100000"/>
              </a:lnSpc>
            </a:pPr>
            <a:r>
              <a:rPr lang="en-US" dirty="0"/>
              <a:t>Every site is assigned a vote </a:t>
            </a:r>
            <a:r>
              <a:rPr lang="en-US" i="1" dirty="0"/>
              <a:t>V</a:t>
            </a:r>
            <a:r>
              <a:rPr lang="en-US" i="1" baseline="-25000" dirty="0"/>
              <a:t>i</a:t>
            </a:r>
            <a:r>
              <a:rPr lang="en-US" dirty="0"/>
              <a:t>.</a:t>
            </a:r>
          </a:p>
          <a:p>
            <a:pPr>
              <a:lnSpc>
                <a:spcPct val="100000"/>
              </a:lnSpc>
            </a:pPr>
            <a:r>
              <a:rPr lang="en-US" dirty="0"/>
              <a:t>Total number of votes in the system </a:t>
            </a:r>
            <a:r>
              <a:rPr lang="en-US" i="1" dirty="0"/>
              <a:t>V</a:t>
            </a:r>
          </a:p>
          <a:p>
            <a:pPr>
              <a:lnSpc>
                <a:spcPct val="100000"/>
              </a:lnSpc>
            </a:pPr>
            <a:r>
              <a:rPr lang="en-US" dirty="0"/>
              <a:t>Abort quorum </a:t>
            </a:r>
            <a:r>
              <a:rPr lang="en-US" i="1" dirty="0" err="1"/>
              <a:t>V</a:t>
            </a:r>
            <a:r>
              <a:rPr lang="en-US" i="1" baseline="-25000" dirty="0" err="1"/>
              <a:t>a</a:t>
            </a:r>
            <a:r>
              <a:rPr lang="en-US" dirty="0"/>
              <a:t>, commit quorum </a:t>
            </a:r>
            <a:r>
              <a:rPr lang="en-US" i="1" dirty="0" err="1"/>
              <a:t>V</a:t>
            </a:r>
            <a:r>
              <a:rPr lang="en-US" i="1" baseline="-25000" dirty="0" err="1"/>
              <a:t>c</a:t>
            </a:r>
            <a:endParaRPr lang="en-US" i="1" dirty="0"/>
          </a:p>
          <a:p>
            <a:pPr lvl="1">
              <a:lnSpc>
                <a:spcPct val="100000"/>
              </a:lnSpc>
            </a:pPr>
            <a:r>
              <a:rPr lang="en-US" i="1" dirty="0" err="1"/>
              <a:t>V</a:t>
            </a:r>
            <a:r>
              <a:rPr lang="en-US" i="1" baseline="-25000" dirty="0" err="1"/>
              <a:t>a</a:t>
            </a:r>
            <a:r>
              <a:rPr lang="en-US" dirty="0"/>
              <a:t> + </a:t>
            </a:r>
            <a:r>
              <a:rPr lang="en-US" i="1" dirty="0" err="1"/>
              <a:t>V</a:t>
            </a:r>
            <a:r>
              <a:rPr lang="en-US" i="1" baseline="-25000" dirty="0" err="1"/>
              <a:t>c</a:t>
            </a:r>
            <a:r>
              <a:rPr lang="en-US" dirty="0"/>
              <a:t> &gt; </a:t>
            </a:r>
            <a:r>
              <a:rPr lang="en-US" i="1" dirty="0"/>
              <a:t>V</a:t>
            </a:r>
            <a:r>
              <a:rPr lang="en-US" dirty="0"/>
              <a:t>  where 0 ≤ </a:t>
            </a:r>
            <a:r>
              <a:rPr lang="en-US" i="1" dirty="0" err="1"/>
              <a:t>V</a:t>
            </a:r>
            <a:r>
              <a:rPr lang="en-US" i="1" baseline="-25000" dirty="0" err="1"/>
              <a:t>a</a:t>
            </a:r>
            <a:r>
              <a:rPr lang="en-US" i="1" dirty="0"/>
              <a:t> </a:t>
            </a:r>
            <a:r>
              <a:rPr lang="en-US" dirty="0"/>
              <a:t>, </a:t>
            </a:r>
            <a:r>
              <a:rPr lang="en-US" i="1" dirty="0" err="1"/>
              <a:t>V</a:t>
            </a:r>
            <a:r>
              <a:rPr lang="en-US" i="1" baseline="-25000" dirty="0" err="1"/>
              <a:t>c</a:t>
            </a:r>
            <a:r>
              <a:rPr lang="en-US" dirty="0"/>
              <a:t> ≤ </a:t>
            </a:r>
            <a:r>
              <a:rPr lang="en-US" i="1" dirty="0"/>
              <a:t>V</a:t>
            </a:r>
          </a:p>
          <a:p>
            <a:pPr lvl="1">
              <a:lnSpc>
                <a:spcPct val="100000"/>
              </a:lnSpc>
            </a:pPr>
            <a:r>
              <a:rPr lang="en-US" dirty="0"/>
              <a:t>Before a transaction commits, it must obtain a commit quorum </a:t>
            </a:r>
            <a:r>
              <a:rPr lang="en-US" i="1" dirty="0" err="1"/>
              <a:t>V</a:t>
            </a:r>
            <a:r>
              <a:rPr lang="en-US" i="1" baseline="-25000" dirty="0" err="1"/>
              <a:t>c</a:t>
            </a:r>
            <a:endParaRPr lang="en-US" i="1" dirty="0"/>
          </a:p>
          <a:p>
            <a:pPr lvl="1">
              <a:lnSpc>
                <a:spcPct val="100000"/>
              </a:lnSpc>
            </a:pPr>
            <a:r>
              <a:rPr lang="en-US" dirty="0"/>
              <a:t>Before a transaction aborts, it must obtain an abort quorum </a:t>
            </a:r>
            <a:r>
              <a:rPr lang="en-US" i="1" dirty="0" err="1"/>
              <a:t>V</a:t>
            </a:r>
            <a:r>
              <a:rPr lang="en-US" i="1" baseline="-25000" dirty="0" err="1"/>
              <a:t>a</a:t>
            </a:r>
            <a:endParaRPr lang="en-US" i="1" baseline="-25000" dirty="0"/>
          </a:p>
        </p:txBody>
      </p:sp>
      <p:sp>
        <p:nvSpPr>
          <p:cNvPr id="2" name="Footer Placeholder 1">
            <a:extLst>
              <a:ext uri="{FF2B5EF4-FFF2-40B4-BE49-F238E27FC236}">
                <a16:creationId xmlns:a16="http://schemas.microsoft.com/office/drawing/2014/main" id="{0CD14905-1891-4E44-A8F6-374CEE022B1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BFCF853-427B-1241-97FE-418B53EA8B87}"/>
              </a:ext>
            </a:extLst>
          </p:cNvPr>
          <p:cNvSpPr>
            <a:spLocks noGrp="1"/>
          </p:cNvSpPr>
          <p:nvPr>
            <p:ph type="sldNum" sz="quarter" idx="4"/>
          </p:nvPr>
        </p:nvSpPr>
        <p:spPr/>
        <p:txBody>
          <a:bodyPr/>
          <a:lstStyle/>
          <a:p>
            <a:fld id="{FD96158B-4539-3C43-9DE5-94C547866200}" type="slidenum">
              <a:rPr lang="en-US"/>
              <a:t>61</a:t>
            </a:fld>
            <a:endParaRPr lang="en-US"/>
          </a:p>
        </p:txBody>
      </p:sp>
    </p:spTree>
    <p:extLst>
      <p:ext uri="{BB962C8B-B14F-4D97-AF65-F5344CB8AC3E}">
        <p14:creationId xmlns:p14="http://schemas.microsoft.com/office/powerpoint/2010/main" val="71570813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69AC-2807-4743-A079-7424660D8571}"/>
              </a:ext>
            </a:extLst>
          </p:cNvPr>
          <p:cNvSpPr>
            <a:spLocks noGrp="1"/>
          </p:cNvSpPr>
          <p:nvPr>
            <p:ph type="title"/>
          </p:nvPr>
        </p:nvSpPr>
        <p:spPr/>
        <p:txBody>
          <a:bodyPr/>
          <a:lstStyle/>
          <a:p>
            <a:r>
              <a:rPr lang="en-US" dirty="0"/>
              <a:t>Paxos Consensus Protocol</a:t>
            </a:r>
          </a:p>
        </p:txBody>
      </p:sp>
      <p:sp>
        <p:nvSpPr>
          <p:cNvPr id="3" name="Content Placeholder 2">
            <a:extLst>
              <a:ext uri="{FF2B5EF4-FFF2-40B4-BE49-F238E27FC236}">
                <a16:creationId xmlns:a16="http://schemas.microsoft.com/office/drawing/2014/main" id="{72FEA09B-350B-844C-8FE2-2DBE85882007}"/>
              </a:ext>
            </a:extLst>
          </p:cNvPr>
          <p:cNvSpPr>
            <a:spLocks noGrp="1"/>
          </p:cNvSpPr>
          <p:nvPr>
            <p:ph idx="1"/>
          </p:nvPr>
        </p:nvSpPr>
        <p:spPr/>
        <p:txBody>
          <a:bodyPr/>
          <a:lstStyle/>
          <a:p>
            <a:r>
              <a:rPr lang="en-US" dirty="0"/>
              <a:t>General problem: how to reach an agreement (consensus) among TMs about the fate of a transaction</a:t>
            </a:r>
          </a:p>
          <a:p>
            <a:pPr lvl="1"/>
            <a:r>
              <a:rPr lang="en-US" dirty="0"/>
              <a:t>2PC and 3PC are special cases</a:t>
            </a:r>
          </a:p>
          <a:p>
            <a:r>
              <a:rPr lang="en-US" dirty="0"/>
              <a:t>General idea: If a majority reaches a decision, the global decision is reached (like voting)</a:t>
            </a:r>
          </a:p>
          <a:p>
            <a:r>
              <a:rPr lang="en-US" dirty="0"/>
              <a:t>Roles:</a:t>
            </a:r>
          </a:p>
          <a:p>
            <a:pPr lvl="1"/>
            <a:r>
              <a:rPr lang="en-US" dirty="0"/>
              <a:t>Proposer: recommends a decision</a:t>
            </a:r>
          </a:p>
          <a:p>
            <a:pPr lvl="1"/>
            <a:r>
              <a:rPr lang="en-US" dirty="0"/>
              <a:t>Acceptor: decides whether to accept the proposed decision</a:t>
            </a:r>
          </a:p>
          <a:p>
            <a:pPr lvl="1"/>
            <a:r>
              <a:rPr lang="en-US" dirty="0"/>
              <a:t>Learner: discovers the agreed-upon decision by asking or it is pushed</a:t>
            </a:r>
          </a:p>
        </p:txBody>
      </p:sp>
      <p:sp>
        <p:nvSpPr>
          <p:cNvPr id="4" name="Footer Placeholder 3">
            <a:extLst>
              <a:ext uri="{FF2B5EF4-FFF2-40B4-BE49-F238E27FC236}">
                <a16:creationId xmlns:a16="http://schemas.microsoft.com/office/drawing/2014/main" id="{00B886A2-276F-E84A-AF6C-C6EEAE3D533E}"/>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AD260E4-9C5A-6E48-B36D-FCC1448063A7}"/>
              </a:ext>
            </a:extLst>
          </p:cNvPr>
          <p:cNvSpPr>
            <a:spLocks noGrp="1"/>
          </p:cNvSpPr>
          <p:nvPr>
            <p:ph type="sldNum" sz="quarter" idx="4"/>
          </p:nvPr>
        </p:nvSpPr>
        <p:spPr/>
        <p:txBody>
          <a:bodyPr/>
          <a:lstStyle/>
          <a:p>
            <a:fld id="{FD96158B-4539-3C43-9DE5-94C547866200}" type="slidenum">
              <a:rPr lang="en-US"/>
              <a:t>62</a:t>
            </a:fld>
            <a:endParaRPr lang="en-US"/>
          </a:p>
        </p:txBody>
      </p:sp>
    </p:spTree>
    <p:extLst>
      <p:ext uri="{BB962C8B-B14F-4D97-AF65-F5344CB8AC3E}">
        <p14:creationId xmlns:p14="http://schemas.microsoft.com/office/powerpoint/2010/main" val="19741397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0D6DF-AB8A-8D4D-B9FD-E11D2A9F1691}"/>
              </a:ext>
            </a:extLst>
          </p:cNvPr>
          <p:cNvSpPr>
            <a:spLocks noGrp="1"/>
          </p:cNvSpPr>
          <p:nvPr>
            <p:ph type="title"/>
          </p:nvPr>
        </p:nvSpPr>
        <p:spPr/>
        <p:txBody>
          <a:bodyPr/>
          <a:lstStyle/>
          <a:p>
            <a:r>
              <a:rPr lang="en-US" dirty="0"/>
              <a:t>Paxos &amp; Complications</a:t>
            </a:r>
          </a:p>
        </p:txBody>
      </p:sp>
      <p:sp>
        <p:nvSpPr>
          <p:cNvPr id="3" name="Content Placeholder 2">
            <a:extLst>
              <a:ext uri="{FF2B5EF4-FFF2-40B4-BE49-F238E27FC236}">
                <a16:creationId xmlns:a16="http://schemas.microsoft.com/office/drawing/2014/main" id="{EB4B9E4D-B865-EE4F-9490-6A334F549E70}"/>
              </a:ext>
            </a:extLst>
          </p:cNvPr>
          <p:cNvSpPr>
            <a:spLocks noGrp="1"/>
          </p:cNvSpPr>
          <p:nvPr>
            <p:ph idx="1"/>
          </p:nvPr>
        </p:nvSpPr>
        <p:spPr/>
        <p:txBody>
          <a:bodyPr/>
          <a:lstStyle/>
          <a:p>
            <a:r>
              <a:rPr lang="en-US" dirty="0"/>
              <a:t>Naïve Paxos: one proposer</a:t>
            </a:r>
          </a:p>
          <a:p>
            <a:pPr lvl="1"/>
            <a:r>
              <a:rPr lang="en-US" dirty="0"/>
              <a:t>Operates like a 2PC</a:t>
            </a:r>
          </a:p>
          <a:p>
            <a:r>
              <a:rPr lang="en-US" dirty="0"/>
              <a:t>Complications</a:t>
            </a:r>
          </a:p>
          <a:p>
            <a:pPr lvl="1"/>
            <a:r>
              <a:rPr lang="en-US" dirty="0"/>
              <a:t>Multiple proposers can exist at the same time; acceptor has to choose</a:t>
            </a:r>
          </a:p>
          <a:p>
            <a:pPr lvl="2"/>
            <a:r>
              <a:rPr lang="en-US" dirty="0"/>
              <a:t>Attach a ballot number</a:t>
            </a:r>
          </a:p>
          <a:p>
            <a:pPr lvl="1"/>
            <a:r>
              <a:rPr lang="en-US" dirty="0"/>
              <a:t>Multiple proposals may result in split votes with no majority</a:t>
            </a:r>
          </a:p>
          <a:p>
            <a:pPr lvl="2"/>
            <a:r>
              <a:rPr lang="en-US" dirty="0"/>
              <a:t>Run multiple consensus rounds → performance implication</a:t>
            </a:r>
          </a:p>
          <a:p>
            <a:pPr lvl="2"/>
            <a:r>
              <a:rPr lang="en-US" dirty="0"/>
              <a:t>Choose a leader</a:t>
            </a:r>
          </a:p>
          <a:p>
            <a:pPr lvl="1"/>
            <a:r>
              <a:rPr lang="en-US" dirty="0"/>
              <a:t>Some accepts fail after they accept a decision; the remaining acceptors may not constitute majority</a:t>
            </a:r>
          </a:p>
          <a:p>
            <a:pPr lvl="2"/>
            <a:r>
              <a:rPr lang="en-US" dirty="0"/>
              <a:t>Use ballot numbers</a:t>
            </a:r>
          </a:p>
          <a:p>
            <a:pPr lvl="2"/>
            <a:endParaRPr lang="en-US" dirty="0"/>
          </a:p>
        </p:txBody>
      </p:sp>
      <p:sp>
        <p:nvSpPr>
          <p:cNvPr id="4" name="Footer Placeholder 3">
            <a:extLst>
              <a:ext uri="{FF2B5EF4-FFF2-40B4-BE49-F238E27FC236}">
                <a16:creationId xmlns:a16="http://schemas.microsoft.com/office/drawing/2014/main" id="{688A0634-A0EA-A04C-BD02-B562B9549CD9}"/>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65AFD2A-21C6-FC44-B6A8-E7B63EBAAA42}"/>
              </a:ext>
            </a:extLst>
          </p:cNvPr>
          <p:cNvSpPr>
            <a:spLocks noGrp="1"/>
          </p:cNvSpPr>
          <p:nvPr>
            <p:ph type="sldNum" sz="quarter" idx="4"/>
          </p:nvPr>
        </p:nvSpPr>
        <p:spPr/>
        <p:txBody>
          <a:bodyPr/>
          <a:lstStyle/>
          <a:p>
            <a:fld id="{FD96158B-4539-3C43-9DE5-94C547866200}" type="slidenum">
              <a:rPr lang="en-US"/>
              <a:t>63</a:t>
            </a:fld>
            <a:endParaRPr lang="en-US"/>
          </a:p>
        </p:txBody>
      </p:sp>
    </p:spTree>
    <p:extLst>
      <p:ext uri="{BB962C8B-B14F-4D97-AF65-F5344CB8AC3E}">
        <p14:creationId xmlns:p14="http://schemas.microsoft.com/office/powerpoint/2010/main" val="61593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4F295-37D1-B846-B7A2-C040F0141BC6}"/>
              </a:ext>
            </a:extLst>
          </p:cNvPr>
          <p:cNvSpPr>
            <a:spLocks noGrp="1"/>
          </p:cNvSpPr>
          <p:nvPr>
            <p:ph type="title"/>
          </p:nvPr>
        </p:nvSpPr>
        <p:spPr/>
        <p:txBody>
          <a:bodyPr/>
          <a:lstStyle/>
          <a:p>
            <a:r>
              <a:rPr lang="en-CA" dirty="0"/>
              <a:t>Basic </a:t>
            </a:r>
            <a:r>
              <a:rPr lang="en-CA" dirty="0" err="1"/>
              <a:t>Paxos</a:t>
            </a:r>
            <a:r>
              <a:rPr lang="en-CA" dirty="0"/>
              <a:t> – No Failures</a:t>
            </a:r>
            <a:endParaRPr lang="en-US" dirty="0"/>
          </a:p>
        </p:txBody>
      </p:sp>
      <p:sp>
        <p:nvSpPr>
          <p:cNvPr id="4" name="Footer Placeholder 3">
            <a:extLst>
              <a:ext uri="{FF2B5EF4-FFF2-40B4-BE49-F238E27FC236}">
                <a16:creationId xmlns:a16="http://schemas.microsoft.com/office/drawing/2014/main" id="{1693D0EF-5573-5348-8584-EE0F0D760C60}"/>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8BE489F-D49C-FE41-A694-3330B9CD1CF8}"/>
              </a:ext>
            </a:extLst>
          </p:cNvPr>
          <p:cNvSpPr>
            <a:spLocks noGrp="1"/>
          </p:cNvSpPr>
          <p:nvPr>
            <p:ph type="sldNum" sz="quarter" idx="4"/>
          </p:nvPr>
        </p:nvSpPr>
        <p:spPr/>
        <p:txBody>
          <a:bodyPr/>
          <a:lstStyle/>
          <a:p>
            <a:fld id="{FD96158B-4539-3C43-9DE5-94C547866200}" type="slidenum">
              <a:rPr lang="en-US"/>
              <a:t>64</a:t>
            </a:fld>
            <a:endParaRPr lang="en-US"/>
          </a:p>
        </p:txBody>
      </p:sp>
      <p:sp>
        <p:nvSpPr>
          <p:cNvPr id="6" name="TextBox 5">
            <a:extLst>
              <a:ext uri="{FF2B5EF4-FFF2-40B4-BE49-F238E27FC236}">
                <a16:creationId xmlns:a16="http://schemas.microsoft.com/office/drawing/2014/main" id="{18374814-E436-2A49-83A4-B592DF7A0435}"/>
              </a:ext>
            </a:extLst>
          </p:cNvPr>
          <p:cNvSpPr txBox="1"/>
          <p:nvPr/>
        </p:nvSpPr>
        <p:spPr>
          <a:xfrm>
            <a:off x="827584" y="1245962"/>
            <a:ext cx="2090637" cy="338554"/>
          </a:xfrm>
          <a:prstGeom prst="rect">
            <a:avLst/>
          </a:prstGeom>
          <a:noFill/>
        </p:spPr>
        <p:txBody>
          <a:bodyPr wrap="none" rtlCol="0">
            <a:spAutoFit/>
          </a:bodyPr>
          <a:lstStyle/>
          <a:p>
            <a:r>
              <a:rPr lang="en-US" sz="1600" u="sng" dirty="0"/>
              <a:t>Proposer (or Leader)</a:t>
            </a:r>
          </a:p>
        </p:txBody>
      </p:sp>
      <p:sp>
        <p:nvSpPr>
          <p:cNvPr id="7" name="TextBox 6">
            <a:extLst>
              <a:ext uri="{FF2B5EF4-FFF2-40B4-BE49-F238E27FC236}">
                <a16:creationId xmlns:a16="http://schemas.microsoft.com/office/drawing/2014/main" id="{0F1CD064-E813-FF49-BFF7-BE741D004AFF}"/>
              </a:ext>
            </a:extLst>
          </p:cNvPr>
          <p:cNvSpPr txBox="1"/>
          <p:nvPr/>
        </p:nvSpPr>
        <p:spPr>
          <a:xfrm>
            <a:off x="6343611" y="1252461"/>
            <a:ext cx="994183" cy="338554"/>
          </a:xfrm>
          <a:prstGeom prst="rect">
            <a:avLst/>
          </a:prstGeom>
          <a:noFill/>
        </p:spPr>
        <p:txBody>
          <a:bodyPr wrap="none" rtlCol="0">
            <a:spAutoFit/>
          </a:bodyPr>
          <a:lstStyle/>
          <a:p>
            <a:r>
              <a:rPr lang="en-US" sz="1600" u="sng" dirty="0"/>
              <a:t>Acceptor</a:t>
            </a:r>
          </a:p>
        </p:txBody>
      </p:sp>
      <p:cxnSp>
        <p:nvCxnSpPr>
          <p:cNvPr id="9" name="Straight Arrow Connector 8">
            <a:extLst>
              <a:ext uri="{FF2B5EF4-FFF2-40B4-BE49-F238E27FC236}">
                <a16:creationId xmlns:a16="http://schemas.microsoft.com/office/drawing/2014/main" id="{A4CB9294-EF6C-7343-95DE-B9EC2B7AA383}"/>
              </a:ext>
            </a:extLst>
          </p:cNvPr>
          <p:cNvCxnSpPr>
            <a:cxnSpLocks/>
            <a:stCxn id="6" idx="2"/>
          </p:cNvCxnSpPr>
          <p:nvPr/>
        </p:nvCxnSpPr>
        <p:spPr bwMode="auto">
          <a:xfrm>
            <a:off x="1872903" y="1584516"/>
            <a:ext cx="4315316" cy="3153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D9DD0AFC-6413-B948-98B5-205A613F213E}"/>
              </a:ext>
            </a:extLst>
          </p:cNvPr>
          <p:cNvSpPr txBox="1"/>
          <p:nvPr/>
        </p:nvSpPr>
        <p:spPr>
          <a:xfrm>
            <a:off x="3288605" y="1462836"/>
            <a:ext cx="1174866" cy="276999"/>
          </a:xfrm>
          <a:prstGeom prst="rect">
            <a:avLst/>
          </a:prstGeom>
          <a:noFill/>
          <a:scene3d>
            <a:camera prst="orthographicFront">
              <a:rot lat="0" lon="0" rev="21299999"/>
            </a:camera>
            <a:lightRig rig="threePt" dir="t"/>
          </a:scene3d>
          <a:sp3d z="6350"/>
        </p:spPr>
        <p:txBody>
          <a:bodyPr wrap="square" rtlCol="0">
            <a:spAutoFit/>
          </a:bodyPr>
          <a:lstStyle/>
          <a:p>
            <a:r>
              <a:rPr lang="en-US" sz="1200" dirty="0"/>
              <a:t>prepare(</a:t>
            </a:r>
            <a:r>
              <a:rPr lang="en-US" sz="1200" i="1" dirty="0" err="1"/>
              <a:t>bal</a:t>
            </a:r>
            <a:r>
              <a:rPr lang="en-US" sz="1200" dirty="0"/>
              <a:t>)</a:t>
            </a:r>
          </a:p>
        </p:txBody>
      </p:sp>
      <p:sp>
        <p:nvSpPr>
          <p:cNvPr id="12" name="TextBox 11">
            <a:extLst>
              <a:ext uri="{FF2B5EF4-FFF2-40B4-BE49-F238E27FC236}">
                <a16:creationId xmlns:a16="http://schemas.microsoft.com/office/drawing/2014/main" id="{53C43A70-4AD1-F34F-A6AF-B5E72725918B}"/>
              </a:ext>
            </a:extLst>
          </p:cNvPr>
          <p:cNvSpPr txBox="1"/>
          <p:nvPr/>
        </p:nvSpPr>
        <p:spPr>
          <a:xfrm>
            <a:off x="3132211" y="2084098"/>
            <a:ext cx="526794" cy="276999"/>
          </a:xfrm>
          <a:prstGeom prst="rect">
            <a:avLst/>
          </a:prstGeom>
          <a:noFill/>
          <a:scene3d>
            <a:camera prst="orthographicFront">
              <a:rot lat="0" lon="0" rev="0"/>
            </a:camera>
            <a:lightRig rig="threePt" dir="t"/>
          </a:scene3d>
          <a:sp3d z="6350"/>
        </p:spPr>
        <p:txBody>
          <a:bodyPr wrap="square" rtlCol="0">
            <a:spAutoFit/>
          </a:bodyPr>
          <a:lstStyle/>
          <a:p>
            <a:r>
              <a:rPr lang="en-US" sz="1200" dirty="0"/>
              <a:t>Ack</a:t>
            </a:r>
          </a:p>
        </p:txBody>
      </p:sp>
      <p:cxnSp>
        <p:nvCxnSpPr>
          <p:cNvPr id="14" name="Straight Arrow Connector 13">
            <a:extLst>
              <a:ext uri="{FF2B5EF4-FFF2-40B4-BE49-F238E27FC236}">
                <a16:creationId xmlns:a16="http://schemas.microsoft.com/office/drawing/2014/main" id="{61FD1BF3-8EEC-BB4D-A2FE-D07D6D7AE624}"/>
              </a:ext>
            </a:extLst>
          </p:cNvPr>
          <p:cNvCxnSpPr>
            <a:cxnSpLocks/>
          </p:cNvCxnSpPr>
          <p:nvPr/>
        </p:nvCxnSpPr>
        <p:spPr bwMode="auto">
          <a:xfrm flipH="1">
            <a:off x="1872902" y="2355931"/>
            <a:ext cx="3291366" cy="408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64D7827C-5A09-8544-A8CE-C6B73C04A913}"/>
              </a:ext>
            </a:extLst>
          </p:cNvPr>
          <p:cNvSpPr txBox="1"/>
          <p:nvPr/>
        </p:nvSpPr>
        <p:spPr>
          <a:xfrm>
            <a:off x="7983729" y="4826993"/>
            <a:ext cx="619080" cy="276999"/>
          </a:xfrm>
          <a:prstGeom prst="rect">
            <a:avLst/>
          </a:prstGeom>
          <a:noFill/>
        </p:spPr>
        <p:txBody>
          <a:bodyPr wrap="none" rtlCol="0">
            <a:spAutoFit/>
          </a:bodyPr>
          <a:lstStyle/>
          <a:p>
            <a:r>
              <a:rPr lang="en-US" sz="1200" dirty="0"/>
              <a:t>Ignore</a:t>
            </a:r>
          </a:p>
        </p:txBody>
      </p:sp>
      <p:sp>
        <p:nvSpPr>
          <p:cNvPr id="24" name="Diamond 23">
            <a:extLst>
              <a:ext uri="{FF2B5EF4-FFF2-40B4-BE49-F238E27FC236}">
                <a16:creationId xmlns:a16="http://schemas.microsoft.com/office/drawing/2014/main" id="{F8BE0A69-E042-AB4D-BA45-C44FF0511CB1}"/>
              </a:ext>
            </a:extLst>
          </p:cNvPr>
          <p:cNvSpPr/>
          <p:nvPr/>
        </p:nvSpPr>
        <p:spPr bwMode="auto">
          <a:xfrm>
            <a:off x="395536" y="2916930"/>
            <a:ext cx="1827820" cy="751805"/>
          </a:xfrm>
          <a:prstGeom prst="diamond">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ts val="128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Ack from majority?</a:t>
            </a:r>
          </a:p>
        </p:txBody>
      </p:sp>
      <p:sp>
        <p:nvSpPr>
          <p:cNvPr id="26" name="TextBox 25">
            <a:extLst>
              <a:ext uri="{FF2B5EF4-FFF2-40B4-BE49-F238E27FC236}">
                <a16:creationId xmlns:a16="http://schemas.microsoft.com/office/drawing/2014/main" id="{3C274864-B88A-4E4F-BBCE-50D264C83616}"/>
              </a:ext>
            </a:extLst>
          </p:cNvPr>
          <p:cNvSpPr txBox="1"/>
          <p:nvPr/>
        </p:nvSpPr>
        <p:spPr>
          <a:xfrm>
            <a:off x="6388767" y="3861048"/>
            <a:ext cx="917238" cy="461665"/>
          </a:xfrm>
          <a:prstGeom prst="rect">
            <a:avLst/>
          </a:prstGeom>
          <a:noFill/>
        </p:spPr>
        <p:txBody>
          <a:bodyPr wrap="none" rtlCol="0">
            <a:spAutoFit/>
          </a:bodyPr>
          <a:lstStyle/>
          <a:p>
            <a:pPr algn="ctr"/>
            <a:r>
              <a:rPr lang="en-US" sz="1200" dirty="0"/>
              <a:t>Ignore and</a:t>
            </a:r>
          </a:p>
          <a:p>
            <a:pPr algn="ctr"/>
            <a:r>
              <a:rPr lang="en-US" sz="1200" dirty="0"/>
              <a:t>Wait</a:t>
            </a:r>
          </a:p>
        </p:txBody>
      </p:sp>
      <p:cxnSp>
        <p:nvCxnSpPr>
          <p:cNvPr id="28" name="Straight Arrow Connector 27">
            <a:extLst>
              <a:ext uri="{FF2B5EF4-FFF2-40B4-BE49-F238E27FC236}">
                <a16:creationId xmlns:a16="http://schemas.microsoft.com/office/drawing/2014/main" id="{3CA3DBB6-72C7-2940-9B26-2F5F495E0604}"/>
              </a:ext>
            </a:extLst>
          </p:cNvPr>
          <p:cNvCxnSpPr>
            <a:cxnSpLocks/>
          </p:cNvCxnSpPr>
          <p:nvPr/>
        </p:nvCxnSpPr>
        <p:spPr bwMode="auto">
          <a:xfrm>
            <a:off x="6840702" y="2355931"/>
            <a:ext cx="0" cy="3077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TextBox 31">
            <a:extLst>
              <a:ext uri="{FF2B5EF4-FFF2-40B4-BE49-F238E27FC236}">
                <a16:creationId xmlns:a16="http://schemas.microsoft.com/office/drawing/2014/main" id="{92667629-E1BA-4441-A93E-C645C2B6A0DD}"/>
              </a:ext>
            </a:extLst>
          </p:cNvPr>
          <p:cNvSpPr txBox="1"/>
          <p:nvPr/>
        </p:nvSpPr>
        <p:spPr>
          <a:xfrm>
            <a:off x="5700538" y="2769837"/>
            <a:ext cx="435056" cy="276999"/>
          </a:xfrm>
          <a:prstGeom prst="rect">
            <a:avLst/>
          </a:prstGeom>
          <a:noFill/>
        </p:spPr>
        <p:txBody>
          <a:bodyPr wrap="none" rtlCol="0">
            <a:spAutoFit/>
          </a:bodyPr>
          <a:lstStyle/>
          <a:p>
            <a:r>
              <a:rPr lang="en-US" sz="1200" dirty="0"/>
              <a:t>Yes</a:t>
            </a:r>
          </a:p>
        </p:txBody>
      </p:sp>
      <p:cxnSp>
        <p:nvCxnSpPr>
          <p:cNvPr id="33" name="Straight Arrow Connector 32">
            <a:extLst>
              <a:ext uri="{FF2B5EF4-FFF2-40B4-BE49-F238E27FC236}">
                <a16:creationId xmlns:a16="http://schemas.microsoft.com/office/drawing/2014/main" id="{A820F1FC-4D0D-434C-97E7-9EC738836720}"/>
              </a:ext>
            </a:extLst>
          </p:cNvPr>
          <p:cNvCxnSpPr>
            <a:cxnSpLocks/>
          </p:cNvCxnSpPr>
          <p:nvPr/>
        </p:nvCxnSpPr>
        <p:spPr bwMode="auto">
          <a:xfrm>
            <a:off x="6840702" y="3428837"/>
            <a:ext cx="0" cy="5042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TextBox 34">
            <a:extLst>
              <a:ext uri="{FF2B5EF4-FFF2-40B4-BE49-F238E27FC236}">
                <a16:creationId xmlns:a16="http://schemas.microsoft.com/office/drawing/2014/main" id="{806ECAFA-BF0D-9F49-A2AC-47FCE3A0BA19}"/>
              </a:ext>
            </a:extLst>
          </p:cNvPr>
          <p:cNvSpPr txBox="1"/>
          <p:nvPr/>
        </p:nvSpPr>
        <p:spPr>
          <a:xfrm>
            <a:off x="6484911" y="3534397"/>
            <a:ext cx="380232" cy="276999"/>
          </a:xfrm>
          <a:prstGeom prst="rect">
            <a:avLst/>
          </a:prstGeom>
          <a:noFill/>
        </p:spPr>
        <p:txBody>
          <a:bodyPr wrap="none" rtlCol="0">
            <a:spAutoFit/>
          </a:bodyPr>
          <a:lstStyle/>
          <a:p>
            <a:r>
              <a:rPr lang="en-US" sz="1200" dirty="0"/>
              <a:t>No</a:t>
            </a:r>
          </a:p>
        </p:txBody>
      </p:sp>
      <p:sp>
        <p:nvSpPr>
          <p:cNvPr id="38" name="TextBox 37">
            <a:extLst>
              <a:ext uri="{FF2B5EF4-FFF2-40B4-BE49-F238E27FC236}">
                <a16:creationId xmlns:a16="http://schemas.microsoft.com/office/drawing/2014/main" id="{B5B78FEE-AAC5-4F4D-A236-52C27EA0C7A2}"/>
              </a:ext>
            </a:extLst>
          </p:cNvPr>
          <p:cNvSpPr txBox="1"/>
          <p:nvPr/>
        </p:nvSpPr>
        <p:spPr>
          <a:xfrm>
            <a:off x="3603558" y="3480892"/>
            <a:ext cx="1612358" cy="276999"/>
          </a:xfrm>
          <a:prstGeom prst="rect">
            <a:avLst/>
          </a:prstGeom>
          <a:noFill/>
          <a:scene3d>
            <a:camera prst="orthographicFront">
              <a:rot lat="0" lon="0" rev="20999999"/>
            </a:camera>
            <a:lightRig rig="threePt" dir="t"/>
          </a:scene3d>
          <a:sp3d z="6350"/>
        </p:spPr>
        <p:txBody>
          <a:bodyPr wrap="square" rtlCol="0">
            <a:spAutoFit/>
          </a:bodyPr>
          <a:lstStyle/>
          <a:p>
            <a:r>
              <a:rPr lang="en-US" sz="1200" dirty="0"/>
              <a:t>Yes, (</a:t>
            </a:r>
            <a:r>
              <a:rPr lang="en-US" sz="1200" i="1" dirty="0" err="1"/>
              <a:t>nbal</a:t>
            </a:r>
            <a:r>
              <a:rPr lang="en-US" sz="1200" dirty="0" err="1"/>
              <a:t>,</a:t>
            </a:r>
            <a:r>
              <a:rPr lang="en-US" sz="1200" i="1" dirty="0" err="1"/>
              <a:t>val</a:t>
            </a:r>
            <a:r>
              <a:rPr lang="en-US" sz="1200" dirty="0"/>
              <a:t>)</a:t>
            </a:r>
          </a:p>
        </p:txBody>
      </p:sp>
      <p:cxnSp>
        <p:nvCxnSpPr>
          <p:cNvPr id="47" name="Straight Arrow Connector 46">
            <a:extLst>
              <a:ext uri="{FF2B5EF4-FFF2-40B4-BE49-F238E27FC236}">
                <a16:creationId xmlns:a16="http://schemas.microsoft.com/office/drawing/2014/main" id="{F32968DF-69C0-1140-BCE5-601765B55CDD}"/>
              </a:ext>
            </a:extLst>
          </p:cNvPr>
          <p:cNvCxnSpPr>
            <a:cxnSpLocks/>
          </p:cNvCxnSpPr>
          <p:nvPr/>
        </p:nvCxnSpPr>
        <p:spPr bwMode="auto">
          <a:xfrm>
            <a:off x="6847386" y="4288743"/>
            <a:ext cx="0" cy="3077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Diamond 33">
            <a:extLst>
              <a:ext uri="{FF2B5EF4-FFF2-40B4-BE49-F238E27FC236}">
                <a16:creationId xmlns:a16="http://schemas.microsoft.com/office/drawing/2014/main" id="{E88468A2-4445-3642-ABF8-710445ED8790}"/>
              </a:ext>
            </a:extLst>
          </p:cNvPr>
          <p:cNvSpPr/>
          <p:nvPr/>
        </p:nvSpPr>
        <p:spPr bwMode="auto">
          <a:xfrm>
            <a:off x="6077485" y="1608681"/>
            <a:ext cx="1526436" cy="751805"/>
          </a:xfrm>
          <a:prstGeom prst="diamond">
            <a:avLst/>
          </a:prstGeom>
          <a:no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Any previous prop?</a:t>
            </a:r>
          </a:p>
        </p:txBody>
      </p:sp>
      <p:cxnSp>
        <p:nvCxnSpPr>
          <p:cNvPr id="11" name="Straight Arrow Connector 10">
            <a:extLst>
              <a:ext uri="{FF2B5EF4-FFF2-40B4-BE49-F238E27FC236}">
                <a16:creationId xmlns:a16="http://schemas.microsoft.com/office/drawing/2014/main" id="{15437D4C-DE28-3B4B-8F8E-B2A20F4CC2E3}"/>
              </a:ext>
            </a:extLst>
          </p:cNvPr>
          <p:cNvCxnSpPr>
            <a:stCxn id="34" idx="1"/>
          </p:cNvCxnSpPr>
          <p:nvPr/>
        </p:nvCxnSpPr>
        <p:spPr bwMode="auto">
          <a:xfrm flipH="1">
            <a:off x="5724128" y="1984584"/>
            <a:ext cx="353357" cy="1963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97B1847B-69FC-8C4B-8F33-2858512EDE80}"/>
              </a:ext>
            </a:extLst>
          </p:cNvPr>
          <p:cNvSpPr txBox="1"/>
          <p:nvPr/>
        </p:nvSpPr>
        <p:spPr>
          <a:xfrm>
            <a:off x="5145231" y="2140671"/>
            <a:ext cx="1035861" cy="461665"/>
          </a:xfrm>
          <a:prstGeom prst="rect">
            <a:avLst/>
          </a:prstGeom>
          <a:noFill/>
        </p:spPr>
        <p:txBody>
          <a:bodyPr wrap="none" rtlCol="0">
            <a:spAutoFit/>
          </a:bodyPr>
          <a:lstStyle/>
          <a:p>
            <a:r>
              <a:rPr lang="en-US" sz="1200" dirty="0"/>
              <a:t>Record</a:t>
            </a:r>
          </a:p>
          <a:p>
            <a:r>
              <a:rPr lang="en-US" sz="1200" dirty="0"/>
              <a:t>prepare(</a:t>
            </a:r>
            <a:r>
              <a:rPr lang="en-US" sz="1200" i="1" dirty="0" err="1"/>
              <a:t>bal</a:t>
            </a:r>
            <a:r>
              <a:rPr lang="en-US" sz="1200" dirty="0"/>
              <a:t>)</a:t>
            </a:r>
          </a:p>
        </p:txBody>
      </p:sp>
      <p:sp>
        <p:nvSpPr>
          <p:cNvPr id="43" name="TextBox 42">
            <a:extLst>
              <a:ext uri="{FF2B5EF4-FFF2-40B4-BE49-F238E27FC236}">
                <a16:creationId xmlns:a16="http://schemas.microsoft.com/office/drawing/2014/main" id="{DD21A08C-BB5D-E949-B795-BE6537D97328}"/>
              </a:ext>
            </a:extLst>
          </p:cNvPr>
          <p:cNvSpPr txBox="1"/>
          <p:nvPr/>
        </p:nvSpPr>
        <p:spPr>
          <a:xfrm>
            <a:off x="5861028" y="2011588"/>
            <a:ext cx="380232" cy="276999"/>
          </a:xfrm>
          <a:prstGeom prst="rect">
            <a:avLst/>
          </a:prstGeom>
          <a:noFill/>
        </p:spPr>
        <p:txBody>
          <a:bodyPr wrap="none" rtlCol="0">
            <a:spAutoFit/>
          </a:bodyPr>
          <a:lstStyle/>
          <a:p>
            <a:r>
              <a:rPr lang="en-US" sz="1200" dirty="0"/>
              <a:t>No</a:t>
            </a:r>
          </a:p>
        </p:txBody>
      </p:sp>
      <p:sp>
        <p:nvSpPr>
          <p:cNvPr id="44" name="Diamond 43">
            <a:extLst>
              <a:ext uri="{FF2B5EF4-FFF2-40B4-BE49-F238E27FC236}">
                <a16:creationId xmlns:a16="http://schemas.microsoft.com/office/drawing/2014/main" id="{07B32DAE-00AF-6543-835B-E3F9507878AA}"/>
              </a:ext>
            </a:extLst>
          </p:cNvPr>
          <p:cNvSpPr/>
          <p:nvPr/>
        </p:nvSpPr>
        <p:spPr bwMode="auto">
          <a:xfrm>
            <a:off x="6084168" y="2677195"/>
            <a:ext cx="1526436" cy="751805"/>
          </a:xfrm>
          <a:prstGeom prst="diamond">
            <a:avLst/>
          </a:prstGeom>
          <a:no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140"/>
              </a:lnSpc>
              <a:spcBef>
                <a:spcPct val="0"/>
              </a:spcBef>
              <a:spcAft>
                <a:spcPct val="0"/>
              </a:spcAft>
              <a:buClrTx/>
              <a:buSzTx/>
              <a:buFontTx/>
              <a:buNone/>
              <a:tabLst/>
            </a:pPr>
            <a:r>
              <a:rPr kumimoji="0" lang="en-US" sz="1200" b="0" i="1" u="none" strike="noStrike" cap="none" normalizeH="0" baseline="0" dirty="0" err="1">
                <a:ln>
                  <a:noFill/>
                </a:ln>
                <a:solidFill>
                  <a:schemeClr val="tx1"/>
                </a:solidFill>
                <a:effectLst/>
                <a:latin typeface="Arial" pitchFamily="-108" charset="0"/>
                <a:ea typeface="ＭＳ Ｐゴシック" pitchFamily="-108" charset="-128"/>
                <a:cs typeface="ＭＳ Ｐゴシック" pitchFamily="-108" charset="-128"/>
              </a:rPr>
              <a:t>bal</a:t>
            </a:r>
            <a:r>
              <a:rPr kumimoji="0" lang="en-US" sz="1200" b="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 &gt; any </a:t>
            </a:r>
            <a:r>
              <a:rPr kumimoji="0" lang="en-US" sz="1200" b="0" i="1" u="none" strike="noStrike" cap="none" normalizeH="0" baseline="0" dirty="0" err="1">
                <a:ln>
                  <a:noFill/>
                </a:ln>
                <a:solidFill>
                  <a:schemeClr val="tx1"/>
                </a:solidFill>
                <a:effectLst/>
                <a:latin typeface="Arial" pitchFamily="-108" charset="0"/>
                <a:ea typeface="ＭＳ Ｐゴシック" pitchFamily="-108" charset="-128"/>
                <a:cs typeface="ＭＳ Ｐゴシック" pitchFamily="-108" charset="-128"/>
              </a:rPr>
              <a:t>bal</a:t>
            </a:r>
            <a:r>
              <a:rPr kumimoji="0" lang="en-US" sz="1200" b="0" i="1"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 received</a:t>
            </a:r>
            <a:r>
              <a:rPr kumimoji="0" lang="en-US" sz="12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a:t>
            </a:r>
          </a:p>
        </p:txBody>
      </p:sp>
      <p:sp>
        <p:nvSpPr>
          <p:cNvPr id="45" name="TextBox 44">
            <a:extLst>
              <a:ext uri="{FF2B5EF4-FFF2-40B4-BE49-F238E27FC236}">
                <a16:creationId xmlns:a16="http://schemas.microsoft.com/office/drawing/2014/main" id="{50BF8754-791C-A942-9468-360DCF21D00F}"/>
              </a:ext>
            </a:extLst>
          </p:cNvPr>
          <p:cNvSpPr txBox="1"/>
          <p:nvPr/>
        </p:nvSpPr>
        <p:spPr>
          <a:xfrm>
            <a:off x="6457450" y="2339773"/>
            <a:ext cx="435056" cy="276999"/>
          </a:xfrm>
          <a:prstGeom prst="rect">
            <a:avLst/>
          </a:prstGeom>
          <a:noFill/>
        </p:spPr>
        <p:txBody>
          <a:bodyPr wrap="none" rtlCol="0">
            <a:spAutoFit/>
          </a:bodyPr>
          <a:lstStyle/>
          <a:p>
            <a:r>
              <a:rPr lang="en-US" sz="1200" dirty="0"/>
              <a:t>Yes</a:t>
            </a:r>
          </a:p>
        </p:txBody>
      </p:sp>
      <p:cxnSp>
        <p:nvCxnSpPr>
          <p:cNvPr id="19" name="Straight Arrow Connector 18">
            <a:extLst>
              <a:ext uri="{FF2B5EF4-FFF2-40B4-BE49-F238E27FC236}">
                <a16:creationId xmlns:a16="http://schemas.microsoft.com/office/drawing/2014/main" id="{5524A1CD-9B38-4745-B19F-8B771FBF0AE5}"/>
              </a:ext>
            </a:extLst>
          </p:cNvPr>
          <p:cNvCxnSpPr>
            <a:cxnSpLocks/>
          </p:cNvCxnSpPr>
          <p:nvPr/>
        </p:nvCxnSpPr>
        <p:spPr bwMode="auto">
          <a:xfrm rot="-240000" flipH="1" flipV="1">
            <a:off x="5683553" y="3035097"/>
            <a:ext cx="400889" cy="36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6" name="TextBox 45">
            <a:extLst>
              <a:ext uri="{FF2B5EF4-FFF2-40B4-BE49-F238E27FC236}">
                <a16:creationId xmlns:a16="http://schemas.microsoft.com/office/drawing/2014/main" id="{236757B9-966D-8E46-9294-F3D69E56EAB2}"/>
              </a:ext>
            </a:extLst>
          </p:cNvPr>
          <p:cNvSpPr txBox="1"/>
          <p:nvPr/>
        </p:nvSpPr>
        <p:spPr>
          <a:xfrm>
            <a:off x="5029822" y="2850885"/>
            <a:ext cx="1035861" cy="461665"/>
          </a:xfrm>
          <a:prstGeom prst="rect">
            <a:avLst/>
          </a:prstGeom>
          <a:noFill/>
        </p:spPr>
        <p:txBody>
          <a:bodyPr wrap="none" rtlCol="0">
            <a:spAutoFit/>
          </a:bodyPr>
          <a:lstStyle/>
          <a:p>
            <a:r>
              <a:rPr lang="en-US" sz="1200" dirty="0"/>
              <a:t>Record</a:t>
            </a:r>
          </a:p>
          <a:p>
            <a:r>
              <a:rPr lang="en-US" sz="1200" dirty="0"/>
              <a:t>prepare(</a:t>
            </a:r>
            <a:r>
              <a:rPr lang="en-US" sz="1200" i="1" dirty="0" err="1"/>
              <a:t>bal</a:t>
            </a:r>
            <a:r>
              <a:rPr lang="en-US" sz="1200" dirty="0"/>
              <a:t>)</a:t>
            </a:r>
          </a:p>
        </p:txBody>
      </p:sp>
      <p:cxnSp>
        <p:nvCxnSpPr>
          <p:cNvPr id="49" name="Straight Arrow Connector 48">
            <a:extLst>
              <a:ext uri="{FF2B5EF4-FFF2-40B4-BE49-F238E27FC236}">
                <a16:creationId xmlns:a16="http://schemas.microsoft.com/office/drawing/2014/main" id="{DB50DB31-B6D9-494A-8C1B-4BA62CD01B1B}"/>
              </a:ext>
            </a:extLst>
          </p:cNvPr>
          <p:cNvCxnSpPr>
            <a:cxnSpLocks/>
          </p:cNvCxnSpPr>
          <p:nvPr/>
        </p:nvCxnSpPr>
        <p:spPr bwMode="auto">
          <a:xfrm flipH="1" flipV="1">
            <a:off x="1862764" y="2598701"/>
            <a:ext cx="3150583" cy="4940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TextBox 49">
            <a:extLst>
              <a:ext uri="{FF2B5EF4-FFF2-40B4-BE49-F238E27FC236}">
                <a16:creationId xmlns:a16="http://schemas.microsoft.com/office/drawing/2014/main" id="{CF9BD8E4-9899-9B4A-86C0-267448EBF4CC}"/>
              </a:ext>
            </a:extLst>
          </p:cNvPr>
          <p:cNvSpPr txBox="1"/>
          <p:nvPr/>
        </p:nvSpPr>
        <p:spPr>
          <a:xfrm>
            <a:off x="3096415" y="2598701"/>
            <a:ext cx="1238001" cy="276999"/>
          </a:xfrm>
          <a:prstGeom prst="rect">
            <a:avLst/>
          </a:prstGeom>
          <a:noFill/>
          <a:scene3d>
            <a:camera prst="orthographicFront">
              <a:rot lat="0" lon="0" rev="20999999"/>
            </a:camera>
            <a:lightRig rig="threePt" dir="t"/>
          </a:scene3d>
          <a:sp3d z="6350"/>
        </p:spPr>
        <p:txBody>
          <a:bodyPr wrap="square" rtlCol="0">
            <a:spAutoFit/>
          </a:bodyPr>
          <a:lstStyle/>
          <a:p>
            <a:r>
              <a:rPr lang="en-US" sz="1200" dirty="0"/>
              <a:t>Ack(</a:t>
            </a:r>
            <a:r>
              <a:rPr lang="en-US" sz="1200" i="1" dirty="0" err="1"/>
              <a:t>bal</a:t>
            </a:r>
            <a:r>
              <a:rPr lang="en-US" sz="1200" i="1" dirty="0"/>
              <a:t>’,</a:t>
            </a:r>
            <a:r>
              <a:rPr lang="en-US" sz="1200" i="1" dirty="0" err="1"/>
              <a:t>val</a:t>
            </a:r>
            <a:r>
              <a:rPr lang="en-US" sz="1200" i="1" dirty="0"/>
              <a:t>’</a:t>
            </a:r>
            <a:r>
              <a:rPr lang="en-US" sz="1200" dirty="0"/>
              <a:t>)</a:t>
            </a:r>
          </a:p>
        </p:txBody>
      </p:sp>
      <p:sp>
        <p:nvSpPr>
          <p:cNvPr id="51" name="TextBox 50">
            <a:extLst>
              <a:ext uri="{FF2B5EF4-FFF2-40B4-BE49-F238E27FC236}">
                <a16:creationId xmlns:a16="http://schemas.microsoft.com/office/drawing/2014/main" id="{FCCBE360-1515-C543-B551-E475FB505643}"/>
              </a:ext>
            </a:extLst>
          </p:cNvPr>
          <p:cNvSpPr txBox="1"/>
          <p:nvPr/>
        </p:nvSpPr>
        <p:spPr>
          <a:xfrm>
            <a:off x="821806" y="2282714"/>
            <a:ext cx="969689" cy="276999"/>
          </a:xfrm>
          <a:prstGeom prst="rect">
            <a:avLst/>
          </a:prstGeom>
          <a:noFill/>
        </p:spPr>
        <p:txBody>
          <a:bodyPr wrap="none" rtlCol="0">
            <a:spAutoFit/>
          </a:bodyPr>
          <a:lstStyle/>
          <a:p>
            <a:r>
              <a:rPr lang="en-US" sz="1200" dirty="0"/>
              <a:t>Record Ack</a:t>
            </a:r>
          </a:p>
        </p:txBody>
      </p:sp>
      <p:cxnSp>
        <p:nvCxnSpPr>
          <p:cNvPr id="52" name="Straight Arrow Connector 51">
            <a:extLst>
              <a:ext uri="{FF2B5EF4-FFF2-40B4-BE49-F238E27FC236}">
                <a16:creationId xmlns:a16="http://schemas.microsoft.com/office/drawing/2014/main" id="{235DC555-1B0E-1C4B-A7B2-F47294D22A3E}"/>
              </a:ext>
            </a:extLst>
          </p:cNvPr>
          <p:cNvCxnSpPr>
            <a:cxnSpLocks/>
            <a:stCxn id="51" idx="2"/>
            <a:endCxn id="24" idx="0"/>
          </p:cNvCxnSpPr>
          <p:nvPr/>
        </p:nvCxnSpPr>
        <p:spPr bwMode="auto">
          <a:xfrm>
            <a:off x="1306651" y="2559713"/>
            <a:ext cx="2795" cy="3572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5B623B68-A0D1-1E43-A4C4-EE551B8DEE8F}"/>
              </a:ext>
            </a:extLst>
          </p:cNvPr>
          <p:cNvCxnSpPr>
            <a:cxnSpLocks/>
            <a:stCxn id="24" idx="3"/>
          </p:cNvCxnSpPr>
          <p:nvPr/>
        </p:nvCxnSpPr>
        <p:spPr bwMode="auto">
          <a:xfrm>
            <a:off x="2223356" y="3292833"/>
            <a:ext cx="4364868" cy="9152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0" name="Diamond 59">
            <a:extLst>
              <a:ext uri="{FF2B5EF4-FFF2-40B4-BE49-F238E27FC236}">
                <a16:creationId xmlns:a16="http://schemas.microsoft.com/office/drawing/2014/main" id="{A8E50D41-870F-974A-BC25-6CAE4DBE069D}"/>
              </a:ext>
            </a:extLst>
          </p:cNvPr>
          <p:cNvSpPr/>
          <p:nvPr/>
        </p:nvSpPr>
        <p:spPr bwMode="auto">
          <a:xfrm>
            <a:off x="6084168" y="4593289"/>
            <a:ext cx="1526436" cy="751805"/>
          </a:xfrm>
          <a:prstGeom prst="diamond">
            <a:avLst/>
          </a:prstGeom>
          <a:noFill/>
          <a:ln w="9525" cap="flat" cmpd="sng" algn="ctr">
            <a:solidFill>
              <a:schemeClr val="tx1"/>
            </a:solidFill>
            <a:prstDash val="solid"/>
            <a:round/>
            <a:headEnd type="none" w="med" len="med"/>
            <a:tailEnd type="none" w="med" len="med"/>
          </a:ln>
          <a:effectLst/>
        </p:spPr>
        <p:txBody>
          <a:bodyPr vert="horz" wrap="none" lIns="0" tIns="45720" rIns="0" bIns="45720" numCol="1" rtlCol="0" anchor="ctr" anchorCtr="0" compatLnSpc="1">
            <a:prstTxWarp prst="textNoShape">
              <a:avLst/>
            </a:prstTxWarp>
            <a:noAutofit/>
          </a:bodyPr>
          <a:lstStyle/>
          <a:p>
            <a:pPr marL="0" marR="0" indent="0" algn="ctr" defTabSz="914400" rtl="0" eaLnBrk="0" fontAlgn="base" latinLnBrk="0" hangingPunct="0">
              <a:lnSpc>
                <a:spcPts val="1140"/>
              </a:lnSpc>
              <a:spcBef>
                <a:spcPct val="0"/>
              </a:spcBef>
              <a:spcAft>
                <a:spcPct val="0"/>
              </a:spcAft>
              <a:buClrTx/>
              <a:buSzTx/>
              <a:buFontTx/>
              <a:buNone/>
              <a:tabLst/>
            </a:pPr>
            <a:r>
              <a:rPr kumimoji="0" lang="en-US" sz="1200" b="0" i="1" u="none" strike="noStrike" cap="none" normalizeH="0" baseline="0" dirty="0" err="1">
                <a:ln>
                  <a:noFill/>
                </a:ln>
                <a:effectLst/>
                <a:latin typeface="Arial" pitchFamily="-108" charset="0"/>
                <a:ea typeface="ＭＳ Ｐゴシック" pitchFamily="-108" charset="-128"/>
                <a:cs typeface="ＭＳ Ｐゴシック" pitchFamily="-108" charset="-128"/>
              </a:rPr>
              <a:t>nbal</a:t>
            </a:r>
            <a:r>
              <a:rPr kumimoji="0" lang="en-US" sz="1200" b="0" u="none" strike="noStrike" cap="none" normalizeH="0" baseline="0" dirty="0">
                <a:ln>
                  <a:noFill/>
                </a:ln>
                <a:effectLst/>
                <a:latin typeface="Arial" pitchFamily="-108" charset="0"/>
                <a:ea typeface="ＭＳ Ｐゴシック" pitchFamily="-108" charset="-128"/>
                <a:cs typeface="ＭＳ Ｐゴシック" pitchFamily="-108" charset="-128"/>
              </a:rPr>
              <a:t> = </a:t>
            </a:r>
            <a:r>
              <a:rPr kumimoji="0" lang="en-US" sz="1200" b="0" u="none" strike="noStrike" cap="none" normalizeH="0" baseline="0" dirty="0" err="1">
                <a:ln>
                  <a:noFill/>
                </a:ln>
                <a:effectLst/>
                <a:latin typeface="Arial" pitchFamily="-108" charset="0"/>
                <a:ea typeface="ＭＳ Ｐゴシック" pitchFamily="-108" charset="-128"/>
                <a:cs typeface="ＭＳ Ｐゴシック" pitchFamily="-108" charset="-128"/>
              </a:rPr>
              <a:t>ack</a:t>
            </a:r>
            <a:r>
              <a:rPr kumimoji="0" lang="en-US" sz="1200" b="0" i="1" u="none" strike="noStrike" cap="none" normalizeH="0" baseline="0" dirty="0" err="1">
                <a:ln>
                  <a:noFill/>
                </a:ln>
                <a:effectLst/>
                <a:latin typeface="Arial" pitchFamily="-108" charset="0"/>
                <a:ea typeface="ＭＳ Ｐゴシック" pitchFamily="-108" charset="-128"/>
                <a:cs typeface="ＭＳ Ｐゴシック" pitchFamily="-108" charset="-128"/>
              </a:rPr>
              <a:t>.bal</a:t>
            </a:r>
            <a:r>
              <a:rPr kumimoji="0" lang="en-US" sz="1200" b="0" i="1" u="none" strike="noStrike" cap="none" normalizeH="0" baseline="0" dirty="0">
                <a:ln>
                  <a:noFill/>
                </a:ln>
                <a:effectLst/>
                <a:latin typeface="Arial" pitchFamily="-108" charset="0"/>
                <a:ea typeface="ＭＳ Ｐゴシック" pitchFamily="-108" charset="-128"/>
                <a:cs typeface="ＭＳ Ｐゴシック" pitchFamily="-108" charset="-128"/>
              </a:rPr>
              <a:t>?</a:t>
            </a:r>
          </a:p>
        </p:txBody>
      </p:sp>
      <p:cxnSp>
        <p:nvCxnSpPr>
          <p:cNvPr id="64" name="Straight Arrow Connector 63">
            <a:extLst>
              <a:ext uri="{FF2B5EF4-FFF2-40B4-BE49-F238E27FC236}">
                <a16:creationId xmlns:a16="http://schemas.microsoft.com/office/drawing/2014/main" id="{8B421F18-ABCE-944C-B243-10AA2387E779}"/>
              </a:ext>
            </a:extLst>
          </p:cNvPr>
          <p:cNvCxnSpPr>
            <a:cxnSpLocks/>
          </p:cNvCxnSpPr>
          <p:nvPr/>
        </p:nvCxnSpPr>
        <p:spPr bwMode="auto">
          <a:xfrm>
            <a:off x="6840702" y="5347706"/>
            <a:ext cx="0" cy="3077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5" name="TextBox 64">
            <a:extLst>
              <a:ext uri="{FF2B5EF4-FFF2-40B4-BE49-F238E27FC236}">
                <a16:creationId xmlns:a16="http://schemas.microsoft.com/office/drawing/2014/main" id="{0DC48AB9-27A9-834F-9BF8-A5700C750F5A}"/>
              </a:ext>
            </a:extLst>
          </p:cNvPr>
          <p:cNvSpPr txBox="1"/>
          <p:nvPr/>
        </p:nvSpPr>
        <p:spPr>
          <a:xfrm>
            <a:off x="6457450" y="5331548"/>
            <a:ext cx="435056" cy="276999"/>
          </a:xfrm>
          <a:prstGeom prst="rect">
            <a:avLst/>
          </a:prstGeom>
          <a:noFill/>
        </p:spPr>
        <p:txBody>
          <a:bodyPr wrap="none" rtlCol="0">
            <a:spAutoFit/>
          </a:bodyPr>
          <a:lstStyle/>
          <a:p>
            <a:r>
              <a:rPr lang="en-US" sz="1200" dirty="0"/>
              <a:t>Yes</a:t>
            </a:r>
          </a:p>
        </p:txBody>
      </p:sp>
      <p:sp>
        <p:nvSpPr>
          <p:cNvPr id="66" name="TextBox 65">
            <a:extLst>
              <a:ext uri="{FF2B5EF4-FFF2-40B4-BE49-F238E27FC236}">
                <a16:creationId xmlns:a16="http://schemas.microsoft.com/office/drawing/2014/main" id="{AB3163C7-4B31-094C-88F8-B09E4F693C30}"/>
              </a:ext>
            </a:extLst>
          </p:cNvPr>
          <p:cNvSpPr txBox="1"/>
          <p:nvPr/>
        </p:nvSpPr>
        <p:spPr>
          <a:xfrm>
            <a:off x="6138021" y="5680970"/>
            <a:ext cx="1454244" cy="461665"/>
          </a:xfrm>
          <a:prstGeom prst="rect">
            <a:avLst/>
          </a:prstGeom>
          <a:noFill/>
        </p:spPr>
        <p:txBody>
          <a:bodyPr wrap="none" rtlCol="0">
            <a:spAutoFit/>
          </a:bodyPr>
          <a:lstStyle/>
          <a:p>
            <a:pPr algn="ctr"/>
            <a:r>
              <a:rPr lang="en-US" sz="1200" dirty="0"/>
              <a:t>Record</a:t>
            </a:r>
          </a:p>
          <a:p>
            <a:pPr algn="ctr"/>
            <a:r>
              <a:rPr lang="en-US" sz="1200" dirty="0"/>
              <a:t>accepted(</a:t>
            </a:r>
            <a:r>
              <a:rPr lang="en-US" sz="1200" i="1" dirty="0" err="1"/>
              <a:t>nbal</a:t>
            </a:r>
            <a:r>
              <a:rPr lang="en-US" sz="1200" dirty="0" err="1"/>
              <a:t>,</a:t>
            </a:r>
            <a:r>
              <a:rPr lang="en-US" sz="1200" i="1" dirty="0" err="1"/>
              <a:t>val</a:t>
            </a:r>
            <a:r>
              <a:rPr lang="en-US" sz="1200" dirty="0"/>
              <a:t>)</a:t>
            </a:r>
          </a:p>
        </p:txBody>
      </p:sp>
      <p:cxnSp>
        <p:nvCxnSpPr>
          <p:cNvPr id="68" name="Straight Arrow Connector 67">
            <a:extLst>
              <a:ext uri="{FF2B5EF4-FFF2-40B4-BE49-F238E27FC236}">
                <a16:creationId xmlns:a16="http://schemas.microsoft.com/office/drawing/2014/main" id="{6D3F79B9-89F9-0C48-B378-77B99751C755}"/>
              </a:ext>
            </a:extLst>
          </p:cNvPr>
          <p:cNvCxnSpPr/>
          <p:nvPr/>
        </p:nvCxnSpPr>
        <p:spPr bwMode="auto">
          <a:xfrm flipV="1">
            <a:off x="7610604" y="4969191"/>
            <a:ext cx="417780"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9" name="TextBox 68">
            <a:extLst>
              <a:ext uri="{FF2B5EF4-FFF2-40B4-BE49-F238E27FC236}">
                <a16:creationId xmlns:a16="http://schemas.microsoft.com/office/drawing/2014/main" id="{20C26E31-2513-0F48-956C-8099B4C8A45F}"/>
              </a:ext>
            </a:extLst>
          </p:cNvPr>
          <p:cNvSpPr txBox="1"/>
          <p:nvPr/>
        </p:nvSpPr>
        <p:spPr>
          <a:xfrm>
            <a:off x="7603497" y="4688494"/>
            <a:ext cx="380232" cy="276999"/>
          </a:xfrm>
          <a:prstGeom prst="rect">
            <a:avLst/>
          </a:prstGeom>
          <a:noFill/>
        </p:spPr>
        <p:txBody>
          <a:bodyPr wrap="none" rtlCol="0">
            <a:spAutoFit/>
          </a:bodyPr>
          <a:lstStyle/>
          <a:p>
            <a:r>
              <a:rPr lang="en-US" sz="1200" dirty="0"/>
              <a:t>No</a:t>
            </a:r>
          </a:p>
        </p:txBody>
      </p:sp>
      <p:cxnSp>
        <p:nvCxnSpPr>
          <p:cNvPr id="73" name="Curved Connector 72">
            <a:extLst>
              <a:ext uri="{FF2B5EF4-FFF2-40B4-BE49-F238E27FC236}">
                <a16:creationId xmlns:a16="http://schemas.microsoft.com/office/drawing/2014/main" id="{A5248257-B979-DE4F-94C7-8F37A705AD52}"/>
              </a:ext>
            </a:extLst>
          </p:cNvPr>
          <p:cNvCxnSpPr/>
          <p:nvPr/>
        </p:nvCxnSpPr>
        <p:spPr bwMode="auto">
          <a:xfrm rot="5400000" flipH="1" flipV="1">
            <a:off x="3635894" y="3704057"/>
            <a:ext cx="527168" cy="480947"/>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74" name="TextBox 73">
            <a:extLst>
              <a:ext uri="{FF2B5EF4-FFF2-40B4-BE49-F238E27FC236}">
                <a16:creationId xmlns:a16="http://schemas.microsoft.com/office/drawing/2014/main" id="{37EC0CED-4E28-E441-B5DA-EF2E881B3AEC}"/>
              </a:ext>
            </a:extLst>
          </p:cNvPr>
          <p:cNvSpPr txBox="1"/>
          <p:nvPr/>
        </p:nvSpPr>
        <p:spPr>
          <a:xfrm>
            <a:off x="3067857" y="4226924"/>
            <a:ext cx="2240870" cy="830997"/>
          </a:xfrm>
          <a:prstGeom prst="rect">
            <a:avLst/>
          </a:prstGeom>
          <a:noFill/>
        </p:spPr>
        <p:txBody>
          <a:bodyPr wrap="none" rtlCol="0">
            <a:spAutoFit/>
          </a:bodyPr>
          <a:lstStyle/>
          <a:p>
            <a:r>
              <a:rPr lang="en-US" sz="1200" dirty="0"/>
              <a:t>if all are Ack (not with </a:t>
            </a:r>
            <a:r>
              <a:rPr lang="en-US" sz="1200" i="1" dirty="0" err="1"/>
              <a:t>bal</a:t>
            </a:r>
            <a:r>
              <a:rPr lang="en-US" sz="1200" dirty="0"/>
              <a:t>’</a:t>
            </a:r>
            <a:r>
              <a:rPr lang="en-US" sz="1200" i="1" dirty="0"/>
              <a:t>,</a:t>
            </a:r>
            <a:r>
              <a:rPr lang="en-US" sz="1200" i="1" dirty="0" err="1"/>
              <a:t>val</a:t>
            </a:r>
            <a:r>
              <a:rPr lang="en-US" sz="1200" i="1" dirty="0"/>
              <a:t>’</a:t>
            </a:r>
            <a:r>
              <a:rPr lang="en-US" sz="1200" dirty="0"/>
              <a:t>)</a:t>
            </a:r>
          </a:p>
          <a:p>
            <a:r>
              <a:rPr lang="en-US" sz="1200" dirty="0"/>
              <a:t>then </a:t>
            </a:r>
            <a:r>
              <a:rPr lang="en-US" sz="1200" i="1" dirty="0" err="1"/>
              <a:t>val</a:t>
            </a:r>
            <a:r>
              <a:rPr lang="en-US" sz="1200" i="1" dirty="0"/>
              <a:t> ← </a:t>
            </a:r>
            <a:r>
              <a:rPr lang="en-US" sz="1200" dirty="0"/>
              <a:t>proposer wants &amp;</a:t>
            </a:r>
          </a:p>
          <a:p>
            <a:r>
              <a:rPr lang="en-US" sz="1200" dirty="0"/>
              <a:t>                   </a:t>
            </a:r>
            <a:r>
              <a:rPr lang="en-US" sz="1200" i="1" dirty="0" err="1"/>
              <a:t>nbal</a:t>
            </a:r>
            <a:r>
              <a:rPr lang="en-US" sz="1200" dirty="0"/>
              <a:t> </a:t>
            </a:r>
            <a:r>
              <a:rPr lang="en-US" sz="1200" i="1" dirty="0"/>
              <a:t>← </a:t>
            </a:r>
            <a:r>
              <a:rPr lang="en-US" sz="1200" i="1" dirty="0" err="1"/>
              <a:t>bal</a:t>
            </a:r>
            <a:endParaRPr lang="en-US" sz="1200" i="1" dirty="0"/>
          </a:p>
          <a:p>
            <a:r>
              <a:rPr lang="en-US" sz="1200" dirty="0"/>
              <a:t>else</a:t>
            </a:r>
            <a:r>
              <a:rPr lang="en-US" sz="1200" i="1" dirty="0"/>
              <a:t> </a:t>
            </a:r>
            <a:r>
              <a:rPr lang="en-US" sz="1200" i="1" dirty="0" err="1"/>
              <a:t>val</a:t>
            </a:r>
            <a:r>
              <a:rPr lang="en-US" sz="1200" dirty="0"/>
              <a:t> </a:t>
            </a:r>
            <a:r>
              <a:rPr lang="en-US" sz="1200" i="1" dirty="0"/>
              <a:t>← </a:t>
            </a:r>
            <a:r>
              <a:rPr lang="en-US" sz="1200" i="1" dirty="0" err="1"/>
              <a:t>val</a:t>
            </a:r>
            <a:r>
              <a:rPr lang="en-US" sz="1200" i="1" dirty="0"/>
              <a:t>’ </a:t>
            </a:r>
            <a:r>
              <a:rPr lang="en-US" sz="1200" dirty="0"/>
              <a:t>&amp; </a:t>
            </a:r>
            <a:r>
              <a:rPr lang="en-US" sz="1200" i="1" dirty="0" err="1"/>
              <a:t>nbal</a:t>
            </a:r>
            <a:r>
              <a:rPr lang="en-US" sz="1200" dirty="0"/>
              <a:t> </a:t>
            </a:r>
            <a:r>
              <a:rPr lang="en-US" sz="1200" i="1" dirty="0"/>
              <a:t>← </a:t>
            </a:r>
            <a:r>
              <a:rPr lang="en-US" sz="1200" i="1" dirty="0" err="1"/>
              <a:t>bal</a:t>
            </a:r>
            <a:endParaRPr lang="en-US" sz="1200" i="1" dirty="0"/>
          </a:p>
        </p:txBody>
      </p:sp>
    </p:spTree>
    <p:extLst>
      <p:ext uri="{BB962C8B-B14F-4D97-AF65-F5344CB8AC3E}">
        <p14:creationId xmlns:p14="http://schemas.microsoft.com/office/powerpoint/2010/main" val="99742550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30DE1-840E-4143-AFD3-B41C0CBC1674}"/>
              </a:ext>
            </a:extLst>
          </p:cNvPr>
          <p:cNvSpPr>
            <a:spLocks noGrp="1"/>
          </p:cNvSpPr>
          <p:nvPr>
            <p:ph type="title"/>
          </p:nvPr>
        </p:nvSpPr>
        <p:spPr/>
        <p:txBody>
          <a:bodyPr/>
          <a:lstStyle/>
          <a:p>
            <a:r>
              <a:rPr lang="en-US" dirty="0"/>
              <a:t>Basic Paxos with Failures</a:t>
            </a:r>
          </a:p>
        </p:txBody>
      </p:sp>
      <p:sp>
        <p:nvSpPr>
          <p:cNvPr id="3" name="Content Placeholder 2">
            <a:extLst>
              <a:ext uri="{FF2B5EF4-FFF2-40B4-BE49-F238E27FC236}">
                <a16:creationId xmlns:a16="http://schemas.microsoft.com/office/drawing/2014/main" id="{DE3DF95D-03C2-6B46-BBE1-495AD4535902}"/>
              </a:ext>
            </a:extLst>
          </p:cNvPr>
          <p:cNvSpPr>
            <a:spLocks noGrp="1"/>
          </p:cNvSpPr>
          <p:nvPr>
            <p:ph idx="1"/>
          </p:nvPr>
        </p:nvSpPr>
        <p:spPr/>
        <p:txBody>
          <a:bodyPr/>
          <a:lstStyle/>
          <a:p>
            <a:r>
              <a:rPr lang="en-US" dirty="0"/>
              <a:t>Some acceptors fail but there is quorum</a:t>
            </a:r>
          </a:p>
          <a:p>
            <a:pPr lvl="1"/>
            <a:r>
              <a:rPr lang="en-US" dirty="0"/>
              <a:t>Not a problem</a:t>
            </a:r>
          </a:p>
          <a:p>
            <a:r>
              <a:rPr lang="en-US" dirty="0"/>
              <a:t>Enough acceptors fail to eliminate quorum</a:t>
            </a:r>
          </a:p>
          <a:p>
            <a:pPr lvl="1"/>
            <a:r>
              <a:rPr lang="en-US" dirty="0"/>
              <a:t>Run a new ballot</a:t>
            </a:r>
          </a:p>
          <a:p>
            <a:r>
              <a:rPr lang="en-US" dirty="0"/>
              <a:t>Proposer/leader fails</a:t>
            </a:r>
          </a:p>
          <a:p>
            <a:pPr lvl="1"/>
            <a:r>
              <a:rPr lang="en-US" dirty="0"/>
              <a:t>Choose a new leader and start a new ballot</a:t>
            </a:r>
          </a:p>
        </p:txBody>
      </p:sp>
      <p:sp>
        <p:nvSpPr>
          <p:cNvPr id="4" name="Footer Placeholder 3">
            <a:extLst>
              <a:ext uri="{FF2B5EF4-FFF2-40B4-BE49-F238E27FC236}">
                <a16:creationId xmlns:a16="http://schemas.microsoft.com/office/drawing/2014/main" id="{922FEA6C-5290-7F48-A26F-36FCD4153D4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99592F5-D4AB-0646-B466-826499C8D91A}"/>
              </a:ext>
            </a:extLst>
          </p:cNvPr>
          <p:cNvSpPr>
            <a:spLocks noGrp="1"/>
          </p:cNvSpPr>
          <p:nvPr>
            <p:ph type="sldNum" sz="quarter" idx="4"/>
          </p:nvPr>
        </p:nvSpPr>
        <p:spPr/>
        <p:txBody>
          <a:bodyPr/>
          <a:lstStyle/>
          <a:p>
            <a:fld id="{FD96158B-4539-3C43-9DE5-94C547866200}" type="slidenum">
              <a:rPr lang="en-US"/>
              <a:t>65</a:t>
            </a:fld>
            <a:endParaRPr lang="en-US"/>
          </a:p>
        </p:txBody>
      </p:sp>
    </p:spTree>
    <p:extLst>
      <p:ext uri="{BB962C8B-B14F-4D97-AF65-F5344CB8AC3E}">
        <p14:creationId xmlns:p14="http://schemas.microsoft.com/office/powerpoint/2010/main" val="55393371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a:t>
            </a:r>
            <a:r>
              <a:rPr lang="en-US" dirty="0" err="1"/>
              <a:t>Özsu</a:t>
            </a:r>
            <a:endParaRPr lang="en-US" dirty="0"/>
          </a:p>
          <a:p>
            <a:r>
              <a:rPr lang="en-US" dirty="0"/>
              <a:t>Patrick </a:t>
            </a:r>
            <a:r>
              <a:rPr lang="en-US" dirty="0" err="1"/>
              <a:t>Valduriez</a:t>
            </a:r>
            <a:endParaRPr lang="en-US" dirty="0"/>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
        <p:nvSpPr>
          <p:cNvPr id="5" name="Footer Placeholder 4">
            <a:extLst>
              <a:ext uri="{FF2B5EF4-FFF2-40B4-BE49-F238E27FC236}">
                <a16:creationId xmlns:a16="http://schemas.microsoft.com/office/drawing/2014/main" id="{A7B08C24-44C0-444E-AE86-B4E45BEE9632}"/>
              </a:ext>
            </a:extLst>
          </p:cNvPr>
          <p:cNvSpPr>
            <a:spLocks noGrp="1"/>
          </p:cNvSpPr>
          <p:nvPr>
            <p:ph type="ftr" sz="quarter" idx="10"/>
          </p:nvPr>
        </p:nvSpPr>
        <p:spPr/>
        <p:txBody>
          <a:bodyPr/>
          <a:lstStyle/>
          <a:p>
            <a:r>
              <a:rPr lang="en-US"/>
              <a:t>© 2020, M.T. Özsu &amp; P. Valduriez </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a:ln/>
        </p:spPr>
        <p:txBody>
          <a:bodyPr/>
          <a:lstStyle/>
          <a:p>
            <a:r>
              <a:rPr lang="en-US"/>
              <a:t>Distributed DBMS Issues</a:t>
            </a:r>
          </a:p>
        </p:txBody>
      </p:sp>
      <p:sp>
        <p:nvSpPr>
          <p:cNvPr id="37891" name="Rectangle 3"/>
          <p:cNvSpPr>
            <a:spLocks noGrp="1" noChangeArrowheads="1"/>
          </p:cNvSpPr>
          <p:nvPr>
            <p:ph idx="1"/>
          </p:nvPr>
        </p:nvSpPr>
        <p:spPr>
          <a:noFill/>
          <a:ln/>
        </p:spPr>
        <p:txBody>
          <a:bodyPr/>
          <a:lstStyle/>
          <a:p>
            <a:pPr>
              <a:lnSpc>
                <a:spcPct val="100000"/>
              </a:lnSpc>
              <a:spcBef>
                <a:spcPct val="50000"/>
              </a:spcBef>
            </a:pPr>
            <a:r>
              <a:rPr lang="en-US" dirty="0">
                <a:solidFill>
                  <a:srgbClr val="0432FF"/>
                </a:solidFill>
              </a:rPr>
              <a:t>Distributed concurrency control</a:t>
            </a:r>
          </a:p>
          <a:p>
            <a:pPr lvl="1">
              <a:lnSpc>
                <a:spcPct val="100000"/>
              </a:lnSpc>
              <a:spcBef>
                <a:spcPct val="50000"/>
              </a:spcBef>
            </a:pPr>
            <a:r>
              <a:rPr lang="en-US" dirty="0"/>
              <a:t>Synchronization of concurrent accesses</a:t>
            </a:r>
          </a:p>
          <a:p>
            <a:pPr lvl="1">
              <a:lnSpc>
                <a:spcPct val="100000"/>
              </a:lnSpc>
              <a:spcBef>
                <a:spcPct val="50000"/>
              </a:spcBef>
            </a:pPr>
            <a:r>
              <a:rPr lang="en-US" dirty="0"/>
              <a:t>Consistency and isolation of transactions' effects</a:t>
            </a:r>
          </a:p>
          <a:p>
            <a:pPr lvl="1">
              <a:lnSpc>
                <a:spcPct val="100000"/>
              </a:lnSpc>
              <a:spcBef>
                <a:spcPct val="50000"/>
              </a:spcBef>
            </a:pPr>
            <a:r>
              <a:rPr lang="en-US" dirty="0"/>
              <a:t>Deadlock management</a:t>
            </a:r>
          </a:p>
          <a:p>
            <a:pPr>
              <a:lnSpc>
                <a:spcPct val="100000"/>
              </a:lnSpc>
              <a:spcBef>
                <a:spcPct val="50000"/>
              </a:spcBef>
            </a:pPr>
            <a:r>
              <a:rPr lang="en-US" b="1" dirty="0"/>
              <a:t> </a:t>
            </a:r>
            <a:r>
              <a:rPr lang="en-US" dirty="0">
                <a:solidFill>
                  <a:srgbClr val="0432FF"/>
                </a:solidFill>
              </a:rPr>
              <a:t>Reliability</a:t>
            </a:r>
          </a:p>
          <a:p>
            <a:pPr lvl="1">
              <a:lnSpc>
                <a:spcPct val="100000"/>
              </a:lnSpc>
              <a:spcBef>
                <a:spcPct val="50000"/>
              </a:spcBef>
            </a:pPr>
            <a:r>
              <a:rPr lang="en-US" dirty="0"/>
              <a:t>How to make the system resilient to failures</a:t>
            </a:r>
          </a:p>
          <a:p>
            <a:pPr lvl="1">
              <a:lnSpc>
                <a:spcPct val="100000"/>
              </a:lnSpc>
              <a:spcBef>
                <a:spcPct val="50000"/>
              </a:spcBef>
            </a:pPr>
            <a:r>
              <a:rPr lang="en-US" dirty="0"/>
              <a:t>Atomicity and durability</a:t>
            </a:r>
          </a:p>
        </p:txBody>
      </p:sp>
      <p:sp>
        <p:nvSpPr>
          <p:cNvPr id="2" name="Footer Placeholder 1">
            <a:extLst>
              <a:ext uri="{FF2B5EF4-FFF2-40B4-BE49-F238E27FC236}">
                <a16:creationId xmlns:a16="http://schemas.microsoft.com/office/drawing/2014/main" id="{AFAFAC80-B290-0941-8558-F57C0879B2C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9C179A51-B329-804D-B824-A8159C66E885}"/>
              </a:ext>
            </a:extLst>
          </p:cNvPr>
          <p:cNvSpPr>
            <a:spLocks noGrp="1"/>
          </p:cNvSpPr>
          <p:nvPr>
            <p:ph type="sldNum" sz="quarter" idx="4"/>
          </p:nvPr>
        </p:nvSpPr>
        <p:spPr/>
        <p:txBody>
          <a:bodyPr/>
          <a:lstStyle/>
          <a:p>
            <a:fld id="{FD96158B-4539-3C43-9DE5-94C547866200}" type="slidenum">
              <a:rPr lang="en-US"/>
              <a:t>32</a:t>
            </a:fld>
            <a:endParaRPr lang="en-US"/>
          </a:p>
        </p:txBody>
      </p:sp>
    </p:spTree>
    <p:extLst>
      <p:ext uri="{BB962C8B-B14F-4D97-AF65-F5344CB8AC3E}">
        <p14:creationId xmlns:p14="http://schemas.microsoft.com/office/powerpoint/2010/main" val="324528330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cs typeface="Arial" panose="020B0604020202020204" pitchFamily="34" charset="0"/>
              </a:rPr>
              <a:t>Introduction</a:t>
            </a:r>
          </a:p>
          <a:p>
            <a:r>
              <a:rPr lang="en-US" dirty="0">
                <a:cs typeface="Arial" panose="020B0604020202020204" pitchFamily="34" charset="0"/>
              </a:rPr>
              <a:t>Distributed and parallel database design</a:t>
            </a:r>
          </a:p>
          <a:p>
            <a:r>
              <a:rPr lang="en-US" dirty="0">
                <a:cs typeface="Arial" panose="020B0604020202020204" pitchFamily="34" charset="0"/>
              </a:rPr>
              <a:t>Distributed data control</a:t>
            </a:r>
          </a:p>
          <a:p>
            <a:r>
              <a:rPr lang="en-US" dirty="0">
                <a:cs typeface="Arial" panose="020B0604020202020204" pitchFamily="34" charset="0"/>
              </a:rPr>
              <a:t>Distributed Transaction Processing</a:t>
            </a:r>
          </a:p>
          <a:p>
            <a:r>
              <a:rPr lang="en-US" dirty="0">
                <a:solidFill>
                  <a:srgbClr val="1771A9"/>
                </a:solidFill>
                <a:cs typeface="Arial" panose="020B0604020202020204" pitchFamily="34" charset="0"/>
              </a:rPr>
              <a:t>Data Replication</a:t>
            </a:r>
          </a:p>
          <a:p>
            <a:r>
              <a:rPr lang="en-US" dirty="0">
                <a:cs typeface="Arial" panose="020B0604020202020204" pitchFamily="34" charset="0"/>
              </a:rPr>
              <a:t>Database Integration – </a:t>
            </a:r>
            <a:r>
              <a:rPr lang="en-US" dirty="0" err="1">
                <a:cs typeface="Arial" panose="020B0604020202020204" pitchFamily="34" charset="0"/>
              </a:rPr>
              <a:t>Multidatabase</a:t>
            </a:r>
            <a:r>
              <a:rPr lang="en-US" dirty="0">
                <a:cs typeface="Arial" panose="020B0604020202020204" pitchFamily="34" charset="0"/>
              </a:rPr>
              <a:t> Systems</a:t>
            </a:r>
          </a:p>
          <a:p>
            <a:r>
              <a:rPr lang="en-US" dirty="0">
                <a:cs typeface="Arial" panose="020B0604020202020204" pitchFamily="34" charset="0"/>
              </a:rPr>
              <a:t>Parallel Database Systems</a:t>
            </a:r>
          </a:p>
          <a:p>
            <a:r>
              <a:rPr lang="en-US" dirty="0">
                <a:cs typeface="Arial" panose="020B0604020202020204" pitchFamily="34" charset="0"/>
              </a:rPr>
              <a:t>Peer-to-Peer Data Management</a:t>
            </a:r>
          </a:p>
          <a:p>
            <a:r>
              <a:rPr lang="en-US" dirty="0">
                <a:cs typeface="Arial" panose="020B0604020202020204" pitchFamily="34" charset="0"/>
              </a:rPr>
              <a:t>Big Data Processing</a:t>
            </a:r>
          </a:p>
          <a:p>
            <a:r>
              <a:rPr lang="en-US" dirty="0">
                <a:cs typeface="Arial" panose="020B0604020202020204" pitchFamily="34" charset="0"/>
              </a:rPr>
              <a:t>NoSQL, NewSQL and </a:t>
            </a:r>
            <a:r>
              <a:rPr lang="en-US" dirty="0" err="1">
                <a:cs typeface="Arial" panose="020B0604020202020204" pitchFamily="34" charset="0"/>
              </a:rPr>
              <a:t>Polystores</a:t>
            </a:r>
            <a:endParaRPr lang="en-US" dirty="0">
              <a:cs typeface="Arial" panose="020B0604020202020204" pitchFamily="34" charset="0"/>
            </a:endParaRPr>
          </a:p>
          <a:p>
            <a:r>
              <a:rPr lang="en-US" dirty="0">
                <a:cs typeface="Arial" panose="020B0604020202020204" pitchFamily="34" charset="0"/>
              </a:rPr>
              <a:t>Web Data Management </a:t>
            </a:r>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
        <p:nvSpPr>
          <p:cNvPr id="4" name="Footer Placeholder 3">
            <a:extLst>
              <a:ext uri="{FF2B5EF4-FFF2-40B4-BE49-F238E27FC236}">
                <a16:creationId xmlns:a16="http://schemas.microsoft.com/office/drawing/2014/main" id="{A69CEEC0-FFBC-2A43-A239-934FBAED7941}"/>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6520836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Data Replication</a:t>
            </a:r>
          </a:p>
          <a:p>
            <a:pPr lvl="1"/>
            <a:r>
              <a:rPr lang="en-US" dirty="0">
                <a:solidFill>
                  <a:srgbClr val="1771A9"/>
                </a:solidFill>
              </a:rPr>
              <a:t>Consistency criteria</a:t>
            </a:r>
          </a:p>
          <a:p>
            <a:pPr lvl="1"/>
            <a:r>
              <a:rPr lang="en-US" dirty="0">
                <a:solidFill>
                  <a:srgbClr val="1771A9"/>
                </a:solidFill>
              </a:rPr>
              <a:t>Update Management Strategies</a:t>
            </a:r>
          </a:p>
          <a:p>
            <a:pPr lvl="1"/>
            <a:r>
              <a:rPr lang="en-US" dirty="0">
                <a:solidFill>
                  <a:srgbClr val="1771A9"/>
                </a:solidFill>
              </a:rPr>
              <a:t>Replication Protocols</a:t>
            </a:r>
          </a:p>
          <a:p>
            <a:pPr lvl="1"/>
            <a:r>
              <a:rPr lang="en-US" dirty="0">
                <a:solidFill>
                  <a:srgbClr val="1771A9"/>
                </a:solidFill>
              </a:rPr>
              <a:t>Replication and Failure Management</a:t>
            </a:r>
            <a:endParaRPr lang="en-US" dirty="0">
              <a:cs typeface="Arial" panose="020B0604020202020204" pitchFamily="34" charset="0"/>
            </a:endParaRPr>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
        <p:nvSpPr>
          <p:cNvPr id="4" name="Footer Placeholder 3">
            <a:extLst>
              <a:ext uri="{FF2B5EF4-FFF2-40B4-BE49-F238E27FC236}">
                <a16:creationId xmlns:a16="http://schemas.microsoft.com/office/drawing/2014/main" id="{612824DA-37B9-A74D-A53E-DE94CC5D82E5}"/>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231528255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6" name="Rectangle 4"/>
          <p:cNvSpPr>
            <a:spLocks noGrp="1" noChangeArrowheads="1"/>
          </p:cNvSpPr>
          <p:nvPr>
            <p:ph type="title"/>
          </p:nvPr>
        </p:nvSpPr>
        <p:spPr/>
        <p:txBody>
          <a:bodyPr/>
          <a:lstStyle/>
          <a:p>
            <a:r>
              <a:rPr lang="en-US"/>
              <a:t>Replication</a:t>
            </a:r>
          </a:p>
        </p:txBody>
      </p:sp>
      <p:sp>
        <p:nvSpPr>
          <p:cNvPr id="346117" name="Rectangle 5"/>
          <p:cNvSpPr>
            <a:spLocks noGrp="1" noChangeArrowheads="1"/>
          </p:cNvSpPr>
          <p:nvPr>
            <p:ph idx="1"/>
          </p:nvPr>
        </p:nvSpPr>
        <p:spPr>
          <a:xfrm>
            <a:off x="241101" y="1606298"/>
            <a:ext cx="8643938" cy="4759523"/>
          </a:xfrm>
        </p:spPr>
        <p:txBody>
          <a:bodyPr/>
          <a:lstStyle/>
          <a:p>
            <a:pPr>
              <a:spcBef>
                <a:spcPts val="300"/>
              </a:spcBef>
            </a:pPr>
            <a:r>
              <a:rPr lang="en-US" dirty="0"/>
              <a:t>Why replicate?</a:t>
            </a:r>
          </a:p>
          <a:p>
            <a:pPr lvl="1">
              <a:spcBef>
                <a:spcPts val="300"/>
              </a:spcBef>
            </a:pPr>
            <a:r>
              <a:rPr lang="en-US" dirty="0"/>
              <a:t>System availability</a:t>
            </a:r>
          </a:p>
          <a:p>
            <a:pPr lvl="2">
              <a:spcBef>
                <a:spcPts val="300"/>
              </a:spcBef>
            </a:pPr>
            <a:r>
              <a:rPr lang="en-US" dirty="0"/>
              <a:t>Avoid single points of failure</a:t>
            </a:r>
          </a:p>
          <a:p>
            <a:pPr lvl="1">
              <a:spcBef>
                <a:spcPts val="300"/>
              </a:spcBef>
            </a:pPr>
            <a:r>
              <a:rPr lang="en-US" dirty="0"/>
              <a:t>Performance</a:t>
            </a:r>
          </a:p>
          <a:p>
            <a:pPr lvl="2">
              <a:spcBef>
                <a:spcPts val="300"/>
              </a:spcBef>
            </a:pPr>
            <a:r>
              <a:rPr lang="en-US" dirty="0"/>
              <a:t>Localization</a:t>
            </a:r>
          </a:p>
          <a:p>
            <a:pPr lvl="1">
              <a:spcBef>
                <a:spcPts val="300"/>
              </a:spcBef>
            </a:pPr>
            <a:r>
              <a:rPr lang="en-US" dirty="0"/>
              <a:t>Scalability</a:t>
            </a:r>
          </a:p>
          <a:p>
            <a:pPr lvl="2">
              <a:spcBef>
                <a:spcPts val="300"/>
              </a:spcBef>
            </a:pPr>
            <a:r>
              <a:rPr lang="en-US" dirty="0"/>
              <a:t>Scalability in numbers and geographic area</a:t>
            </a:r>
          </a:p>
          <a:p>
            <a:pPr lvl="1">
              <a:spcBef>
                <a:spcPts val="300"/>
              </a:spcBef>
            </a:pPr>
            <a:r>
              <a:rPr lang="en-US" dirty="0"/>
              <a:t>Application requirements</a:t>
            </a:r>
          </a:p>
          <a:p>
            <a:pPr>
              <a:spcBef>
                <a:spcPts val="300"/>
              </a:spcBef>
            </a:pPr>
            <a:r>
              <a:rPr lang="en-US" dirty="0"/>
              <a:t>Why not replicate?</a:t>
            </a:r>
          </a:p>
          <a:p>
            <a:pPr lvl="1">
              <a:spcBef>
                <a:spcPts val="300"/>
              </a:spcBef>
            </a:pPr>
            <a:r>
              <a:rPr lang="en-US" dirty="0"/>
              <a:t>Replication transparency</a:t>
            </a:r>
          </a:p>
          <a:p>
            <a:pPr lvl="1">
              <a:spcBef>
                <a:spcPts val="300"/>
              </a:spcBef>
            </a:pPr>
            <a:r>
              <a:rPr lang="en-US" dirty="0"/>
              <a:t>Consistency issues</a:t>
            </a:r>
          </a:p>
          <a:p>
            <a:pPr lvl="2">
              <a:spcBef>
                <a:spcPts val="300"/>
              </a:spcBef>
            </a:pPr>
            <a:r>
              <a:rPr lang="en-US" dirty="0"/>
              <a:t>Updates are costly</a:t>
            </a:r>
          </a:p>
          <a:p>
            <a:pPr lvl="2">
              <a:spcBef>
                <a:spcPts val="300"/>
              </a:spcBef>
            </a:pPr>
            <a:r>
              <a:rPr lang="en-US" dirty="0"/>
              <a:t>Availability may suffer if not careful</a:t>
            </a:r>
          </a:p>
          <a:p>
            <a:pPr lvl="2">
              <a:spcBef>
                <a:spcPts val="300"/>
              </a:spcBef>
            </a:pPr>
            <a:endParaRPr lang="en-US" dirty="0"/>
          </a:p>
        </p:txBody>
      </p:sp>
      <p:sp>
        <p:nvSpPr>
          <p:cNvPr id="3" name="Slide Number Placeholder 2">
            <a:extLst>
              <a:ext uri="{FF2B5EF4-FFF2-40B4-BE49-F238E27FC236}">
                <a16:creationId xmlns:a16="http://schemas.microsoft.com/office/drawing/2014/main" id="{D8719C0E-7A99-1D46-9878-F3E909894392}"/>
              </a:ext>
            </a:extLst>
          </p:cNvPr>
          <p:cNvSpPr>
            <a:spLocks noGrp="1"/>
          </p:cNvSpPr>
          <p:nvPr>
            <p:ph type="sldNum" sz="quarter" idx="4"/>
          </p:nvPr>
        </p:nvSpPr>
        <p:spPr/>
        <p:txBody>
          <a:bodyPr/>
          <a:lstStyle/>
          <a:p>
            <a:fld id="{FD96158B-4539-3C43-9DE5-94C547866200}" type="slidenum">
              <a:rPr lang="en-US"/>
              <a:t>4</a:t>
            </a:fld>
            <a:endParaRPr lang="en-US"/>
          </a:p>
        </p:txBody>
      </p:sp>
      <p:sp>
        <p:nvSpPr>
          <p:cNvPr id="4" name="Footer Placeholder 3">
            <a:extLst>
              <a:ext uri="{FF2B5EF4-FFF2-40B4-BE49-F238E27FC236}">
                <a16:creationId xmlns:a16="http://schemas.microsoft.com/office/drawing/2014/main" id="{731A3949-8FAF-3B43-98EF-4ACB656D6BFE}"/>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33477079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85" name="Line 49"/>
          <p:cNvSpPr>
            <a:spLocks noChangeShapeType="1"/>
          </p:cNvSpPr>
          <p:nvPr/>
        </p:nvSpPr>
        <p:spPr bwMode="auto">
          <a:xfrm>
            <a:off x="4190999" y="4428554"/>
            <a:ext cx="900281" cy="1066682"/>
          </a:xfrm>
          <a:prstGeom prst="line">
            <a:avLst/>
          </a:prstGeom>
          <a:noFill/>
          <a:ln w="19050">
            <a:solidFill>
              <a:schemeClr val="tx2"/>
            </a:solidFill>
            <a:round/>
            <a:headEnd/>
            <a:tailEnd type="triangle" w="lg" len="lg"/>
          </a:ln>
          <a:effectLst/>
        </p:spPr>
        <p:txBody>
          <a:bodyPr lIns="91439" tIns="45719" rIns="91439" bIns="45719">
            <a:prstTxWarp prst="textNoShape">
              <a:avLst/>
            </a:prstTxWarp>
          </a:bodyPr>
          <a:lstStyle/>
          <a:p>
            <a:endParaRPr lang="en-US" sz="1400" dirty="0">
              <a:solidFill>
                <a:schemeClr val="tx2"/>
              </a:solidFill>
              <a:latin typeface="Arial" panose="020B0604020202020204" pitchFamily="34" charset="0"/>
            </a:endParaRPr>
          </a:p>
        </p:txBody>
      </p:sp>
      <p:sp>
        <p:nvSpPr>
          <p:cNvPr id="347183" name="Line 47"/>
          <p:cNvSpPr>
            <a:spLocks noChangeShapeType="1"/>
          </p:cNvSpPr>
          <p:nvPr/>
        </p:nvSpPr>
        <p:spPr bwMode="auto">
          <a:xfrm flipH="1">
            <a:off x="2895600" y="4428554"/>
            <a:ext cx="914400" cy="1066800"/>
          </a:xfrm>
          <a:prstGeom prst="line">
            <a:avLst/>
          </a:prstGeom>
          <a:noFill/>
          <a:ln w="19050">
            <a:solidFill>
              <a:schemeClr val="tx2"/>
            </a:solidFill>
            <a:round/>
            <a:headEnd/>
            <a:tailEnd type="triangle" w="lg" len="lg"/>
          </a:ln>
          <a:effectLst/>
        </p:spPr>
        <p:txBody>
          <a:bodyPr lIns="91439" tIns="45719" rIns="91439" bIns="45719">
            <a:prstTxWarp prst="textNoShape">
              <a:avLst/>
            </a:prstTxWarp>
          </a:bodyPr>
          <a:lstStyle/>
          <a:p>
            <a:endParaRPr lang="en-US" sz="1400" dirty="0">
              <a:solidFill>
                <a:schemeClr val="tx2"/>
              </a:solidFill>
              <a:latin typeface="Arial" panose="020B0604020202020204" pitchFamily="34" charset="0"/>
            </a:endParaRPr>
          </a:p>
        </p:txBody>
      </p:sp>
      <p:sp>
        <p:nvSpPr>
          <p:cNvPr id="347184" name="Line 48"/>
          <p:cNvSpPr>
            <a:spLocks noChangeShapeType="1"/>
          </p:cNvSpPr>
          <p:nvPr/>
        </p:nvSpPr>
        <p:spPr bwMode="auto">
          <a:xfrm>
            <a:off x="4002088" y="4504754"/>
            <a:ext cx="0" cy="990600"/>
          </a:xfrm>
          <a:prstGeom prst="line">
            <a:avLst/>
          </a:prstGeom>
          <a:noFill/>
          <a:ln w="19050">
            <a:solidFill>
              <a:schemeClr val="tx2"/>
            </a:solidFill>
            <a:round/>
            <a:headEnd/>
            <a:tailEnd type="triangle" w="lg" len="lg"/>
          </a:ln>
          <a:effectLst/>
        </p:spPr>
        <p:txBody>
          <a:bodyPr lIns="91439" tIns="45719" rIns="91439" bIns="45719">
            <a:prstTxWarp prst="textNoShape">
              <a:avLst/>
            </a:prstTxWarp>
          </a:bodyPr>
          <a:lstStyle/>
          <a:p>
            <a:endParaRPr lang="en-US" sz="1400" dirty="0">
              <a:solidFill>
                <a:schemeClr val="tx2"/>
              </a:solidFill>
              <a:latin typeface="Arial" panose="020B0604020202020204" pitchFamily="34" charset="0"/>
            </a:endParaRPr>
          </a:p>
        </p:txBody>
      </p:sp>
      <p:sp>
        <p:nvSpPr>
          <p:cNvPr id="347138" name="Rectangle 2"/>
          <p:cNvSpPr>
            <a:spLocks noGrp="1" noChangeArrowheads="1"/>
          </p:cNvSpPr>
          <p:nvPr>
            <p:ph type="title"/>
          </p:nvPr>
        </p:nvSpPr>
        <p:spPr/>
        <p:txBody>
          <a:bodyPr/>
          <a:lstStyle/>
          <a:p>
            <a:r>
              <a:rPr lang="en-US" dirty="0"/>
              <a:t>Execution Model</a:t>
            </a:r>
          </a:p>
        </p:txBody>
      </p:sp>
      <p:sp>
        <p:nvSpPr>
          <p:cNvPr id="347139" name="Rectangle 3"/>
          <p:cNvSpPr>
            <a:spLocks noGrp="1" noChangeArrowheads="1"/>
          </p:cNvSpPr>
          <p:nvPr>
            <p:ph idx="1"/>
          </p:nvPr>
        </p:nvSpPr>
        <p:spPr>
          <a:xfrm>
            <a:off x="457200" y="1600201"/>
            <a:ext cx="8229600" cy="1763260"/>
          </a:xfrm>
        </p:spPr>
        <p:txBody>
          <a:bodyPr/>
          <a:lstStyle/>
          <a:p>
            <a:pPr>
              <a:lnSpc>
                <a:spcPct val="90000"/>
              </a:lnSpc>
            </a:pPr>
            <a:r>
              <a:rPr lang="en-US" sz="2000" dirty="0"/>
              <a:t>There are physical copies of logical objects in the system.</a:t>
            </a:r>
          </a:p>
          <a:p>
            <a:pPr>
              <a:lnSpc>
                <a:spcPct val="90000"/>
              </a:lnSpc>
            </a:pPr>
            <a:r>
              <a:rPr lang="en-US" sz="2000" dirty="0"/>
              <a:t>Operations are specified on logical objects, but translated to operate on physical objects.</a:t>
            </a:r>
          </a:p>
          <a:p>
            <a:pPr>
              <a:lnSpc>
                <a:spcPct val="90000"/>
              </a:lnSpc>
              <a:spcBef>
                <a:spcPct val="15000"/>
              </a:spcBef>
            </a:pPr>
            <a:r>
              <a:rPr lang="en-US" sz="2000" dirty="0"/>
              <a:t>One-copy equivalence</a:t>
            </a:r>
          </a:p>
          <a:p>
            <a:pPr lvl="1">
              <a:lnSpc>
                <a:spcPct val="90000"/>
              </a:lnSpc>
              <a:spcBef>
                <a:spcPct val="15000"/>
              </a:spcBef>
            </a:pPr>
            <a:r>
              <a:rPr lang="en-US" sz="1800" dirty="0"/>
              <a:t>Transaction effects on replicated objects should be the same as if they had been performed on a single set of objects.</a:t>
            </a:r>
          </a:p>
        </p:txBody>
      </p:sp>
      <p:sp>
        <p:nvSpPr>
          <p:cNvPr id="4" name="Footer Placeholder 3">
            <a:extLst>
              <a:ext uri="{FF2B5EF4-FFF2-40B4-BE49-F238E27FC236}">
                <a16:creationId xmlns:a16="http://schemas.microsoft.com/office/drawing/2014/main" id="{2B889CCD-BE6F-E74B-894C-5AA49DFD0505}"/>
              </a:ext>
            </a:extLst>
          </p:cNvPr>
          <p:cNvSpPr>
            <a:spLocks noGrp="1"/>
          </p:cNvSpPr>
          <p:nvPr>
            <p:ph type="ftr" sz="quarter" idx="3"/>
          </p:nvPr>
        </p:nvSpPr>
        <p:spPr/>
        <p:txBody>
          <a:bodyPr/>
          <a:lstStyle/>
          <a:p>
            <a:r>
              <a:rPr lang="en-US"/>
              <a:t>© 2020, M.T. Özsu &amp; P. Valduriez </a:t>
            </a:r>
            <a:endParaRPr lang="en-US" dirty="0"/>
          </a:p>
        </p:txBody>
      </p:sp>
      <p:sp>
        <p:nvSpPr>
          <p:cNvPr id="3" name="Slide Number Placeholder 2">
            <a:extLst>
              <a:ext uri="{FF2B5EF4-FFF2-40B4-BE49-F238E27FC236}">
                <a16:creationId xmlns:a16="http://schemas.microsoft.com/office/drawing/2014/main" id="{60E08A2B-2477-2E44-9CB8-8D0CBACD52CE}"/>
              </a:ext>
            </a:extLst>
          </p:cNvPr>
          <p:cNvSpPr>
            <a:spLocks noGrp="1"/>
          </p:cNvSpPr>
          <p:nvPr>
            <p:ph type="sldNum" sz="quarter" idx="4"/>
          </p:nvPr>
        </p:nvSpPr>
        <p:spPr/>
        <p:txBody>
          <a:bodyPr/>
          <a:lstStyle/>
          <a:p>
            <a:fld id="{FD96158B-4539-3C43-9DE5-94C547866200}" type="slidenum">
              <a:rPr lang="en-US"/>
              <a:t>5</a:t>
            </a:fld>
            <a:endParaRPr lang="en-US"/>
          </a:p>
        </p:txBody>
      </p:sp>
      <p:sp>
        <p:nvSpPr>
          <p:cNvPr id="347163" name="Oval 27"/>
          <p:cNvSpPr>
            <a:spLocks noChangeArrowheads="1"/>
          </p:cNvSpPr>
          <p:nvPr/>
        </p:nvSpPr>
        <p:spPr bwMode="auto">
          <a:xfrm>
            <a:off x="3773488" y="4047555"/>
            <a:ext cx="457200" cy="381000"/>
          </a:xfrm>
          <a:prstGeom prst="ellipse">
            <a:avLst/>
          </a:prstGeom>
          <a:solidFill>
            <a:srgbClr val="FFFF00"/>
          </a:solidFill>
          <a:ln w="12700">
            <a:solidFill>
              <a:schemeClr val="tx1"/>
            </a:solidFill>
            <a:round/>
            <a:headEnd/>
            <a:tailEnd/>
          </a:ln>
          <a:effectLst/>
        </p:spPr>
        <p:txBody>
          <a:bodyPr wrap="none" anchor="ctr">
            <a:prstTxWarp prst="textNoShape">
              <a:avLst/>
            </a:prstTxWarp>
          </a:bodyPr>
          <a:lstStyle/>
          <a:p>
            <a:endParaRPr lang="en-US" sz="1400" dirty="0">
              <a:solidFill>
                <a:schemeClr val="tx2"/>
              </a:solidFill>
              <a:latin typeface="Arial" panose="020B0604020202020204" pitchFamily="34" charset="0"/>
            </a:endParaRPr>
          </a:p>
        </p:txBody>
      </p:sp>
      <p:sp>
        <p:nvSpPr>
          <p:cNvPr id="347167" name="Text Box 31"/>
          <p:cNvSpPr txBox="1">
            <a:spLocks noChangeArrowheads="1"/>
          </p:cNvSpPr>
          <p:nvPr/>
        </p:nvSpPr>
        <p:spPr bwMode="auto">
          <a:xfrm>
            <a:off x="3867758" y="4038030"/>
            <a:ext cx="287258" cy="338554"/>
          </a:xfrm>
          <a:prstGeom prst="rect">
            <a:avLst/>
          </a:prstGeom>
          <a:noFill/>
          <a:ln w="12700">
            <a:noFill/>
            <a:miter lim="800000"/>
            <a:headEnd/>
            <a:tailEnd/>
          </a:ln>
          <a:effectLst/>
        </p:spPr>
        <p:txBody>
          <a:bodyPr wrap="none">
            <a:prstTxWarp prst="textNoShape">
              <a:avLst/>
            </a:prstTxWarp>
            <a:spAutoFit/>
          </a:bodyPr>
          <a:lstStyle/>
          <a:p>
            <a:r>
              <a:rPr lang="en-US" sz="1600" i="1" dirty="0">
                <a:solidFill>
                  <a:schemeClr val="tx2"/>
                </a:solidFill>
                <a:latin typeface="Arial" panose="020B0604020202020204" pitchFamily="34" charset="0"/>
              </a:rPr>
              <a:t>x</a:t>
            </a:r>
            <a:endParaRPr lang="en-US" sz="1400" i="1" dirty="0">
              <a:solidFill>
                <a:schemeClr val="tx2"/>
              </a:solidFill>
              <a:latin typeface="Arial" panose="020B0604020202020204" pitchFamily="34" charset="0"/>
            </a:endParaRPr>
          </a:p>
        </p:txBody>
      </p:sp>
      <p:grpSp>
        <p:nvGrpSpPr>
          <p:cNvPr id="5" name="Group 4">
            <a:extLst>
              <a:ext uri="{FF2B5EF4-FFF2-40B4-BE49-F238E27FC236}">
                <a16:creationId xmlns:a16="http://schemas.microsoft.com/office/drawing/2014/main" id="{1DE2085A-75E4-7C4E-8BDA-BD23B11BF6DB}"/>
              </a:ext>
            </a:extLst>
          </p:cNvPr>
          <p:cNvGrpSpPr/>
          <p:nvPr/>
        </p:nvGrpSpPr>
        <p:grpSpPr>
          <a:xfrm>
            <a:off x="5010150" y="5445224"/>
            <a:ext cx="471494" cy="405737"/>
            <a:chOff x="5010150" y="5445224"/>
            <a:chExt cx="471494" cy="405737"/>
          </a:xfrm>
        </p:grpSpPr>
        <p:sp>
          <p:nvSpPr>
            <p:cNvPr id="347166" name="Oval 30"/>
            <p:cNvSpPr>
              <a:spLocks noChangeArrowheads="1"/>
            </p:cNvSpPr>
            <p:nvPr/>
          </p:nvSpPr>
          <p:spPr bwMode="auto">
            <a:xfrm>
              <a:off x="5017297" y="5469961"/>
              <a:ext cx="457200" cy="381000"/>
            </a:xfrm>
            <a:prstGeom prst="ellipse">
              <a:avLst/>
            </a:prstGeom>
            <a:solidFill>
              <a:srgbClr val="FAFD00"/>
            </a:solidFill>
            <a:ln w="12700">
              <a:solidFill>
                <a:schemeClr val="tx1"/>
              </a:solidFill>
              <a:round/>
              <a:headEnd/>
              <a:tailEnd/>
            </a:ln>
            <a:effectLst/>
          </p:spPr>
          <p:txBody>
            <a:bodyPr wrap="none" anchor="ctr">
              <a:prstTxWarp prst="textNoShape">
                <a:avLst/>
              </a:prstTxWarp>
            </a:bodyPr>
            <a:lstStyle/>
            <a:p>
              <a:pPr algn="ctr"/>
              <a:endParaRPr lang="en-US" sz="1400" dirty="0">
                <a:solidFill>
                  <a:schemeClr val="tx2"/>
                </a:solidFill>
                <a:latin typeface="Arial" panose="020B0604020202020204" pitchFamily="34" charset="0"/>
              </a:endParaRPr>
            </a:p>
          </p:txBody>
        </p:sp>
        <p:sp>
          <p:nvSpPr>
            <p:cNvPr id="347171" name="Text Box 35"/>
            <p:cNvSpPr txBox="1">
              <a:spLocks noChangeArrowheads="1"/>
            </p:cNvSpPr>
            <p:nvPr/>
          </p:nvSpPr>
          <p:spPr bwMode="auto">
            <a:xfrm>
              <a:off x="5010150" y="5445224"/>
              <a:ext cx="471494" cy="338554"/>
            </a:xfrm>
            <a:prstGeom prst="rect">
              <a:avLst/>
            </a:prstGeom>
            <a:noFill/>
            <a:ln w="12700">
              <a:noFill/>
              <a:miter lim="800000"/>
              <a:headEnd/>
              <a:tailEnd/>
            </a:ln>
            <a:effectLst/>
          </p:spPr>
          <p:txBody>
            <a:bodyPr wrap="square" anchor="ctr">
              <a:prstTxWarp prst="textNoShape">
                <a:avLst/>
              </a:prstTxWarp>
              <a:spAutoFit/>
            </a:bodyPr>
            <a:lstStyle/>
            <a:p>
              <a:pPr algn="ctr"/>
              <a:r>
                <a:rPr lang="en-US" sz="1600" i="1" dirty="0" err="1">
                  <a:solidFill>
                    <a:schemeClr val="tx2"/>
                  </a:solidFill>
                  <a:latin typeface="Arial" panose="020B0604020202020204" pitchFamily="34" charset="0"/>
                </a:rPr>
                <a:t>x</a:t>
              </a:r>
              <a:r>
                <a:rPr lang="en-US" sz="1600" i="1" baseline="-25000" dirty="0" err="1">
                  <a:solidFill>
                    <a:schemeClr val="tx2"/>
                  </a:solidFill>
                  <a:latin typeface="Arial" panose="020B0604020202020204" pitchFamily="34" charset="0"/>
                </a:rPr>
                <a:t>n</a:t>
              </a:r>
              <a:endParaRPr lang="en-US" sz="1400" i="1" baseline="-25000" dirty="0">
                <a:solidFill>
                  <a:schemeClr val="tx2"/>
                </a:solidFill>
                <a:latin typeface="Arial" panose="020B0604020202020204" pitchFamily="34" charset="0"/>
              </a:endParaRPr>
            </a:p>
          </p:txBody>
        </p:sp>
      </p:grpSp>
      <p:sp>
        <p:nvSpPr>
          <p:cNvPr id="347175" name="Text Box 39"/>
          <p:cNvSpPr txBox="1">
            <a:spLocks noChangeArrowheads="1"/>
          </p:cNvSpPr>
          <p:nvPr/>
        </p:nvSpPr>
        <p:spPr bwMode="auto">
          <a:xfrm>
            <a:off x="4392040" y="5533454"/>
            <a:ext cx="364200" cy="307775"/>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1400" dirty="0">
                <a:solidFill>
                  <a:schemeClr val="tx2"/>
                </a:solidFill>
                <a:latin typeface="Arial" panose="020B0604020202020204" pitchFamily="34" charset="0"/>
              </a:rPr>
              <a:t>…</a:t>
            </a:r>
          </a:p>
        </p:txBody>
      </p:sp>
      <p:sp>
        <p:nvSpPr>
          <p:cNvPr id="347176" name="Text Box 40"/>
          <p:cNvSpPr txBox="1">
            <a:spLocks noChangeArrowheads="1"/>
          </p:cNvSpPr>
          <p:nvPr/>
        </p:nvSpPr>
        <p:spPr bwMode="auto">
          <a:xfrm>
            <a:off x="2301432" y="5877272"/>
            <a:ext cx="3456393" cy="3385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1600" dirty="0">
                <a:solidFill>
                  <a:schemeClr val="tx2"/>
                </a:solidFill>
                <a:latin typeface="Arial" panose="020B0604020202020204" pitchFamily="34" charset="0"/>
              </a:rPr>
              <a:t>Physical data item (replicas, copies)</a:t>
            </a:r>
          </a:p>
        </p:txBody>
      </p:sp>
      <p:sp>
        <p:nvSpPr>
          <p:cNvPr id="347177" name="Text Box 41"/>
          <p:cNvSpPr txBox="1">
            <a:spLocks noChangeArrowheads="1"/>
          </p:cNvSpPr>
          <p:nvPr/>
        </p:nvSpPr>
        <p:spPr bwMode="auto">
          <a:xfrm>
            <a:off x="4375052" y="4074543"/>
            <a:ext cx="1734768" cy="3385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1600" dirty="0">
                <a:solidFill>
                  <a:schemeClr val="tx2"/>
                </a:solidFill>
                <a:latin typeface="Arial" panose="020B0604020202020204" pitchFamily="34" charset="0"/>
              </a:rPr>
              <a:t>Logical data item</a:t>
            </a:r>
          </a:p>
        </p:txBody>
      </p:sp>
      <p:sp>
        <p:nvSpPr>
          <p:cNvPr id="347178" name="Text Box 42"/>
          <p:cNvSpPr txBox="1">
            <a:spLocks noChangeArrowheads="1"/>
          </p:cNvSpPr>
          <p:nvPr/>
        </p:nvSpPr>
        <p:spPr bwMode="auto">
          <a:xfrm>
            <a:off x="3534097" y="3356992"/>
            <a:ext cx="900694" cy="3385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1600" dirty="0">
                <a:solidFill>
                  <a:schemeClr val="tx2"/>
                </a:solidFill>
                <a:latin typeface="Arial" panose="020B0604020202020204" pitchFamily="34" charset="0"/>
              </a:rPr>
              <a:t>Write(</a:t>
            </a:r>
            <a:r>
              <a:rPr lang="en-US" sz="1600" i="1" dirty="0">
                <a:solidFill>
                  <a:schemeClr val="tx2"/>
                </a:solidFill>
                <a:latin typeface="Arial" panose="020B0604020202020204" pitchFamily="34" charset="0"/>
              </a:rPr>
              <a:t>x</a:t>
            </a:r>
            <a:r>
              <a:rPr lang="en-US" sz="1600" dirty="0">
                <a:solidFill>
                  <a:schemeClr val="tx2"/>
                </a:solidFill>
                <a:latin typeface="Arial" panose="020B0604020202020204" pitchFamily="34" charset="0"/>
              </a:rPr>
              <a:t>)</a:t>
            </a:r>
          </a:p>
        </p:txBody>
      </p:sp>
      <p:sp>
        <p:nvSpPr>
          <p:cNvPr id="347179" name="Line 43"/>
          <p:cNvSpPr>
            <a:spLocks noChangeShapeType="1"/>
          </p:cNvSpPr>
          <p:nvPr/>
        </p:nvSpPr>
        <p:spPr bwMode="auto">
          <a:xfrm>
            <a:off x="4002088" y="3733229"/>
            <a:ext cx="0" cy="304800"/>
          </a:xfrm>
          <a:prstGeom prst="line">
            <a:avLst/>
          </a:prstGeom>
          <a:noFill/>
          <a:ln w="19050">
            <a:solidFill>
              <a:schemeClr val="tx2"/>
            </a:solidFill>
            <a:round/>
            <a:headEnd/>
            <a:tailEnd type="triangle" w="lg" len="lg"/>
          </a:ln>
          <a:effectLst/>
        </p:spPr>
        <p:txBody>
          <a:bodyPr lIns="91439" tIns="45719" rIns="91439" bIns="45719">
            <a:prstTxWarp prst="textNoShape">
              <a:avLst/>
            </a:prstTxWarp>
          </a:bodyPr>
          <a:lstStyle/>
          <a:p>
            <a:endParaRPr lang="en-US" sz="1400" dirty="0">
              <a:solidFill>
                <a:schemeClr val="tx2"/>
              </a:solidFill>
              <a:latin typeface="Arial" panose="020B0604020202020204" pitchFamily="34" charset="0"/>
            </a:endParaRPr>
          </a:p>
        </p:txBody>
      </p:sp>
      <p:sp>
        <p:nvSpPr>
          <p:cNvPr id="347180" name="Text Box 44"/>
          <p:cNvSpPr txBox="1">
            <a:spLocks noChangeArrowheads="1"/>
          </p:cNvSpPr>
          <p:nvPr/>
        </p:nvSpPr>
        <p:spPr bwMode="auto">
          <a:xfrm>
            <a:off x="2500299" y="4961954"/>
            <a:ext cx="1085865" cy="307775"/>
          </a:xfrm>
          <a:prstGeom prst="rect">
            <a:avLst/>
          </a:prstGeom>
          <a:solidFill>
            <a:schemeClr val="bg1">
              <a:lumMod val="20000"/>
              <a:lumOff val="80000"/>
            </a:schemeClr>
          </a:solidFill>
          <a:ln w="12700">
            <a:noFill/>
            <a:miter lim="800000"/>
            <a:headEnd/>
            <a:tailEnd/>
          </a:ln>
          <a:effectLst/>
        </p:spPr>
        <p:txBody>
          <a:bodyPr wrap="square" lIns="91439" tIns="45719" rIns="91439" bIns="45719">
            <a:prstTxWarp prst="textNoShape">
              <a:avLst/>
            </a:prstTxWarp>
            <a:spAutoFit/>
          </a:bodyPr>
          <a:lstStyle/>
          <a:p>
            <a:r>
              <a:rPr lang="en-US" sz="1400" dirty="0">
                <a:solidFill>
                  <a:schemeClr val="tx2"/>
                </a:solidFill>
                <a:latin typeface="Arial" panose="020B0604020202020204" pitchFamily="34" charset="0"/>
              </a:rPr>
              <a:t>Write(</a:t>
            </a:r>
            <a:r>
              <a:rPr lang="en-US" sz="1400" i="1" dirty="0">
                <a:solidFill>
                  <a:schemeClr val="tx2"/>
                </a:solidFill>
                <a:latin typeface="Arial" panose="020B0604020202020204" pitchFamily="34" charset="0"/>
              </a:rPr>
              <a:t>x</a:t>
            </a:r>
            <a:r>
              <a:rPr lang="en-US" sz="1400" baseline="-25000" dirty="0">
                <a:solidFill>
                  <a:schemeClr val="tx2"/>
                </a:solidFill>
                <a:latin typeface="Arial" panose="020B0604020202020204" pitchFamily="34" charset="0"/>
              </a:rPr>
              <a:t>1</a:t>
            </a:r>
            <a:r>
              <a:rPr lang="en-US" sz="1400" dirty="0">
                <a:solidFill>
                  <a:schemeClr val="tx2"/>
                </a:solidFill>
                <a:latin typeface="Arial" panose="020B0604020202020204" pitchFamily="34" charset="0"/>
              </a:rPr>
              <a:t>)</a:t>
            </a:r>
          </a:p>
        </p:txBody>
      </p:sp>
      <p:sp>
        <p:nvSpPr>
          <p:cNvPr id="347181" name="Text Box 45"/>
          <p:cNvSpPr txBox="1">
            <a:spLocks noChangeArrowheads="1"/>
          </p:cNvSpPr>
          <p:nvPr/>
        </p:nvSpPr>
        <p:spPr bwMode="auto">
          <a:xfrm>
            <a:off x="3505200" y="4961954"/>
            <a:ext cx="1066800" cy="307775"/>
          </a:xfrm>
          <a:prstGeom prst="rect">
            <a:avLst/>
          </a:prstGeom>
          <a:solidFill>
            <a:schemeClr val="bg1">
              <a:lumMod val="20000"/>
              <a:lumOff val="80000"/>
            </a:schemeClr>
          </a:solidFill>
          <a:ln w="12700">
            <a:noFill/>
            <a:miter lim="800000"/>
            <a:headEnd/>
            <a:tailEnd/>
          </a:ln>
          <a:effectLst/>
        </p:spPr>
        <p:txBody>
          <a:bodyPr wrap="square" lIns="91439" tIns="45719" rIns="91439" bIns="45719">
            <a:prstTxWarp prst="textNoShape">
              <a:avLst/>
            </a:prstTxWarp>
            <a:spAutoFit/>
          </a:bodyPr>
          <a:lstStyle/>
          <a:p>
            <a:r>
              <a:rPr lang="en-US" sz="1400" dirty="0">
                <a:solidFill>
                  <a:schemeClr val="tx2"/>
                </a:solidFill>
                <a:latin typeface="Arial" panose="020B0604020202020204" pitchFamily="34" charset="0"/>
              </a:rPr>
              <a:t>Write(</a:t>
            </a:r>
            <a:r>
              <a:rPr lang="en-US" sz="1400" i="1" dirty="0">
                <a:solidFill>
                  <a:schemeClr val="tx2"/>
                </a:solidFill>
                <a:latin typeface="Arial" panose="020B0604020202020204" pitchFamily="34" charset="0"/>
              </a:rPr>
              <a:t>x</a:t>
            </a:r>
            <a:r>
              <a:rPr lang="en-US" sz="1400" baseline="-25000" dirty="0">
                <a:solidFill>
                  <a:schemeClr val="tx2"/>
                </a:solidFill>
                <a:latin typeface="Arial" panose="020B0604020202020204" pitchFamily="34" charset="0"/>
              </a:rPr>
              <a:t>2</a:t>
            </a:r>
            <a:r>
              <a:rPr lang="en-US" sz="1400" dirty="0">
                <a:solidFill>
                  <a:schemeClr val="tx2"/>
                </a:solidFill>
                <a:latin typeface="Arial" panose="020B0604020202020204" pitchFamily="34" charset="0"/>
              </a:rPr>
              <a:t>)</a:t>
            </a:r>
          </a:p>
        </p:txBody>
      </p:sp>
      <p:sp>
        <p:nvSpPr>
          <p:cNvPr id="347182" name="Text Box 46"/>
          <p:cNvSpPr txBox="1">
            <a:spLocks noChangeArrowheads="1"/>
          </p:cNvSpPr>
          <p:nvPr/>
        </p:nvSpPr>
        <p:spPr bwMode="auto">
          <a:xfrm>
            <a:off x="4521370" y="4961954"/>
            <a:ext cx="1152532" cy="307775"/>
          </a:xfrm>
          <a:prstGeom prst="rect">
            <a:avLst/>
          </a:prstGeom>
          <a:solidFill>
            <a:schemeClr val="bg1">
              <a:lumMod val="20000"/>
              <a:lumOff val="80000"/>
            </a:schemeClr>
          </a:solidFill>
          <a:ln w="12700">
            <a:noFill/>
            <a:miter lim="800000"/>
            <a:headEnd/>
            <a:tailEnd/>
          </a:ln>
          <a:effectLst/>
        </p:spPr>
        <p:txBody>
          <a:bodyPr wrap="square" lIns="91439" tIns="45719" rIns="91439" bIns="45719">
            <a:prstTxWarp prst="textNoShape">
              <a:avLst/>
            </a:prstTxWarp>
            <a:spAutoFit/>
          </a:bodyPr>
          <a:lstStyle/>
          <a:p>
            <a:r>
              <a:rPr lang="en-US" sz="1400" dirty="0">
                <a:solidFill>
                  <a:schemeClr val="tx2"/>
                </a:solidFill>
                <a:latin typeface="Arial" panose="020B0604020202020204" pitchFamily="34" charset="0"/>
              </a:rPr>
              <a:t>Write(</a:t>
            </a:r>
            <a:r>
              <a:rPr lang="en-US" sz="1400" i="1" dirty="0" err="1">
                <a:solidFill>
                  <a:schemeClr val="tx2"/>
                </a:solidFill>
                <a:latin typeface="Arial" panose="020B0604020202020204" pitchFamily="34" charset="0"/>
              </a:rPr>
              <a:t>x</a:t>
            </a:r>
            <a:r>
              <a:rPr lang="en-US" sz="1400" i="1" baseline="-25000" dirty="0" err="1">
                <a:solidFill>
                  <a:schemeClr val="tx2"/>
                </a:solidFill>
                <a:latin typeface="Arial" panose="020B0604020202020204" pitchFamily="34" charset="0"/>
              </a:rPr>
              <a:t>n</a:t>
            </a:r>
            <a:r>
              <a:rPr lang="en-US" sz="1400" dirty="0">
                <a:solidFill>
                  <a:schemeClr val="tx2"/>
                </a:solidFill>
                <a:latin typeface="Arial" panose="020B0604020202020204" pitchFamily="34" charset="0"/>
              </a:rPr>
              <a:t>)</a:t>
            </a:r>
          </a:p>
        </p:txBody>
      </p:sp>
      <p:grpSp>
        <p:nvGrpSpPr>
          <p:cNvPr id="30" name="Group 29">
            <a:extLst>
              <a:ext uri="{FF2B5EF4-FFF2-40B4-BE49-F238E27FC236}">
                <a16:creationId xmlns:a16="http://schemas.microsoft.com/office/drawing/2014/main" id="{7ACF7F58-7EC9-734A-9A7E-DC505D2B5AF5}"/>
              </a:ext>
            </a:extLst>
          </p:cNvPr>
          <p:cNvGrpSpPr/>
          <p:nvPr/>
        </p:nvGrpSpPr>
        <p:grpSpPr>
          <a:xfrm>
            <a:off x="3775640" y="5489337"/>
            <a:ext cx="471494" cy="405737"/>
            <a:chOff x="5010150" y="5445224"/>
            <a:chExt cx="471494" cy="405737"/>
          </a:xfrm>
        </p:grpSpPr>
        <p:sp>
          <p:nvSpPr>
            <p:cNvPr id="31" name="Oval 30">
              <a:extLst>
                <a:ext uri="{FF2B5EF4-FFF2-40B4-BE49-F238E27FC236}">
                  <a16:creationId xmlns:a16="http://schemas.microsoft.com/office/drawing/2014/main" id="{D5EE7750-3B15-7D42-B4D7-43F013D0ADF8}"/>
                </a:ext>
              </a:extLst>
            </p:cNvPr>
            <p:cNvSpPr>
              <a:spLocks noChangeArrowheads="1"/>
            </p:cNvSpPr>
            <p:nvPr/>
          </p:nvSpPr>
          <p:spPr bwMode="auto">
            <a:xfrm>
              <a:off x="5017297" y="5469961"/>
              <a:ext cx="457200" cy="381000"/>
            </a:xfrm>
            <a:prstGeom prst="ellipse">
              <a:avLst/>
            </a:prstGeom>
            <a:solidFill>
              <a:srgbClr val="FAFD00"/>
            </a:solidFill>
            <a:ln w="12700">
              <a:solidFill>
                <a:schemeClr val="tx1"/>
              </a:solidFill>
              <a:round/>
              <a:headEnd/>
              <a:tailEnd/>
            </a:ln>
            <a:effectLst/>
          </p:spPr>
          <p:txBody>
            <a:bodyPr wrap="none" anchor="ctr">
              <a:prstTxWarp prst="textNoShape">
                <a:avLst/>
              </a:prstTxWarp>
            </a:bodyPr>
            <a:lstStyle/>
            <a:p>
              <a:pPr algn="ctr"/>
              <a:endParaRPr lang="en-US" sz="1400" dirty="0">
                <a:solidFill>
                  <a:schemeClr val="tx2"/>
                </a:solidFill>
                <a:latin typeface="Arial" panose="020B0604020202020204" pitchFamily="34" charset="0"/>
              </a:endParaRPr>
            </a:p>
          </p:txBody>
        </p:sp>
        <p:sp>
          <p:nvSpPr>
            <p:cNvPr id="32" name="Text Box 35">
              <a:extLst>
                <a:ext uri="{FF2B5EF4-FFF2-40B4-BE49-F238E27FC236}">
                  <a16:creationId xmlns:a16="http://schemas.microsoft.com/office/drawing/2014/main" id="{23938E40-717D-0F46-B5D2-20647323DD2C}"/>
                </a:ext>
              </a:extLst>
            </p:cNvPr>
            <p:cNvSpPr txBox="1">
              <a:spLocks noChangeArrowheads="1"/>
            </p:cNvSpPr>
            <p:nvPr/>
          </p:nvSpPr>
          <p:spPr bwMode="auto">
            <a:xfrm>
              <a:off x="5010150" y="5445224"/>
              <a:ext cx="471494" cy="338554"/>
            </a:xfrm>
            <a:prstGeom prst="rect">
              <a:avLst/>
            </a:prstGeom>
            <a:noFill/>
            <a:ln w="12700">
              <a:noFill/>
              <a:miter lim="800000"/>
              <a:headEnd/>
              <a:tailEnd/>
            </a:ln>
            <a:effectLst/>
          </p:spPr>
          <p:txBody>
            <a:bodyPr wrap="square" anchor="ctr">
              <a:prstTxWarp prst="textNoShape">
                <a:avLst/>
              </a:prstTxWarp>
              <a:spAutoFit/>
            </a:bodyPr>
            <a:lstStyle/>
            <a:p>
              <a:pPr algn="ctr"/>
              <a:r>
                <a:rPr lang="en-US" sz="1600" i="1" dirty="0">
                  <a:solidFill>
                    <a:schemeClr val="tx2"/>
                  </a:solidFill>
                  <a:latin typeface="Arial" panose="020B0604020202020204" pitchFamily="34" charset="0"/>
                </a:rPr>
                <a:t>x</a:t>
              </a:r>
              <a:r>
                <a:rPr lang="en-US" sz="1600" baseline="-25000" dirty="0">
                  <a:solidFill>
                    <a:schemeClr val="tx2"/>
                  </a:solidFill>
                  <a:latin typeface="Arial" panose="020B0604020202020204" pitchFamily="34" charset="0"/>
                </a:rPr>
                <a:t>2</a:t>
              </a:r>
              <a:endParaRPr lang="en-US" sz="1400" baseline="-25000" dirty="0">
                <a:solidFill>
                  <a:schemeClr val="tx2"/>
                </a:solidFill>
                <a:latin typeface="Arial" panose="020B0604020202020204" pitchFamily="34" charset="0"/>
              </a:endParaRPr>
            </a:p>
          </p:txBody>
        </p:sp>
      </p:grpSp>
      <p:grpSp>
        <p:nvGrpSpPr>
          <p:cNvPr id="33" name="Group 32">
            <a:extLst>
              <a:ext uri="{FF2B5EF4-FFF2-40B4-BE49-F238E27FC236}">
                <a16:creationId xmlns:a16="http://schemas.microsoft.com/office/drawing/2014/main" id="{F2575F72-4789-6745-B6D9-414A5BC99365}"/>
              </a:ext>
            </a:extLst>
          </p:cNvPr>
          <p:cNvGrpSpPr/>
          <p:nvPr/>
        </p:nvGrpSpPr>
        <p:grpSpPr>
          <a:xfrm>
            <a:off x="2609083" y="5495236"/>
            <a:ext cx="471494" cy="405737"/>
            <a:chOff x="5010150" y="5445224"/>
            <a:chExt cx="471494" cy="405737"/>
          </a:xfrm>
        </p:grpSpPr>
        <p:sp>
          <p:nvSpPr>
            <p:cNvPr id="34" name="Oval 33">
              <a:extLst>
                <a:ext uri="{FF2B5EF4-FFF2-40B4-BE49-F238E27FC236}">
                  <a16:creationId xmlns:a16="http://schemas.microsoft.com/office/drawing/2014/main" id="{EE8022E3-2AA2-E047-B750-8B38128EDB45}"/>
                </a:ext>
              </a:extLst>
            </p:cNvPr>
            <p:cNvSpPr>
              <a:spLocks noChangeArrowheads="1"/>
            </p:cNvSpPr>
            <p:nvPr/>
          </p:nvSpPr>
          <p:spPr bwMode="auto">
            <a:xfrm>
              <a:off x="5017297" y="5469961"/>
              <a:ext cx="457200" cy="381000"/>
            </a:xfrm>
            <a:prstGeom prst="ellipse">
              <a:avLst/>
            </a:prstGeom>
            <a:solidFill>
              <a:srgbClr val="FAFD00"/>
            </a:solidFill>
            <a:ln w="12700">
              <a:solidFill>
                <a:schemeClr val="tx1"/>
              </a:solidFill>
              <a:round/>
              <a:headEnd/>
              <a:tailEnd/>
            </a:ln>
            <a:effectLst/>
          </p:spPr>
          <p:txBody>
            <a:bodyPr wrap="none" anchor="ctr">
              <a:prstTxWarp prst="textNoShape">
                <a:avLst/>
              </a:prstTxWarp>
            </a:bodyPr>
            <a:lstStyle/>
            <a:p>
              <a:pPr algn="ctr"/>
              <a:endParaRPr lang="en-US" sz="1400" dirty="0">
                <a:solidFill>
                  <a:schemeClr val="tx2"/>
                </a:solidFill>
                <a:latin typeface="Arial" panose="020B0604020202020204" pitchFamily="34" charset="0"/>
              </a:endParaRPr>
            </a:p>
          </p:txBody>
        </p:sp>
        <p:sp>
          <p:nvSpPr>
            <p:cNvPr id="35" name="Text Box 35">
              <a:extLst>
                <a:ext uri="{FF2B5EF4-FFF2-40B4-BE49-F238E27FC236}">
                  <a16:creationId xmlns:a16="http://schemas.microsoft.com/office/drawing/2014/main" id="{41B632E4-E818-7145-90F2-FF7B0DD97A51}"/>
                </a:ext>
              </a:extLst>
            </p:cNvPr>
            <p:cNvSpPr txBox="1">
              <a:spLocks noChangeArrowheads="1"/>
            </p:cNvSpPr>
            <p:nvPr/>
          </p:nvSpPr>
          <p:spPr bwMode="auto">
            <a:xfrm>
              <a:off x="5010150" y="5445224"/>
              <a:ext cx="471494" cy="338554"/>
            </a:xfrm>
            <a:prstGeom prst="rect">
              <a:avLst/>
            </a:prstGeom>
            <a:noFill/>
            <a:ln w="12700">
              <a:noFill/>
              <a:miter lim="800000"/>
              <a:headEnd/>
              <a:tailEnd/>
            </a:ln>
            <a:effectLst/>
          </p:spPr>
          <p:txBody>
            <a:bodyPr wrap="square" anchor="ctr">
              <a:prstTxWarp prst="textNoShape">
                <a:avLst/>
              </a:prstTxWarp>
              <a:spAutoFit/>
            </a:bodyPr>
            <a:lstStyle/>
            <a:p>
              <a:pPr algn="ctr"/>
              <a:r>
                <a:rPr lang="en-US" sz="1600" i="1" dirty="0">
                  <a:solidFill>
                    <a:schemeClr val="tx2"/>
                  </a:solidFill>
                  <a:latin typeface="Arial" panose="020B0604020202020204" pitchFamily="34" charset="0"/>
                </a:rPr>
                <a:t>x</a:t>
              </a:r>
              <a:r>
                <a:rPr lang="en-US" sz="1600" baseline="-25000" dirty="0">
                  <a:solidFill>
                    <a:schemeClr val="tx2"/>
                  </a:solidFill>
                  <a:latin typeface="Arial" panose="020B0604020202020204" pitchFamily="34" charset="0"/>
                </a:rPr>
                <a:t>1</a:t>
              </a:r>
              <a:endParaRPr lang="en-US" sz="1400" baseline="-25000" dirty="0">
                <a:solidFill>
                  <a:schemeClr val="tx2"/>
                </a:solidFill>
                <a:latin typeface="Arial" panose="020B0604020202020204" pitchFamily="34" charset="0"/>
              </a:endParaRPr>
            </a:p>
          </p:txBody>
        </p:sp>
      </p:grpSp>
    </p:spTree>
    <p:extLst>
      <p:ext uri="{BB962C8B-B14F-4D97-AF65-F5344CB8AC3E}">
        <p14:creationId xmlns:p14="http://schemas.microsoft.com/office/powerpoint/2010/main" val="82238890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60" name="Rectangle 4"/>
          <p:cNvSpPr>
            <a:spLocks noGrp="1" noChangeArrowheads="1"/>
          </p:cNvSpPr>
          <p:nvPr>
            <p:ph type="title"/>
          </p:nvPr>
        </p:nvSpPr>
        <p:spPr/>
        <p:txBody>
          <a:bodyPr/>
          <a:lstStyle/>
          <a:p>
            <a:r>
              <a:rPr lang="en-US"/>
              <a:t>Replication Issues</a:t>
            </a:r>
          </a:p>
        </p:txBody>
      </p:sp>
      <p:sp>
        <p:nvSpPr>
          <p:cNvPr id="352261" name="Rectangle 5"/>
          <p:cNvSpPr>
            <a:spLocks noGrp="1" noChangeArrowheads="1"/>
          </p:cNvSpPr>
          <p:nvPr>
            <p:ph idx="1"/>
          </p:nvPr>
        </p:nvSpPr>
        <p:spPr/>
        <p:txBody>
          <a:bodyPr/>
          <a:lstStyle/>
          <a:p>
            <a:r>
              <a:rPr lang="en-US" dirty="0"/>
              <a:t>Consistency models - how do we reason about the consistency of the “global execution state”?</a:t>
            </a:r>
          </a:p>
          <a:p>
            <a:pPr lvl="1"/>
            <a:r>
              <a:rPr lang="en-US" dirty="0"/>
              <a:t>Mutual consistency</a:t>
            </a:r>
          </a:p>
          <a:p>
            <a:pPr lvl="1"/>
            <a:r>
              <a:rPr lang="en-US" dirty="0"/>
              <a:t>Transactional consistency</a:t>
            </a:r>
          </a:p>
          <a:p>
            <a:r>
              <a:rPr lang="en-US" dirty="0"/>
              <a:t>Where are updates allowed?</a:t>
            </a:r>
          </a:p>
          <a:p>
            <a:pPr lvl="1"/>
            <a:r>
              <a:rPr lang="en-US" dirty="0"/>
              <a:t>Centralized</a:t>
            </a:r>
          </a:p>
          <a:p>
            <a:pPr lvl="1"/>
            <a:r>
              <a:rPr lang="en-US" dirty="0"/>
              <a:t>Distributed</a:t>
            </a:r>
          </a:p>
          <a:p>
            <a:r>
              <a:rPr lang="en-US" dirty="0"/>
              <a:t>Update propagation techniques – how do we propagate updates to one copy to the other copies?</a:t>
            </a:r>
          </a:p>
          <a:p>
            <a:pPr lvl="1"/>
            <a:r>
              <a:rPr lang="en-US" dirty="0"/>
              <a:t>Eager</a:t>
            </a:r>
          </a:p>
          <a:p>
            <a:pPr lvl="1"/>
            <a:r>
              <a:rPr lang="en-US" dirty="0"/>
              <a:t>Lazy</a:t>
            </a:r>
          </a:p>
        </p:txBody>
      </p:sp>
      <p:sp>
        <p:nvSpPr>
          <p:cNvPr id="3" name="Slide Number Placeholder 2">
            <a:extLst>
              <a:ext uri="{FF2B5EF4-FFF2-40B4-BE49-F238E27FC236}">
                <a16:creationId xmlns:a16="http://schemas.microsoft.com/office/drawing/2014/main" id="{B13E0D63-D8FC-BB47-82D3-240B4C68A0DF}"/>
              </a:ext>
            </a:extLst>
          </p:cNvPr>
          <p:cNvSpPr>
            <a:spLocks noGrp="1"/>
          </p:cNvSpPr>
          <p:nvPr>
            <p:ph type="sldNum" sz="quarter" idx="4"/>
          </p:nvPr>
        </p:nvSpPr>
        <p:spPr/>
        <p:txBody>
          <a:bodyPr/>
          <a:lstStyle/>
          <a:p>
            <a:fld id="{FD96158B-4539-3C43-9DE5-94C547866200}" type="slidenum">
              <a:rPr lang="en-US"/>
              <a:t>6</a:t>
            </a:fld>
            <a:endParaRPr lang="en-US"/>
          </a:p>
        </p:txBody>
      </p:sp>
      <p:sp>
        <p:nvSpPr>
          <p:cNvPr id="4" name="Footer Placeholder 3">
            <a:extLst>
              <a:ext uri="{FF2B5EF4-FFF2-40B4-BE49-F238E27FC236}">
                <a16:creationId xmlns:a16="http://schemas.microsoft.com/office/drawing/2014/main" id="{50CCBF03-E6B1-3843-BAF8-455F5AA088E5}"/>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29975750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Data Replication</a:t>
            </a:r>
          </a:p>
          <a:p>
            <a:pPr lvl="1"/>
            <a:r>
              <a:rPr lang="en-US" dirty="0">
                <a:solidFill>
                  <a:srgbClr val="1771A9"/>
                </a:solidFill>
              </a:rPr>
              <a:t>Consistency criteria</a:t>
            </a:r>
          </a:p>
          <a:p>
            <a:pPr lvl="1"/>
            <a:r>
              <a:rPr lang="en-US" dirty="0">
                <a:solidFill>
                  <a:srgbClr val="1771A9">
                    <a:alpha val="25000"/>
                  </a:srgbClr>
                </a:solidFill>
              </a:rPr>
              <a:t>Update Management Strategies</a:t>
            </a:r>
          </a:p>
          <a:p>
            <a:pPr lvl="1"/>
            <a:r>
              <a:rPr lang="en-US" dirty="0">
                <a:solidFill>
                  <a:srgbClr val="1771A9">
                    <a:alpha val="25000"/>
                  </a:srgbClr>
                </a:solidFill>
              </a:rPr>
              <a:t>Replication Protocols</a:t>
            </a:r>
          </a:p>
          <a:p>
            <a:pPr lvl="1"/>
            <a:r>
              <a:rPr lang="en-US" dirty="0">
                <a:solidFill>
                  <a:srgbClr val="1771A9">
                    <a:alpha val="25000"/>
                  </a:srgbClr>
                </a:solidFill>
              </a:rPr>
              <a:t>Replication and Failure Management</a:t>
            </a:r>
            <a:endParaRPr lang="en-US" dirty="0">
              <a:solidFill>
                <a:srgbClr val="1771A9">
                  <a:alpha val="25000"/>
                </a:srgbClr>
              </a:solidFill>
              <a:cs typeface="Arial" panose="020B0604020202020204" pitchFamily="34" charset="0"/>
            </a:endParaRPr>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7</a:t>
            </a:fld>
            <a:endParaRPr lang="en-US"/>
          </a:p>
        </p:txBody>
      </p:sp>
      <p:sp>
        <p:nvSpPr>
          <p:cNvPr id="4" name="Footer Placeholder 3">
            <a:extLst>
              <a:ext uri="{FF2B5EF4-FFF2-40B4-BE49-F238E27FC236}">
                <a16:creationId xmlns:a16="http://schemas.microsoft.com/office/drawing/2014/main" id="{960BA368-2CEC-AA49-ADE5-2897D2966D60}"/>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65845921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dirty="0"/>
              <a:t>Consistency</a:t>
            </a:r>
          </a:p>
        </p:txBody>
      </p:sp>
      <p:sp>
        <p:nvSpPr>
          <p:cNvPr id="543747" name="Rectangle 3"/>
          <p:cNvSpPr>
            <a:spLocks noGrp="1" noChangeArrowheads="1"/>
          </p:cNvSpPr>
          <p:nvPr>
            <p:ph idx="1"/>
          </p:nvPr>
        </p:nvSpPr>
        <p:spPr>
          <a:xfrm>
            <a:off x="457200" y="1484784"/>
            <a:ext cx="8229600" cy="4530725"/>
          </a:xfrm>
        </p:spPr>
        <p:txBody>
          <a:bodyPr/>
          <a:lstStyle/>
          <a:p>
            <a:pPr>
              <a:lnSpc>
                <a:spcPct val="90000"/>
              </a:lnSpc>
            </a:pPr>
            <a:r>
              <a:rPr lang="en-US" dirty="0"/>
              <a:t>Mutual Consistency</a:t>
            </a:r>
          </a:p>
          <a:p>
            <a:pPr lvl="1">
              <a:lnSpc>
                <a:spcPct val="90000"/>
              </a:lnSpc>
            </a:pPr>
            <a:r>
              <a:rPr lang="en-US" dirty="0"/>
              <a:t>How do we keep the values of physical copies of a logical data item synchronized?</a:t>
            </a:r>
          </a:p>
          <a:p>
            <a:pPr lvl="1">
              <a:lnSpc>
                <a:spcPct val="90000"/>
              </a:lnSpc>
            </a:pPr>
            <a:r>
              <a:rPr lang="en-US" dirty="0"/>
              <a:t>Strong consistency</a:t>
            </a:r>
          </a:p>
          <a:p>
            <a:pPr lvl="2">
              <a:lnSpc>
                <a:spcPct val="90000"/>
              </a:lnSpc>
            </a:pPr>
            <a:r>
              <a:rPr lang="en-US" dirty="0"/>
              <a:t>All copies are updated within the context of the update transaction</a:t>
            </a:r>
          </a:p>
          <a:p>
            <a:pPr lvl="2">
              <a:lnSpc>
                <a:spcPct val="90000"/>
              </a:lnSpc>
            </a:pPr>
            <a:r>
              <a:rPr lang="en-US" dirty="0"/>
              <a:t>When the update transaction completes, all copies have the same value</a:t>
            </a:r>
          </a:p>
          <a:p>
            <a:pPr lvl="2">
              <a:lnSpc>
                <a:spcPct val="90000"/>
              </a:lnSpc>
            </a:pPr>
            <a:r>
              <a:rPr lang="en-US" dirty="0"/>
              <a:t>Typically achieved through 2PC</a:t>
            </a:r>
          </a:p>
          <a:p>
            <a:pPr lvl="1">
              <a:lnSpc>
                <a:spcPct val="90000"/>
              </a:lnSpc>
            </a:pPr>
            <a:r>
              <a:rPr lang="en-US" dirty="0"/>
              <a:t>Weak consistency </a:t>
            </a:r>
          </a:p>
          <a:p>
            <a:pPr lvl="2">
              <a:lnSpc>
                <a:spcPct val="90000"/>
              </a:lnSpc>
            </a:pPr>
            <a:r>
              <a:rPr lang="en-US" dirty="0"/>
              <a:t>Eventual consistency: the copies are not identical when update transaction completes, but they eventually converge to the same value</a:t>
            </a:r>
          </a:p>
          <a:p>
            <a:pPr lvl="2">
              <a:lnSpc>
                <a:spcPct val="90000"/>
              </a:lnSpc>
            </a:pPr>
            <a:r>
              <a:rPr lang="en-US" dirty="0"/>
              <a:t>Many versions possible:</a:t>
            </a:r>
          </a:p>
          <a:p>
            <a:pPr lvl="3">
              <a:lnSpc>
                <a:spcPct val="90000"/>
              </a:lnSpc>
            </a:pPr>
            <a:r>
              <a:rPr lang="en-US" dirty="0"/>
              <a:t>Time-bounds</a:t>
            </a:r>
          </a:p>
          <a:p>
            <a:pPr lvl="3">
              <a:lnSpc>
                <a:spcPct val="90000"/>
              </a:lnSpc>
            </a:pPr>
            <a:r>
              <a:rPr lang="en-US" dirty="0"/>
              <a:t>Value-bounds</a:t>
            </a:r>
          </a:p>
          <a:p>
            <a:pPr lvl="3">
              <a:lnSpc>
                <a:spcPct val="90000"/>
              </a:lnSpc>
            </a:pPr>
            <a:r>
              <a:rPr lang="en-US" dirty="0"/>
              <a:t>Drifts</a:t>
            </a:r>
          </a:p>
        </p:txBody>
      </p:sp>
      <p:sp>
        <p:nvSpPr>
          <p:cNvPr id="4" name="Footer Placeholder 3">
            <a:extLst>
              <a:ext uri="{FF2B5EF4-FFF2-40B4-BE49-F238E27FC236}">
                <a16:creationId xmlns:a16="http://schemas.microsoft.com/office/drawing/2014/main" id="{0E525199-9476-8E40-8AD7-AB06201F9B2D}"/>
              </a:ext>
            </a:extLst>
          </p:cNvPr>
          <p:cNvSpPr>
            <a:spLocks noGrp="1"/>
          </p:cNvSpPr>
          <p:nvPr>
            <p:ph type="ftr" sz="quarter" idx="3"/>
          </p:nvPr>
        </p:nvSpPr>
        <p:spPr/>
        <p:txBody>
          <a:bodyPr/>
          <a:lstStyle/>
          <a:p>
            <a:r>
              <a:rPr lang="en-US"/>
              <a:t>© 2020, M.T. Özsu &amp; P. Valduriez </a:t>
            </a:r>
            <a:endParaRPr lang="en-US" dirty="0"/>
          </a:p>
        </p:txBody>
      </p:sp>
      <p:sp>
        <p:nvSpPr>
          <p:cNvPr id="3" name="Slide Number Placeholder 2">
            <a:extLst>
              <a:ext uri="{FF2B5EF4-FFF2-40B4-BE49-F238E27FC236}">
                <a16:creationId xmlns:a16="http://schemas.microsoft.com/office/drawing/2014/main" id="{85D0872E-2170-2C47-AFDE-34E69046E34E}"/>
              </a:ext>
            </a:extLst>
          </p:cNvPr>
          <p:cNvSpPr>
            <a:spLocks noGrp="1"/>
          </p:cNvSpPr>
          <p:nvPr>
            <p:ph type="sldNum" sz="quarter" idx="4"/>
          </p:nvPr>
        </p:nvSpPr>
        <p:spPr/>
        <p:txBody>
          <a:bodyPr/>
          <a:lstStyle/>
          <a:p>
            <a:fld id="{FD96158B-4539-3C43-9DE5-94C547866200}" type="slidenum">
              <a:rPr lang="en-US"/>
              <a:t>8</a:t>
            </a:fld>
            <a:endParaRPr lang="en-US"/>
          </a:p>
        </p:txBody>
      </p:sp>
    </p:spTree>
    <p:extLst>
      <p:ext uri="{BB962C8B-B14F-4D97-AF65-F5344CB8AC3E}">
        <p14:creationId xmlns:p14="http://schemas.microsoft.com/office/powerpoint/2010/main" val="218293886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t>Transactional Consistency</a:t>
            </a:r>
          </a:p>
        </p:txBody>
      </p:sp>
      <p:sp>
        <p:nvSpPr>
          <p:cNvPr id="356355" name="Rectangle 3"/>
          <p:cNvSpPr>
            <a:spLocks noGrp="1" noChangeArrowheads="1"/>
          </p:cNvSpPr>
          <p:nvPr>
            <p:ph idx="1"/>
          </p:nvPr>
        </p:nvSpPr>
        <p:spPr/>
        <p:txBody>
          <a:bodyPr/>
          <a:lstStyle/>
          <a:p>
            <a:pPr>
              <a:spcBef>
                <a:spcPct val="15000"/>
              </a:spcBef>
              <a:spcAft>
                <a:spcPts val="600"/>
              </a:spcAft>
            </a:pPr>
            <a:r>
              <a:rPr lang="en-US" dirty="0"/>
              <a:t>How can we guarantee that the global execution history over replicated data is serializable? </a:t>
            </a:r>
          </a:p>
          <a:p>
            <a:pPr>
              <a:spcBef>
                <a:spcPct val="15000"/>
              </a:spcBef>
              <a:spcAft>
                <a:spcPts val="600"/>
              </a:spcAft>
            </a:pPr>
            <a:r>
              <a:rPr lang="en-US" dirty="0">
                <a:solidFill>
                  <a:schemeClr val="bg1">
                    <a:lumMod val="85000"/>
                  </a:schemeClr>
                </a:solidFill>
              </a:rPr>
              <a:t>One-copy serializability (1SR)</a:t>
            </a:r>
          </a:p>
          <a:p>
            <a:pPr lvl="1">
              <a:spcBef>
                <a:spcPct val="15000"/>
              </a:spcBef>
              <a:spcAft>
                <a:spcPts val="600"/>
              </a:spcAft>
            </a:pPr>
            <a:r>
              <a:rPr lang="en-US" dirty="0">
                <a:solidFill>
                  <a:schemeClr val="bg1">
                    <a:lumMod val="85000"/>
                  </a:schemeClr>
                </a:solidFill>
              </a:rPr>
              <a:t>The effect of transactions performed by clients on replicated objects should be the same as if they had been performed </a:t>
            </a:r>
            <a:r>
              <a:rPr lang="en-US" i="1" dirty="0">
                <a:solidFill>
                  <a:schemeClr val="bg1">
                    <a:lumMod val="85000"/>
                  </a:schemeClr>
                </a:solidFill>
              </a:rPr>
              <a:t>one at-a-time</a:t>
            </a:r>
            <a:r>
              <a:rPr lang="en-US" dirty="0">
                <a:solidFill>
                  <a:schemeClr val="bg1">
                    <a:lumMod val="85000"/>
                  </a:schemeClr>
                </a:solidFill>
              </a:rPr>
              <a:t> on a single set of objects.</a:t>
            </a:r>
          </a:p>
          <a:p>
            <a:pPr>
              <a:spcBef>
                <a:spcPct val="15000"/>
              </a:spcBef>
              <a:spcAft>
                <a:spcPts val="600"/>
              </a:spcAft>
            </a:pPr>
            <a:r>
              <a:rPr lang="en-US" dirty="0">
                <a:solidFill>
                  <a:schemeClr val="bg1">
                    <a:lumMod val="85000"/>
                  </a:schemeClr>
                </a:solidFill>
              </a:rPr>
              <a:t>Weaker forms are possible</a:t>
            </a:r>
          </a:p>
          <a:p>
            <a:pPr lvl="1">
              <a:spcBef>
                <a:spcPct val="15000"/>
              </a:spcBef>
              <a:spcAft>
                <a:spcPts val="600"/>
              </a:spcAft>
            </a:pPr>
            <a:r>
              <a:rPr lang="en-US" dirty="0">
                <a:solidFill>
                  <a:schemeClr val="bg1">
                    <a:lumMod val="85000"/>
                  </a:schemeClr>
                </a:solidFill>
              </a:rPr>
              <a:t>Snapshot isolation</a:t>
            </a:r>
          </a:p>
          <a:p>
            <a:pPr lvl="1">
              <a:spcBef>
                <a:spcPct val="15000"/>
              </a:spcBef>
              <a:spcAft>
                <a:spcPts val="600"/>
              </a:spcAft>
            </a:pPr>
            <a:r>
              <a:rPr lang="en-US" dirty="0">
                <a:solidFill>
                  <a:schemeClr val="bg1">
                    <a:lumMod val="85000"/>
                  </a:schemeClr>
                </a:solidFill>
              </a:rPr>
              <a:t>RC-serializability</a:t>
            </a:r>
          </a:p>
        </p:txBody>
      </p:sp>
      <p:sp>
        <p:nvSpPr>
          <p:cNvPr id="3" name="Slide Number Placeholder 2">
            <a:extLst>
              <a:ext uri="{FF2B5EF4-FFF2-40B4-BE49-F238E27FC236}">
                <a16:creationId xmlns:a16="http://schemas.microsoft.com/office/drawing/2014/main" id="{29DFA4AB-6B47-D947-AEBA-7B50DCF4ACB3}"/>
              </a:ext>
            </a:extLst>
          </p:cNvPr>
          <p:cNvSpPr>
            <a:spLocks noGrp="1"/>
          </p:cNvSpPr>
          <p:nvPr>
            <p:ph type="sldNum" sz="quarter" idx="4"/>
          </p:nvPr>
        </p:nvSpPr>
        <p:spPr/>
        <p:txBody>
          <a:bodyPr/>
          <a:lstStyle/>
          <a:p>
            <a:fld id="{FD96158B-4539-3C43-9DE5-94C547866200}" type="slidenum">
              <a:rPr lang="en-US"/>
              <a:t>9</a:t>
            </a:fld>
            <a:endParaRPr lang="en-US"/>
          </a:p>
        </p:txBody>
      </p:sp>
      <p:sp>
        <p:nvSpPr>
          <p:cNvPr id="4" name="Footer Placeholder 3">
            <a:extLst>
              <a:ext uri="{FF2B5EF4-FFF2-40B4-BE49-F238E27FC236}">
                <a16:creationId xmlns:a16="http://schemas.microsoft.com/office/drawing/2014/main" id="{F610F9C0-E325-724B-990A-73D93980E265}"/>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4611115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r>
              <a:rPr lang="en-US"/>
              <a:t>Example 1</a:t>
            </a:r>
          </a:p>
        </p:txBody>
      </p:sp>
      <p:sp>
        <p:nvSpPr>
          <p:cNvPr id="357382" name="Rectangle 6"/>
          <p:cNvSpPr>
            <a:spLocks noGrp="1" noChangeArrowheads="1"/>
          </p:cNvSpPr>
          <p:nvPr>
            <p:ph idx="4294967295"/>
          </p:nvPr>
        </p:nvSpPr>
        <p:spPr>
          <a:xfrm>
            <a:off x="1403649" y="1555667"/>
            <a:ext cx="5686472" cy="914176"/>
          </a:xfrm>
        </p:spPr>
        <p:txBody>
          <a:bodyPr/>
          <a:lstStyle/>
          <a:p>
            <a:pPr>
              <a:buNone/>
              <a:tabLst>
                <a:tab pos="2219325" algn="l"/>
                <a:tab pos="4129088" algn="l"/>
              </a:tabLst>
            </a:pPr>
            <a:r>
              <a:rPr lang="en-US" sz="2000" u="sng" dirty="0">
                <a:solidFill>
                  <a:schemeClr val="tx2"/>
                </a:solidFill>
              </a:rPr>
              <a:t>Site A</a:t>
            </a:r>
            <a:r>
              <a:rPr lang="en-US" sz="2000" dirty="0">
                <a:solidFill>
                  <a:schemeClr val="tx2"/>
                </a:solidFill>
              </a:rPr>
              <a:t>	</a:t>
            </a:r>
            <a:r>
              <a:rPr lang="en-US" sz="2000" u="sng" dirty="0">
                <a:solidFill>
                  <a:schemeClr val="tx2"/>
                </a:solidFill>
              </a:rPr>
              <a:t>Site B</a:t>
            </a:r>
            <a:r>
              <a:rPr lang="en-US" sz="2000" dirty="0">
                <a:solidFill>
                  <a:schemeClr val="tx2"/>
                </a:solidFill>
              </a:rPr>
              <a:t>	</a:t>
            </a:r>
            <a:r>
              <a:rPr lang="en-US" sz="2000" u="sng" dirty="0">
                <a:solidFill>
                  <a:schemeClr val="tx2"/>
                </a:solidFill>
              </a:rPr>
              <a:t>Site C</a:t>
            </a:r>
          </a:p>
          <a:p>
            <a:pPr>
              <a:buNone/>
              <a:tabLst>
                <a:tab pos="2309813" algn="l"/>
                <a:tab pos="4256088" algn="l"/>
              </a:tabLst>
            </a:pPr>
            <a:r>
              <a:rPr lang="en-US" sz="2000" i="1" dirty="0">
                <a:solidFill>
                  <a:schemeClr val="tx2"/>
                </a:solidFill>
              </a:rPr>
              <a:t>	x	</a:t>
            </a:r>
            <a:r>
              <a:rPr lang="en-US" sz="2000" i="1" dirty="0" err="1">
                <a:solidFill>
                  <a:schemeClr val="tx2"/>
                </a:solidFill>
              </a:rPr>
              <a:t>x</a:t>
            </a:r>
            <a:r>
              <a:rPr lang="en-US" sz="2000" dirty="0">
                <a:solidFill>
                  <a:schemeClr val="tx2"/>
                </a:solidFill>
              </a:rPr>
              <a:t>, </a:t>
            </a:r>
            <a:r>
              <a:rPr lang="en-US" sz="2000" i="1" dirty="0">
                <a:solidFill>
                  <a:schemeClr val="tx2"/>
                </a:solidFill>
              </a:rPr>
              <a:t>y	x</a:t>
            </a:r>
            <a:r>
              <a:rPr lang="en-US" sz="2000" dirty="0">
                <a:solidFill>
                  <a:schemeClr val="tx2"/>
                </a:solidFill>
              </a:rPr>
              <a:t>, </a:t>
            </a:r>
            <a:r>
              <a:rPr lang="en-US" sz="2000" i="1" dirty="0">
                <a:solidFill>
                  <a:schemeClr val="tx2"/>
                </a:solidFill>
              </a:rPr>
              <a:t>y</a:t>
            </a:r>
            <a:r>
              <a:rPr lang="en-US" sz="2000" dirty="0">
                <a:solidFill>
                  <a:schemeClr val="tx2"/>
                </a:solidFill>
              </a:rPr>
              <a:t>, </a:t>
            </a:r>
            <a:r>
              <a:rPr lang="en-US" sz="2000" i="1" dirty="0">
                <a:solidFill>
                  <a:schemeClr val="tx2"/>
                </a:solidFill>
              </a:rPr>
              <a:t>z</a:t>
            </a:r>
          </a:p>
        </p:txBody>
      </p:sp>
      <p:sp>
        <p:nvSpPr>
          <p:cNvPr id="357383" name="Rectangle 7"/>
          <p:cNvSpPr>
            <a:spLocks noChangeArrowheads="1"/>
          </p:cNvSpPr>
          <p:nvPr/>
        </p:nvSpPr>
        <p:spPr bwMode="auto">
          <a:xfrm>
            <a:off x="1130461" y="2381332"/>
            <a:ext cx="6247861" cy="1474761"/>
          </a:xfrm>
          <a:prstGeom prst="rect">
            <a:avLst/>
          </a:prstGeom>
          <a:noFill/>
          <a:ln w="12700">
            <a:noFill/>
            <a:miter lim="800000"/>
            <a:headEnd/>
            <a:tailEnd/>
          </a:ln>
          <a:effectLst/>
        </p:spPr>
        <p:txBody>
          <a:bodyPr wrap="none" lIns="90486" tIns="44449" rIns="90486" bIns="44449">
            <a:prstTxWarp prst="textNoShape">
              <a:avLst/>
            </a:prstTxWarp>
            <a:spAutoFit/>
          </a:bodyPr>
          <a:lstStyle/>
          <a:p>
            <a:pPr marL="500045" indent="-500045">
              <a:tabLst>
                <a:tab pos="456514" algn="l"/>
                <a:tab pos="2114028" algn="l"/>
                <a:tab pos="2652023" algn="l"/>
                <a:tab pos="4114207" algn="l"/>
                <a:tab pos="4599742" algn="l"/>
              </a:tabLst>
            </a:pPr>
            <a:r>
              <a:rPr lang="en-US" sz="1800" i="1" dirty="0">
                <a:solidFill>
                  <a:schemeClr val="tx2"/>
                </a:solidFill>
                <a:latin typeface="+mn-lt"/>
              </a:rPr>
              <a:t>T</a:t>
            </a:r>
            <a:r>
              <a:rPr lang="en-US" sz="1800" baseline="-25000" dirty="0">
                <a:solidFill>
                  <a:schemeClr val="tx2"/>
                </a:solidFill>
                <a:latin typeface="+mn-lt"/>
              </a:rPr>
              <a:t>1</a:t>
            </a:r>
            <a:r>
              <a:rPr lang="en-US" sz="1800" dirty="0">
                <a:solidFill>
                  <a:schemeClr val="tx2"/>
                </a:solidFill>
                <a:latin typeface="+mn-lt"/>
              </a:rPr>
              <a:t>:	</a:t>
            </a:r>
            <a:r>
              <a:rPr lang="en-US" sz="1800" i="1" dirty="0">
                <a:solidFill>
                  <a:schemeClr val="tx2"/>
                </a:solidFill>
                <a:latin typeface="+mn-lt"/>
              </a:rPr>
              <a:t>x </a:t>
            </a:r>
            <a:r>
              <a:rPr lang="en-US" sz="1800" dirty="0">
                <a:solidFill>
                  <a:schemeClr val="tx2"/>
                </a:solidFill>
                <a:latin typeface="+mn-lt"/>
                <a:sym typeface="Symbol" charset="2"/>
              </a:rPr>
              <a:t>← 20	</a:t>
            </a:r>
            <a:r>
              <a:rPr lang="en-US" sz="1800" i="1" dirty="0">
                <a:solidFill>
                  <a:schemeClr val="tx2"/>
                </a:solidFill>
                <a:latin typeface="+mn-lt"/>
              </a:rPr>
              <a:t>T</a:t>
            </a:r>
            <a:r>
              <a:rPr lang="en-US" sz="1800" baseline="-25000" dirty="0">
                <a:solidFill>
                  <a:schemeClr val="tx2"/>
                </a:solidFill>
                <a:latin typeface="+mn-lt"/>
              </a:rPr>
              <a:t>2</a:t>
            </a:r>
            <a:r>
              <a:rPr lang="en-US" sz="1800" dirty="0">
                <a:solidFill>
                  <a:schemeClr val="tx2"/>
                </a:solidFill>
                <a:latin typeface="+mn-lt"/>
              </a:rPr>
              <a:t>:	Read(</a:t>
            </a:r>
            <a:r>
              <a:rPr lang="en-US" sz="1800" i="1" dirty="0">
                <a:solidFill>
                  <a:schemeClr val="tx2"/>
                </a:solidFill>
                <a:latin typeface="+mn-lt"/>
              </a:rPr>
              <a:t>x</a:t>
            </a:r>
            <a:r>
              <a:rPr lang="en-US" sz="1800" dirty="0">
                <a:solidFill>
                  <a:schemeClr val="tx2"/>
                </a:solidFill>
                <a:latin typeface="+mn-lt"/>
              </a:rPr>
              <a:t>)	</a:t>
            </a:r>
            <a:r>
              <a:rPr lang="en-US" sz="1800" i="1" dirty="0">
                <a:solidFill>
                  <a:schemeClr val="tx2"/>
                </a:solidFill>
                <a:latin typeface="+mn-lt"/>
              </a:rPr>
              <a:t>T</a:t>
            </a:r>
            <a:r>
              <a:rPr lang="en-US" sz="1800" baseline="-25000" dirty="0">
                <a:solidFill>
                  <a:schemeClr val="tx2"/>
                </a:solidFill>
                <a:latin typeface="+mn-lt"/>
              </a:rPr>
              <a:t>3</a:t>
            </a:r>
            <a:r>
              <a:rPr lang="en-US" sz="1800" dirty="0">
                <a:solidFill>
                  <a:schemeClr val="tx2"/>
                </a:solidFill>
                <a:latin typeface="+mn-lt"/>
              </a:rPr>
              <a:t>:	Read(</a:t>
            </a:r>
            <a:r>
              <a:rPr lang="en-US" sz="1800" i="1" dirty="0">
                <a:solidFill>
                  <a:schemeClr val="tx2"/>
                </a:solidFill>
                <a:latin typeface="+mn-lt"/>
              </a:rPr>
              <a:t>x</a:t>
            </a:r>
            <a:r>
              <a:rPr lang="en-US" sz="1800" dirty="0">
                <a:solidFill>
                  <a:schemeClr val="tx2"/>
                </a:solidFill>
                <a:latin typeface="+mn-lt"/>
              </a:rPr>
              <a:t>)</a:t>
            </a:r>
          </a:p>
          <a:p>
            <a:pPr marL="500045" lvl="1" indent="-500045">
              <a:tabLst>
                <a:tab pos="456514" algn="l"/>
                <a:tab pos="2114028" algn="l"/>
                <a:tab pos="2652023" algn="l"/>
                <a:tab pos="4114207" algn="l"/>
                <a:tab pos="4599742" algn="l"/>
              </a:tabLst>
            </a:pPr>
            <a:r>
              <a:rPr lang="en-US" sz="1800" dirty="0">
                <a:solidFill>
                  <a:schemeClr val="tx2"/>
                </a:solidFill>
                <a:latin typeface="+mn-lt"/>
              </a:rPr>
              <a:t>	Write(</a:t>
            </a:r>
            <a:r>
              <a:rPr lang="en-US" sz="1800" i="1" dirty="0">
                <a:solidFill>
                  <a:schemeClr val="tx2"/>
                </a:solidFill>
                <a:latin typeface="+mn-lt"/>
              </a:rPr>
              <a:t>x</a:t>
            </a:r>
            <a:r>
              <a:rPr lang="en-US" sz="1800" dirty="0">
                <a:solidFill>
                  <a:schemeClr val="tx2"/>
                </a:solidFill>
                <a:latin typeface="+mn-lt"/>
              </a:rPr>
              <a:t>)	</a:t>
            </a:r>
            <a:r>
              <a:rPr lang="en-US" sz="1800">
                <a:solidFill>
                  <a:schemeClr val="tx2"/>
                </a:solidFill>
                <a:latin typeface="+mn-lt"/>
              </a:rPr>
              <a:t>	</a:t>
            </a:r>
            <a:r>
              <a:rPr lang="en-US" sz="1800" i="1" dirty="0">
                <a:solidFill>
                  <a:schemeClr val="tx2"/>
                </a:solidFill>
                <a:latin typeface="+mn-lt"/>
              </a:rPr>
              <a:t>y</a:t>
            </a:r>
            <a:r>
              <a:rPr lang="en-US" sz="1800" i="1">
                <a:solidFill>
                  <a:schemeClr val="tx2"/>
                </a:solidFill>
                <a:latin typeface="+mn-lt"/>
              </a:rPr>
              <a:t> </a:t>
            </a:r>
            <a:r>
              <a:rPr lang="en-US" sz="1800" dirty="0">
                <a:solidFill>
                  <a:schemeClr val="tx2"/>
                </a:solidFill>
                <a:latin typeface="+mn-lt"/>
                <a:sym typeface="Symbol" charset="2"/>
              </a:rPr>
              <a:t>← </a:t>
            </a:r>
            <a:r>
              <a:rPr lang="en-US" sz="1800" i="1" dirty="0" err="1">
                <a:solidFill>
                  <a:schemeClr val="tx2"/>
                </a:solidFill>
                <a:latin typeface="+mn-lt"/>
              </a:rPr>
              <a:t>x+y</a:t>
            </a:r>
            <a:r>
              <a:rPr lang="en-US" sz="1800" i="1" dirty="0">
                <a:solidFill>
                  <a:schemeClr val="tx2"/>
                </a:solidFill>
                <a:latin typeface="+mn-lt"/>
              </a:rPr>
              <a:t>		</a:t>
            </a:r>
            <a:r>
              <a:rPr lang="en-US" sz="1800" dirty="0">
                <a:solidFill>
                  <a:schemeClr val="tx2"/>
                </a:solidFill>
                <a:latin typeface="+mn-lt"/>
              </a:rPr>
              <a:t>Read(</a:t>
            </a:r>
            <a:r>
              <a:rPr lang="en-US" sz="1800" i="1" dirty="0">
                <a:solidFill>
                  <a:schemeClr val="tx2"/>
                </a:solidFill>
                <a:latin typeface="+mn-lt"/>
              </a:rPr>
              <a:t>y</a:t>
            </a:r>
            <a:r>
              <a:rPr lang="en-US" sz="1800" dirty="0">
                <a:solidFill>
                  <a:schemeClr val="tx2"/>
                </a:solidFill>
                <a:latin typeface="+mn-lt"/>
              </a:rPr>
              <a:t>)</a:t>
            </a:r>
          </a:p>
          <a:p>
            <a:pPr marL="500045" lvl="1" indent="-500045">
              <a:tabLst>
                <a:tab pos="456514" algn="l"/>
                <a:tab pos="2114028" algn="l"/>
                <a:tab pos="2652023" algn="l"/>
                <a:tab pos="4114207" algn="l"/>
                <a:tab pos="4599742" algn="l"/>
              </a:tabLst>
            </a:pPr>
            <a:r>
              <a:rPr lang="en-US" sz="1800" dirty="0">
                <a:solidFill>
                  <a:schemeClr val="tx2"/>
                </a:solidFill>
                <a:latin typeface="+mn-lt"/>
              </a:rPr>
              <a:t>	Commit		Write(</a:t>
            </a:r>
            <a:r>
              <a:rPr lang="en-US" sz="1800" i="1" dirty="0">
                <a:solidFill>
                  <a:schemeClr val="tx2"/>
                </a:solidFill>
                <a:latin typeface="+mn-lt"/>
              </a:rPr>
              <a:t>y</a:t>
            </a:r>
            <a:r>
              <a:rPr lang="en-US" sz="1800" dirty="0">
                <a:solidFill>
                  <a:schemeClr val="tx2"/>
                </a:solidFill>
                <a:latin typeface="+mn-lt"/>
              </a:rPr>
              <a:t>)		</a:t>
            </a:r>
            <a:r>
              <a:rPr lang="en-US" sz="1800" i="1" dirty="0">
                <a:solidFill>
                  <a:schemeClr val="tx2"/>
                </a:solidFill>
                <a:latin typeface="+mn-lt"/>
              </a:rPr>
              <a:t>z</a:t>
            </a:r>
            <a:r>
              <a:rPr lang="en-US" sz="1800" dirty="0">
                <a:solidFill>
                  <a:schemeClr val="tx2"/>
                </a:solidFill>
                <a:latin typeface="+mn-lt"/>
              </a:rPr>
              <a:t> </a:t>
            </a:r>
            <a:r>
              <a:rPr lang="en-US" sz="1800" dirty="0">
                <a:solidFill>
                  <a:schemeClr val="tx2"/>
                </a:solidFill>
                <a:latin typeface="+mn-lt"/>
                <a:sym typeface="Symbol" charset="2"/>
              </a:rPr>
              <a:t>← </a:t>
            </a:r>
            <a:r>
              <a:rPr lang="en-US" sz="1800" dirty="0">
                <a:solidFill>
                  <a:schemeClr val="tx2"/>
                </a:solidFill>
                <a:latin typeface="+mn-lt"/>
              </a:rPr>
              <a:t>(</a:t>
            </a:r>
            <a:r>
              <a:rPr lang="en-US" sz="1800" i="1" dirty="0">
                <a:solidFill>
                  <a:schemeClr val="tx2"/>
                </a:solidFill>
                <a:latin typeface="+mn-lt"/>
              </a:rPr>
              <a:t>x</a:t>
            </a:r>
            <a:r>
              <a:rPr lang="en-US" sz="1800" dirty="0">
                <a:solidFill>
                  <a:schemeClr val="tx2"/>
                </a:solidFill>
                <a:latin typeface="+mn-lt"/>
                <a:sym typeface="Symbol" charset="2"/>
              </a:rPr>
              <a:t>∗</a:t>
            </a:r>
            <a:r>
              <a:rPr lang="en-US" sz="1800" i="1" dirty="0">
                <a:solidFill>
                  <a:schemeClr val="tx2"/>
                </a:solidFill>
                <a:latin typeface="+mn-lt"/>
              </a:rPr>
              <a:t>y</a:t>
            </a:r>
            <a:r>
              <a:rPr lang="en-US" sz="1800" dirty="0">
                <a:solidFill>
                  <a:schemeClr val="tx2"/>
                </a:solidFill>
                <a:latin typeface="+mn-lt"/>
              </a:rPr>
              <a:t>)/100</a:t>
            </a:r>
          </a:p>
          <a:p>
            <a:pPr marL="500045" lvl="4" indent="-500045">
              <a:tabLst>
                <a:tab pos="456514" algn="l"/>
                <a:tab pos="2114028" algn="l"/>
                <a:tab pos="2652023" algn="l"/>
                <a:tab pos="4114207" algn="l"/>
                <a:tab pos="4599742" algn="l"/>
              </a:tabLst>
            </a:pPr>
            <a:r>
              <a:rPr lang="en-US" sz="1800" dirty="0">
                <a:solidFill>
                  <a:schemeClr val="tx2"/>
                </a:solidFill>
                <a:latin typeface="+mn-lt"/>
              </a:rPr>
              <a:t>          		Commit		Write(</a:t>
            </a:r>
            <a:r>
              <a:rPr lang="en-US" sz="1800" i="1" dirty="0">
                <a:solidFill>
                  <a:schemeClr val="tx2"/>
                </a:solidFill>
                <a:latin typeface="+mn-lt"/>
              </a:rPr>
              <a:t>z</a:t>
            </a:r>
            <a:r>
              <a:rPr lang="en-US" sz="1800" dirty="0">
                <a:solidFill>
                  <a:schemeClr val="tx2"/>
                </a:solidFill>
                <a:latin typeface="+mn-lt"/>
              </a:rPr>
              <a:t>)</a:t>
            </a:r>
          </a:p>
          <a:p>
            <a:pPr lvl="4">
              <a:tabLst>
                <a:tab pos="456514" algn="l"/>
                <a:tab pos="2114028" algn="l"/>
                <a:tab pos="2513618" algn="l"/>
                <a:tab pos="4114207" algn="l"/>
                <a:tab pos="4599742" algn="l"/>
              </a:tabLst>
            </a:pPr>
            <a:r>
              <a:rPr lang="en-US" sz="1800" dirty="0">
                <a:solidFill>
                  <a:schemeClr val="tx2"/>
                </a:solidFill>
                <a:latin typeface="+mn-lt"/>
              </a:rPr>
              <a:t>				Commit</a:t>
            </a:r>
          </a:p>
        </p:txBody>
      </p:sp>
      <p:sp>
        <p:nvSpPr>
          <p:cNvPr id="357384" name="Rectangle 8"/>
          <p:cNvSpPr>
            <a:spLocks noChangeArrowheads="1"/>
          </p:cNvSpPr>
          <p:nvPr/>
        </p:nvSpPr>
        <p:spPr bwMode="auto">
          <a:xfrm>
            <a:off x="420289" y="3781890"/>
            <a:ext cx="7162800" cy="457200"/>
          </a:xfrm>
          <a:prstGeom prst="rect">
            <a:avLst/>
          </a:prstGeom>
          <a:noFill/>
          <a:ln w="12700">
            <a:noFill/>
            <a:miter lim="800000"/>
            <a:headEnd/>
            <a:tailEnd/>
          </a:ln>
          <a:effectLst/>
        </p:spPr>
        <p:txBody>
          <a:bodyPr lIns="90486" tIns="44449" rIns="90486" bIns="44449">
            <a:prstTxWarp prst="textNoShape">
              <a:avLst/>
            </a:prstTxWarp>
          </a:bodyPr>
          <a:lstStyle/>
          <a:p>
            <a:pPr marL="285736" indent="-285736">
              <a:spcBef>
                <a:spcPct val="10000"/>
              </a:spcBef>
              <a:buClr>
                <a:schemeClr val="accent2"/>
              </a:buClr>
              <a:buSzPct val="95000"/>
            </a:pPr>
            <a:r>
              <a:rPr lang="en-US" sz="1800" dirty="0">
                <a:solidFill>
                  <a:schemeClr val="tx2"/>
                </a:solidFill>
                <a:latin typeface="+mn-lt"/>
              </a:rPr>
              <a:t>Consider the three histories:</a:t>
            </a:r>
            <a:endParaRPr lang="en-US" sz="1800" i="1" dirty="0">
              <a:solidFill>
                <a:schemeClr val="tx2"/>
              </a:solidFill>
              <a:latin typeface="+mn-lt"/>
            </a:endParaRPr>
          </a:p>
        </p:txBody>
      </p:sp>
      <p:sp>
        <p:nvSpPr>
          <p:cNvPr id="357385" name="Rectangle 9"/>
          <p:cNvSpPr>
            <a:spLocks noChangeArrowheads="1"/>
          </p:cNvSpPr>
          <p:nvPr/>
        </p:nvSpPr>
        <p:spPr bwMode="auto">
          <a:xfrm>
            <a:off x="1129118" y="4149080"/>
            <a:ext cx="7162800" cy="976163"/>
          </a:xfrm>
          <a:prstGeom prst="rect">
            <a:avLst/>
          </a:prstGeom>
          <a:noFill/>
          <a:ln w="12700">
            <a:noFill/>
            <a:miter lim="800000"/>
            <a:headEnd/>
            <a:tailEnd/>
          </a:ln>
          <a:effectLst/>
        </p:spPr>
        <p:txBody>
          <a:bodyPr lIns="90486" tIns="44449" rIns="90486" bIns="44449">
            <a:prstTxWarp prst="textNoShape">
              <a:avLst/>
            </a:prstTxWarp>
            <a:spAutoFit/>
          </a:bodyPr>
          <a:lstStyle/>
          <a:p>
            <a:pPr algn="l">
              <a:spcBef>
                <a:spcPct val="10000"/>
              </a:spcBef>
            </a:pPr>
            <a:r>
              <a:rPr lang="en-US" sz="1800" i="1" dirty="0">
                <a:solidFill>
                  <a:schemeClr val="tx2"/>
                </a:solidFill>
                <a:latin typeface="+mn-lt"/>
              </a:rPr>
              <a:t>H</a:t>
            </a:r>
            <a:r>
              <a:rPr lang="en-US" sz="1800" i="1" baseline="-25000" dirty="0">
                <a:solidFill>
                  <a:schemeClr val="tx2"/>
                </a:solidFill>
                <a:latin typeface="+mn-lt"/>
              </a:rPr>
              <a:t>A</a:t>
            </a:r>
            <a:r>
              <a:rPr lang="en-US" sz="1800" dirty="0">
                <a:solidFill>
                  <a:schemeClr val="tx2"/>
                </a:solidFill>
                <a:latin typeface="+mn-lt"/>
              </a:rPr>
              <a:t>={</a:t>
            </a:r>
            <a:r>
              <a:rPr lang="en-US" sz="1800" i="1" dirty="0">
                <a:solidFill>
                  <a:schemeClr val="tx2"/>
                </a:solidFill>
                <a:latin typeface="+mn-lt"/>
              </a:rPr>
              <a:t>W</a:t>
            </a:r>
            <a:r>
              <a:rPr lang="en-US" sz="1800" baseline="-25000" dirty="0">
                <a:solidFill>
                  <a:schemeClr val="tx2"/>
                </a:solidFill>
                <a:latin typeface="+mn-lt"/>
              </a:rPr>
              <a:t>1</a:t>
            </a:r>
            <a:r>
              <a:rPr lang="en-US" sz="1800" dirty="0">
                <a:solidFill>
                  <a:schemeClr val="tx2"/>
                </a:solidFill>
                <a:latin typeface="+mn-lt"/>
              </a:rPr>
              <a:t>(</a:t>
            </a:r>
            <a:r>
              <a:rPr lang="en-US" sz="1800" i="1" dirty="0" err="1">
                <a:solidFill>
                  <a:schemeClr val="tx2"/>
                </a:solidFill>
                <a:latin typeface="+mn-lt"/>
              </a:rPr>
              <a:t>x</a:t>
            </a:r>
            <a:r>
              <a:rPr lang="en-US" sz="1800" i="1" baseline="-25000" dirty="0" err="1">
                <a:solidFill>
                  <a:schemeClr val="tx2"/>
                </a:solidFill>
                <a:latin typeface="+mn-lt"/>
              </a:rPr>
              <a:t>A</a:t>
            </a:r>
            <a:r>
              <a:rPr lang="en-US" sz="1800" dirty="0">
                <a:solidFill>
                  <a:schemeClr val="tx2"/>
                </a:solidFill>
                <a:latin typeface="+mn-lt"/>
              </a:rPr>
              <a:t>), </a:t>
            </a:r>
            <a:r>
              <a:rPr lang="en-US" sz="1800" i="1" dirty="0">
                <a:solidFill>
                  <a:schemeClr val="tx2"/>
                </a:solidFill>
                <a:latin typeface="+mn-lt"/>
              </a:rPr>
              <a:t>C</a:t>
            </a:r>
            <a:r>
              <a:rPr lang="en-US" sz="1800" baseline="-25000" dirty="0">
                <a:solidFill>
                  <a:schemeClr val="tx2"/>
                </a:solidFill>
                <a:latin typeface="+mn-lt"/>
              </a:rPr>
              <a:t>1</a:t>
            </a:r>
            <a:r>
              <a:rPr lang="en-US" sz="1800" dirty="0">
                <a:solidFill>
                  <a:schemeClr val="tx2"/>
                </a:solidFill>
                <a:latin typeface="+mn-lt"/>
              </a:rPr>
              <a:t>}</a:t>
            </a:r>
          </a:p>
          <a:p>
            <a:pPr algn="l">
              <a:spcBef>
                <a:spcPct val="10000"/>
              </a:spcBef>
            </a:pPr>
            <a:r>
              <a:rPr lang="en-US" sz="1800" i="1" dirty="0">
                <a:solidFill>
                  <a:schemeClr val="tx2"/>
                </a:solidFill>
                <a:latin typeface="+mn-lt"/>
              </a:rPr>
              <a:t>H</a:t>
            </a:r>
            <a:r>
              <a:rPr lang="en-US" sz="1800" i="1" baseline="-25000" dirty="0">
                <a:solidFill>
                  <a:schemeClr val="tx2"/>
                </a:solidFill>
                <a:latin typeface="+mn-lt"/>
              </a:rPr>
              <a:t>B</a:t>
            </a:r>
            <a:r>
              <a:rPr lang="en-US" sz="1800" dirty="0">
                <a:solidFill>
                  <a:schemeClr val="tx2"/>
                </a:solidFill>
                <a:latin typeface="+mn-lt"/>
              </a:rPr>
              <a:t>={</a:t>
            </a:r>
            <a:r>
              <a:rPr lang="en-US" sz="1800" i="1" dirty="0">
                <a:solidFill>
                  <a:schemeClr val="tx2"/>
                </a:solidFill>
                <a:latin typeface="+mn-lt"/>
              </a:rPr>
              <a:t>W</a:t>
            </a:r>
            <a:r>
              <a:rPr lang="en-US" sz="1800" baseline="-25000" dirty="0">
                <a:solidFill>
                  <a:schemeClr val="tx2"/>
                </a:solidFill>
                <a:latin typeface="+mn-lt"/>
              </a:rPr>
              <a:t>1</a:t>
            </a:r>
            <a:r>
              <a:rPr lang="en-US" sz="1800" dirty="0">
                <a:solidFill>
                  <a:schemeClr val="tx2"/>
                </a:solidFill>
                <a:latin typeface="+mn-lt"/>
              </a:rPr>
              <a:t>(</a:t>
            </a:r>
            <a:r>
              <a:rPr lang="en-US" sz="1800" i="1" dirty="0" err="1">
                <a:solidFill>
                  <a:schemeClr val="tx2"/>
                </a:solidFill>
                <a:latin typeface="+mn-lt"/>
              </a:rPr>
              <a:t>x</a:t>
            </a:r>
            <a:r>
              <a:rPr lang="en-US" sz="1800" i="1" baseline="-25000" dirty="0" err="1">
                <a:solidFill>
                  <a:schemeClr val="tx2"/>
                </a:solidFill>
                <a:latin typeface="+mn-lt"/>
              </a:rPr>
              <a:t>B</a:t>
            </a:r>
            <a:r>
              <a:rPr lang="en-US" sz="1800" dirty="0">
                <a:solidFill>
                  <a:schemeClr val="tx2"/>
                </a:solidFill>
                <a:latin typeface="+mn-lt"/>
              </a:rPr>
              <a:t>), </a:t>
            </a:r>
            <a:r>
              <a:rPr lang="en-US" sz="1800" i="1" dirty="0">
                <a:solidFill>
                  <a:schemeClr val="tx2"/>
                </a:solidFill>
                <a:latin typeface="+mn-lt"/>
              </a:rPr>
              <a:t>C</a:t>
            </a:r>
            <a:r>
              <a:rPr lang="en-US" sz="1800" baseline="-25000" dirty="0">
                <a:solidFill>
                  <a:schemeClr val="tx2"/>
                </a:solidFill>
                <a:latin typeface="+mn-lt"/>
              </a:rPr>
              <a:t>1</a:t>
            </a:r>
            <a:r>
              <a:rPr lang="en-US" sz="1800" dirty="0">
                <a:solidFill>
                  <a:schemeClr val="tx2"/>
                </a:solidFill>
                <a:latin typeface="+mn-lt"/>
              </a:rPr>
              <a:t>, </a:t>
            </a:r>
            <a:r>
              <a:rPr lang="en-US" sz="1800" i="1" dirty="0">
                <a:solidFill>
                  <a:schemeClr val="tx2"/>
                </a:solidFill>
                <a:latin typeface="+mn-lt"/>
              </a:rPr>
              <a:t>R</a:t>
            </a:r>
            <a:r>
              <a:rPr lang="en-US" sz="1800" baseline="-25000" dirty="0">
                <a:solidFill>
                  <a:schemeClr val="tx2"/>
                </a:solidFill>
                <a:latin typeface="+mn-lt"/>
              </a:rPr>
              <a:t>2</a:t>
            </a:r>
            <a:r>
              <a:rPr lang="en-US" sz="1800" dirty="0">
                <a:solidFill>
                  <a:schemeClr val="tx2"/>
                </a:solidFill>
                <a:latin typeface="+mn-lt"/>
              </a:rPr>
              <a:t>(</a:t>
            </a:r>
            <a:r>
              <a:rPr lang="en-US" sz="1800" i="1" dirty="0" err="1">
                <a:solidFill>
                  <a:schemeClr val="tx2"/>
                </a:solidFill>
                <a:latin typeface="+mn-lt"/>
              </a:rPr>
              <a:t>x</a:t>
            </a:r>
            <a:r>
              <a:rPr lang="en-US" sz="1800" i="1" baseline="-25000" dirty="0" err="1">
                <a:solidFill>
                  <a:schemeClr val="tx2"/>
                </a:solidFill>
                <a:latin typeface="+mn-lt"/>
              </a:rPr>
              <a:t>B</a:t>
            </a:r>
            <a:r>
              <a:rPr lang="en-US" sz="1800" dirty="0">
                <a:solidFill>
                  <a:schemeClr val="tx2"/>
                </a:solidFill>
                <a:latin typeface="+mn-lt"/>
              </a:rPr>
              <a:t>), </a:t>
            </a:r>
            <a:r>
              <a:rPr lang="en-US" sz="1800" i="1" dirty="0">
                <a:solidFill>
                  <a:schemeClr val="tx2"/>
                </a:solidFill>
                <a:latin typeface="+mn-lt"/>
              </a:rPr>
              <a:t>W</a:t>
            </a:r>
            <a:r>
              <a:rPr lang="en-US" sz="1800" baseline="-25000" dirty="0">
                <a:solidFill>
                  <a:schemeClr val="tx2"/>
                </a:solidFill>
                <a:latin typeface="+mn-lt"/>
              </a:rPr>
              <a:t>2</a:t>
            </a:r>
            <a:r>
              <a:rPr lang="en-US" sz="1800" dirty="0">
                <a:solidFill>
                  <a:schemeClr val="tx2"/>
                </a:solidFill>
                <a:latin typeface="+mn-lt"/>
              </a:rPr>
              <a:t>(</a:t>
            </a:r>
            <a:r>
              <a:rPr lang="en-US" sz="1800" i="1" dirty="0" err="1">
                <a:solidFill>
                  <a:schemeClr val="tx2"/>
                </a:solidFill>
                <a:latin typeface="+mn-lt"/>
              </a:rPr>
              <a:t>y</a:t>
            </a:r>
            <a:r>
              <a:rPr lang="en-US" sz="1800" i="1" baseline="-25000" dirty="0" err="1">
                <a:solidFill>
                  <a:schemeClr val="tx2"/>
                </a:solidFill>
                <a:latin typeface="+mn-lt"/>
              </a:rPr>
              <a:t>B</a:t>
            </a:r>
            <a:r>
              <a:rPr lang="en-US" sz="1800" dirty="0">
                <a:solidFill>
                  <a:schemeClr val="tx2"/>
                </a:solidFill>
                <a:latin typeface="+mn-lt"/>
              </a:rPr>
              <a:t>),</a:t>
            </a:r>
            <a:r>
              <a:rPr lang="en-US" sz="1800" i="1" dirty="0">
                <a:solidFill>
                  <a:schemeClr val="tx2"/>
                </a:solidFill>
                <a:latin typeface="+mn-lt"/>
              </a:rPr>
              <a:t> C</a:t>
            </a:r>
            <a:r>
              <a:rPr lang="en-US" sz="1800" baseline="-25000" dirty="0">
                <a:solidFill>
                  <a:schemeClr val="tx2"/>
                </a:solidFill>
                <a:latin typeface="+mn-lt"/>
              </a:rPr>
              <a:t>2</a:t>
            </a:r>
            <a:r>
              <a:rPr lang="en-US" sz="1800" dirty="0">
                <a:solidFill>
                  <a:schemeClr val="tx2"/>
                </a:solidFill>
                <a:latin typeface="+mn-lt"/>
              </a:rPr>
              <a:t>}</a:t>
            </a:r>
          </a:p>
          <a:p>
            <a:pPr algn="l">
              <a:spcBef>
                <a:spcPct val="10000"/>
              </a:spcBef>
            </a:pPr>
            <a:r>
              <a:rPr lang="en-US" sz="1800" i="1" dirty="0">
                <a:solidFill>
                  <a:schemeClr val="tx2"/>
                </a:solidFill>
                <a:latin typeface="+mn-lt"/>
              </a:rPr>
              <a:t>H</a:t>
            </a:r>
            <a:r>
              <a:rPr lang="en-US" sz="1800" i="1" baseline="-25000" dirty="0">
                <a:solidFill>
                  <a:schemeClr val="tx2"/>
                </a:solidFill>
                <a:latin typeface="+mn-lt"/>
              </a:rPr>
              <a:t>C</a:t>
            </a:r>
            <a:r>
              <a:rPr lang="en-US" sz="1800" dirty="0">
                <a:solidFill>
                  <a:schemeClr val="tx2"/>
                </a:solidFill>
                <a:latin typeface="+mn-lt"/>
              </a:rPr>
              <a:t>={</a:t>
            </a:r>
            <a:r>
              <a:rPr lang="en-US" sz="1800" i="1" dirty="0">
                <a:solidFill>
                  <a:schemeClr val="tx2"/>
                </a:solidFill>
                <a:latin typeface="+mn-lt"/>
              </a:rPr>
              <a:t>W</a:t>
            </a:r>
            <a:r>
              <a:rPr lang="en-US" sz="1800" baseline="-25000" dirty="0">
                <a:solidFill>
                  <a:schemeClr val="tx2"/>
                </a:solidFill>
                <a:latin typeface="+mn-lt"/>
              </a:rPr>
              <a:t>2</a:t>
            </a:r>
            <a:r>
              <a:rPr lang="en-US" sz="1800" dirty="0">
                <a:solidFill>
                  <a:schemeClr val="tx2"/>
                </a:solidFill>
                <a:latin typeface="+mn-lt"/>
              </a:rPr>
              <a:t>(</a:t>
            </a:r>
            <a:r>
              <a:rPr lang="en-US" sz="1800" i="1" dirty="0" err="1">
                <a:solidFill>
                  <a:schemeClr val="tx2"/>
                </a:solidFill>
                <a:latin typeface="+mn-lt"/>
              </a:rPr>
              <a:t>y</a:t>
            </a:r>
            <a:r>
              <a:rPr lang="en-US" sz="1800" i="1" baseline="-25000" dirty="0" err="1">
                <a:solidFill>
                  <a:schemeClr val="tx2"/>
                </a:solidFill>
                <a:latin typeface="+mn-lt"/>
              </a:rPr>
              <a:t>C</a:t>
            </a:r>
            <a:r>
              <a:rPr lang="en-US" sz="1800" dirty="0">
                <a:solidFill>
                  <a:schemeClr val="tx2"/>
                </a:solidFill>
                <a:latin typeface="+mn-lt"/>
              </a:rPr>
              <a:t>), </a:t>
            </a:r>
            <a:r>
              <a:rPr lang="en-US" sz="1800" i="1" dirty="0">
                <a:solidFill>
                  <a:schemeClr val="tx2"/>
                </a:solidFill>
                <a:latin typeface="+mn-lt"/>
              </a:rPr>
              <a:t>C</a:t>
            </a:r>
            <a:r>
              <a:rPr lang="en-US" sz="1800" baseline="-25000" dirty="0">
                <a:solidFill>
                  <a:schemeClr val="tx2"/>
                </a:solidFill>
                <a:latin typeface="+mn-lt"/>
              </a:rPr>
              <a:t>2</a:t>
            </a:r>
            <a:r>
              <a:rPr lang="en-US" sz="1800" dirty="0">
                <a:solidFill>
                  <a:schemeClr val="tx2"/>
                </a:solidFill>
                <a:latin typeface="+mn-lt"/>
              </a:rPr>
              <a:t>, R</a:t>
            </a:r>
            <a:r>
              <a:rPr lang="en-US" sz="1800" baseline="-25000" dirty="0">
                <a:solidFill>
                  <a:schemeClr val="tx2"/>
                </a:solidFill>
                <a:latin typeface="+mn-lt"/>
              </a:rPr>
              <a:t>3</a:t>
            </a:r>
            <a:r>
              <a:rPr lang="en-US" sz="1800" dirty="0">
                <a:solidFill>
                  <a:schemeClr val="tx2"/>
                </a:solidFill>
                <a:latin typeface="+mn-lt"/>
              </a:rPr>
              <a:t>(</a:t>
            </a:r>
            <a:r>
              <a:rPr lang="en-US" sz="1800" i="1" dirty="0" err="1">
                <a:solidFill>
                  <a:schemeClr val="tx2"/>
                </a:solidFill>
                <a:latin typeface="+mn-lt"/>
              </a:rPr>
              <a:t>x</a:t>
            </a:r>
            <a:r>
              <a:rPr lang="en-US" sz="1800" i="1" baseline="-25000" dirty="0" err="1">
                <a:solidFill>
                  <a:schemeClr val="tx2"/>
                </a:solidFill>
                <a:latin typeface="+mn-lt"/>
              </a:rPr>
              <a:t>C</a:t>
            </a:r>
            <a:r>
              <a:rPr lang="en-US" sz="1800" dirty="0">
                <a:solidFill>
                  <a:schemeClr val="tx2"/>
                </a:solidFill>
                <a:latin typeface="+mn-lt"/>
              </a:rPr>
              <a:t>), </a:t>
            </a:r>
            <a:r>
              <a:rPr lang="en-US" sz="1800" i="1" dirty="0">
                <a:solidFill>
                  <a:schemeClr val="tx2"/>
                </a:solidFill>
                <a:latin typeface="+mn-lt"/>
              </a:rPr>
              <a:t>R</a:t>
            </a:r>
            <a:r>
              <a:rPr lang="en-US" sz="1800" baseline="-25000" dirty="0">
                <a:solidFill>
                  <a:schemeClr val="tx2"/>
                </a:solidFill>
                <a:latin typeface="+mn-lt"/>
              </a:rPr>
              <a:t>3</a:t>
            </a:r>
            <a:r>
              <a:rPr lang="en-US" sz="1800" dirty="0">
                <a:solidFill>
                  <a:schemeClr val="tx2"/>
                </a:solidFill>
                <a:latin typeface="+mn-lt"/>
              </a:rPr>
              <a:t>(</a:t>
            </a:r>
            <a:r>
              <a:rPr lang="en-US" sz="1800" i="1" dirty="0" err="1">
                <a:solidFill>
                  <a:schemeClr val="tx2"/>
                </a:solidFill>
                <a:latin typeface="+mn-lt"/>
              </a:rPr>
              <a:t>y</a:t>
            </a:r>
            <a:r>
              <a:rPr lang="en-US" sz="1800" i="1" baseline="-25000" dirty="0" err="1">
                <a:solidFill>
                  <a:schemeClr val="tx2"/>
                </a:solidFill>
                <a:latin typeface="+mn-lt"/>
              </a:rPr>
              <a:t>C</a:t>
            </a:r>
            <a:r>
              <a:rPr lang="en-US" sz="1800" dirty="0">
                <a:solidFill>
                  <a:schemeClr val="tx2"/>
                </a:solidFill>
                <a:latin typeface="+mn-lt"/>
              </a:rPr>
              <a:t>),</a:t>
            </a:r>
            <a:r>
              <a:rPr lang="en-US" sz="1800" i="1" dirty="0">
                <a:solidFill>
                  <a:schemeClr val="tx2"/>
                </a:solidFill>
                <a:latin typeface="+mn-lt"/>
              </a:rPr>
              <a:t>W</a:t>
            </a:r>
            <a:r>
              <a:rPr lang="en-US" sz="1800" baseline="-25000" dirty="0">
                <a:solidFill>
                  <a:schemeClr val="tx2"/>
                </a:solidFill>
                <a:latin typeface="+mn-lt"/>
              </a:rPr>
              <a:t>3</a:t>
            </a:r>
            <a:r>
              <a:rPr lang="en-US" sz="1800" dirty="0">
                <a:solidFill>
                  <a:schemeClr val="tx2"/>
                </a:solidFill>
                <a:latin typeface="+mn-lt"/>
              </a:rPr>
              <a:t>(</a:t>
            </a:r>
            <a:r>
              <a:rPr lang="en-US" sz="1800" i="1" dirty="0" err="1">
                <a:solidFill>
                  <a:schemeClr val="tx2"/>
                </a:solidFill>
                <a:latin typeface="+mn-lt"/>
              </a:rPr>
              <a:t>z</a:t>
            </a:r>
            <a:r>
              <a:rPr lang="en-US" sz="1800" i="1" baseline="-25000" dirty="0" err="1">
                <a:solidFill>
                  <a:schemeClr val="tx2"/>
                </a:solidFill>
                <a:latin typeface="+mn-lt"/>
              </a:rPr>
              <a:t>C</a:t>
            </a:r>
            <a:r>
              <a:rPr lang="en-US" sz="1800" dirty="0">
                <a:solidFill>
                  <a:schemeClr val="tx2"/>
                </a:solidFill>
                <a:latin typeface="+mn-lt"/>
              </a:rPr>
              <a:t>), </a:t>
            </a:r>
            <a:r>
              <a:rPr lang="en-US" sz="1800" i="1" dirty="0">
                <a:solidFill>
                  <a:schemeClr val="tx2"/>
                </a:solidFill>
                <a:latin typeface="+mn-lt"/>
              </a:rPr>
              <a:t>C</a:t>
            </a:r>
            <a:r>
              <a:rPr lang="en-US" sz="1800" baseline="-25000" dirty="0">
                <a:solidFill>
                  <a:schemeClr val="tx2"/>
                </a:solidFill>
                <a:latin typeface="+mn-lt"/>
              </a:rPr>
              <a:t>3</a:t>
            </a:r>
            <a:r>
              <a:rPr lang="en-US" sz="1800" dirty="0">
                <a:solidFill>
                  <a:schemeClr val="tx2"/>
                </a:solidFill>
                <a:latin typeface="+mn-lt"/>
              </a:rPr>
              <a:t>, </a:t>
            </a:r>
            <a:r>
              <a:rPr lang="en-US" sz="1800" i="1" dirty="0">
                <a:solidFill>
                  <a:schemeClr val="tx2"/>
                </a:solidFill>
                <a:latin typeface="+mn-lt"/>
              </a:rPr>
              <a:t>W</a:t>
            </a:r>
            <a:r>
              <a:rPr lang="en-US" sz="1800" baseline="-25000" dirty="0">
                <a:solidFill>
                  <a:schemeClr val="tx2"/>
                </a:solidFill>
                <a:latin typeface="+mn-lt"/>
              </a:rPr>
              <a:t>1</a:t>
            </a:r>
            <a:r>
              <a:rPr lang="en-US" sz="1800" dirty="0">
                <a:solidFill>
                  <a:schemeClr val="tx2"/>
                </a:solidFill>
                <a:latin typeface="+mn-lt"/>
              </a:rPr>
              <a:t>(</a:t>
            </a:r>
            <a:r>
              <a:rPr lang="en-US" sz="1800" i="1" dirty="0" err="1">
                <a:solidFill>
                  <a:schemeClr val="tx2"/>
                </a:solidFill>
                <a:latin typeface="+mn-lt"/>
              </a:rPr>
              <a:t>x</a:t>
            </a:r>
            <a:r>
              <a:rPr lang="en-US" sz="1800" i="1" baseline="-25000" dirty="0" err="1">
                <a:solidFill>
                  <a:schemeClr val="tx2"/>
                </a:solidFill>
                <a:latin typeface="+mn-lt"/>
              </a:rPr>
              <a:t>C</a:t>
            </a:r>
            <a:r>
              <a:rPr lang="en-US" sz="1800" dirty="0">
                <a:solidFill>
                  <a:schemeClr val="tx2"/>
                </a:solidFill>
                <a:latin typeface="+mn-lt"/>
              </a:rPr>
              <a:t>),</a:t>
            </a:r>
            <a:r>
              <a:rPr lang="en-US" sz="1800" i="1" dirty="0">
                <a:solidFill>
                  <a:schemeClr val="tx2"/>
                </a:solidFill>
                <a:latin typeface="+mn-lt"/>
              </a:rPr>
              <a:t>C</a:t>
            </a:r>
            <a:r>
              <a:rPr lang="en-US" sz="1800" baseline="-25000" dirty="0">
                <a:solidFill>
                  <a:schemeClr val="tx2"/>
                </a:solidFill>
                <a:latin typeface="+mn-lt"/>
              </a:rPr>
              <a:t>1</a:t>
            </a:r>
            <a:r>
              <a:rPr lang="en-US" sz="1800" dirty="0">
                <a:solidFill>
                  <a:schemeClr val="tx2"/>
                </a:solidFill>
                <a:latin typeface="+mn-lt"/>
              </a:rPr>
              <a:t>}</a:t>
            </a:r>
          </a:p>
        </p:txBody>
      </p:sp>
      <p:sp>
        <p:nvSpPr>
          <p:cNvPr id="357387" name="Rectangle 11"/>
          <p:cNvSpPr>
            <a:spLocks noChangeArrowheads="1"/>
          </p:cNvSpPr>
          <p:nvPr/>
        </p:nvSpPr>
        <p:spPr bwMode="auto">
          <a:xfrm>
            <a:off x="420289" y="5229200"/>
            <a:ext cx="8643966" cy="1158407"/>
          </a:xfrm>
          <a:prstGeom prst="rect">
            <a:avLst/>
          </a:prstGeom>
          <a:noFill/>
          <a:ln w="12700">
            <a:noFill/>
            <a:miter lim="800000"/>
            <a:headEnd/>
            <a:tailEnd/>
          </a:ln>
          <a:effectLst/>
        </p:spPr>
        <p:txBody>
          <a:bodyPr lIns="90486" tIns="44449" rIns="90486" bIns="44449">
            <a:prstTxWarp prst="textNoShape">
              <a:avLst/>
            </a:prstTxWarp>
          </a:bodyPr>
          <a:lstStyle/>
          <a:p>
            <a:pPr marL="285736" indent="-285736">
              <a:spcBef>
                <a:spcPct val="10000"/>
              </a:spcBef>
              <a:buClr>
                <a:schemeClr val="accent2"/>
              </a:buClr>
              <a:buSzPct val="95000"/>
            </a:pPr>
            <a:r>
              <a:rPr lang="en-US" sz="1800" dirty="0">
                <a:solidFill>
                  <a:schemeClr val="tx2"/>
                </a:solidFill>
                <a:latin typeface="+mn-lt"/>
              </a:rPr>
              <a:t>Global history non-serializable: </a:t>
            </a:r>
            <a:r>
              <a:rPr lang="en-US" sz="1800" i="1" dirty="0">
                <a:solidFill>
                  <a:schemeClr val="tx2"/>
                </a:solidFill>
                <a:latin typeface="+mn-lt"/>
              </a:rPr>
              <a:t>H</a:t>
            </a:r>
            <a:r>
              <a:rPr lang="en-US" sz="1800" i="1" baseline="-25000" dirty="0">
                <a:solidFill>
                  <a:schemeClr val="tx2"/>
                </a:solidFill>
                <a:latin typeface="+mn-lt"/>
              </a:rPr>
              <a:t>B</a:t>
            </a:r>
            <a:r>
              <a:rPr lang="en-US" sz="1800" dirty="0">
                <a:solidFill>
                  <a:schemeClr val="tx2"/>
                </a:solidFill>
                <a:latin typeface="+mn-lt"/>
              </a:rPr>
              <a:t>: </a:t>
            </a:r>
            <a:r>
              <a:rPr lang="en-US" sz="1800" i="1" dirty="0">
                <a:solidFill>
                  <a:schemeClr val="tx2"/>
                </a:solidFill>
                <a:latin typeface="+mn-lt"/>
              </a:rPr>
              <a:t>T</a:t>
            </a:r>
            <a:r>
              <a:rPr lang="en-US" sz="1800" baseline="-25000" dirty="0">
                <a:solidFill>
                  <a:schemeClr val="tx2"/>
                </a:solidFill>
                <a:latin typeface="+mn-lt"/>
              </a:rPr>
              <a:t>1</a:t>
            </a:r>
            <a:r>
              <a:rPr lang="en-US" sz="1800" dirty="0">
                <a:solidFill>
                  <a:schemeClr val="tx2"/>
                </a:solidFill>
                <a:latin typeface="+mn-lt"/>
                <a:sym typeface="Symbol" charset="2"/>
              </a:rPr>
              <a:t>→</a:t>
            </a:r>
            <a:r>
              <a:rPr lang="en-US" sz="1800" i="1" dirty="0">
                <a:solidFill>
                  <a:schemeClr val="tx2"/>
                </a:solidFill>
                <a:latin typeface="+mn-lt"/>
              </a:rPr>
              <a:t>T</a:t>
            </a:r>
            <a:r>
              <a:rPr lang="en-US" sz="1800" baseline="-25000" dirty="0">
                <a:solidFill>
                  <a:schemeClr val="tx2"/>
                </a:solidFill>
                <a:latin typeface="+mn-lt"/>
              </a:rPr>
              <a:t>2</a:t>
            </a:r>
            <a:r>
              <a:rPr lang="en-US" sz="1800" dirty="0">
                <a:solidFill>
                  <a:schemeClr val="tx2"/>
                </a:solidFill>
                <a:latin typeface="+mn-lt"/>
              </a:rPr>
              <a:t>, </a:t>
            </a:r>
            <a:r>
              <a:rPr lang="en-US" sz="1800" i="1" dirty="0">
                <a:solidFill>
                  <a:schemeClr val="tx2"/>
                </a:solidFill>
                <a:latin typeface="+mn-lt"/>
              </a:rPr>
              <a:t>H</a:t>
            </a:r>
            <a:r>
              <a:rPr lang="en-US" sz="1800" i="1" baseline="-25000" dirty="0">
                <a:solidFill>
                  <a:schemeClr val="tx2"/>
                </a:solidFill>
                <a:latin typeface="+mn-lt"/>
              </a:rPr>
              <a:t>C</a:t>
            </a:r>
            <a:r>
              <a:rPr lang="en-US" sz="1800" dirty="0">
                <a:solidFill>
                  <a:schemeClr val="tx2"/>
                </a:solidFill>
                <a:latin typeface="+mn-lt"/>
              </a:rPr>
              <a:t>: </a:t>
            </a:r>
            <a:r>
              <a:rPr lang="en-US" sz="1800" i="1" dirty="0">
                <a:solidFill>
                  <a:schemeClr val="tx2"/>
                </a:solidFill>
                <a:latin typeface="+mn-lt"/>
              </a:rPr>
              <a:t>T</a:t>
            </a:r>
            <a:r>
              <a:rPr lang="en-US" sz="1800" baseline="-25000" dirty="0">
                <a:solidFill>
                  <a:schemeClr val="tx2"/>
                </a:solidFill>
                <a:latin typeface="+mn-lt"/>
              </a:rPr>
              <a:t>2</a:t>
            </a:r>
            <a:r>
              <a:rPr lang="en-US" sz="1800" dirty="0">
                <a:solidFill>
                  <a:schemeClr val="tx2"/>
                </a:solidFill>
                <a:latin typeface="+mn-lt"/>
                <a:sym typeface="Symbol" charset="2"/>
              </a:rPr>
              <a:t>→</a:t>
            </a:r>
            <a:r>
              <a:rPr lang="en-US" sz="1800" i="1" dirty="0">
                <a:solidFill>
                  <a:schemeClr val="tx2"/>
                </a:solidFill>
                <a:latin typeface="+mn-lt"/>
              </a:rPr>
              <a:t>T</a:t>
            </a:r>
            <a:r>
              <a:rPr lang="en-US" sz="1800" baseline="-25000" dirty="0">
                <a:solidFill>
                  <a:schemeClr val="tx2"/>
                </a:solidFill>
                <a:latin typeface="+mn-lt"/>
              </a:rPr>
              <a:t>3</a:t>
            </a:r>
            <a:r>
              <a:rPr lang="en-US" sz="1800" dirty="0">
                <a:solidFill>
                  <a:schemeClr val="tx2"/>
                </a:solidFill>
                <a:latin typeface="+mn-lt"/>
                <a:sym typeface="Symbol" charset="2"/>
              </a:rPr>
              <a:t>→</a:t>
            </a:r>
            <a:r>
              <a:rPr lang="en-US" sz="1800" i="1" dirty="0">
                <a:solidFill>
                  <a:schemeClr val="tx2"/>
                </a:solidFill>
                <a:latin typeface="+mn-lt"/>
              </a:rPr>
              <a:t>T</a:t>
            </a:r>
            <a:r>
              <a:rPr lang="en-US" sz="1800" baseline="-25000" dirty="0">
                <a:solidFill>
                  <a:schemeClr val="tx2"/>
                </a:solidFill>
                <a:latin typeface="+mn-lt"/>
              </a:rPr>
              <a:t>1</a:t>
            </a:r>
          </a:p>
          <a:p>
            <a:pPr marL="285736" indent="-285736">
              <a:spcBef>
                <a:spcPct val="10000"/>
              </a:spcBef>
              <a:buClr>
                <a:schemeClr val="accent2"/>
              </a:buClr>
              <a:buSzPct val="95000"/>
            </a:pPr>
            <a:r>
              <a:rPr lang="en-US" sz="1800" dirty="0">
                <a:solidFill>
                  <a:schemeClr val="tx2"/>
                </a:solidFill>
                <a:latin typeface="+mn-lt"/>
              </a:rPr>
              <a:t>Mutually consistent: Assume </a:t>
            </a:r>
            <a:r>
              <a:rPr lang="en-US" sz="1800" i="1" dirty="0" err="1">
                <a:solidFill>
                  <a:schemeClr val="tx2"/>
                </a:solidFill>
                <a:latin typeface="+mn-lt"/>
              </a:rPr>
              <a:t>x</a:t>
            </a:r>
            <a:r>
              <a:rPr lang="en-US" sz="1800" i="1" baseline="-25000" dirty="0" err="1">
                <a:solidFill>
                  <a:schemeClr val="tx2"/>
                </a:solidFill>
                <a:latin typeface="+mn-lt"/>
              </a:rPr>
              <a:t>A</a:t>
            </a:r>
            <a:r>
              <a:rPr lang="en-US" sz="1800" dirty="0">
                <a:solidFill>
                  <a:schemeClr val="tx2"/>
                </a:solidFill>
                <a:latin typeface="+mn-lt"/>
              </a:rPr>
              <a:t>=</a:t>
            </a:r>
            <a:r>
              <a:rPr lang="en-US" sz="1800" i="1" dirty="0" err="1">
                <a:solidFill>
                  <a:schemeClr val="tx2"/>
                </a:solidFill>
                <a:latin typeface="+mn-lt"/>
              </a:rPr>
              <a:t>x</a:t>
            </a:r>
            <a:r>
              <a:rPr lang="en-US" sz="1800" i="1" baseline="-25000" dirty="0" err="1">
                <a:solidFill>
                  <a:schemeClr val="tx2"/>
                </a:solidFill>
                <a:latin typeface="+mn-lt"/>
              </a:rPr>
              <a:t>B</a:t>
            </a:r>
            <a:r>
              <a:rPr lang="en-US" sz="1800" dirty="0">
                <a:solidFill>
                  <a:schemeClr val="tx2"/>
                </a:solidFill>
                <a:latin typeface="+mn-lt"/>
              </a:rPr>
              <a:t>=</a:t>
            </a:r>
            <a:r>
              <a:rPr lang="en-US" sz="1800" i="1" dirty="0" err="1">
                <a:solidFill>
                  <a:schemeClr val="tx2"/>
                </a:solidFill>
                <a:latin typeface="+mn-lt"/>
              </a:rPr>
              <a:t>x</a:t>
            </a:r>
            <a:r>
              <a:rPr lang="en-US" sz="1800" i="1" baseline="-25000" dirty="0" err="1">
                <a:solidFill>
                  <a:schemeClr val="tx2"/>
                </a:solidFill>
                <a:latin typeface="+mn-lt"/>
              </a:rPr>
              <a:t>C</a:t>
            </a:r>
            <a:r>
              <a:rPr lang="en-US" sz="1800" dirty="0">
                <a:solidFill>
                  <a:schemeClr val="tx2"/>
                </a:solidFill>
                <a:latin typeface="+mn-lt"/>
              </a:rPr>
              <a:t>=10</a:t>
            </a:r>
            <a:r>
              <a:rPr lang="en-US" sz="1800" i="1" dirty="0">
                <a:solidFill>
                  <a:schemeClr val="tx2"/>
                </a:solidFill>
                <a:latin typeface="+mn-lt"/>
              </a:rPr>
              <a:t>, </a:t>
            </a:r>
            <a:r>
              <a:rPr lang="en-US" sz="1800" i="1" dirty="0" err="1">
                <a:solidFill>
                  <a:schemeClr val="tx2"/>
                </a:solidFill>
                <a:latin typeface="+mn-lt"/>
              </a:rPr>
              <a:t>y</a:t>
            </a:r>
            <a:r>
              <a:rPr lang="en-US" sz="1800" i="1" baseline="-25000" dirty="0" err="1">
                <a:solidFill>
                  <a:schemeClr val="tx2"/>
                </a:solidFill>
                <a:latin typeface="+mn-lt"/>
              </a:rPr>
              <a:t>B</a:t>
            </a:r>
            <a:r>
              <a:rPr lang="en-US" sz="1800" dirty="0">
                <a:solidFill>
                  <a:schemeClr val="tx2"/>
                </a:solidFill>
                <a:latin typeface="+mn-lt"/>
              </a:rPr>
              <a:t>=</a:t>
            </a:r>
            <a:r>
              <a:rPr lang="en-US" sz="1800" i="1" dirty="0" err="1">
                <a:solidFill>
                  <a:schemeClr val="tx2"/>
                </a:solidFill>
                <a:latin typeface="+mn-lt"/>
              </a:rPr>
              <a:t>y</a:t>
            </a:r>
            <a:r>
              <a:rPr lang="en-US" sz="1800" i="1" baseline="-25000" dirty="0" err="1">
                <a:solidFill>
                  <a:schemeClr val="tx2"/>
                </a:solidFill>
                <a:latin typeface="+mn-lt"/>
              </a:rPr>
              <a:t>C</a:t>
            </a:r>
            <a:r>
              <a:rPr lang="en-US" sz="1800" dirty="0">
                <a:solidFill>
                  <a:schemeClr val="tx2"/>
                </a:solidFill>
                <a:latin typeface="+mn-lt"/>
              </a:rPr>
              <a:t>=15,z</a:t>
            </a:r>
            <a:r>
              <a:rPr lang="en-US" sz="1800" i="1" baseline="-25000" dirty="0">
                <a:solidFill>
                  <a:schemeClr val="tx2"/>
                </a:solidFill>
                <a:latin typeface="+mn-lt"/>
              </a:rPr>
              <a:t>C</a:t>
            </a:r>
            <a:r>
              <a:rPr lang="en-US" sz="1800" dirty="0">
                <a:solidFill>
                  <a:schemeClr val="tx2"/>
                </a:solidFill>
                <a:latin typeface="+mn-lt"/>
              </a:rPr>
              <a:t>=7 to begin; in the end </a:t>
            </a:r>
            <a:r>
              <a:rPr lang="en-US" sz="1800" i="1" dirty="0" err="1">
                <a:solidFill>
                  <a:schemeClr val="tx2"/>
                </a:solidFill>
                <a:latin typeface="+mn-lt"/>
              </a:rPr>
              <a:t>x</a:t>
            </a:r>
            <a:r>
              <a:rPr lang="en-US" sz="1800" i="1" baseline="-25000" dirty="0" err="1">
                <a:solidFill>
                  <a:schemeClr val="tx2"/>
                </a:solidFill>
                <a:latin typeface="+mn-lt"/>
              </a:rPr>
              <a:t>A</a:t>
            </a:r>
            <a:r>
              <a:rPr lang="en-US" sz="1800" dirty="0">
                <a:solidFill>
                  <a:schemeClr val="tx2"/>
                </a:solidFill>
                <a:latin typeface="+mn-lt"/>
              </a:rPr>
              <a:t>=</a:t>
            </a:r>
            <a:r>
              <a:rPr lang="en-US" sz="1800" i="1" dirty="0" err="1">
                <a:solidFill>
                  <a:schemeClr val="tx2"/>
                </a:solidFill>
                <a:latin typeface="+mn-lt"/>
              </a:rPr>
              <a:t>x</a:t>
            </a:r>
            <a:r>
              <a:rPr lang="en-US" sz="1800" i="1" baseline="-25000" dirty="0" err="1">
                <a:solidFill>
                  <a:schemeClr val="tx2"/>
                </a:solidFill>
                <a:latin typeface="+mn-lt"/>
              </a:rPr>
              <a:t>B</a:t>
            </a:r>
            <a:r>
              <a:rPr lang="en-US" sz="1800" dirty="0">
                <a:solidFill>
                  <a:schemeClr val="tx2"/>
                </a:solidFill>
                <a:latin typeface="+mn-lt"/>
              </a:rPr>
              <a:t>=</a:t>
            </a:r>
            <a:r>
              <a:rPr lang="en-US" sz="1800" i="1" dirty="0" err="1">
                <a:solidFill>
                  <a:schemeClr val="tx2"/>
                </a:solidFill>
                <a:latin typeface="+mn-lt"/>
              </a:rPr>
              <a:t>x</a:t>
            </a:r>
            <a:r>
              <a:rPr lang="en-US" sz="1800" i="1" baseline="-25000" dirty="0" err="1">
                <a:solidFill>
                  <a:schemeClr val="tx2"/>
                </a:solidFill>
                <a:latin typeface="+mn-lt"/>
              </a:rPr>
              <a:t>C</a:t>
            </a:r>
            <a:r>
              <a:rPr lang="en-US" sz="1800" dirty="0">
                <a:solidFill>
                  <a:schemeClr val="tx2"/>
                </a:solidFill>
                <a:latin typeface="+mn-lt"/>
              </a:rPr>
              <a:t>=20</a:t>
            </a:r>
            <a:r>
              <a:rPr lang="en-US" sz="1800" i="1" dirty="0">
                <a:solidFill>
                  <a:schemeClr val="tx2"/>
                </a:solidFill>
                <a:latin typeface="+mn-lt"/>
              </a:rPr>
              <a:t>, </a:t>
            </a:r>
            <a:r>
              <a:rPr lang="en-US" sz="1800" i="1" dirty="0" err="1">
                <a:solidFill>
                  <a:schemeClr val="tx2"/>
                </a:solidFill>
                <a:latin typeface="+mn-lt"/>
              </a:rPr>
              <a:t>y</a:t>
            </a:r>
            <a:r>
              <a:rPr lang="en-US" sz="1800" i="1" baseline="-25000" dirty="0" err="1">
                <a:solidFill>
                  <a:schemeClr val="tx2"/>
                </a:solidFill>
                <a:latin typeface="+mn-lt"/>
              </a:rPr>
              <a:t>B</a:t>
            </a:r>
            <a:r>
              <a:rPr lang="en-US" sz="1800" dirty="0">
                <a:solidFill>
                  <a:schemeClr val="tx2"/>
                </a:solidFill>
                <a:latin typeface="+mn-lt"/>
              </a:rPr>
              <a:t>=</a:t>
            </a:r>
            <a:r>
              <a:rPr lang="en-US" sz="1800" i="1" dirty="0" err="1">
                <a:solidFill>
                  <a:schemeClr val="tx2"/>
                </a:solidFill>
                <a:latin typeface="+mn-lt"/>
              </a:rPr>
              <a:t>y</a:t>
            </a:r>
            <a:r>
              <a:rPr lang="en-US" sz="1800" i="1" baseline="-25000" dirty="0" err="1">
                <a:solidFill>
                  <a:schemeClr val="tx2"/>
                </a:solidFill>
                <a:latin typeface="+mn-lt"/>
              </a:rPr>
              <a:t>C</a:t>
            </a:r>
            <a:r>
              <a:rPr lang="en-US" sz="1800" dirty="0">
                <a:solidFill>
                  <a:schemeClr val="tx2"/>
                </a:solidFill>
                <a:latin typeface="+mn-lt"/>
              </a:rPr>
              <a:t>=35,</a:t>
            </a:r>
            <a:r>
              <a:rPr lang="en-US" sz="1800" i="1" dirty="0">
                <a:solidFill>
                  <a:schemeClr val="tx2"/>
                </a:solidFill>
                <a:latin typeface="+mn-lt"/>
              </a:rPr>
              <a:t>z</a:t>
            </a:r>
            <a:r>
              <a:rPr lang="en-US" sz="1800" i="1" baseline="-25000" dirty="0">
                <a:solidFill>
                  <a:schemeClr val="tx2"/>
                </a:solidFill>
                <a:latin typeface="+mn-lt"/>
              </a:rPr>
              <a:t>C</a:t>
            </a:r>
            <a:r>
              <a:rPr lang="en-US" sz="1800" dirty="0">
                <a:solidFill>
                  <a:schemeClr val="tx2"/>
                </a:solidFill>
                <a:latin typeface="+mn-lt"/>
              </a:rPr>
              <a:t>=3.5</a:t>
            </a:r>
          </a:p>
        </p:txBody>
      </p:sp>
      <p:sp>
        <p:nvSpPr>
          <p:cNvPr id="3" name="Slide Number Placeholder 2">
            <a:extLst>
              <a:ext uri="{FF2B5EF4-FFF2-40B4-BE49-F238E27FC236}">
                <a16:creationId xmlns:a16="http://schemas.microsoft.com/office/drawing/2014/main" id="{A793C540-3ED1-E840-91BB-75CF15D5343D}"/>
              </a:ext>
            </a:extLst>
          </p:cNvPr>
          <p:cNvSpPr>
            <a:spLocks noGrp="1"/>
          </p:cNvSpPr>
          <p:nvPr>
            <p:ph type="sldNum" sz="quarter" idx="4"/>
          </p:nvPr>
        </p:nvSpPr>
        <p:spPr/>
        <p:txBody>
          <a:bodyPr/>
          <a:lstStyle/>
          <a:p>
            <a:fld id="{FD96158B-4539-3C43-9DE5-94C547866200}" type="slidenum">
              <a:rPr lang="en-US"/>
              <a:t>10</a:t>
            </a:fld>
            <a:endParaRPr lang="en-US"/>
          </a:p>
        </p:txBody>
      </p:sp>
      <p:sp>
        <p:nvSpPr>
          <p:cNvPr id="4" name="Footer Placeholder 3">
            <a:extLst>
              <a:ext uri="{FF2B5EF4-FFF2-40B4-BE49-F238E27FC236}">
                <a16:creationId xmlns:a16="http://schemas.microsoft.com/office/drawing/2014/main" id="{1A2A76A7-2ED4-6B47-B060-B277D9667682}"/>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115110389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t>Example 2</a:t>
            </a:r>
          </a:p>
        </p:txBody>
      </p:sp>
      <p:sp>
        <p:nvSpPr>
          <p:cNvPr id="544771" name="Rectangle 3"/>
          <p:cNvSpPr>
            <a:spLocks noGrp="1" noChangeArrowheads="1"/>
          </p:cNvSpPr>
          <p:nvPr>
            <p:ph idx="4294967295"/>
          </p:nvPr>
        </p:nvSpPr>
        <p:spPr>
          <a:xfrm>
            <a:off x="2549423" y="1484784"/>
            <a:ext cx="3905622" cy="914176"/>
          </a:xfrm>
        </p:spPr>
        <p:txBody>
          <a:bodyPr/>
          <a:lstStyle/>
          <a:p>
            <a:pPr>
              <a:buNone/>
              <a:tabLst>
                <a:tab pos="2173288" algn="l"/>
              </a:tabLst>
            </a:pPr>
            <a:r>
              <a:rPr lang="en-US" sz="2000" u="sng" dirty="0"/>
              <a:t>Site A</a:t>
            </a:r>
            <a:r>
              <a:rPr lang="en-US" sz="2000" dirty="0"/>
              <a:t>	</a:t>
            </a:r>
            <a:r>
              <a:rPr lang="en-US" sz="2000" u="sng" dirty="0"/>
              <a:t>Site B</a:t>
            </a:r>
          </a:p>
          <a:p>
            <a:pPr>
              <a:buNone/>
              <a:tabLst>
                <a:tab pos="2436813" algn="l"/>
              </a:tabLst>
            </a:pPr>
            <a:r>
              <a:rPr lang="en-US" sz="2000" i="1" dirty="0"/>
              <a:t>	x	</a:t>
            </a:r>
            <a:r>
              <a:rPr lang="en-US" sz="2000" i="1" dirty="0" err="1"/>
              <a:t>x</a:t>
            </a:r>
            <a:endParaRPr lang="en-US" sz="2000" i="1" dirty="0"/>
          </a:p>
        </p:txBody>
      </p:sp>
      <p:sp>
        <p:nvSpPr>
          <p:cNvPr id="544772" name="Rectangle 4"/>
          <p:cNvSpPr>
            <a:spLocks noChangeArrowheads="1"/>
          </p:cNvSpPr>
          <p:nvPr/>
        </p:nvSpPr>
        <p:spPr bwMode="auto">
          <a:xfrm>
            <a:off x="2192361" y="2438188"/>
            <a:ext cx="3818991" cy="1197762"/>
          </a:xfrm>
          <a:prstGeom prst="rect">
            <a:avLst/>
          </a:prstGeom>
          <a:noFill/>
          <a:ln w="12700">
            <a:noFill/>
            <a:miter lim="800000"/>
            <a:headEnd/>
            <a:tailEnd/>
          </a:ln>
          <a:effectLst/>
        </p:spPr>
        <p:txBody>
          <a:bodyPr wrap="none" lIns="90486" tIns="44449" rIns="90486" bIns="44449">
            <a:prstTxWarp prst="textNoShape">
              <a:avLst/>
            </a:prstTxWarp>
            <a:spAutoFit/>
          </a:bodyPr>
          <a:lstStyle/>
          <a:p>
            <a:pPr marL="496697" indent="-496697">
              <a:tabLst>
                <a:tab pos="500045" algn="l"/>
                <a:tab pos="2114028" algn="l"/>
                <a:tab pos="2652023" algn="l"/>
                <a:tab pos="4114207" algn="l"/>
                <a:tab pos="4513797" algn="l"/>
              </a:tabLst>
            </a:pPr>
            <a:r>
              <a:rPr lang="en-US" sz="1800" i="1" dirty="0">
                <a:solidFill>
                  <a:srgbClr val="000000"/>
                </a:solidFill>
                <a:latin typeface="+mn-lt"/>
              </a:rPr>
              <a:t>T</a:t>
            </a:r>
            <a:r>
              <a:rPr lang="en-US" sz="1800" baseline="-25000" dirty="0">
                <a:solidFill>
                  <a:srgbClr val="000000"/>
                </a:solidFill>
                <a:latin typeface="+mn-lt"/>
              </a:rPr>
              <a:t>1</a:t>
            </a:r>
            <a:r>
              <a:rPr lang="en-US" sz="1800" dirty="0">
                <a:solidFill>
                  <a:srgbClr val="000000"/>
                </a:solidFill>
                <a:latin typeface="+mn-lt"/>
              </a:rPr>
              <a:t>:	</a:t>
            </a:r>
            <a:r>
              <a:rPr lang="en-US" sz="1800" dirty="0" err="1">
                <a:solidFill>
                  <a:srgbClr val="000000"/>
                </a:solidFill>
                <a:latin typeface="+mn-lt"/>
              </a:rPr>
              <a:t>Read(</a:t>
            </a:r>
            <a:r>
              <a:rPr lang="en-US" sz="1800" i="1" dirty="0" err="1">
                <a:solidFill>
                  <a:srgbClr val="000000"/>
                </a:solidFill>
                <a:latin typeface="+mn-lt"/>
              </a:rPr>
              <a:t>x</a:t>
            </a:r>
            <a:r>
              <a:rPr lang="en-US" sz="1800" dirty="0">
                <a:solidFill>
                  <a:srgbClr val="000000"/>
                </a:solidFill>
                <a:latin typeface="+mn-lt"/>
              </a:rPr>
              <a:t>)	</a:t>
            </a:r>
            <a:r>
              <a:rPr lang="en-US" sz="1800" i="1" dirty="0">
                <a:solidFill>
                  <a:srgbClr val="000000"/>
                </a:solidFill>
                <a:latin typeface="+mn-lt"/>
              </a:rPr>
              <a:t>T</a:t>
            </a:r>
            <a:r>
              <a:rPr lang="en-US" sz="1800" baseline="-25000" dirty="0">
                <a:solidFill>
                  <a:srgbClr val="000000"/>
                </a:solidFill>
                <a:latin typeface="+mn-lt"/>
              </a:rPr>
              <a:t>2</a:t>
            </a:r>
            <a:r>
              <a:rPr lang="en-US" sz="1800" dirty="0">
                <a:solidFill>
                  <a:srgbClr val="000000"/>
                </a:solidFill>
                <a:latin typeface="+mn-lt"/>
              </a:rPr>
              <a:t>:	</a:t>
            </a:r>
            <a:r>
              <a:rPr lang="en-US" sz="1800" dirty="0" err="1">
                <a:solidFill>
                  <a:srgbClr val="000000"/>
                </a:solidFill>
                <a:latin typeface="+mn-lt"/>
              </a:rPr>
              <a:t>Read(</a:t>
            </a:r>
            <a:r>
              <a:rPr lang="en-US" sz="1800" i="1" dirty="0" err="1">
                <a:solidFill>
                  <a:srgbClr val="000000"/>
                </a:solidFill>
                <a:latin typeface="+mn-lt"/>
              </a:rPr>
              <a:t>x</a:t>
            </a:r>
            <a:r>
              <a:rPr lang="en-US" sz="1800" dirty="0">
                <a:solidFill>
                  <a:srgbClr val="000000"/>
                </a:solidFill>
                <a:latin typeface="+mn-lt"/>
              </a:rPr>
              <a:t>) </a:t>
            </a:r>
          </a:p>
          <a:p>
            <a:pPr marL="496697" indent="-496697">
              <a:tabLst>
                <a:tab pos="500045" algn="l"/>
                <a:tab pos="2114028" algn="l"/>
                <a:tab pos="2652023" algn="l"/>
                <a:tab pos="4114207" algn="l"/>
                <a:tab pos="4513797" algn="l"/>
              </a:tabLst>
            </a:pPr>
            <a:r>
              <a:rPr lang="en-US" sz="1800" i="1" dirty="0">
                <a:solidFill>
                  <a:srgbClr val="000000"/>
                </a:solidFill>
                <a:latin typeface="+mn-lt"/>
              </a:rPr>
              <a:t>	x </a:t>
            </a:r>
            <a:r>
              <a:rPr lang="en-US" sz="1800" dirty="0">
                <a:solidFill>
                  <a:srgbClr val="000000"/>
                </a:solidFill>
                <a:latin typeface="+mn-lt"/>
                <a:sym typeface="Symbol" charset="2"/>
              </a:rPr>
              <a:t>← </a:t>
            </a:r>
            <a:r>
              <a:rPr lang="en-US" sz="1800" i="1" dirty="0">
                <a:solidFill>
                  <a:srgbClr val="000000"/>
                </a:solidFill>
                <a:latin typeface="+mn-lt"/>
              </a:rPr>
              <a:t>x+</a:t>
            </a:r>
            <a:r>
              <a:rPr lang="en-US" sz="1800" dirty="0">
                <a:solidFill>
                  <a:srgbClr val="000000"/>
                </a:solidFill>
                <a:latin typeface="+mn-lt"/>
              </a:rPr>
              <a:t>5 		</a:t>
            </a:r>
            <a:r>
              <a:rPr lang="en-US" sz="1800" i="1" dirty="0">
                <a:solidFill>
                  <a:srgbClr val="000000"/>
                </a:solidFill>
                <a:latin typeface="+mn-lt"/>
              </a:rPr>
              <a:t>x </a:t>
            </a:r>
            <a:r>
              <a:rPr lang="en-US" sz="1800" dirty="0">
                <a:solidFill>
                  <a:srgbClr val="000000"/>
                </a:solidFill>
                <a:latin typeface="+mn-lt"/>
                <a:sym typeface="Symbol" charset="2"/>
              </a:rPr>
              <a:t>← </a:t>
            </a:r>
            <a:r>
              <a:rPr lang="en-US" sz="1800" i="1" dirty="0">
                <a:solidFill>
                  <a:srgbClr val="000000"/>
                </a:solidFill>
                <a:latin typeface="+mn-lt"/>
              </a:rPr>
              <a:t>x</a:t>
            </a:r>
            <a:r>
              <a:rPr lang="en-US" sz="1800" dirty="0">
                <a:solidFill>
                  <a:srgbClr val="000000"/>
                </a:solidFill>
                <a:latin typeface="+mn-lt"/>
                <a:sym typeface="Symbol" charset="2"/>
              </a:rPr>
              <a:t>∗</a:t>
            </a:r>
            <a:r>
              <a:rPr lang="en-US" sz="1800" dirty="0">
                <a:solidFill>
                  <a:srgbClr val="000000"/>
                </a:solidFill>
                <a:latin typeface="+mn-lt"/>
              </a:rPr>
              <a:t>10</a:t>
            </a:r>
          </a:p>
          <a:p>
            <a:pPr marL="496697" lvl="1" indent="-496697">
              <a:tabLst>
                <a:tab pos="500045" algn="l"/>
                <a:tab pos="2114028" algn="l"/>
                <a:tab pos="2652023" algn="l"/>
                <a:tab pos="4114207" algn="l"/>
                <a:tab pos="4513797" algn="l"/>
              </a:tabLst>
            </a:pPr>
            <a:r>
              <a:rPr lang="en-US" sz="1800" dirty="0">
                <a:solidFill>
                  <a:srgbClr val="000000"/>
                </a:solidFill>
                <a:latin typeface="+mn-lt"/>
              </a:rPr>
              <a:t>	Write(</a:t>
            </a:r>
            <a:r>
              <a:rPr lang="en-US" sz="1800" i="1" dirty="0">
                <a:solidFill>
                  <a:srgbClr val="000000"/>
                </a:solidFill>
                <a:latin typeface="+mn-lt"/>
              </a:rPr>
              <a:t>x</a:t>
            </a:r>
            <a:r>
              <a:rPr lang="en-US" sz="1800" dirty="0">
                <a:solidFill>
                  <a:srgbClr val="000000"/>
                </a:solidFill>
                <a:latin typeface="+mn-lt"/>
              </a:rPr>
              <a:t>)		Write(</a:t>
            </a:r>
            <a:r>
              <a:rPr lang="en-US" sz="1800" i="1" dirty="0">
                <a:solidFill>
                  <a:srgbClr val="000000"/>
                </a:solidFill>
                <a:latin typeface="+mn-lt"/>
              </a:rPr>
              <a:t>x</a:t>
            </a:r>
            <a:r>
              <a:rPr lang="en-US" sz="1800" dirty="0">
                <a:solidFill>
                  <a:srgbClr val="000000"/>
                </a:solidFill>
                <a:latin typeface="+mn-lt"/>
              </a:rPr>
              <a:t>)</a:t>
            </a:r>
          </a:p>
          <a:p>
            <a:pPr marL="496697" lvl="1" indent="-496697">
              <a:tabLst>
                <a:tab pos="500045" algn="l"/>
                <a:tab pos="2114028" algn="l"/>
                <a:tab pos="2652023" algn="l"/>
                <a:tab pos="4114207" algn="l"/>
                <a:tab pos="4513797" algn="l"/>
              </a:tabLst>
            </a:pPr>
            <a:r>
              <a:rPr lang="en-US" sz="1800" dirty="0">
                <a:solidFill>
                  <a:srgbClr val="000000"/>
                </a:solidFill>
                <a:latin typeface="+mn-lt"/>
              </a:rPr>
              <a:t>	Commit 		Commit</a:t>
            </a:r>
          </a:p>
        </p:txBody>
      </p:sp>
      <p:sp>
        <p:nvSpPr>
          <p:cNvPr id="544773" name="Rectangle 5"/>
          <p:cNvSpPr>
            <a:spLocks noChangeArrowheads="1"/>
          </p:cNvSpPr>
          <p:nvPr/>
        </p:nvSpPr>
        <p:spPr bwMode="auto">
          <a:xfrm>
            <a:off x="685800" y="3803690"/>
            <a:ext cx="7162800" cy="457200"/>
          </a:xfrm>
          <a:prstGeom prst="rect">
            <a:avLst/>
          </a:prstGeom>
          <a:noFill/>
          <a:ln w="12700">
            <a:noFill/>
            <a:miter lim="800000"/>
            <a:headEnd/>
            <a:tailEnd/>
          </a:ln>
          <a:effectLst/>
        </p:spPr>
        <p:txBody>
          <a:bodyPr lIns="90486" tIns="44449" rIns="90486" bIns="44449">
            <a:prstTxWarp prst="textNoShape">
              <a:avLst/>
            </a:prstTxWarp>
          </a:bodyPr>
          <a:lstStyle/>
          <a:p>
            <a:pPr marL="285736" indent="-285736">
              <a:spcBef>
                <a:spcPct val="10000"/>
              </a:spcBef>
              <a:buClr>
                <a:schemeClr val="accent2"/>
              </a:buClr>
              <a:buSzPct val="95000"/>
            </a:pPr>
            <a:r>
              <a:rPr lang="en-US" sz="1800" dirty="0">
                <a:solidFill>
                  <a:srgbClr val="000000"/>
                </a:solidFill>
                <a:latin typeface="+mn-lt"/>
              </a:rPr>
              <a:t>Consider the two histories:</a:t>
            </a:r>
            <a:endParaRPr lang="en-US" sz="1800" i="1" dirty="0">
              <a:solidFill>
                <a:srgbClr val="000000"/>
              </a:solidFill>
              <a:latin typeface="+mn-lt"/>
            </a:endParaRPr>
          </a:p>
        </p:txBody>
      </p:sp>
      <p:sp>
        <p:nvSpPr>
          <p:cNvPr id="544774" name="Rectangle 6"/>
          <p:cNvSpPr>
            <a:spLocks noChangeArrowheads="1"/>
          </p:cNvSpPr>
          <p:nvPr/>
        </p:nvSpPr>
        <p:spPr bwMode="auto">
          <a:xfrm>
            <a:off x="1447801" y="4275811"/>
            <a:ext cx="7162800" cy="685314"/>
          </a:xfrm>
          <a:prstGeom prst="rect">
            <a:avLst/>
          </a:prstGeom>
          <a:noFill/>
          <a:ln w="12700">
            <a:noFill/>
            <a:miter lim="800000"/>
            <a:headEnd/>
            <a:tailEnd/>
          </a:ln>
          <a:effectLst/>
        </p:spPr>
        <p:txBody>
          <a:bodyPr lIns="90486" tIns="44449" rIns="90486" bIns="44449">
            <a:prstTxWarp prst="textNoShape">
              <a:avLst/>
            </a:prstTxWarp>
            <a:spAutoFit/>
          </a:bodyPr>
          <a:lstStyle/>
          <a:p>
            <a:pPr algn="l">
              <a:spcBef>
                <a:spcPct val="15000"/>
              </a:spcBef>
            </a:pPr>
            <a:r>
              <a:rPr lang="en-US" sz="1800" i="1" dirty="0">
                <a:solidFill>
                  <a:srgbClr val="000000"/>
                </a:solidFill>
                <a:latin typeface="+mn-lt"/>
              </a:rPr>
              <a:t>H</a:t>
            </a:r>
            <a:r>
              <a:rPr lang="en-US" sz="1800" i="1" baseline="-25000" dirty="0">
                <a:solidFill>
                  <a:srgbClr val="000000"/>
                </a:solidFill>
                <a:latin typeface="+mn-lt"/>
              </a:rPr>
              <a:t>A</a:t>
            </a:r>
            <a:r>
              <a:rPr lang="en-US" sz="1800" dirty="0">
                <a:solidFill>
                  <a:srgbClr val="000000"/>
                </a:solidFill>
                <a:latin typeface="+mn-lt"/>
              </a:rPr>
              <a:t>={</a:t>
            </a:r>
            <a:r>
              <a:rPr lang="en-US" sz="1800" i="1" dirty="0">
                <a:solidFill>
                  <a:srgbClr val="000000"/>
                </a:solidFill>
                <a:latin typeface="+mn-lt"/>
              </a:rPr>
              <a:t>R</a:t>
            </a:r>
            <a:r>
              <a:rPr lang="en-US" sz="1800" baseline="-25000" dirty="0">
                <a:solidFill>
                  <a:srgbClr val="000000"/>
                </a:solidFill>
                <a:latin typeface="+mn-lt"/>
              </a:rPr>
              <a:t>1</a:t>
            </a:r>
            <a:r>
              <a:rPr lang="en-US" sz="1800" dirty="0">
                <a:solidFill>
                  <a:srgbClr val="000000"/>
                </a:solidFill>
                <a:latin typeface="+mn-lt"/>
              </a:rPr>
              <a:t>(</a:t>
            </a:r>
            <a:r>
              <a:rPr lang="en-US" sz="1800" i="1" dirty="0" err="1">
                <a:solidFill>
                  <a:srgbClr val="000000"/>
                </a:solidFill>
                <a:latin typeface="+mn-lt"/>
              </a:rPr>
              <a:t>x</a:t>
            </a:r>
            <a:r>
              <a:rPr lang="en-US" sz="1800" i="1" baseline="-25000" dirty="0" err="1">
                <a:solidFill>
                  <a:srgbClr val="000000"/>
                </a:solidFill>
                <a:latin typeface="+mn-lt"/>
              </a:rPr>
              <a:t>A</a:t>
            </a:r>
            <a:r>
              <a:rPr lang="en-US" sz="1800" dirty="0">
                <a:solidFill>
                  <a:srgbClr val="000000"/>
                </a:solidFill>
                <a:latin typeface="+mn-lt"/>
              </a:rPr>
              <a:t>),</a:t>
            </a:r>
            <a:r>
              <a:rPr lang="en-US" sz="1800" i="1" dirty="0">
                <a:solidFill>
                  <a:srgbClr val="000000"/>
                </a:solidFill>
                <a:latin typeface="+mn-lt"/>
              </a:rPr>
              <a:t>W</a:t>
            </a:r>
            <a:r>
              <a:rPr lang="en-US" sz="1800" baseline="-25000" dirty="0">
                <a:solidFill>
                  <a:srgbClr val="000000"/>
                </a:solidFill>
                <a:latin typeface="+mn-lt"/>
              </a:rPr>
              <a:t>1</a:t>
            </a:r>
            <a:r>
              <a:rPr lang="en-US" sz="1800" dirty="0">
                <a:solidFill>
                  <a:srgbClr val="000000"/>
                </a:solidFill>
                <a:latin typeface="+mn-lt"/>
              </a:rPr>
              <a:t>(</a:t>
            </a:r>
            <a:r>
              <a:rPr lang="en-US" sz="1800" i="1" dirty="0" err="1">
                <a:solidFill>
                  <a:srgbClr val="000000"/>
                </a:solidFill>
                <a:latin typeface="+mn-lt"/>
              </a:rPr>
              <a:t>x</a:t>
            </a:r>
            <a:r>
              <a:rPr lang="en-US" sz="1800" i="1" baseline="-25000" dirty="0" err="1">
                <a:solidFill>
                  <a:srgbClr val="000000"/>
                </a:solidFill>
                <a:latin typeface="+mn-lt"/>
              </a:rPr>
              <a:t>A</a:t>
            </a:r>
            <a:r>
              <a:rPr lang="en-US" sz="1800" dirty="0">
                <a:solidFill>
                  <a:srgbClr val="000000"/>
                </a:solidFill>
                <a:latin typeface="+mn-lt"/>
              </a:rPr>
              <a:t>), </a:t>
            </a:r>
            <a:r>
              <a:rPr lang="en-US" sz="1800" i="1" dirty="0">
                <a:solidFill>
                  <a:srgbClr val="000000"/>
                </a:solidFill>
                <a:latin typeface="+mn-lt"/>
              </a:rPr>
              <a:t>C</a:t>
            </a:r>
            <a:r>
              <a:rPr lang="en-US" sz="1800" baseline="-25000" dirty="0">
                <a:solidFill>
                  <a:srgbClr val="000000"/>
                </a:solidFill>
                <a:latin typeface="+mn-lt"/>
              </a:rPr>
              <a:t>1</a:t>
            </a:r>
            <a:r>
              <a:rPr lang="en-US" sz="1800" dirty="0">
                <a:solidFill>
                  <a:srgbClr val="000000"/>
                </a:solidFill>
                <a:latin typeface="+mn-lt"/>
              </a:rPr>
              <a:t>, </a:t>
            </a:r>
            <a:r>
              <a:rPr lang="en-US" sz="1800" i="1" dirty="0">
                <a:solidFill>
                  <a:srgbClr val="000000"/>
                </a:solidFill>
                <a:latin typeface="+mn-lt"/>
              </a:rPr>
              <a:t>R</a:t>
            </a:r>
            <a:r>
              <a:rPr lang="en-US" sz="1800" baseline="-25000" dirty="0">
                <a:solidFill>
                  <a:srgbClr val="000000"/>
                </a:solidFill>
                <a:latin typeface="+mn-lt"/>
              </a:rPr>
              <a:t>2</a:t>
            </a:r>
            <a:r>
              <a:rPr lang="en-US" sz="1800" dirty="0">
                <a:solidFill>
                  <a:srgbClr val="000000"/>
                </a:solidFill>
                <a:latin typeface="+mn-lt"/>
              </a:rPr>
              <a:t>(</a:t>
            </a:r>
            <a:r>
              <a:rPr lang="en-US" sz="1800" i="1" dirty="0" err="1">
                <a:solidFill>
                  <a:srgbClr val="000000"/>
                </a:solidFill>
                <a:latin typeface="+mn-lt"/>
              </a:rPr>
              <a:t>x</a:t>
            </a:r>
            <a:r>
              <a:rPr lang="en-US" sz="1800" i="1" baseline="-25000" dirty="0" err="1">
                <a:solidFill>
                  <a:srgbClr val="000000"/>
                </a:solidFill>
                <a:latin typeface="+mn-lt"/>
              </a:rPr>
              <a:t>A</a:t>
            </a:r>
            <a:r>
              <a:rPr lang="en-US" sz="1800" dirty="0">
                <a:solidFill>
                  <a:srgbClr val="000000"/>
                </a:solidFill>
                <a:latin typeface="+mn-lt"/>
              </a:rPr>
              <a:t>), </a:t>
            </a:r>
            <a:r>
              <a:rPr lang="en-US" sz="1800" i="1" dirty="0">
                <a:solidFill>
                  <a:srgbClr val="000000"/>
                </a:solidFill>
                <a:latin typeface="+mn-lt"/>
              </a:rPr>
              <a:t>W</a:t>
            </a:r>
            <a:r>
              <a:rPr lang="en-US" sz="1800" baseline="-25000" dirty="0">
                <a:solidFill>
                  <a:srgbClr val="000000"/>
                </a:solidFill>
                <a:latin typeface="+mn-lt"/>
              </a:rPr>
              <a:t>2</a:t>
            </a:r>
            <a:r>
              <a:rPr lang="en-US" sz="1800" dirty="0">
                <a:solidFill>
                  <a:srgbClr val="000000"/>
                </a:solidFill>
                <a:latin typeface="+mn-lt"/>
              </a:rPr>
              <a:t>(</a:t>
            </a:r>
            <a:r>
              <a:rPr lang="en-US" sz="1800" i="1" dirty="0" err="1">
                <a:solidFill>
                  <a:srgbClr val="000000"/>
                </a:solidFill>
                <a:latin typeface="+mn-lt"/>
              </a:rPr>
              <a:t>x</a:t>
            </a:r>
            <a:r>
              <a:rPr lang="en-US" sz="1800" i="1" baseline="-25000" dirty="0" err="1">
                <a:solidFill>
                  <a:srgbClr val="000000"/>
                </a:solidFill>
                <a:latin typeface="+mn-lt"/>
              </a:rPr>
              <a:t>A</a:t>
            </a:r>
            <a:r>
              <a:rPr lang="en-US" sz="1800" dirty="0">
                <a:solidFill>
                  <a:srgbClr val="000000"/>
                </a:solidFill>
                <a:latin typeface="+mn-lt"/>
              </a:rPr>
              <a:t>), </a:t>
            </a:r>
            <a:r>
              <a:rPr lang="en-US" sz="1800" i="1" dirty="0">
                <a:solidFill>
                  <a:srgbClr val="000000"/>
                </a:solidFill>
                <a:latin typeface="+mn-lt"/>
              </a:rPr>
              <a:t>C</a:t>
            </a:r>
            <a:r>
              <a:rPr lang="en-US" sz="1800" baseline="-25000" dirty="0">
                <a:solidFill>
                  <a:srgbClr val="000000"/>
                </a:solidFill>
                <a:latin typeface="+mn-lt"/>
              </a:rPr>
              <a:t>2</a:t>
            </a:r>
            <a:r>
              <a:rPr lang="en-US" sz="1800" dirty="0">
                <a:solidFill>
                  <a:srgbClr val="000000"/>
                </a:solidFill>
                <a:latin typeface="+mn-lt"/>
              </a:rPr>
              <a:t>}</a:t>
            </a:r>
          </a:p>
          <a:p>
            <a:pPr algn="l">
              <a:spcBef>
                <a:spcPct val="15000"/>
              </a:spcBef>
            </a:pPr>
            <a:r>
              <a:rPr lang="en-US" sz="1800" i="1" dirty="0">
                <a:solidFill>
                  <a:srgbClr val="000000"/>
                </a:solidFill>
                <a:latin typeface="+mn-lt"/>
              </a:rPr>
              <a:t>H</a:t>
            </a:r>
            <a:r>
              <a:rPr lang="en-US" sz="1800" i="1" baseline="-25000" dirty="0">
                <a:solidFill>
                  <a:srgbClr val="000000"/>
                </a:solidFill>
                <a:latin typeface="+mn-lt"/>
              </a:rPr>
              <a:t>B</a:t>
            </a:r>
            <a:r>
              <a:rPr lang="en-US" sz="1800" dirty="0">
                <a:solidFill>
                  <a:srgbClr val="000000"/>
                </a:solidFill>
                <a:latin typeface="+mn-lt"/>
              </a:rPr>
              <a:t>={</a:t>
            </a:r>
            <a:r>
              <a:rPr lang="en-US" sz="1800" i="1" dirty="0">
                <a:solidFill>
                  <a:srgbClr val="000000"/>
                </a:solidFill>
                <a:latin typeface="+mn-lt"/>
              </a:rPr>
              <a:t>R</a:t>
            </a:r>
            <a:r>
              <a:rPr lang="en-US" sz="1800" i="1" baseline="-25000" dirty="0">
                <a:solidFill>
                  <a:srgbClr val="000000"/>
                </a:solidFill>
                <a:latin typeface="+mn-lt"/>
              </a:rPr>
              <a:t>2</a:t>
            </a:r>
            <a:r>
              <a:rPr lang="en-US" sz="1800" dirty="0">
                <a:solidFill>
                  <a:srgbClr val="000000"/>
                </a:solidFill>
                <a:latin typeface="+mn-lt"/>
              </a:rPr>
              <a:t>(</a:t>
            </a:r>
            <a:r>
              <a:rPr lang="en-US" sz="1800" i="1" dirty="0" err="1">
                <a:solidFill>
                  <a:srgbClr val="000000"/>
                </a:solidFill>
                <a:latin typeface="+mn-lt"/>
              </a:rPr>
              <a:t>x</a:t>
            </a:r>
            <a:r>
              <a:rPr lang="en-US" sz="1800" i="1" baseline="-25000" dirty="0" err="1">
                <a:solidFill>
                  <a:srgbClr val="000000"/>
                </a:solidFill>
                <a:latin typeface="+mn-lt"/>
              </a:rPr>
              <a:t>B</a:t>
            </a:r>
            <a:r>
              <a:rPr lang="en-US" sz="1800" dirty="0">
                <a:solidFill>
                  <a:srgbClr val="000000"/>
                </a:solidFill>
                <a:latin typeface="+mn-lt"/>
              </a:rPr>
              <a:t>), </a:t>
            </a:r>
            <a:r>
              <a:rPr lang="en-US" sz="1800" i="1" dirty="0">
                <a:solidFill>
                  <a:srgbClr val="000000"/>
                </a:solidFill>
                <a:latin typeface="+mn-lt"/>
              </a:rPr>
              <a:t>W</a:t>
            </a:r>
            <a:r>
              <a:rPr lang="en-US" sz="1800" baseline="-25000" dirty="0">
                <a:solidFill>
                  <a:srgbClr val="000000"/>
                </a:solidFill>
                <a:latin typeface="+mn-lt"/>
              </a:rPr>
              <a:t>2</a:t>
            </a:r>
            <a:r>
              <a:rPr lang="en-US" sz="1800" dirty="0">
                <a:solidFill>
                  <a:srgbClr val="000000"/>
                </a:solidFill>
                <a:latin typeface="+mn-lt"/>
              </a:rPr>
              <a:t>(</a:t>
            </a:r>
            <a:r>
              <a:rPr lang="en-US" sz="1800" i="1" dirty="0" err="1">
                <a:solidFill>
                  <a:srgbClr val="000000"/>
                </a:solidFill>
                <a:latin typeface="+mn-lt"/>
              </a:rPr>
              <a:t>x</a:t>
            </a:r>
            <a:r>
              <a:rPr lang="en-US" sz="1800" i="1" baseline="-25000" dirty="0" err="1">
                <a:solidFill>
                  <a:srgbClr val="000000"/>
                </a:solidFill>
                <a:latin typeface="+mn-lt"/>
              </a:rPr>
              <a:t>B</a:t>
            </a:r>
            <a:r>
              <a:rPr lang="en-US" sz="1800" dirty="0">
                <a:solidFill>
                  <a:srgbClr val="000000"/>
                </a:solidFill>
                <a:latin typeface="+mn-lt"/>
              </a:rPr>
              <a:t>), </a:t>
            </a:r>
            <a:r>
              <a:rPr lang="en-US" sz="1800" i="1" dirty="0">
                <a:solidFill>
                  <a:srgbClr val="000000"/>
                </a:solidFill>
                <a:latin typeface="+mn-lt"/>
              </a:rPr>
              <a:t>C</a:t>
            </a:r>
            <a:r>
              <a:rPr lang="en-US" sz="1800" baseline="-25000" dirty="0">
                <a:solidFill>
                  <a:srgbClr val="000000"/>
                </a:solidFill>
                <a:latin typeface="+mn-lt"/>
              </a:rPr>
              <a:t>2</a:t>
            </a:r>
            <a:r>
              <a:rPr lang="en-US" sz="1800" dirty="0">
                <a:solidFill>
                  <a:srgbClr val="000000"/>
                </a:solidFill>
                <a:latin typeface="+mn-lt"/>
              </a:rPr>
              <a:t>, </a:t>
            </a:r>
            <a:r>
              <a:rPr lang="en-US" sz="1800" i="1" dirty="0">
                <a:solidFill>
                  <a:srgbClr val="000000"/>
                </a:solidFill>
                <a:latin typeface="+mn-lt"/>
              </a:rPr>
              <a:t>R</a:t>
            </a:r>
            <a:r>
              <a:rPr lang="en-US" sz="1800" baseline="-25000" dirty="0">
                <a:solidFill>
                  <a:srgbClr val="000000"/>
                </a:solidFill>
                <a:latin typeface="+mn-lt"/>
              </a:rPr>
              <a:t>1</a:t>
            </a:r>
            <a:r>
              <a:rPr lang="en-US" sz="1800" dirty="0">
                <a:solidFill>
                  <a:srgbClr val="000000"/>
                </a:solidFill>
                <a:latin typeface="+mn-lt"/>
              </a:rPr>
              <a:t>(</a:t>
            </a:r>
            <a:r>
              <a:rPr lang="en-US" sz="1800" i="1" dirty="0" err="1">
                <a:solidFill>
                  <a:srgbClr val="000000"/>
                </a:solidFill>
                <a:latin typeface="+mn-lt"/>
              </a:rPr>
              <a:t>x</a:t>
            </a:r>
            <a:r>
              <a:rPr lang="en-US" sz="1800" i="1" baseline="-25000" dirty="0" err="1">
                <a:solidFill>
                  <a:srgbClr val="000000"/>
                </a:solidFill>
                <a:latin typeface="+mn-lt"/>
              </a:rPr>
              <a:t>B</a:t>
            </a:r>
            <a:r>
              <a:rPr lang="en-US" sz="1800" dirty="0">
                <a:solidFill>
                  <a:srgbClr val="000000"/>
                </a:solidFill>
                <a:latin typeface="+mn-lt"/>
              </a:rPr>
              <a:t>), </a:t>
            </a:r>
            <a:r>
              <a:rPr lang="en-US" sz="1800" i="1" dirty="0">
                <a:solidFill>
                  <a:srgbClr val="000000"/>
                </a:solidFill>
                <a:latin typeface="+mn-lt"/>
              </a:rPr>
              <a:t>W</a:t>
            </a:r>
            <a:r>
              <a:rPr lang="en-US" sz="1800" baseline="-25000" dirty="0">
                <a:solidFill>
                  <a:srgbClr val="000000"/>
                </a:solidFill>
                <a:latin typeface="+mn-lt"/>
              </a:rPr>
              <a:t>1</a:t>
            </a:r>
            <a:r>
              <a:rPr lang="en-US" sz="1800" dirty="0">
                <a:solidFill>
                  <a:srgbClr val="000000"/>
                </a:solidFill>
                <a:latin typeface="+mn-lt"/>
              </a:rPr>
              <a:t>(</a:t>
            </a:r>
            <a:r>
              <a:rPr lang="en-US" sz="1800" i="1" dirty="0" err="1">
                <a:solidFill>
                  <a:srgbClr val="000000"/>
                </a:solidFill>
                <a:latin typeface="+mn-lt"/>
              </a:rPr>
              <a:t>x</a:t>
            </a:r>
            <a:r>
              <a:rPr lang="en-US" sz="1800" i="1" baseline="-25000" dirty="0" err="1">
                <a:solidFill>
                  <a:srgbClr val="000000"/>
                </a:solidFill>
                <a:latin typeface="+mn-lt"/>
              </a:rPr>
              <a:t>B</a:t>
            </a:r>
            <a:r>
              <a:rPr lang="en-US" sz="1800" dirty="0">
                <a:solidFill>
                  <a:srgbClr val="000000"/>
                </a:solidFill>
                <a:latin typeface="+mn-lt"/>
              </a:rPr>
              <a:t>),</a:t>
            </a:r>
            <a:r>
              <a:rPr lang="en-US" sz="1800" i="1" dirty="0">
                <a:solidFill>
                  <a:srgbClr val="000000"/>
                </a:solidFill>
                <a:latin typeface="+mn-lt"/>
              </a:rPr>
              <a:t> C</a:t>
            </a:r>
            <a:r>
              <a:rPr lang="en-US" sz="1800" baseline="-25000" dirty="0">
                <a:solidFill>
                  <a:srgbClr val="000000"/>
                </a:solidFill>
                <a:latin typeface="+mn-lt"/>
              </a:rPr>
              <a:t>1</a:t>
            </a:r>
            <a:r>
              <a:rPr lang="en-US" sz="1800" dirty="0">
                <a:solidFill>
                  <a:srgbClr val="000000"/>
                </a:solidFill>
                <a:latin typeface="+mn-lt"/>
              </a:rPr>
              <a:t>}</a:t>
            </a:r>
          </a:p>
        </p:txBody>
      </p:sp>
      <p:sp>
        <p:nvSpPr>
          <p:cNvPr id="544775" name="Rectangle 7"/>
          <p:cNvSpPr>
            <a:spLocks noChangeArrowheads="1"/>
          </p:cNvSpPr>
          <p:nvPr/>
        </p:nvSpPr>
        <p:spPr bwMode="auto">
          <a:xfrm>
            <a:off x="685801" y="5253522"/>
            <a:ext cx="7632866" cy="1133854"/>
          </a:xfrm>
          <a:prstGeom prst="rect">
            <a:avLst/>
          </a:prstGeom>
          <a:noFill/>
          <a:ln w="12700">
            <a:noFill/>
            <a:miter lim="800000"/>
            <a:headEnd/>
            <a:tailEnd/>
          </a:ln>
          <a:effectLst/>
        </p:spPr>
        <p:txBody>
          <a:bodyPr lIns="90486" tIns="44449" rIns="90486" bIns="44449">
            <a:prstTxWarp prst="textNoShape">
              <a:avLst/>
            </a:prstTxWarp>
          </a:bodyPr>
          <a:lstStyle/>
          <a:p>
            <a:pPr marL="285736" indent="-285736">
              <a:spcBef>
                <a:spcPct val="10000"/>
              </a:spcBef>
              <a:buClr>
                <a:schemeClr val="accent2"/>
              </a:buClr>
              <a:buSzPct val="95000"/>
            </a:pPr>
            <a:r>
              <a:rPr lang="en-US" sz="1800" dirty="0">
                <a:solidFill>
                  <a:srgbClr val="000000"/>
                </a:solidFill>
                <a:latin typeface="+mn-lt"/>
              </a:rPr>
              <a:t>Global history non-serializable: </a:t>
            </a:r>
            <a:r>
              <a:rPr lang="en-US" sz="1800" i="1" dirty="0">
                <a:solidFill>
                  <a:srgbClr val="000000"/>
                </a:solidFill>
                <a:latin typeface="+mn-lt"/>
              </a:rPr>
              <a:t>H</a:t>
            </a:r>
            <a:r>
              <a:rPr lang="en-US" sz="1800" i="1" baseline="-25000" dirty="0">
                <a:solidFill>
                  <a:srgbClr val="000000"/>
                </a:solidFill>
                <a:latin typeface="+mn-lt"/>
              </a:rPr>
              <a:t>A</a:t>
            </a:r>
            <a:r>
              <a:rPr lang="en-US" sz="1800" dirty="0">
                <a:solidFill>
                  <a:srgbClr val="000000"/>
                </a:solidFill>
                <a:latin typeface="+mn-lt"/>
              </a:rPr>
              <a:t>: </a:t>
            </a:r>
            <a:r>
              <a:rPr lang="en-US" sz="1800" i="1" dirty="0">
                <a:solidFill>
                  <a:srgbClr val="000000"/>
                </a:solidFill>
                <a:latin typeface="+mn-lt"/>
              </a:rPr>
              <a:t>T</a:t>
            </a:r>
            <a:r>
              <a:rPr lang="en-US" sz="1800" baseline="-25000" dirty="0">
                <a:solidFill>
                  <a:srgbClr val="000000"/>
                </a:solidFill>
                <a:latin typeface="+mn-lt"/>
              </a:rPr>
              <a:t>1</a:t>
            </a:r>
            <a:r>
              <a:rPr lang="en-US" sz="1800" dirty="0">
                <a:solidFill>
                  <a:srgbClr val="000000"/>
                </a:solidFill>
                <a:latin typeface="+mn-lt"/>
                <a:sym typeface="Symbol" charset="2"/>
              </a:rPr>
              <a:t>→ </a:t>
            </a:r>
            <a:r>
              <a:rPr lang="en-US" sz="1800" i="1" dirty="0">
                <a:solidFill>
                  <a:srgbClr val="000000"/>
                </a:solidFill>
                <a:latin typeface="+mn-lt"/>
              </a:rPr>
              <a:t>T</a:t>
            </a:r>
            <a:r>
              <a:rPr lang="en-US" sz="1800" baseline="-25000" dirty="0">
                <a:solidFill>
                  <a:srgbClr val="000000"/>
                </a:solidFill>
                <a:latin typeface="+mn-lt"/>
              </a:rPr>
              <a:t>2</a:t>
            </a:r>
            <a:r>
              <a:rPr lang="en-US" sz="1800" dirty="0">
                <a:solidFill>
                  <a:srgbClr val="000000"/>
                </a:solidFill>
                <a:latin typeface="+mn-lt"/>
              </a:rPr>
              <a:t>, </a:t>
            </a:r>
            <a:r>
              <a:rPr lang="en-US" sz="1800" i="1" dirty="0">
                <a:solidFill>
                  <a:srgbClr val="000000"/>
                </a:solidFill>
                <a:latin typeface="+mn-lt"/>
              </a:rPr>
              <a:t>H</a:t>
            </a:r>
            <a:r>
              <a:rPr lang="en-US" sz="1800" i="1" baseline="-25000" dirty="0">
                <a:solidFill>
                  <a:srgbClr val="000000"/>
                </a:solidFill>
                <a:latin typeface="+mn-lt"/>
              </a:rPr>
              <a:t>B</a:t>
            </a:r>
            <a:r>
              <a:rPr lang="en-US" sz="1800" dirty="0">
                <a:solidFill>
                  <a:srgbClr val="000000"/>
                </a:solidFill>
                <a:latin typeface="+mn-lt"/>
              </a:rPr>
              <a:t>: </a:t>
            </a:r>
            <a:r>
              <a:rPr lang="en-US" sz="1800" i="1" dirty="0">
                <a:solidFill>
                  <a:srgbClr val="000000"/>
                </a:solidFill>
                <a:latin typeface="+mn-lt"/>
              </a:rPr>
              <a:t>T</a:t>
            </a:r>
            <a:r>
              <a:rPr lang="en-US" sz="1800" baseline="-25000" dirty="0">
                <a:solidFill>
                  <a:srgbClr val="000000"/>
                </a:solidFill>
                <a:latin typeface="+mn-lt"/>
              </a:rPr>
              <a:t>2</a:t>
            </a:r>
            <a:r>
              <a:rPr lang="en-US" sz="1800" dirty="0">
                <a:solidFill>
                  <a:srgbClr val="000000"/>
                </a:solidFill>
                <a:latin typeface="+mn-lt"/>
                <a:sym typeface="Symbol" charset="2"/>
              </a:rPr>
              <a:t>→ </a:t>
            </a:r>
            <a:r>
              <a:rPr lang="en-US" sz="1800" i="1" dirty="0">
                <a:solidFill>
                  <a:srgbClr val="000000"/>
                </a:solidFill>
                <a:latin typeface="+mn-lt"/>
              </a:rPr>
              <a:t>T</a:t>
            </a:r>
            <a:r>
              <a:rPr lang="en-US" sz="1800" baseline="-25000" dirty="0">
                <a:solidFill>
                  <a:srgbClr val="000000"/>
                </a:solidFill>
                <a:latin typeface="+mn-lt"/>
              </a:rPr>
              <a:t>1</a:t>
            </a:r>
          </a:p>
          <a:p>
            <a:pPr marL="285736" indent="-285736">
              <a:spcBef>
                <a:spcPct val="10000"/>
              </a:spcBef>
              <a:buClr>
                <a:schemeClr val="accent2"/>
              </a:buClr>
              <a:buSzPct val="95000"/>
            </a:pPr>
            <a:r>
              <a:rPr lang="en-US" sz="1800" dirty="0">
                <a:solidFill>
                  <a:srgbClr val="000000"/>
                </a:solidFill>
                <a:latin typeface="+mn-lt"/>
              </a:rPr>
              <a:t>Mutually inconsistent: Assume </a:t>
            </a:r>
            <a:r>
              <a:rPr lang="en-US" sz="1800" i="1" dirty="0" err="1">
                <a:solidFill>
                  <a:srgbClr val="000000"/>
                </a:solidFill>
                <a:latin typeface="+mn-lt"/>
              </a:rPr>
              <a:t>x</a:t>
            </a:r>
            <a:r>
              <a:rPr lang="en-US" sz="1800" i="1" baseline="-25000" dirty="0" err="1">
                <a:solidFill>
                  <a:srgbClr val="000000"/>
                </a:solidFill>
                <a:latin typeface="+mn-lt"/>
              </a:rPr>
              <a:t>A</a:t>
            </a:r>
            <a:r>
              <a:rPr lang="en-US" sz="1800" dirty="0">
                <a:solidFill>
                  <a:srgbClr val="000000"/>
                </a:solidFill>
                <a:latin typeface="+mn-lt"/>
              </a:rPr>
              <a:t>=</a:t>
            </a:r>
            <a:r>
              <a:rPr lang="en-US" sz="1800" i="1" dirty="0" err="1">
                <a:solidFill>
                  <a:srgbClr val="000000"/>
                </a:solidFill>
                <a:latin typeface="+mn-lt"/>
              </a:rPr>
              <a:t>x</a:t>
            </a:r>
            <a:r>
              <a:rPr lang="en-US" sz="1800" i="1" baseline="-25000" dirty="0" err="1">
                <a:solidFill>
                  <a:srgbClr val="000000"/>
                </a:solidFill>
                <a:latin typeface="+mn-lt"/>
              </a:rPr>
              <a:t>B</a:t>
            </a:r>
            <a:r>
              <a:rPr lang="en-US" sz="1800" dirty="0">
                <a:solidFill>
                  <a:srgbClr val="000000"/>
                </a:solidFill>
                <a:latin typeface="+mn-lt"/>
              </a:rPr>
              <a:t>=1 to begin; in the end </a:t>
            </a:r>
            <a:r>
              <a:rPr lang="en-US" sz="1800" i="1" dirty="0" err="1">
                <a:solidFill>
                  <a:srgbClr val="000000"/>
                </a:solidFill>
                <a:latin typeface="+mn-lt"/>
              </a:rPr>
              <a:t>x</a:t>
            </a:r>
            <a:r>
              <a:rPr lang="en-US" sz="1800" i="1" baseline="-25000" dirty="0" err="1">
                <a:solidFill>
                  <a:srgbClr val="000000"/>
                </a:solidFill>
                <a:latin typeface="+mn-lt"/>
              </a:rPr>
              <a:t>A</a:t>
            </a:r>
            <a:r>
              <a:rPr lang="en-US" sz="1800" dirty="0">
                <a:solidFill>
                  <a:srgbClr val="000000"/>
                </a:solidFill>
                <a:latin typeface="+mn-lt"/>
              </a:rPr>
              <a:t>=60, </a:t>
            </a:r>
            <a:r>
              <a:rPr lang="en-US" sz="1800" i="1" dirty="0" err="1">
                <a:solidFill>
                  <a:srgbClr val="000000"/>
                </a:solidFill>
                <a:latin typeface="+mn-lt"/>
              </a:rPr>
              <a:t>x</a:t>
            </a:r>
            <a:r>
              <a:rPr lang="en-US" sz="1800" i="1" baseline="-25000" dirty="0" err="1">
                <a:solidFill>
                  <a:srgbClr val="000000"/>
                </a:solidFill>
                <a:latin typeface="+mn-lt"/>
              </a:rPr>
              <a:t>B</a:t>
            </a:r>
            <a:r>
              <a:rPr lang="en-US" sz="1800" dirty="0">
                <a:solidFill>
                  <a:srgbClr val="000000"/>
                </a:solidFill>
                <a:latin typeface="+mn-lt"/>
              </a:rPr>
              <a:t>=15</a:t>
            </a:r>
            <a:endParaRPr lang="en-US" sz="1800" i="1" dirty="0">
              <a:solidFill>
                <a:srgbClr val="000000"/>
              </a:solidFill>
              <a:latin typeface="+mn-lt"/>
            </a:endParaRPr>
          </a:p>
        </p:txBody>
      </p:sp>
      <p:sp>
        <p:nvSpPr>
          <p:cNvPr id="3" name="Slide Number Placeholder 2">
            <a:extLst>
              <a:ext uri="{FF2B5EF4-FFF2-40B4-BE49-F238E27FC236}">
                <a16:creationId xmlns:a16="http://schemas.microsoft.com/office/drawing/2014/main" id="{89FEC428-210B-114B-A33B-65ACAFF2B213}"/>
              </a:ext>
            </a:extLst>
          </p:cNvPr>
          <p:cNvSpPr>
            <a:spLocks noGrp="1"/>
          </p:cNvSpPr>
          <p:nvPr>
            <p:ph type="sldNum" sz="quarter" idx="4"/>
          </p:nvPr>
        </p:nvSpPr>
        <p:spPr/>
        <p:txBody>
          <a:bodyPr/>
          <a:lstStyle/>
          <a:p>
            <a:fld id="{FD96158B-4539-3C43-9DE5-94C547866200}" type="slidenum">
              <a:rPr lang="en-US"/>
              <a:t>11</a:t>
            </a:fld>
            <a:endParaRPr lang="en-US"/>
          </a:p>
        </p:txBody>
      </p:sp>
      <p:sp>
        <p:nvSpPr>
          <p:cNvPr id="4" name="Footer Placeholder 3">
            <a:extLst>
              <a:ext uri="{FF2B5EF4-FFF2-40B4-BE49-F238E27FC236}">
                <a16:creationId xmlns:a16="http://schemas.microsoft.com/office/drawing/2014/main" id="{0C3767B6-D1C7-1149-B868-7AE2B67EB1AF}"/>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2840949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276F-7269-6342-A510-B690AE27F7CF}"/>
              </a:ext>
            </a:extLst>
          </p:cNvPr>
          <p:cNvSpPr>
            <a:spLocks noGrp="1"/>
          </p:cNvSpPr>
          <p:nvPr>
            <p:ph type="title"/>
          </p:nvPr>
        </p:nvSpPr>
        <p:spPr/>
        <p:txBody>
          <a:bodyPr/>
          <a:lstStyle/>
          <a:p>
            <a:r>
              <a:rPr lang="en-US" dirty="0"/>
              <a:t>Distributed DBMS Issues</a:t>
            </a:r>
          </a:p>
        </p:txBody>
      </p:sp>
      <p:sp>
        <p:nvSpPr>
          <p:cNvPr id="3" name="Content Placeholder 2">
            <a:extLst>
              <a:ext uri="{FF2B5EF4-FFF2-40B4-BE49-F238E27FC236}">
                <a16:creationId xmlns:a16="http://schemas.microsoft.com/office/drawing/2014/main" id="{76FD94C2-6BAA-1048-8AB0-67E2B11B6BFA}"/>
              </a:ext>
            </a:extLst>
          </p:cNvPr>
          <p:cNvSpPr>
            <a:spLocks noGrp="1"/>
          </p:cNvSpPr>
          <p:nvPr>
            <p:ph idx="1"/>
          </p:nvPr>
        </p:nvSpPr>
        <p:spPr/>
        <p:txBody>
          <a:bodyPr/>
          <a:lstStyle/>
          <a:p>
            <a:r>
              <a:rPr lang="en-US" dirty="0">
                <a:solidFill>
                  <a:srgbClr val="0432FF"/>
                </a:solidFill>
              </a:rPr>
              <a:t>Replication</a:t>
            </a:r>
          </a:p>
          <a:p>
            <a:pPr lvl="1"/>
            <a:r>
              <a:rPr lang="en-US" dirty="0"/>
              <a:t>Mutual consistency</a:t>
            </a:r>
          </a:p>
          <a:p>
            <a:pPr lvl="1"/>
            <a:r>
              <a:rPr lang="en-US" dirty="0"/>
              <a:t>Freshness of copies</a:t>
            </a:r>
          </a:p>
          <a:p>
            <a:pPr lvl="1"/>
            <a:r>
              <a:rPr lang="en-US" dirty="0"/>
              <a:t>Eager vs lazy</a:t>
            </a:r>
          </a:p>
          <a:p>
            <a:pPr lvl="1"/>
            <a:r>
              <a:rPr lang="en-US" dirty="0"/>
              <a:t>Centralized vs distributed</a:t>
            </a:r>
          </a:p>
          <a:p>
            <a:r>
              <a:rPr lang="en-US" dirty="0">
                <a:solidFill>
                  <a:srgbClr val="0432FF"/>
                </a:solidFill>
              </a:rPr>
              <a:t>Parallel DBMS</a:t>
            </a:r>
          </a:p>
          <a:p>
            <a:pPr lvl="1"/>
            <a:r>
              <a:rPr lang="en-US" dirty="0"/>
              <a:t>Objectives: high scalability and performance</a:t>
            </a:r>
          </a:p>
          <a:p>
            <a:pPr lvl="1"/>
            <a:r>
              <a:rPr lang="en-US" dirty="0"/>
              <a:t>Not geo-distributed</a:t>
            </a:r>
          </a:p>
          <a:p>
            <a:pPr lvl="1"/>
            <a:r>
              <a:rPr lang="en-US" dirty="0"/>
              <a:t>Cluster computing</a:t>
            </a:r>
          </a:p>
        </p:txBody>
      </p:sp>
      <p:sp>
        <p:nvSpPr>
          <p:cNvPr id="4" name="Footer Placeholder 3">
            <a:extLst>
              <a:ext uri="{FF2B5EF4-FFF2-40B4-BE49-F238E27FC236}">
                <a16:creationId xmlns:a16="http://schemas.microsoft.com/office/drawing/2014/main" id="{21B21ABB-5A09-6A4E-8358-0E3BF6AAC48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102A4C7-66ED-7846-A8F6-DB53FE61DB2C}"/>
              </a:ext>
            </a:extLst>
          </p:cNvPr>
          <p:cNvSpPr>
            <a:spLocks noGrp="1"/>
          </p:cNvSpPr>
          <p:nvPr>
            <p:ph type="sldNum" sz="quarter" idx="4"/>
          </p:nvPr>
        </p:nvSpPr>
        <p:spPr/>
        <p:txBody>
          <a:bodyPr/>
          <a:lstStyle/>
          <a:p>
            <a:fld id="{FD96158B-4539-3C43-9DE5-94C547866200}" type="slidenum">
              <a:rPr lang="en-US"/>
              <a:t>33</a:t>
            </a:fld>
            <a:endParaRPr lang="en-US"/>
          </a:p>
        </p:txBody>
      </p:sp>
    </p:spTree>
    <p:extLst>
      <p:ext uri="{BB962C8B-B14F-4D97-AF65-F5344CB8AC3E}">
        <p14:creationId xmlns:p14="http://schemas.microsoft.com/office/powerpoint/2010/main" val="398236364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t>Transactional Consistency</a:t>
            </a:r>
          </a:p>
        </p:txBody>
      </p:sp>
      <p:sp>
        <p:nvSpPr>
          <p:cNvPr id="356355" name="Rectangle 3"/>
          <p:cNvSpPr>
            <a:spLocks noGrp="1" noChangeArrowheads="1"/>
          </p:cNvSpPr>
          <p:nvPr>
            <p:ph idx="1"/>
          </p:nvPr>
        </p:nvSpPr>
        <p:spPr/>
        <p:txBody>
          <a:bodyPr/>
          <a:lstStyle/>
          <a:p>
            <a:pPr>
              <a:spcBef>
                <a:spcPct val="15000"/>
              </a:spcBef>
              <a:spcAft>
                <a:spcPts val="600"/>
              </a:spcAft>
            </a:pPr>
            <a:r>
              <a:rPr lang="en-US" dirty="0"/>
              <a:t>How can we guarantee that the global execution history over replicated data is serializable? </a:t>
            </a:r>
          </a:p>
          <a:p>
            <a:pPr>
              <a:spcBef>
                <a:spcPct val="15000"/>
              </a:spcBef>
              <a:spcAft>
                <a:spcPts val="600"/>
              </a:spcAft>
            </a:pPr>
            <a:r>
              <a:rPr lang="en-US" dirty="0"/>
              <a:t>One-copy serializability (1SR)</a:t>
            </a:r>
          </a:p>
          <a:p>
            <a:pPr lvl="1">
              <a:spcBef>
                <a:spcPct val="15000"/>
              </a:spcBef>
              <a:spcAft>
                <a:spcPts val="600"/>
              </a:spcAft>
            </a:pPr>
            <a:r>
              <a:rPr lang="en-US" dirty="0"/>
              <a:t>The effect of transactions performed by clients on replicated objects should be the same as if they had been performed </a:t>
            </a:r>
            <a:r>
              <a:rPr lang="en-US" i="1" dirty="0"/>
              <a:t>one at-a-time</a:t>
            </a:r>
            <a:r>
              <a:rPr lang="en-US" dirty="0"/>
              <a:t> on a single set of objects.</a:t>
            </a:r>
          </a:p>
          <a:p>
            <a:pPr>
              <a:spcBef>
                <a:spcPct val="15000"/>
              </a:spcBef>
              <a:spcAft>
                <a:spcPts val="600"/>
              </a:spcAft>
            </a:pPr>
            <a:r>
              <a:rPr lang="en-US" dirty="0"/>
              <a:t>Weaker forms are possible</a:t>
            </a:r>
          </a:p>
          <a:p>
            <a:pPr lvl="1">
              <a:spcBef>
                <a:spcPct val="15000"/>
              </a:spcBef>
              <a:spcAft>
                <a:spcPts val="600"/>
              </a:spcAft>
            </a:pPr>
            <a:r>
              <a:rPr lang="en-US" dirty="0"/>
              <a:t>Snapshot isolation</a:t>
            </a:r>
          </a:p>
          <a:p>
            <a:pPr lvl="1">
              <a:spcBef>
                <a:spcPct val="15000"/>
              </a:spcBef>
              <a:spcAft>
                <a:spcPts val="600"/>
              </a:spcAft>
            </a:pPr>
            <a:r>
              <a:rPr lang="en-US" dirty="0"/>
              <a:t>RC-serializability</a:t>
            </a:r>
          </a:p>
        </p:txBody>
      </p:sp>
      <p:sp>
        <p:nvSpPr>
          <p:cNvPr id="3" name="Slide Number Placeholder 2">
            <a:extLst>
              <a:ext uri="{FF2B5EF4-FFF2-40B4-BE49-F238E27FC236}">
                <a16:creationId xmlns:a16="http://schemas.microsoft.com/office/drawing/2014/main" id="{29DFA4AB-6B47-D947-AEBA-7B50DCF4ACB3}"/>
              </a:ext>
            </a:extLst>
          </p:cNvPr>
          <p:cNvSpPr>
            <a:spLocks noGrp="1"/>
          </p:cNvSpPr>
          <p:nvPr>
            <p:ph type="sldNum" sz="quarter" idx="4"/>
          </p:nvPr>
        </p:nvSpPr>
        <p:spPr/>
        <p:txBody>
          <a:bodyPr/>
          <a:lstStyle/>
          <a:p>
            <a:fld id="{FD96158B-4539-3C43-9DE5-94C547866200}" type="slidenum">
              <a:rPr lang="en-US"/>
              <a:t>12</a:t>
            </a:fld>
            <a:endParaRPr lang="en-US"/>
          </a:p>
        </p:txBody>
      </p:sp>
      <p:sp>
        <p:nvSpPr>
          <p:cNvPr id="4" name="Footer Placeholder 3">
            <a:extLst>
              <a:ext uri="{FF2B5EF4-FFF2-40B4-BE49-F238E27FC236}">
                <a16:creationId xmlns:a16="http://schemas.microsoft.com/office/drawing/2014/main" id="{F610F9C0-E325-724B-990A-73D93980E265}"/>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298625936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Data Replication</a:t>
            </a:r>
          </a:p>
          <a:p>
            <a:pPr lvl="1"/>
            <a:r>
              <a:rPr lang="en-US" dirty="0">
                <a:solidFill>
                  <a:srgbClr val="1771A9">
                    <a:alpha val="25000"/>
                  </a:srgbClr>
                </a:solidFill>
              </a:rPr>
              <a:t>Consistency criteria</a:t>
            </a:r>
          </a:p>
          <a:p>
            <a:pPr lvl="1"/>
            <a:r>
              <a:rPr lang="en-US" dirty="0">
                <a:solidFill>
                  <a:srgbClr val="1771A9"/>
                </a:solidFill>
              </a:rPr>
              <a:t>Update Management Strategies</a:t>
            </a:r>
          </a:p>
          <a:p>
            <a:pPr lvl="1"/>
            <a:r>
              <a:rPr lang="en-US" dirty="0">
                <a:solidFill>
                  <a:srgbClr val="1771A9">
                    <a:alpha val="25000"/>
                  </a:srgbClr>
                </a:solidFill>
              </a:rPr>
              <a:t>Replication Protocols</a:t>
            </a:r>
          </a:p>
          <a:p>
            <a:pPr lvl="1"/>
            <a:r>
              <a:rPr lang="en-US" dirty="0">
                <a:solidFill>
                  <a:srgbClr val="1771A9">
                    <a:alpha val="25000"/>
                  </a:srgbClr>
                </a:solidFill>
              </a:rPr>
              <a:t>Replication and Failure Management</a:t>
            </a:r>
            <a:endParaRPr lang="en-US" dirty="0">
              <a:solidFill>
                <a:srgbClr val="1771A9">
                  <a:alpha val="25000"/>
                </a:srgbClr>
              </a:solidFill>
              <a:cs typeface="Arial" panose="020B0604020202020204" pitchFamily="34" charset="0"/>
            </a:endParaRPr>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13</a:t>
            </a:fld>
            <a:endParaRPr lang="en-US"/>
          </a:p>
        </p:txBody>
      </p:sp>
      <p:sp>
        <p:nvSpPr>
          <p:cNvPr id="4" name="Footer Placeholder 3">
            <a:extLst>
              <a:ext uri="{FF2B5EF4-FFF2-40B4-BE49-F238E27FC236}">
                <a16:creationId xmlns:a16="http://schemas.microsoft.com/office/drawing/2014/main" id="{6B348CD5-4268-EB4C-91AD-A93DAAE61ACF}"/>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267822520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Management Strategies</a:t>
            </a:r>
          </a:p>
        </p:txBody>
      </p:sp>
      <p:sp>
        <p:nvSpPr>
          <p:cNvPr id="4" name="Content Placeholder 3"/>
          <p:cNvSpPr>
            <a:spLocks noGrp="1"/>
          </p:cNvSpPr>
          <p:nvPr>
            <p:ph idx="1"/>
          </p:nvPr>
        </p:nvSpPr>
        <p:spPr>
          <a:xfrm>
            <a:off x="241101" y="1412776"/>
            <a:ext cx="8643938" cy="2438241"/>
          </a:xfrm>
        </p:spPr>
        <p:txBody>
          <a:bodyPr/>
          <a:lstStyle/>
          <a:p>
            <a:r>
              <a:rPr lang="en-US" dirty="0"/>
              <a:t>Depending on </a:t>
            </a:r>
            <a:r>
              <a:rPr lang="en-US" b="1" dirty="0"/>
              <a:t>when</a:t>
            </a:r>
            <a:r>
              <a:rPr lang="en-US" dirty="0"/>
              <a:t> the updates are propagated</a:t>
            </a:r>
          </a:p>
          <a:p>
            <a:pPr lvl="1"/>
            <a:r>
              <a:rPr lang="en-US" dirty="0"/>
              <a:t>Eager</a:t>
            </a:r>
          </a:p>
          <a:p>
            <a:pPr lvl="1"/>
            <a:r>
              <a:rPr lang="en-US" dirty="0"/>
              <a:t>Lazy</a:t>
            </a:r>
          </a:p>
          <a:p>
            <a:r>
              <a:rPr lang="en-US" dirty="0"/>
              <a:t>Depending on </a:t>
            </a:r>
            <a:r>
              <a:rPr lang="en-US" b="1" dirty="0"/>
              <a:t>where</a:t>
            </a:r>
            <a:r>
              <a:rPr lang="en-US" dirty="0"/>
              <a:t> the updates can take place</a:t>
            </a:r>
          </a:p>
          <a:p>
            <a:pPr lvl="1"/>
            <a:r>
              <a:rPr lang="en-US" dirty="0"/>
              <a:t>Centralized</a:t>
            </a:r>
          </a:p>
          <a:p>
            <a:pPr lvl="1"/>
            <a:r>
              <a:rPr lang="en-US" dirty="0"/>
              <a:t>Distributed</a:t>
            </a:r>
          </a:p>
        </p:txBody>
      </p:sp>
      <p:sp>
        <p:nvSpPr>
          <p:cNvPr id="6" name="Rectangle 6"/>
          <p:cNvSpPr>
            <a:spLocks noChangeArrowheads="1"/>
          </p:cNvSpPr>
          <p:nvPr/>
        </p:nvSpPr>
        <p:spPr bwMode="auto">
          <a:xfrm>
            <a:off x="3112616" y="3910582"/>
            <a:ext cx="3403600" cy="2184401"/>
          </a:xfrm>
          <a:prstGeom prst="rect">
            <a:avLst/>
          </a:prstGeom>
          <a:solidFill>
            <a:schemeClr val="accent3">
              <a:lumMod val="75000"/>
            </a:schemeClr>
          </a:solidFill>
          <a:ln w="25400">
            <a:solidFill>
              <a:schemeClr val="tx2"/>
            </a:solidFill>
            <a:miter lim="800000"/>
            <a:headEnd/>
            <a:tailEnd/>
          </a:ln>
          <a:effectLst/>
        </p:spPr>
        <p:txBody>
          <a:bodyPr wrap="none" anchor="ctr">
            <a:prstTxWarp prst="textNoShape">
              <a:avLst/>
            </a:prstTxWarp>
          </a:bodyPr>
          <a:lstStyle/>
          <a:p>
            <a:endParaRPr lang="en-US" sz="1687" dirty="0">
              <a:latin typeface="Arial" panose="020B0604020202020204" pitchFamily="34" charset="0"/>
            </a:endParaRPr>
          </a:p>
        </p:txBody>
      </p:sp>
      <p:sp>
        <p:nvSpPr>
          <p:cNvPr id="7" name="Line 7"/>
          <p:cNvSpPr>
            <a:spLocks noChangeShapeType="1"/>
          </p:cNvSpPr>
          <p:nvPr/>
        </p:nvSpPr>
        <p:spPr bwMode="auto">
          <a:xfrm>
            <a:off x="4839816" y="3910582"/>
            <a:ext cx="0" cy="2184401"/>
          </a:xfrm>
          <a:prstGeom prst="line">
            <a:avLst/>
          </a:prstGeom>
          <a:noFill/>
          <a:ln w="25400">
            <a:solidFill>
              <a:schemeClr val="tx2"/>
            </a:solidFill>
            <a:round/>
            <a:headEnd type="none" w="sm" len="sm"/>
            <a:tailEnd type="none" w="sm" len="sm"/>
          </a:ln>
          <a:effectLst/>
        </p:spPr>
        <p:txBody>
          <a:bodyPr wrap="none" anchor="ctr">
            <a:prstTxWarp prst="textNoShape">
              <a:avLst/>
            </a:prstTxWarp>
          </a:bodyPr>
          <a:lstStyle/>
          <a:p>
            <a:endParaRPr lang="en-US" sz="1687" dirty="0">
              <a:latin typeface="Arial" panose="020B0604020202020204" pitchFamily="34" charset="0"/>
            </a:endParaRPr>
          </a:p>
        </p:txBody>
      </p:sp>
      <p:sp>
        <p:nvSpPr>
          <p:cNvPr id="8" name="Line 8"/>
          <p:cNvSpPr>
            <a:spLocks noChangeShapeType="1"/>
          </p:cNvSpPr>
          <p:nvPr/>
        </p:nvSpPr>
        <p:spPr bwMode="auto">
          <a:xfrm flipV="1">
            <a:off x="3112616" y="4977382"/>
            <a:ext cx="3403600" cy="8598"/>
          </a:xfrm>
          <a:prstGeom prst="line">
            <a:avLst/>
          </a:prstGeom>
          <a:noFill/>
          <a:ln w="25400">
            <a:solidFill>
              <a:schemeClr val="tx2"/>
            </a:solidFill>
            <a:round/>
            <a:headEnd type="none" w="sm" len="sm"/>
            <a:tailEnd type="none" w="sm" len="sm"/>
          </a:ln>
          <a:effectLst/>
        </p:spPr>
        <p:txBody>
          <a:bodyPr wrap="none" anchor="ctr">
            <a:prstTxWarp prst="textNoShape">
              <a:avLst/>
            </a:prstTxWarp>
          </a:bodyPr>
          <a:lstStyle/>
          <a:p>
            <a:endParaRPr lang="en-US" sz="1687" dirty="0">
              <a:latin typeface="Arial" panose="020B0604020202020204" pitchFamily="34" charset="0"/>
            </a:endParaRPr>
          </a:p>
        </p:txBody>
      </p:sp>
      <p:sp>
        <p:nvSpPr>
          <p:cNvPr id="9" name="Rectangle 9"/>
          <p:cNvSpPr>
            <a:spLocks noChangeArrowheads="1"/>
          </p:cNvSpPr>
          <p:nvPr/>
        </p:nvSpPr>
        <p:spPr bwMode="auto">
          <a:xfrm>
            <a:off x="2177011" y="4186808"/>
            <a:ext cx="787073" cy="352596"/>
          </a:xfrm>
          <a:prstGeom prst="rect">
            <a:avLst/>
          </a:prstGeom>
          <a:noFill/>
          <a:ln w="9525">
            <a:noFill/>
            <a:miter lim="800000"/>
            <a:headEnd/>
            <a:tailEnd/>
          </a:ln>
          <a:effectLst/>
        </p:spPr>
        <p:txBody>
          <a:bodyPr wrap="none" lIns="92074" tIns="46037" rIns="92074" bIns="46037">
            <a:prstTxWarp prst="textNoShape">
              <a:avLst/>
            </a:prstTxWarp>
            <a:spAutoFit/>
          </a:bodyPr>
          <a:lstStyle/>
          <a:p>
            <a:pPr defTabSz="761961"/>
            <a:r>
              <a:rPr lang="en-US" sz="1687" b="1" dirty="0">
                <a:solidFill>
                  <a:schemeClr val="tx2"/>
                </a:solidFill>
                <a:latin typeface="+mn-lt"/>
              </a:rPr>
              <a:t>Eager</a:t>
            </a:r>
          </a:p>
        </p:txBody>
      </p:sp>
      <p:sp>
        <p:nvSpPr>
          <p:cNvPr id="10" name="Rectangle 10"/>
          <p:cNvSpPr>
            <a:spLocks noChangeArrowheads="1"/>
          </p:cNvSpPr>
          <p:nvPr/>
        </p:nvSpPr>
        <p:spPr bwMode="auto">
          <a:xfrm>
            <a:off x="2115237" y="5349509"/>
            <a:ext cx="665245" cy="352596"/>
          </a:xfrm>
          <a:prstGeom prst="rect">
            <a:avLst/>
          </a:prstGeom>
          <a:noFill/>
          <a:ln w="9525">
            <a:noFill/>
            <a:miter lim="800000"/>
            <a:headEnd/>
            <a:tailEnd/>
          </a:ln>
          <a:effectLst/>
        </p:spPr>
        <p:txBody>
          <a:bodyPr wrap="none" lIns="92074" tIns="46037" rIns="92074" bIns="46037">
            <a:prstTxWarp prst="textNoShape">
              <a:avLst/>
            </a:prstTxWarp>
            <a:spAutoFit/>
          </a:bodyPr>
          <a:lstStyle/>
          <a:p>
            <a:pPr defTabSz="761961"/>
            <a:r>
              <a:rPr lang="en-US" sz="1687" b="1" dirty="0">
                <a:solidFill>
                  <a:schemeClr val="tx2"/>
                </a:solidFill>
                <a:latin typeface="+mn-lt"/>
              </a:rPr>
              <a:t>Lazy</a:t>
            </a:r>
          </a:p>
        </p:txBody>
      </p:sp>
      <p:sp>
        <p:nvSpPr>
          <p:cNvPr id="11" name="Rectangle 11"/>
          <p:cNvSpPr>
            <a:spLocks noChangeArrowheads="1"/>
          </p:cNvSpPr>
          <p:nvPr/>
        </p:nvSpPr>
        <p:spPr bwMode="auto">
          <a:xfrm>
            <a:off x="3186091" y="3501008"/>
            <a:ext cx="1335300" cy="352596"/>
          </a:xfrm>
          <a:prstGeom prst="rect">
            <a:avLst/>
          </a:prstGeom>
          <a:noFill/>
          <a:ln w="9525">
            <a:noFill/>
            <a:miter lim="800000"/>
            <a:headEnd/>
            <a:tailEnd/>
          </a:ln>
          <a:effectLst/>
        </p:spPr>
        <p:txBody>
          <a:bodyPr wrap="none" lIns="92074" tIns="46037" rIns="92074" bIns="46037">
            <a:prstTxWarp prst="textNoShape">
              <a:avLst/>
            </a:prstTxWarp>
            <a:spAutoFit/>
          </a:bodyPr>
          <a:lstStyle/>
          <a:p>
            <a:pPr defTabSz="761961"/>
            <a:r>
              <a:rPr lang="en-US" sz="1687" b="1" dirty="0">
                <a:solidFill>
                  <a:schemeClr val="tx2"/>
                </a:solidFill>
                <a:latin typeface="+mn-lt"/>
              </a:rPr>
              <a:t>Centralized</a:t>
            </a:r>
          </a:p>
        </p:txBody>
      </p:sp>
      <p:sp>
        <p:nvSpPr>
          <p:cNvPr id="12" name="Rectangle 12"/>
          <p:cNvSpPr>
            <a:spLocks noChangeArrowheads="1"/>
          </p:cNvSpPr>
          <p:nvPr/>
        </p:nvSpPr>
        <p:spPr bwMode="auto">
          <a:xfrm>
            <a:off x="5141497" y="3501008"/>
            <a:ext cx="1336902" cy="352596"/>
          </a:xfrm>
          <a:prstGeom prst="rect">
            <a:avLst/>
          </a:prstGeom>
          <a:noFill/>
          <a:ln w="9525">
            <a:noFill/>
            <a:miter lim="800000"/>
            <a:headEnd/>
            <a:tailEnd/>
          </a:ln>
          <a:effectLst/>
        </p:spPr>
        <p:txBody>
          <a:bodyPr wrap="none" lIns="92074" tIns="46037" rIns="92074" bIns="46037">
            <a:prstTxWarp prst="textNoShape">
              <a:avLst/>
            </a:prstTxWarp>
            <a:spAutoFit/>
          </a:bodyPr>
          <a:lstStyle/>
          <a:p>
            <a:pPr defTabSz="761961"/>
            <a:r>
              <a:rPr lang="en-US" sz="1687" b="1" dirty="0">
                <a:solidFill>
                  <a:schemeClr val="tx2"/>
                </a:solidFill>
                <a:latin typeface="+mn-lt"/>
              </a:rPr>
              <a:t>Distributed</a:t>
            </a:r>
          </a:p>
        </p:txBody>
      </p:sp>
      <p:sp>
        <p:nvSpPr>
          <p:cNvPr id="5" name="Slide Number Placeholder 4">
            <a:extLst>
              <a:ext uri="{FF2B5EF4-FFF2-40B4-BE49-F238E27FC236}">
                <a16:creationId xmlns:a16="http://schemas.microsoft.com/office/drawing/2014/main" id="{8BDD6FCA-4211-694F-B0CB-B9FF372B2DC9}"/>
              </a:ext>
            </a:extLst>
          </p:cNvPr>
          <p:cNvSpPr>
            <a:spLocks noGrp="1"/>
          </p:cNvSpPr>
          <p:nvPr>
            <p:ph type="sldNum" sz="quarter" idx="4"/>
          </p:nvPr>
        </p:nvSpPr>
        <p:spPr/>
        <p:txBody>
          <a:bodyPr/>
          <a:lstStyle/>
          <a:p>
            <a:fld id="{FD96158B-4539-3C43-9DE5-94C547866200}" type="slidenum">
              <a:rPr lang="en-US"/>
              <a:t>14</a:t>
            </a:fld>
            <a:endParaRPr lang="en-US"/>
          </a:p>
        </p:txBody>
      </p:sp>
      <p:sp>
        <p:nvSpPr>
          <p:cNvPr id="13" name="Footer Placeholder 12">
            <a:extLst>
              <a:ext uri="{FF2B5EF4-FFF2-40B4-BE49-F238E27FC236}">
                <a16:creationId xmlns:a16="http://schemas.microsoft.com/office/drawing/2014/main" id="{655F3B82-F06D-384D-96D9-A1F117239CF7}"/>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416387212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Eager Replication</a:t>
            </a:r>
          </a:p>
        </p:txBody>
      </p:sp>
      <p:sp>
        <p:nvSpPr>
          <p:cNvPr id="3" name="Content Placeholder 2"/>
          <p:cNvSpPr>
            <a:spLocks noGrp="1"/>
          </p:cNvSpPr>
          <p:nvPr>
            <p:ph idx="1"/>
          </p:nvPr>
        </p:nvSpPr>
        <p:spPr>
          <a:xfrm>
            <a:off x="457200" y="1600200"/>
            <a:ext cx="8229600" cy="1819153"/>
          </a:xfrm>
        </p:spPr>
        <p:txBody>
          <a:bodyPr/>
          <a:lstStyle/>
          <a:p>
            <a:r>
              <a:rPr lang="en-US" sz="1800" dirty="0"/>
              <a:t>Changes are propagated within the scope of the transaction making the changes. The ACID properties apply to all copy updates.</a:t>
            </a:r>
          </a:p>
          <a:p>
            <a:pPr lvl="1"/>
            <a:r>
              <a:rPr lang="en-US" sz="1600" dirty="0"/>
              <a:t>Synchronous</a:t>
            </a:r>
          </a:p>
          <a:p>
            <a:pPr lvl="1"/>
            <a:r>
              <a:rPr lang="en-US" sz="1600" dirty="0"/>
              <a:t>Deferred</a:t>
            </a:r>
          </a:p>
          <a:p>
            <a:r>
              <a:rPr lang="en-US" sz="1800" dirty="0"/>
              <a:t>ROWA protocol: Read-one/Write-all</a:t>
            </a:r>
          </a:p>
          <a:p>
            <a:pPr marL="0" indent="0">
              <a:buNone/>
            </a:pPr>
            <a:endParaRPr lang="en-US" sz="1800" dirty="0"/>
          </a:p>
        </p:txBody>
      </p:sp>
      <p:sp>
        <p:nvSpPr>
          <p:cNvPr id="33" name="Slide Number Placeholder 32">
            <a:extLst>
              <a:ext uri="{FF2B5EF4-FFF2-40B4-BE49-F238E27FC236}">
                <a16:creationId xmlns:a16="http://schemas.microsoft.com/office/drawing/2014/main" id="{0D9B05D6-56AA-634C-A0EE-AD0FDE905B57}"/>
              </a:ext>
            </a:extLst>
          </p:cNvPr>
          <p:cNvSpPr>
            <a:spLocks noGrp="1"/>
          </p:cNvSpPr>
          <p:nvPr>
            <p:ph type="sldNum" sz="quarter" idx="4"/>
          </p:nvPr>
        </p:nvSpPr>
        <p:spPr/>
        <p:txBody>
          <a:bodyPr/>
          <a:lstStyle/>
          <a:p>
            <a:fld id="{FD96158B-4539-3C43-9DE5-94C547866200}" type="slidenum">
              <a:rPr lang="en-US"/>
              <a:t>15</a:t>
            </a:fld>
            <a:endParaRPr lang="en-US"/>
          </a:p>
        </p:txBody>
      </p:sp>
      <p:grpSp>
        <p:nvGrpSpPr>
          <p:cNvPr id="5" name="Group 4"/>
          <p:cNvGrpSpPr>
            <a:grpSpLocks/>
          </p:cNvGrpSpPr>
          <p:nvPr/>
        </p:nvGrpSpPr>
        <p:grpSpPr bwMode="auto">
          <a:xfrm>
            <a:off x="1371600" y="5342507"/>
            <a:ext cx="1358900" cy="749300"/>
            <a:chOff x="868" y="3028"/>
            <a:chExt cx="856" cy="472"/>
          </a:xfrm>
        </p:grpSpPr>
        <p:sp>
          <p:nvSpPr>
            <p:cNvPr id="6" name="Rectangle 5"/>
            <p:cNvSpPr>
              <a:spLocks noChangeArrowheads="1"/>
            </p:cNvSpPr>
            <p:nvPr/>
          </p:nvSpPr>
          <p:spPr bwMode="auto">
            <a:xfrm>
              <a:off x="868"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7" name="Rectangle 6"/>
            <p:cNvSpPr>
              <a:spLocks noChangeArrowheads="1"/>
            </p:cNvSpPr>
            <p:nvPr/>
          </p:nvSpPr>
          <p:spPr bwMode="auto">
            <a:xfrm>
              <a:off x="1048"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1</a:t>
              </a:r>
            </a:p>
          </p:txBody>
        </p:sp>
      </p:grpSp>
      <p:grpSp>
        <p:nvGrpSpPr>
          <p:cNvPr id="8" name="Group 7"/>
          <p:cNvGrpSpPr>
            <a:grpSpLocks/>
          </p:cNvGrpSpPr>
          <p:nvPr/>
        </p:nvGrpSpPr>
        <p:grpSpPr bwMode="auto">
          <a:xfrm>
            <a:off x="3276600" y="5342507"/>
            <a:ext cx="1358900" cy="749300"/>
            <a:chOff x="2068" y="3028"/>
            <a:chExt cx="856" cy="472"/>
          </a:xfrm>
        </p:grpSpPr>
        <p:sp>
          <p:nvSpPr>
            <p:cNvPr id="9" name="Rectangle 8"/>
            <p:cNvSpPr>
              <a:spLocks noChangeArrowheads="1"/>
            </p:cNvSpPr>
            <p:nvPr/>
          </p:nvSpPr>
          <p:spPr bwMode="auto">
            <a:xfrm>
              <a:off x="2068"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10" name="Rectangle 9"/>
            <p:cNvSpPr>
              <a:spLocks noChangeArrowheads="1"/>
            </p:cNvSpPr>
            <p:nvPr/>
          </p:nvSpPr>
          <p:spPr bwMode="auto">
            <a:xfrm>
              <a:off x="2248"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2</a:t>
              </a:r>
            </a:p>
          </p:txBody>
        </p:sp>
      </p:grpSp>
      <p:grpSp>
        <p:nvGrpSpPr>
          <p:cNvPr id="11" name="Group 10"/>
          <p:cNvGrpSpPr>
            <a:grpSpLocks/>
          </p:cNvGrpSpPr>
          <p:nvPr/>
        </p:nvGrpSpPr>
        <p:grpSpPr bwMode="auto">
          <a:xfrm>
            <a:off x="5105400" y="5342507"/>
            <a:ext cx="1358900" cy="749300"/>
            <a:chOff x="3220" y="3028"/>
            <a:chExt cx="856" cy="472"/>
          </a:xfrm>
        </p:grpSpPr>
        <p:sp>
          <p:nvSpPr>
            <p:cNvPr id="12" name="Rectangle 11"/>
            <p:cNvSpPr>
              <a:spLocks noChangeArrowheads="1"/>
            </p:cNvSpPr>
            <p:nvPr/>
          </p:nvSpPr>
          <p:spPr bwMode="auto">
            <a:xfrm>
              <a:off x="3220"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13" name="Rectangle 12"/>
            <p:cNvSpPr>
              <a:spLocks noChangeArrowheads="1"/>
            </p:cNvSpPr>
            <p:nvPr/>
          </p:nvSpPr>
          <p:spPr bwMode="auto">
            <a:xfrm>
              <a:off x="3400"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3</a:t>
              </a:r>
            </a:p>
          </p:txBody>
        </p:sp>
      </p:grpSp>
      <p:grpSp>
        <p:nvGrpSpPr>
          <p:cNvPr id="14" name="Group 13"/>
          <p:cNvGrpSpPr>
            <a:grpSpLocks/>
          </p:cNvGrpSpPr>
          <p:nvPr/>
        </p:nvGrpSpPr>
        <p:grpSpPr bwMode="auto">
          <a:xfrm>
            <a:off x="7086600" y="5342507"/>
            <a:ext cx="1358900" cy="749300"/>
            <a:chOff x="4468" y="3028"/>
            <a:chExt cx="856" cy="472"/>
          </a:xfrm>
        </p:grpSpPr>
        <p:sp>
          <p:nvSpPr>
            <p:cNvPr id="15" name="Rectangle 14"/>
            <p:cNvSpPr>
              <a:spLocks noChangeArrowheads="1"/>
            </p:cNvSpPr>
            <p:nvPr/>
          </p:nvSpPr>
          <p:spPr bwMode="auto">
            <a:xfrm>
              <a:off x="4468"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16" name="Rectangle 15"/>
            <p:cNvSpPr>
              <a:spLocks noChangeArrowheads="1"/>
            </p:cNvSpPr>
            <p:nvPr/>
          </p:nvSpPr>
          <p:spPr bwMode="auto">
            <a:xfrm>
              <a:off x="4648"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4</a:t>
              </a:r>
            </a:p>
          </p:txBody>
        </p:sp>
      </p:grpSp>
      <p:sp>
        <p:nvSpPr>
          <p:cNvPr id="17" name="Rectangle 16"/>
          <p:cNvSpPr>
            <a:spLocks noChangeArrowheads="1"/>
          </p:cNvSpPr>
          <p:nvPr/>
        </p:nvSpPr>
        <p:spPr bwMode="auto">
          <a:xfrm>
            <a:off x="1399249" y="3501008"/>
            <a:ext cx="1516567" cy="400750"/>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2000" dirty="0">
                <a:solidFill>
                  <a:schemeClr val="tx2"/>
                </a:solidFill>
                <a:latin typeface="Arial" panose="020B0604020202020204" pitchFamily="34" charset="0"/>
              </a:rPr>
              <a:t>Transaction</a:t>
            </a:r>
          </a:p>
        </p:txBody>
      </p:sp>
      <p:sp>
        <p:nvSpPr>
          <p:cNvPr id="18" name="Line 17"/>
          <p:cNvSpPr>
            <a:spLocks noChangeShapeType="1"/>
          </p:cNvSpPr>
          <p:nvPr/>
        </p:nvSpPr>
        <p:spPr bwMode="auto">
          <a:xfrm>
            <a:off x="1670050" y="4193157"/>
            <a:ext cx="0" cy="11430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9" name="Line 18"/>
          <p:cNvSpPr>
            <a:spLocks noChangeShapeType="1"/>
          </p:cNvSpPr>
          <p:nvPr/>
        </p:nvSpPr>
        <p:spPr bwMode="auto">
          <a:xfrm>
            <a:off x="1670050" y="4726557"/>
            <a:ext cx="571500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0" name="Line 19"/>
          <p:cNvSpPr>
            <a:spLocks noChangeShapeType="1"/>
          </p:cNvSpPr>
          <p:nvPr/>
        </p:nvSpPr>
        <p:spPr bwMode="auto">
          <a:xfrm>
            <a:off x="3575050" y="4726557"/>
            <a:ext cx="0" cy="6096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1" name="Line 20"/>
          <p:cNvSpPr>
            <a:spLocks noChangeShapeType="1"/>
          </p:cNvSpPr>
          <p:nvPr/>
        </p:nvSpPr>
        <p:spPr bwMode="auto">
          <a:xfrm>
            <a:off x="5403850" y="4726557"/>
            <a:ext cx="0" cy="6096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2" name="Line 21"/>
          <p:cNvSpPr>
            <a:spLocks noChangeShapeType="1"/>
          </p:cNvSpPr>
          <p:nvPr/>
        </p:nvSpPr>
        <p:spPr bwMode="auto">
          <a:xfrm>
            <a:off x="7365600" y="4726557"/>
            <a:ext cx="0" cy="6084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3" name="Line 22"/>
          <p:cNvSpPr>
            <a:spLocks noChangeShapeType="1"/>
          </p:cNvSpPr>
          <p:nvPr/>
        </p:nvSpPr>
        <p:spPr bwMode="auto">
          <a:xfrm>
            <a:off x="2432050" y="4193157"/>
            <a:ext cx="0" cy="11430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4" name="Line 23"/>
          <p:cNvSpPr>
            <a:spLocks noChangeShapeType="1"/>
          </p:cNvSpPr>
          <p:nvPr/>
        </p:nvSpPr>
        <p:spPr bwMode="auto">
          <a:xfrm>
            <a:off x="2432051" y="4574157"/>
            <a:ext cx="5791200"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5" name="Line 24"/>
          <p:cNvSpPr>
            <a:spLocks noChangeShapeType="1"/>
          </p:cNvSpPr>
          <p:nvPr/>
        </p:nvSpPr>
        <p:spPr bwMode="auto">
          <a:xfrm>
            <a:off x="4337050" y="4574157"/>
            <a:ext cx="0" cy="7620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6" name="Line 25"/>
          <p:cNvSpPr>
            <a:spLocks noChangeShapeType="1"/>
          </p:cNvSpPr>
          <p:nvPr/>
        </p:nvSpPr>
        <p:spPr bwMode="auto">
          <a:xfrm>
            <a:off x="6165850" y="4574157"/>
            <a:ext cx="0" cy="7620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7" name="Line 26"/>
          <p:cNvSpPr>
            <a:spLocks noChangeShapeType="1"/>
          </p:cNvSpPr>
          <p:nvPr/>
        </p:nvSpPr>
        <p:spPr bwMode="auto">
          <a:xfrm>
            <a:off x="8200800" y="4580507"/>
            <a:ext cx="0" cy="7620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8" name="Rectangle 27"/>
          <p:cNvSpPr>
            <a:spLocks noChangeArrowheads="1"/>
          </p:cNvSpPr>
          <p:nvPr/>
        </p:nvSpPr>
        <p:spPr bwMode="auto">
          <a:xfrm>
            <a:off x="1139258" y="3842320"/>
            <a:ext cx="1080422"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updates</a:t>
            </a:r>
          </a:p>
        </p:txBody>
      </p:sp>
      <p:sp>
        <p:nvSpPr>
          <p:cNvPr id="29" name="Rectangle 28"/>
          <p:cNvSpPr>
            <a:spLocks noChangeArrowheads="1"/>
          </p:cNvSpPr>
          <p:nvPr/>
        </p:nvSpPr>
        <p:spPr bwMode="auto">
          <a:xfrm>
            <a:off x="2119439" y="3842320"/>
            <a:ext cx="1037141"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commit</a:t>
            </a:r>
          </a:p>
        </p:txBody>
      </p:sp>
      <p:sp>
        <p:nvSpPr>
          <p:cNvPr id="30" name="Text Box 30"/>
          <p:cNvSpPr txBox="1">
            <a:spLocks noChangeArrowheads="1"/>
          </p:cNvSpPr>
          <p:nvPr/>
        </p:nvSpPr>
        <p:spPr bwMode="auto">
          <a:xfrm>
            <a:off x="1143000" y="4644007"/>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1" name="Text Box 31"/>
          <p:cNvSpPr txBox="1">
            <a:spLocks noChangeArrowheads="1"/>
          </p:cNvSpPr>
          <p:nvPr/>
        </p:nvSpPr>
        <p:spPr bwMode="auto">
          <a:xfrm>
            <a:off x="3657600" y="4796408"/>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2" name="Text Box 32"/>
          <p:cNvSpPr txBox="1">
            <a:spLocks noChangeArrowheads="1"/>
          </p:cNvSpPr>
          <p:nvPr/>
        </p:nvSpPr>
        <p:spPr bwMode="auto">
          <a:xfrm>
            <a:off x="2438400" y="4186807"/>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4" name="Footer Placeholder 33">
            <a:extLst>
              <a:ext uri="{FF2B5EF4-FFF2-40B4-BE49-F238E27FC236}">
                <a16:creationId xmlns:a16="http://schemas.microsoft.com/office/drawing/2014/main" id="{85D15064-F119-0047-93A3-910B36FF9CA1}"/>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351199226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Eager Replication - </a:t>
            </a:r>
            <a:r>
              <a:rPr lang="en-US" sz="3600" b="1" dirty="0">
                <a:effectLst/>
                <a:latin typeface="BwqvrxVglbtmTimes"/>
              </a:rPr>
              <a:t>advantages</a:t>
            </a:r>
            <a:endParaRPr lang="en-US" dirty="0"/>
          </a:p>
        </p:txBody>
      </p:sp>
      <p:sp>
        <p:nvSpPr>
          <p:cNvPr id="3" name="Content Placeholder 2"/>
          <p:cNvSpPr>
            <a:spLocks noGrp="1"/>
          </p:cNvSpPr>
          <p:nvPr>
            <p:ph idx="1"/>
          </p:nvPr>
        </p:nvSpPr>
        <p:spPr>
          <a:xfrm>
            <a:off x="457200" y="1314991"/>
            <a:ext cx="8229600" cy="2116167"/>
          </a:xfrm>
        </p:spPr>
        <p:txBody>
          <a:bodyPr/>
          <a:lstStyle/>
          <a:p>
            <a:r>
              <a:rPr lang="en-US" sz="1800" dirty="0"/>
              <a:t>Mutual consistency is enforced using 1SR; therefore, there are no transactional inconsistencies. </a:t>
            </a:r>
          </a:p>
          <a:p>
            <a:r>
              <a:rPr lang="en-US" sz="1800" dirty="0"/>
              <a:t>Transaction can read a local copy of the data item (if a local copy is available) and be certain that an up-to-date value is read. Thus, there is no need to do a remote read.</a:t>
            </a:r>
          </a:p>
          <a:p>
            <a:r>
              <a:rPr lang="en-US" sz="1800" dirty="0"/>
              <a:t>Changes to replicas are done atomically; thus, recovery from failures can be governed by the protocols we have already studied in the previous chapter. </a:t>
            </a:r>
          </a:p>
          <a:p>
            <a:endParaRPr lang="en-US" sz="1800" dirty="0"/>
          </a:p>
          <a:p>
            <a:pPr marL="0" indent="0">
              <a:buNone/>
            </a:pPr>
            <a:endParaRPr lang="en-US" sz="1800" dirty="0"/>
          </a:p>
        </p:txBody>
      </p:sp>
      <p:sp>
        <p:nvSpPr>
          <p:cNvPr id="33" name="Slide Number Placeholder 32">
            <a:extLst>
              <a:ext uri="{FF2B5EF4-FFF2-40B4-BE49-F238E27FC236}">
                <a16:creationId xmlns:a16="http://schemas.microsoft.com/office/drawing/2014/main" id="{0D9B05D6-56AA-634C-A0EE-AD0FDE905B57}"/>
              </a:ext>
            </a:extLst>
          </p:cNvPr>
          <p:cNvSpPr>
            <a:spLocks noGrp="1"/>
          </p:cNvSpPr>
          <p:nvPr>
            <p:ph type="sldNum" sz="quarter" idx="4"/>
          </p:nvPr>
        </p:nvSpPr>
        <p:spPr/>
        <p:txBody>
          <a:bodyPr/>
          <a:lstStyle/>
          <a:p>
            <a:fld id="{FD96158B-4539-3C43-9DE5-94C547866200}" type="slidenum">
              <a:rPr lang="en-US"/>
              <a:t>16</a:t>
            </a:fld>
            <a:endParaRPr lang="en-US"/>
          </a:p>
        </p:txBody>
      </p:sp>
      <p:grpSp>
        <p:nvGrpSpPr>
          <p:cNvPr id="5" name="Group 4"/>
          <p:cNvGrpSpPr>
            <a:grpSpLocks/>
          </p:cNvGrpSpPr>
          <p:nvPr/>
        </p:nvGrpSpPr>
        <p:grpSpPr bwMode="auto">
          <a:xfrm>
            <a:off x="1371600" y="5342507"/>
            <a:ext cx="1358900" cy="749300"/>
            <a:chOff x="868" y="3028"/>
            <a:chExt cx="856" cy="472"/>
          </a:xfrm>
        </p:grpSpPr>
        <p:sp>
          <p:nvSpPr>
            <p:cNvPr id="6" name="Rectangle 5"/>
            <p:cNvSpPr>
              <a:spLocks noChangeArrowheads="1"/>
            </p:cNvSpPr>
            <p:nvPr/>
          </p:nvSpPr>
          <p:spPr bwMode="auto">
            <a:xfrm>
              <a:off x="868"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7" name="Rectangle 6"/>
            <p:cNvSpPr>
              <a:spLocks noChangeArrowheads="1"/>
            </p:cNvSpPr>
            <p:nvPr/>
          </p:nvSpPr>
          <p:spPr bwMode="auto">
            <a:xfrm>
              <a:off x="1048"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1</a:t>
              </a:r>
            </a:p>
          </p:txBody>
        </p:sp>
      </p:grpSp>
      <p:grpSp>
        <p:nvGrpSpPr>
          <p:cNvPr id="8" name="Group 7"/>
          <p:cNvGrpSpPr>
            <a:grpSpLocks/>
          </p:cNvGrpSpPr>
          <p:nvPr/>
        </p:nvGrpSpPr>
        <p:grpSpPr bwMode="auto">
          <a:xfrm>
            <a:off x="3276600" y="5342507"/>
            <a:ext cx="1358900" cy="749300"/>
            <a:chOff x="2068" y="3028"/>
            <a:chExt cx="856" cy="472"/>
          </a:xfrm>
        </p:grpSpPr>
        <p:sp>
          <p:nvSpPr>
            <p:cNvPr id="9" name="Rectangle 8"/>
            <p:cNvSpPr>
              <a:spLocks noChangeArrowheads="1"/>
            </p:cNvSpPr>
            <p:nvPr/>
          </p:nvSpPr>
          <p:spPr bwMode="auto">
            <a:xfrm>
              <a:off x="2068"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10" name="Rectangle 9"/>
            <p:cNvSpPr>
              <a:spLocks noChangeArrowheads="1"/>
            </p:cNvSpPr>
            <p:nvPr/>
          </p:nvSpPr>
          <p:spPr bwMode="auto">
            <a:xfrm>
              <a:off x="2248"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2</a:t>
              </a:r>
            </a:p>
          </p:txBody>
        </p:sp>
      </p:grpSp>
      <p:grpSp>
        <p:nvGrpSpPr>
          <p:cNvPr id="11" name="Group 10"/>
          <p:cNvGrpSpPr>
            <a:grpSpLocks/>
          </p:cNvGrpSpPr>
          <p:nvPr/>
        </p:nvGrpSpPr>
        <p:grpSpPr bwMode="auto">
          <a:xfrm>
            <a:off x="5105400" y="5342507"/>
            <a:ext cx="1358900" cy="749300"/>
            <a:chOff x="3220" y="3028"/>
            <a:chExt cx="856" cy="472"/>
          </a:xfrm>
        </p:grpSpPr>
        <p:sp>
          <p:nvSpPr>
            <p:cNvPr id="12" name="Rectangle 11"/>
            <p:cNvSpPr>
              <a:spLocks noChangeArrowheads="1"/>
            </p:cNvSpPr>
            <p:nvPr/>
          </p:nvSpPr>
          <p:spPr bwMode="auto">
            <a:xfrm>
              <a:off x="3220"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13" name="Rectangle 12"/>
            <p:cNvSpPr>
              <a:spLocks noChangeArrowheads="1"/>
            </p:cNvSpPr>
            <p:nvPr/>
          </p:nvSpPr>
          <p:spPr bwMode="auto">
            <a:xfrm>
              <a:off x="3400"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3</a:t>
              </a:r>
            </a:p>
          </p:txBody>
        </p:sp>
      </p:grpSp>
      <p:grpSp>
        <p:nvGrpSpPr>
          <p:cNvPr id="14" name="Group 13"/>
          <p:cNvGrpSpPr>
            <a:grpSpLocks/>
          </p:cNvGrpSpPr>
          <p:nvPr/>
        </p:nvGrpSpPr>
        <p:grpSpPr bwMode="auto">
          <a:xfrm>
            <a:off x="7086600" y="5342507"/>
            <a:ext cx="1358900" cy="749300"/>
            <a:chOff x="4468" y="3028"/>
            <a:chExt cx="856" cy="472"/>
          </a:xfrm>
        </p:grpSpPr>
        <p:sp>
          <p:nvSpPr>
            <p:cNvPr id="15" name="Rectangle 14"/>
            <p:cNvSpPr>
              <a:spLocks noChangeArrowheads="1"/>
            </p:cNvSpPr>
            <p:nvPr/>
          </p:nvSpPr>
          <p:spPr bwMode="auto">
            <a:xfrm>
              <a:off x="4468"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16" name="Rectangle 15"/>
            <p:cNvSpPr>
              <a:spLocks noChangeArrowheads="1"/>
            </p:cNvSpPr>
            <p:nvPr/>
          </p:nvSpPr>
          <p:spPr bwMode="auto">
            <a:xfrm>
              <a:off x="4648"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4</a:t>
              </a:r>
            </a:p>
          </p:txBody>
        </p:sp>
      </p:grpSp>
      <p:sp>
        <p:nvSpPr>
          <p:cNvPr id="17" name="Rectangle 16"/>
          <p:cNvSpPr>
            <a:spLocks noChangeArrowheads="1"/>
          </p:cNvSpPr>
          <p:nvPr/>
        </p:nvSpPr>
        <p:spPr bwMode="auto">
          <a:xfrm>
            <a:off x="1399249" y="3501008"/>
            <a:ext cx="1516567" cy="400750"/>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2000" dirty="0">
                <a:solidFill>
                  <a:schemeClr val="tx2"/>
                </a:solidFill>
                <a:latin typeface="Arial" panose="020B0604020202020204" pitchFamily="34" charset="0"/>
              </a:rPr>
              <a:t>Transaction</a:t>
            </a:r>
          </a:p>
        </p:txBody>
      </p:sp>
      <p:sp>
        <p:nvSpPr>
          <p:cNvPr id="18" name="Line 17"/>
          <p:cNvSpPr>
            <a:spLocks noChangeShapeType="1"/>
          </p:cNvSpPr>
          <p:nvPr/>
        </p:nvSpPr>
        <p:spPr bwMode="auto">
          <a:xfrm>
            <a:off x="1670050" y="4193157"/>
            <a:ext cx="0" cy="11430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9" name="Line 18"/>
          <p:cNvSpPr>
            <a:spLocks noChangeShapeType="1"/>
          </p:cNvSpPr>
          <p:nvPr/>
        </p:nvSpPr>
        <p:spPr bwMode="auto">
          <a:xfrm>
            <a:off x="1670050" y="4726557"/>
            <a:ext cx="571500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0" name="Line 19"/>
          <p:cNvSpPr>
            <a:spLocks noChangeShapeType="1"/>
          </p:cNvSpPr>
          <p:nvPr/>
        </p:nvSpPr>
        <p:spPr bwMode="auto">
          <a:xfrm>
            <a:off x="3575050" y="4726557"/>
            <a:ext cx="0" cy="6096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1" name="Line 20"/>
          <p:cNvSpPr>
            <a:spLocks noChangeShapeType="1"/>
          </p:cNvSpPr>
          <p:nvPr/>
        </p:nvSpPr>
        <p:spPr bwMode="auto">
          <a:xfrm>
            <a:off x="5403850" y="4726557"/>
            <a:ext cx="0" cy="6096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2" name="Line 21"/>
          <p:cNvSpPr>
            <a:spLocks noChangeShapeType="1"/>
          </p:cNvSpPr>
          <p:nvPr/>
        </p:nvSpPr>
        <p:spPr bwMode="auto">
          <a:xfrm>
            <a:off x="7365600" y="4726557"/>
            <a:ext cx="0" cy="6084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3" name="Line 22"/>
          <p:cNvSpPr>
            <a:spLocks noChangeShapeType="1"/>
          </p:cNvSpPr>
          <p:nvPr/>
        </p:nvSpPr>
        <p:spPr bwMode="auto">
          <a:xfrm>
            <a:off x="2432050" y="4193157"/>
            <a:ext cx="0" cy="11430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4" name="Line 23"/>
          <p:cNvSpPr>
            <a:spLocks noChangeShapeType="1"/>
          </p:cNvSpPr>
          <p:nvPr/>
        </p:nvSpPr>
        <p:spPr bwMode="auto">
          <a:xfrm>
            <a:off x="2432051" y="4574157"/>
            <a:ext cx="5791200"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5" name="Line 24"/>
          <p:cNvSpPr>
            <a:spLocks noChangeShapeType="1"/>
          </p:cNvSpPr>
          <p:nvPr/>
        </p:nvSpPr>
        <p:spPr bwMode="auto">
          <a:xfrm>
            <a:off x="4337050" y="4574157"/>
            <a:ext cx="0" cy="7620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6" name="Line 25"/>
          <p:cNvSpPr>
            <a:spLocks noChangeShapeType="1"/>
          </p:cNvSpPr>
          <p:nvPr/>
        </p:nvSpPr>
        <p:spPr bwMode="auto">
          <a:xfrm>
            <a:off x="6165850" y="4574157"/>
            <a:ext cx="0" cy="7620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7" name="Line 26"/>
          <p:cNvSpPr>
            <a:spLocks noChangeShapeType="1"/>
          </p:cNvSpPr>
          <p:nvPr/>
        </p:nvSpPr>
        <p:spPr bwMode="auto">
          <a:xfrm>
            <a:off x="8200800" y="4580507"/>
            <a:ext cx="0" cy="7620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8" name="Rectangle 27"/>
          <p:cNvSpPr>
            <a:spLocks noChangeArrowheads="1"/>
          </p:cNvSpPr>
          <p:nvPr/>
        </p:nvSpPr>
        <p:spPr bwMode="auto">
          <a:xfrm>
            <a:off x="1139258" y="3842320"/>
            <a:ext cx="1080422"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updates</a:t>
            </a:r>
          </a:p>
        </p:txBody>
      </p:sp>
      <p:sp>
        <p:nvSpPr>
          <p:cNvPr id="29" name="Rectangle 28"/>
          <p:cNvSpPr>
            <a:spLocks noChangeArrowheads="1"/>
          </p:cNvSpPr>
          <p:nvPr/>
        </p:nvSpPr>
        <p:spPr bwMode="auto">
          <a:xfrm>
            <a:off x="2119439" y="3842320"/>
            <a:ext cx="1037141"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commit</a:t>
            </a:r>
          </a:p>
        </p:txBody>
      </p:sp>
      <p:sp>
        <p:nvSpPr>
          <p:cNvPr id="30" name="Text Box 30"/>
          <p:cNvSpPr txBox="1">
            <a:spLocks noChangeArrowheads="1"/>
          </p:cNvSpPr>
          <p:nvPr/>
        </p:nvSpPr>
        <p:spPr bwMode="auto">
          <a:xfrm>
            <a:off x="1143000" y="4644007"/>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1" name="Text Box 31"/>
          <p:cNvSpPr txBox="1">
            <a:spLocks noChangeArrowheads="1"/>
          </p:cNvSpPr>
          <p:nvPr/>
        </p:nvSpPr>
        <p:spPr bwMode="auto">
          <a:xfrm>
            <a:off x="3657600" y="4796408"/>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2" name="Text Box 32"/>
          <p:cNvSpPr txBox="1">
            <a:spLocks noChangeArrowheads="1"/>
          </p:cNvSpPr>
          <p:nvPr/>
        </p:nvSpPr>
        <p:spPr bwMode="auto">
          <a:xfrm>
            <a:off x="2438400" y="4186807"/>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4" name="Footer Placeholder 33">
            <a:extLst>
              <a:ext uri="{FF2B5EF4-FFF2-40B4-BE49-F238E27FC236}">
                <a16:creationId xmlns:a16="http://schemas.microsoft.com/office/drawing/2014/main" id="{85D15064-F119-0047-93A3-910B36FF9CA1}"/>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21281466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Eager Replication - </a:t>
            </a:r>
            <a:r>
              <a:rPr lang="en-US" b="1" dirty="0"/>
              <a:t>dis</a:t>
            </a:r>
            <a:r>
              <a:rPr lang="en-US" sz="3600" b="1" dirty="0">
                <a:effectLst/>
                <a:latin typeface="BwqvrxVglbtmTimes"/>
              </a:rPr>
              <a:t>advantage</a:t>
            </a:r>
            <a:endParaRPr lang="en-US" dirty="0"/>
          </a:p>
        </p:txBody>
      </p:sp>
      <p:sp>
        <p:nvSpPr>
          <p:cNvPr id="3" name="Content Placeholder 2"/>
          <p:cNvSpPr>
            <a:spLocks noGrp="1"/>
          </p:cNvSpPr>
          <p:nvPr>
            <p:ph idx="1"/>
          </p:nvPr>
        </p:nvSpPr>
        <p:spPr>
          <a:xfrm>
            <a:off x="457200" y="1314991"/>
            <a:ext cx="8229600" cy="2116167"/>
          </a:xfrm>
        </p:spPr>
        <p:txBody>
          <a:bodyPr/>
          <a:lstStyle/>
          <a:p>
            <a:r>
              <a:rPr lang="en-US" sz="1800" dirty="0"/>
              <a:t>Transaction has to update all the copies before it can terminate.</a:t>
            </a:r>
          </a:p>
          <a:p>
            <a:pPr>
              <a:buFont typeface="Wingdings" pitchFamily="2" charset="2"/>
              <a:buChar char="Ø"/>
            </a:pPr>
            <a:r>
              <a:rPr lang="en-US" sz="1800" dirty="0"/>
              <a:t>Response time performance of the update transaction suffers, due to</a:t>
            </a:r>
          </a:p>
          <a:p>
            <a:pPr lvl="1"/>
            <a:r>
              <a:rPr lang="en-US" sz="1400" dirty="0"/>
              <a:t>Tx typically has to participate in a 2PC execution, and </a:t>
            </a:r>
          </a:p>
          <a:p>
            <a:pPr lvl="1"/>
            <a:r>
              <a:rPr lang="en-US" sz="1400" dirty="0"/>
              <a:t>The update speed is restricted by the slowest machine. </a:t>
            </a:r>
          </a:p>
          <a:p>
            <a:pPr>
              <a:buFont typeface="Wingdings" pitchFamily="2" charset="2"/>
              <a:buChar char="Ø"/>
            </a:pPr>
            <a:r>
              <a:rPr lang="en-US" sz="1800" dirty="0"/>
              <a:t>If one of the copies is unavailable, then the transaction cannot terminate since all the copies need to be updated.</a:t>
            </a:r>
          </a:p>
        </p:txBody>
      </p:sp>
      <p:sp>
        <p:nvSpPr>
          <p:cNvPr id="33" name="Slide Number Placeholder 32">
            <a:extLst>
              <a:ext uri="{FF2B5EF4-FFF2-40B4-BE49-F238E27FC236}">
                <a16:creationId xmlns:a16="http://schemas.microsoft.com/office/drawing/2014/main" id="{0D9B05D6-56AA-634C-A0EE-AD0FDE905B57}"/>
              </a:ext>
            </a:extLst>
          </p:cNvPr>
          <p:cNvSpPr>
            <a:spLocks noGrp="1"/>
          </p:cNvSpPr>
          <p:nvPr>
            <p:ph type="sldNum" sz="quarter" idx="4"/>
          </p:nvPr>
        </p:nvSpPr>
        <p:spPr/>
        <p:txBody>
          <a:bodyPr/>
          <a:lstStyle/>
          <a:p>
            <a:fld id="{FD96158B-4539-3C43-9DE5-94C547866200}" type="slidenum">
              <a:rPr lang="en-US"/>
              <a:t>17</a:t>
            </a:fld>
            <a:endParaRPr lang="en-US"/>
          </a:p>
        </p:txBody>
      </p:sp>
      <p:grpSp>
        <p:nvGrpSpPr>
          <p:cNvPr id="5" name="Group 4"/>
          <p:cNvGrpSpPr>
            <a:grpSpLocks/>
          </p:cNvGrpSpPr>
          <p:nvPr/>
        </p:nvGrpSpPr>
        <p:grpSpPr bwMode="auto">
          <a:xfrm>
            <a:off x="1371600" y="5342507"/>
            <a:ext cx="1358900" cy="749300"/>
            <a:chOff x="868" y="3028"/>
            <a:chExt cx="856" cy="472"/>
          </a:xfrm>
        </p:grpSpPr>
        <p:sp>
          <p:nvSpPr>
            <p:cNvPr id="6" name="Rectangle 5"/>
            <p:cNvSpPr>
              <a:spLocks noChangeArrowheads="1"/>
            </p:cNvSpPr>
            <p:nvPr/>
          </p:nvSpPr>
          <p:spPr bwMode="auto">
            <a:xfrm>
              <a:off x="868"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7" name="Rectangle 6"/>
            <p:cNvSpPr>
              <a:spLocks noChangeArrowheads="1"/>
            </p:cNvSpPr>
            <p:nvPr/>
          </p:nvSpPr>
          <p:spPr bwMode="auto">
            <a:xfrm>
              <a:off x="1048"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1</a:t>
              </a:r>
            </a:p>
          </p:txBody>
        </p:sp>
      </p:grpSp>
      <p:grpSp>
        <p:nvGrpSpPr>
          <p:cNvPr id="8" name="Group 7"/>
          <p:cNvGrpSpPr>
            <a:grpSpLocks/>
          </p:cNvGrpSpPr>
          <p:nvPr/>
        </p:nvGrpSpPr>
        <p:grpSpPr bwMode="auto">
          <a:xfrm>
            <a:off x="3276600" y="5342507"/>
            <a:ext cx="1358900" cy="749300"/>
            <a:chOff x="2068" y="3028"/>
            <a:chExt cx="856" cy="472"/>
          </a:xfrm>
        </p:grpSpPr>
        <p:sp>
          <p:nvSpPr>
            <p:cNvPr id="9" name="Rectangle 8"/>
            <p:cNvSpPr>
              <a:spLocks noChangeArrowheads="1"/>
            </p:cNvSpPr>
            <p:nvPr/>
          </p:nvSpPr>
          <p:spPr bwMode="auto">
            <a:xfrm>
              <a:off x="2068"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10" name="Rectangle 9"/>
            <p:cNvSpPr>
              <a:spLocks noChangeArrowheads="1"/>
            </p:cNvSpPr>
            <p:nvPr/>
          </p:nvSpPr>
          <p:spPr bwMode="auto">
            <a:xfrm>
              <a:off x="2248"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2</a:t>
              </a:r>
            </a:p>
          </p:txBody>
        </p:sp>
      </p:grpSp>
      <p:grpSp>
        <p:nvGrpSpPr>
          <p:cNvPr id="11" name="Group 10"/>
          <p:cNvGrpSpPr>
            <a:grpSpLocks/>
          </p:cNvGrpSpPr>
          <p:nvPr/>
        </p:nvGrpSpPr>
        <p:grpSpPr bwMode="auto">
          <a:xfrm>
            <a:off x="5105400" y="5342507"/>
            <a:ext cx="1358900" cy="749300"/>
            <a:chOff x="3220" y="3028"/>
            <a:chExt cx="856" cy="472"/>
          </a:xfrm>
        </p:grpSpPr>
        <p:sp>
          <p:nvSpPr>
            <p:cNvPr id="12" name="Rectangle 11"/>
            <p:cNvSpPr>
              <a:spLocks noChangeArrowheads="1"/>
            </p:cNvSpPr>
            <p:nvPr/>
          </p:nvSpPr>
          <p:spPr bwMode="auto">
            <a:xfrm>
              <a:off x="3220"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13" name="Rectangle 12"/>
            <p:cNvSpPr>
              <a:spLocks noChangeArrowheads="1"/>
            </p:cNvSpPr>
            <p:nvPr/>
          </p:nvSpPr>
          <p:spPr bwMode="auto">
            <a:xfrm>
              <a:off x="3400"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3</a:t>
              </a:r>
            </a:p>
          </p:txBody>
        </p:sp>
      </p:grpSp>
      <p:grpSp>
        <p:nvGrpSpPr>
          <p:cNvPr id="14" name="Group 13"/>
          <p:cNvGrpSpPr>
            <a:grpSpLocks/>
          </p:cNvGrpSpPr>
          <p:nvPr/>
        </p:nvGrpSpPr>
        <p:grpSpPr bwMode="auto">
          <a:xfrm>
            <a:off x="7086600" y="5342507"/>
            <a:ext cx="1358900" cy="749300"/>
            <a:chOff x="4468" y="3028"/>
            <a:chExt cx="856" cy="472"/>
          </a:xfrm>
        </p:grpSpPr>
        <p:sp>
          <p:nvSpPr>
            <p:cNvPr id="15" name="Rectangle 14"/>
            <p:cNvSpPr>
              <a:spLocks noChangeArrowheads="1"/>
            </p:cNvSpPr>
            <p:nvPr/>
          </p:nvSpPr>
          <p:spPr bwMode="auto">
            <a:xfrm>
              <a:off x="4468" y="3028"/>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16" name="Rectangle 15"/>
            <p:cNvSpPr>
              <a:spLocks noChangeArrowheads="1"/>
            </p:cNvSpPr>
            <p:nvPr/>
          </p:nvSpPr>
          <p:spPr bwMode="auto">
            <a:xfrm>
              <a:off x="4648" y="3110"/>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4</a:t>
              </a:r>
            </a:p>
          </p:txBody>
        </p:sp>
      </p:grpSp>
      <p:sp>
        <p:nvSpPr>
          <p:cNvPr id="17" name="Rectangle 16"/>
          <p:cNvSpPr>
            <a:spLocks noChangeArrowheads="1"/>
          </p:cNvSpPr>
          <p:nvPr/>
        </p:nvSpPr>
        <p:spPr bwMode="auto">
          <a:xfrm>
            <a:off x="1399249" y="3501008"/>
            <a:ext cx="1516567" cy="400750"/>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2000" dirty="0">
                <a:solidFill>
                  <a:schemeClr val="tx2"/>
                </a:solidFill>
                <a:latin typeface="Arial" panose="020B0604020202020204" pitchFamily="34" charset="0"/>
              </a:rPr>
              <a:t>Transaction</a:t>
            </a:r>
          </a:p>
        </p:txBody>
      </p:sp>
      <p:sp>
        <p:nvSpPr>
          <p:cNvPr id="18" name="Line 17"/>
          <p:cNvSpPr>
            <a:spLocks noChangeShapeType="1"/>
          </p:cNvSpPr>
          <p:nvPr/>
        </p:nvSpPr>
        <p:spPr bwMode="auto">
          <a:xfrm>
            <a:off x="1670050" y="4193157"/>
            <a:ext cx="0" cy="11430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9" name="Line 18"/>
          <p:cNvSpPr>
            <a:spLocks noChangeShapeType="1"/>
          </p:cNvSpPr>
          <p:nvPr/>
        </p:nvSpPr>
        <p:spPr bwMode="auto">
          <a:xfrm>
            <a:off x="1670050" y="4726557"/>
            <a:ext cx="571500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0" name="Line 19"/>
          <p:cNvSpPr>
            <a:spLocks noChangeShapeType="1"/>
          </p:cNvSpPr>
          <p:nvPr/>
        </p:nvSpPr>
        <p:spPr bwMode="auto">
          <a:xfrm>
            <a:off x="3575050" y="4726557"/>
            <a:ext cx="0" cy="6096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1" name="Line 20"/>
          <p:cNvSpPr>
            <a:spLocks noChangeShapeType="1"/>
          </p:cNvSpPr>
          <p:nvPr/>
        </p:nvSpPr>
        <p:spPr bwMode="auto">
          <a:xfrm>
            <a:off x="5403850" y="4726557"/>
            <a:ext cx="0" cy="6096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2" name="Line 21"/>
          <p:cNvSpPr>
            <a:spLocks noChangeShapeType="1"/>
          </p:cNvSpPr>
          <p:nvPr/>
        </p:nvSpPr>
        <p:spPr bwMode="auto">
          <a:xfrm>
            <a:off x="7365600" y="4726557"/>
            <a:ext cx="0" cy="6084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3" name="Line 22"/>
          <p:cNvSpPr>
            <a:spLocks noChangeShapeType="1"/>
          </p:cNvSpPr>
          <p:nvPr/>
        </p:nvSpPr>
        <p:spPr bwMode="auto">
          <a:xfrm>
            <a:off x="2432050" y="4193157"/>
            <a:ext cx="0" cy="11430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4" name="Line 23"/>
          <p:cNvSpPr>
            <a:spLocks noChangeShapeType="1"/>
          </p:cNvSpPr>
          <p:nvPr/>
        </p:nvSpPr>
        <p:spPr bwMode="auto">
          <a:xfrm>
            <a:off x="2432051" y="4574157"/>
            <a:ext cx="5791200"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5" name="Line 24"/>
          <p:cNvSpPr>
            <a:spLocks noChangeShapeType="1"/>
          </p:cNvSpPr>
          <p:nvPr/>
        </p:nvSpPr>
        <p:spPr bwMode="auto">
          <a:xfrm>
            <a:off x="4337050" y="4574157"/>
            <a:ext cx="0" cy="7620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6" name="Line 25"/>
          <p:cNvSpPr>
            <a:spLocks noChangeShapeType="1"/>
          </p:cNvSpPr>
          <p:nvPr/>
        </p:nvSpPr>
        <p:spPr bwMode="auto">
          <a:xfrm>
            <a:off x="6165850" y="4574157"/>
            <a:ext cx="0" cy="7620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7" name="Line 26"/>
          <p:cNvSpPr>
            <a:spLocks noChangeShapeType="1"/>
          </p:cNvSpPr>
          <p:nvPr/>
        </p:nvSpPr>
        <p:spPr bwMode="auto">
          <a:xfrm>
            <a:off x="8200800" y="4580507"/>
            <a:ext cx="0" cy="7620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28" name="Rectangle 27"/>
          <p:cNvSpPr>
            <a:spLocks noChangeArrowheads="1"/>
          </p:cNvSpPr>
          <p:nvPr/>
        </p:nvSpPr>
        <p:spPr bwMode="auto">
          <a:xfrm>
            <a:off x="1139258" y="3842320"/>
            <a:ext cx="1080422"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updates</a:t>
            </a:r>
          </a:p>
        </p:txBody>
      </p:sp>
      <p:sp>
        <p:nvSpPr>
          <p:cNvPr id="29" name="Rectangle 28"/>
          <p:cNvSpPr>
            <a:spLocks noChangeArrowheads="1"/>
          </p:cNvSpPr>
          <p:nvPr/>
        </p:nvSpPr>
        <p:spPr bwMode="auto">
          <a:xfrm>
            <a:off x="2119439" y="3842320"/>
            <a:ext cx="1037141"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commit</a:t>
            </a:r>
          </a:p>
        </p:txBody>
      </p:sp>
      <p:sp>
        <p:nvSpPr>
          <p:cNvPr id="30" name="Text Box 30"/>
          <p:cNvSpPr txBox="1">
            <a:spLocks noChangeArrowheads="1"/>
          </p:cNvSpPr>
          <p:nvPr/>
        </p:nvSpPr>
        <p:spPr bwMode="auto">
          <a:xfrm>
            <a:off x="1143000" y="4644007"/>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1" name="Text Box 31"/>
          <p:cNvSpPr txBox="1">
            <a:spLocks noChangeArrowheads="1"/>
          </p:cNvSpPr>
          <p:nvPr/>
        </p:nvSpPr>
        <p:spPr bwMode="auto">
          <a:xfrm>
            <a:off x="3657600" y="4796408"/>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2" name="Text Box 32"/>
          <p:cNvSpPr txBox="1">
            <a:spLocks noChangeArrowheads="1"/>
          </p:cNvSpPr>
          <p:nvPr/>
        </p:nvSpPr>
        <p:spPr bwMode="auto">
          <a:xfrm>
            <a:off x="2438400" y="4186807"/>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4" name="Footer Placeholder 33">
            <a:extLst>
              <a:ext uri="{FF2B5EF4-FFF2-40B4-BE49-F238E27FC236}">
                <a16:creationId xmlns:a16="http://schemas.microsoft.com/office/drawing/2014/main" id="{85D15064-F119-0047-93A3-910B36FF9CA1}"/>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29872529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005" name="Rectangle 29"/>
          <p:cNvSpPr>
            <a:spLocks noGrp="1" noChangeArrowheads="1"/>
          </p:cNvSpPr>
          <p:nvPr>
            <p:ph type="title"/>
          </p:nvPr>
        </p:nvSpPr>
        <p:spPr/>
        <p:txBody>
          <a:bodyPr/>
          <a:lstStyle/>
          <a:p>
            <a:r>
              <a:rPr lang="en-US"/>
              <a:t>Lazy Replication</a:t>
            </a:r>
          </a:p>
        </p:txBody>
      </p:sp>
      <p:sp>
        <p:nvSpPr>
          <p:cNvPr id="383006" name="Rectangle 30"/>
          <p:cNvSpPr>
            <a:spLocks noGrp="1" noChangeArrowheads="1"/>
          </p:cNvSpPr>
          <p:nvPr>
            <p:ph idx="1"/>
          </p:nvPr>
        </p:nvSpPr>
        <p:spPr>
          <a:xfrm>
            <a:off x="457200" y="1600201"/>
            <a:ext cx="8229600" cy="2282950"/>
          </a:xfrm>
        </p:spPr>
        <p:txBody>
          <a:bodyPr/>
          <a:lstStyle/>
          <a:p>
            <a:pPr>
              <a:spcBef>
                <a:spcPts val="300"/>
              </a:spcBef>
              <a:buFont typeface="Lucida Grande"/>
              <a:buChar char="●"/>
            </a:pPr>
            <a:r>
              <a:rPr lang="en-US" sz="1800" dirty="0"/>
              <a:t>Lazy replication first executes the updating transaction on one copy. After the transaction commits, the changes are propagated to all other copies (</a:t>
            </a:r>
            <a:r>
              <a:rPr lang="en-US" sz="1800" dirty="0">
                <a:solidFill>
                  <a:srgbClr val="0432FF"/>
                </a:solidFill>
              </a:rPr>
              <a:t>refresh transactions</a:t>
            </a:r>
            <a:r>
              <a:rPr lang="en-US" sz="1800" dirty="0"/>
              <a:t>)</a:t>
            </a:r>
          </a:p>
          <a:p>
            <a:pPr>
              <a:spcBef>
                <a:spcPts val="300"/>
              </a:spcBef>
              <a:buFont typeface="Lucida Grande"/>
              <a:buChar char="●"/>
            </a:pPr>
            <a:r>
              <a:rPr lang="en-US" sz="1800" dirty="0"/>
              <a:t>While the propagation takes place, the copies are mutually inconsistent.</a:t>
            </a:r>
          </a:p>
          <a:p>
            <a:pPr>
              <a:spcBef>
                <a:spcPts val="300"/>
              </a:spcBef>
              <a:buFont typeface="Lucida Grande"/>
              <a:buChar char="●"/>
            </a:pPr>
            <a:r>
              <a:rPr lang="en-US" sz="1800" dirty="0"/>
              <a:t>The time the copies are mutually inconsistent is an adjustable parameter which is application dependent.</a:t>
            </a:r>
          </a:p>
        </p:txBody>
      </p:sp>
      <p:sp>
        <p:nvSpPr>
          <p:cNvPr id="7" name="Slide Number Placeholder 6">
            <a:extLst>
              <a:ext uri="{FF2B5EF4-FFF2-40B4-BE49-F238E27FC236}">
                <a16:creationId xmlns:a16="http://schemas.microsoft.com/office/drawing/2014/main" id="{6749494F-13DF-734C-8979-E947BEADC0B5}"/>
              </a:ext>
            </a:extLst>
          </p:cNvPr>
          <p:cNvSpPr>
            <a:spLocks noGrp="1"/>
          </p:cNvSpPr>
          <p:nvPr>
            <p:ph type="sldNum" sz="quarter" idx="4"/>
          </p:nvPr>
        </p:nvSpPr>
        <p:spPr/>
        <p:txBody>
          <a:bodyPr/>
          <a:lstStyle/>
          <a:p>
            <a:fld id="{FD96158B-4539-3C43-9DE5-94C547866200}" type="slidenum">
              <a:rPr lang="en-US"/>
              <a:t>18</a:t>
            </a:fld>
            <a:endParaRPr lang="en-US"/>
          </a:p>
        </p:txBody>
      </p:sp>
      <p:grpSp>
        <p:nvGrpSpPr>
          <p:cNvPr id="2" name="Group 4"/>
          <p:cNvGrpSpPr>
            <a:grpSpLocks/>
          </p:cNvGrpSpPr>
          <p:nvPr/>
        </p:nvGrpSpPr>
        <p:grpSpPr bwMode="auto">
          <a:xfrm>
            <a:off x="1295400" y="5343996"/>
            <a:ext cx="1358900" cy="749300"/>
            <a:chOff x="820" y="3412"/>
            <a:chExt cx="856" cy="472"/>
          </a:xfrm>
        </p:grpSpPr>
        <p:sp>
          <p:nvSpPr>
            <p:cNvPr id="382981" name="Rectangle 5"/>
            <p:cNvSpPr>
              <a:spLocks noChangeArrowheads="1"/>
            </p:cNvSpPr>
            <p:nvPr/>
          </p:nvSpPr>
          <p:spPr bwMode="auto">
            <a:xfrm>
              <a:off x="820" y="3412"/>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382982" name="Rectangle 6"/>
            <p:cNvSpPr>
              <a:spLocks noChangeArrowheads="1"/>
            </p:cNvSpPr>
            <p:nvPr/>
          </p:nvSpPr>
          <p:spPr bwMode="auto">
            <a:xfrm>
              <a:off x="1000" y="3494"/>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1</a:t>
              </a:r>
            </a:p>
          </p:txBody>
        </p:sp>
      </p:grpSp>
      <p:grpSp>
        <p:nvGrpSpPr>
          <p:cNvPr id="3" name="Group 7"/>
          <p:cNvGrpSpPr>
            <a:grpSpLocks/>
          </p:cNvGrpSpPr>
          <p:nvPr/>
        </p:nvGrpSpPr>
        <p:grpSpPr bwMode="auto">
          <a:xfrm>
            <a:off x="3200400" y="5343996"/>
            <a:ext cx="1358900" cy="749300"/>
            <a:chOff x="2020" y="3412"/>
            <a:chExt cx="856" cy="472"/>
          </a:xfrm>
        </p:grpSpPr>
        <p:sp>
          <p:nvSpPr>
            <p:cNvPr id="382984" name="Rectangle 8"/>
            <p:cNvSpPr>
              <a:spLocks noChangeArrowheads="1"/>
            </p:cNvSpPr>
            <p:nvPr/>
          </p:nvSpPr>
          <p:spPr bwMode="auto">
            <a:xfrm>
              <a:off x="2020" y="3412"/>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382985" name="Rectangle 9"/>
            <p:cNvSpPr>
              <a:spLocks noChangeArrowheads="1"/>
            </p:cNvSpPr>
            <p:nvPr/>
          </p:nvSpPr>
          <p:spPr bwMode="auto">
            <a:xfrm>
              <a:off x="2200" y="3494"/>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2</a:t>
              </a:r>
            </a:p>
          </p:txBody>
        </p:sp>
      </p:grpSp>
      <p:grpSp>
        <p:nvGrpSpPr>
          <p:cNvPr id="4" name="Group 10"/>
          <p:cNvGrpSpPr>
            <a:grpSpLocks/>
          </p:cNvGrpSpPr>
          <p:nvPr/>
        </p:nvGrpSpPr>
        <p:grpSpPr bwMode="auto">
          <a:xfrm>
            <a:off x="5029200" y="5343996"/>
            <a:ext cx="1358900" cy="749300"/>
            <a:chOff x="3172" y="3412"/>
            <a:chExt cx="856" cy="472"/>
          </a:xfrm>
        </p:grpSpPr>
        <p:sp>
          <p:nvSpPr>
            <p:cNvPr id="382987" name="Rectangle 11"/>
            <p:cNvSpPr>
              <a:spLocks noChangeArrowheads="1"/>
            </p:cNvSpPr>
            <p:nvPr/>
          </p:nvSpPr>
          <p:spPr bwMode="auto">
            <a:xfrm>
              <a:off x="3172" y="3412"/>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382988" name="Rectangle 12"/>
            <p:cNvSpPr>
              <a:spLocks noChangeArrowheads="1"/>
            </p:cNvSpPr>
            <p:nvPr/>
          </p:nvSpPr>
          <p:spPr bwMode="auto">
            <a:xfrm>
              <a:off x="3352" y="3494"/>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3</a:t>
              </a:r>
            </a:p>
          </p:txBody>
        </p:sp>
      </p:grpSp>
      <p:grpSp>
        <p:nvGrpSpPr>
          <p:cNvPr id="5" name="Group 13"/>
          <p:cNvGrpSpPr>
            <a:grpSpLocks/>
          </p:cNvGrpSpPr>
          <p:nvPr/>
        </p:nvGrpSpPr>
        <p:grpSpPr bwMode="auto">
          <a:xfrm>
            <a:off x="7010400" y="5343996"/>
            <a:ext cx="1358900" cy="749300"/>
            <a:chOff x="4420" y="3412"/>
            <a:chExt cx="856" cy="472"/>
          </a:xfrm>
        </p:grpSpPr>
        <p:sp>
          <p:nvSpPr>
            <p:cNvPr id="382990" name="Rectangle 14"/>
            <p:cNvSpPr>
              <a:spLocks noChangeArrowheads="1"/>
            </p:cNvSpPr>
            <p:nvPr/>
          </p:nvSpPr>
          <p:spPr bwMode="auto">
            <a:xfrm>
              <a:off x="4420" y="3412"/>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382991" name="Rectangle 15"/>
            <p:cNvSpPr>
              <a:spLocks noChangeArrowheads="1"/>
            </p:cNvSpPr>
            <p:nvPr/>
          </p:nvSpPr>
          <p:spPr bwMode="auto">
            <a:xfrm>
              <a:off x="4600" y="3494"/>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4</a:t>
              </a:r>
            </a:p>
          </p:txBody>
        </p:sp>
      </p:grpSp>
      <p:sp>
        <p:nvSpPr>
          <p:cNvPr id="382992" name="Rectangle 16"/>
          <p:cNvSpPr>
            <a:spLocks noChangeArrowheads="1"/>
          </p:cNvSpPr>
          <p:nvPr/>
        </p:nvSpPr>
        <p:spPr bwMode="auto">
          <a:xfrm>
            <a:off x="1259632" y="3645024"/>
            <a:ext cx="1516567" cy="400750"/>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2000" dirty="0">
                <a:solidFill>
                  <a:schemeClr val="tx2"/>
                </a:solidFill>
                <a:latin typeface="Arial" panose="020B0604020202020204" pitchFamily="34" charset="0"/>
              </a:rPr>
              <a:t>Transaction</a:t>
            </a:r>
          </a:p>
        </p:txBody>
      </p:sp>
      <p:sp>
        <p:nvSpPr>
          <p:cNvPr id="382993" name="Line 17"/>
          <p:cNvSpPr>
            <a:spLocks noChangeShapeType="1"/>
          </p:cNvSpPr>
          <p:nvPr/>
        </p:nvSpPr>
        <p:spPr bwMode="auto">
          <a:xfrm>
            <a:off x="1593850" y="4194646"/>
            <a:ext cx="0" cy="11430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2994" name="Line 18"/>
          <p:cNvSpPr>
            <a:spLocks noChangeShapeType="1"/>
          </p:cNvSpPr>
          <p:nvPr/>
        </p:nvSpPr>
        <p:spPr bwMode="auto">
          <a:xfrm>
            <a:off x="2355850" y="4194646"/>
            <a:ext cx="0" cy="11430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2995" name="Rectangle 19"/>
          <p:cNvSpPr>
            <a:spLocks noChangeArrowheads="1"/>
          </p:cNvSpPr>
          <p:nvPr/>
        </p:nvSpPr>
        <p:spPr bwMode="auto">
          <a:xfrm>
            <a:off x="1063058" y="3843809"/>
            <a:ext cx="1080422"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updates</a:t>
            </a:r>
          </a:p>
        </p:txBody>
      </p:sp>
      <p:sp>
        <p:nvSpPr>
          <p:cNvPr id="382996" name="Rectangle 20"/>
          <p:cNvSpPr>
            <a:spLocks noChangeArrowheads="1"/>
          </p:cNvSpPr>
          <p:nvPr/>
        </p:nvSpPr>
        <p:spPr bwMode="auto">
          <a:xfrm>
            <a:off x="2044826" y="3843809"/>
            <a:ext cx="1037141"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commit</a:t>
            </a:r>
          </a:p>
        </p:txBody>
      </p:sp>
      <p:sp>
        <p:nvSpPr>
          <p:cNvPr id="382997" name="Text Box 21"/>
          <p:cNvSpPr txBox="1">
            <a:spLocks noChangeArrowheads="1"/>
          </p:cNvSpPr>
          <p:nvPr/>
        </p:nvSpPr>
        <p:spPr bwMode="auto">
          <a:xfrm>
            <a:off x="1143000" y="4493096"/>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82998" name="Text Box 22"/>
          <p:cNvSpPr txBox="1">
            <a:spLocks noChangeArrowheads="1"/>
          </p:cNvSpPr>
          <p:nvPr/>
        </p:nvSpPr>
        <p:spPr bwMode="auto">
          <a:xfrm>
            <a:off x="2438400" y="4493096"/>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82999" name="Text Box 23"/>
          <p:cNvSpPr txBox="1">
            <a:spLocks noChangeArrowheads="1"/>
          </p:cNvSpPr>
          <p:nvPr/>
        </p:nvSpPr>
        <p:spPr bwMode="auto">
          <a:xfrm>
            <a:off x="2667000" y="5255096"/>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83000" name="Line 24"/>
          <p:cNvSpPr>
            <a:spLocks noChangeShapeType="1"/>
          </p:cNvSpPr>
          <p:nvPr/>
        </p:nvSpPr>
        <p:spPr bwMode="auto">
          <a:xfrm>
            <a:off x="2667000" y="5712296"/>
            <a:ext cx="533400" cy="0"/>
          </a:xfrm>
          <a:prstGeom prst="line">
            <a:avLst/>
          </a:prstGeom>
          <a:noFill/>
          <a:ln w="50800">
            <a:solidFill>
              <a:schemeClr val="accent2"/>
            </a:solidFill>
            <a:round/>
            <a:headEnd/>
            <a:tailEnd type="triangle" w="med" len="med"/>
          </a:ln>
          <a:effectLst/>
        </p:spPr>
        <p:txBody>
          <a:bodyPr lIns="91439" tIns="45719" rIns="91439" bIns="45719">
            <a:prstTxWarp prst="textNoShape">
              <a:avLst/>
            </a:prstTxWarp>
          </a:bodyPr>
          <a:lstStyle/>
          <a:p>
            <a:endParaRPr lang="en-US" sz="1687" dirty="0">
              <a:latin typeface="Arial" panose="020B0604020202020204" pitchFamily="34" charset="0"/>
            </a:endParaRPr>
          </a:p>
        </p:txBody>
      </p:sp>
      <p:sp>
        <p:nvSpPr>
          <p:cNvPr id="383002" name="Freeform 26"/>
          <p:cNvSpPr>
            <a:spLocks/>
          </p:cNvSpPr>
          <p:nvPr/>
        </p:nvSpPr>
        <p:spPr bwMode="auto">
          <a:xfrm>
            <a:off x="2667001" y="5001096"/>
            <a:ext cx="3124200" cy="406400"/>
          </a:xfrm>
          <a:custGeom>
            <a:avLst/>
            <a:gdLst/>
            <a:ahLst/>
            <a:cxnLst>
              <a:cxn ang="0">
                <a:pos x="0" y="256"/>
              </a:cxn>
              <a:cxn ang="0">
                <a:pos x="528" y="64"/>
              </a:cxn>
              <a:cxn ang="0">
                <a:pos x="1392" y="16"/>
              </a:cxn>
              <a:cxn ang="0">
                <a:pos x="1968" y="160"/>
              </a:cxn>
            </a:cxnLst>
            <a:rect l="0" t="0" r="r" b="b"/>
            <a:pathLst>
              <a:path w="1968" h="256">
                <a:moveTo>
                  <a:pt x="0" y="256"/>
                </a:moveTo>
                <a:cubicBezTo>
                  <a:pt x="148" y="180"/>
                  <a:pt x="296" y="104"/>
                  <a:pt x="528" y="64"/>
                </a:cubicBezTo>
                <a:cubicBezTo>
                  <a:pt x="760" y="24"/>
                  <a:pt x="1152" y="0"/>
                  <a:pt x="1392" y="16"/>
                </a:cubicBezTo>
                <a:cubicBezTo>
                  <a:pt x="1632" y="32"/>
                  <a:pt x="1872" y="136"/>
                  <a:pt x="1968" y="160"/>
                </a:cubicBezTo>
              </a:path>
            </a:pathLst>
          </a:custGeom>
          <a:noFill/>
          <a:ln w="50800" cap="flat" cmpd="sng">
            <a:solidFill>
              <a:schemeClr val="accent2"/>
            </a:solidFill>
            <a:prstDash val="solid"/>
            <a:round/>
            <a:headEnd type="none" w="med" len="med"/>
            <a:tailEnd type="triangle" w="med" len="med"/>
          </a:ln>
          <a:effectLst/>
        </p:spPr>
        <p:txBody>
          <a:bodyPr lIns="91439" tIns="45719" rIns="91439" bIns="45719">
            <a:prstTxWarp prst="textNoShape">
              <a:avLst/>
            </a:prstTxWarp>
          </a:bodyPr>
          <a:lstStyle/>
          <a:p>
            <a:endParaRPr lang="en-US" sz="1687" dirty="0">
              <a:latin typeface="Arial" panose="020B0604020202020204" pitchFamily="34" charset="0"/>
            </a:endParaRPr>
          </a:p>
        </p:txBody>
      </p:sp>
      <p:sp>
        <p:nvSpPr>
          <p:cNvPr id="383003" name="Freeform 27"/>
          <p:cNvSpPr>
            <a:spLocks/>
          </p:cNvSpPr>
          <p:nvPr/>
        </p:nvSpPr>
        <p:spPr bwMode="auto">
          <a:xfrm>
            <a:off x="2590800" y="4569297"/>
            <a:ext cx="5029200" cy="762000"/>
          </a:xfrm>
          <a:custGeom>
            <a:avLst/>
            <a:gdLst/>
            <a:ahLst/>
            <a:cxnLst>
              <a:cxn ang="0">
                <a:pos x="0" y="480"/>
              </a:cxn>
              <a:cxn ang="0">
                <a:pos x="624" y="144"/>
              </a:cxn>
              <a:cxn ang="0">
                <a:pos x="1776" y="48"/>
              </a:cxn>
              <a:cxn ang="0">
                <a:pos x="3168" y="432"/>
              </a:cxn>
            </a:cxnLst>
            <a:rect l="0" t="0" r="r" b="b"/>
            <a:pathLst>
              <a:path w="3168" h="480">
                <a:moveTo>
                  <a:pt x="0" y="480"/>
                </a:moveTo>
                <a:cubicBezTo>
                  <a:pt x="164" y="348"/>
                  <a:pt x="328" y="216"/>
                  <a:pt x="624" y="144"/>
                </a:cubicBezTo>
                <a:cubicBezTo>
                  <a:pt x="920" y="72"/>
                  <a:pt x="1352" y="0"/>
                  <a:pt x="1776" y="48"/>
                </a:cubicBezTo>
                <a:cubicBezTo>
                  <a:pt x="2200" y="96"/>
                  <a:pt x="2684" y="264"/>
                  <a:pt x="3168" y="432"/>
                </a:cubicBezTo>
              </a:path>
            </a:pathLst>
          </a:custGeom>
          <a:noFill/>
          <a:ln w="50800" cap="flat" cmpd="sng">
            <a:solidFill>
              <a:schemeClr val="accent2"/>
            </a:solidFill>
            <a:prstDash val="solid"/>
            <a:round/>
            <a:headEnd type="none" w="med" len="med"/>
            <a:tailEnd type="triangle" w="med" len="med"/>
          </a:ln>
          <a:effectLst/>
        </p:spPr>
        <p:txBody>
          <a:bodyPr lIns="91439" tIns="45719" rIns="91439" bIns="45719">
            <a:prstTxWarp prst="textNoShape">
              <a:avLst/>
            </a:prstTxWarp>
          </a:bodyPr>
          <a:lstStyle/>
          <a:p>
            <a:endParaRPr lang="en-US" sz="1687" dirty="0">
              <a:latin typeface="Arial" panose="020B0604020202020204" pitchFamily="34" charset="0"/>
            </a:endParaRPr>
          </a:p>
        </p:txBody>
      </p:sp>
      <p:sp>
        <p:nvSpPr>
          <p:cNvPr id="8" name="Footer Placeholder 7">
            <a:extLst>
              <a:ext uri="{FF2B5EF4-FFF2-40B4-BE49-F238E27FC236}">
                <a16:creationId xmlns:a16="http://schemas.microsoft.com/office/drawing/2014/main" id="{6D5A1B46-EEF9-2245-B756-81F63328DEFA}"/>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39082829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005" name="Rectangle 29"/>
          <p:cNvSpPr>
            <a:spLocks noGrp="1" noChangeArrowheads="1"/>
          </p:cNvSpPr>
          <p:nvPr>
            <p:ph type="title"/>
          </p:nvPr>
        </p:nvSpPr>
        <p:spPr/>
        <p:txBody>
          <a:bodyPr/>
          <a:lstStyle/>
          <a:p>
            <a:r>
              <a:rPr lang="en-US" dirty="0"/>
              <a:t>Lazy Replication – Advantage/</a:t>
            </a:r>
            <a:r>
              <a:rPr lang="en-US" dirty="0" err="1"/>
              <a:t>Disadv</a:t>
            </a:r>
            <a:r>
              <a:rPr lang="en-US" dirty="0"/>
              <a:t>.</a:t>
            </a:r>
          </a:p>
        </p:txBody>
      </p:sp>
      <mc:AlternateContent xmlns:mc="http://schemas.openxmlformats.org/markup-compatibility/2006" xmlns:a14="http://schemas.microsoft.com/office/drawing/2010/main">
        <mc:Choice Requires="a14">
          <p:sp>
            <p:nvSpPr>
              <p:cNvPr id="383006" name="Rectangle 30"/>
              <p:cNvSpPr>
                <a:spLocks noGrp="1" noChangeArrowheads="1"/>
              </p:cNvSpPr>
              <p:nvPr>
                <p:ph idx="1"/>
              </p:nvPr>
            </p:nvSpPr>
            <p:spPr>
              <a:xfrm>
                <a:off x="457200" y="1142652"/>
                <a:ext cx="8229600" cy="2740499"/>
              </a:xfrm>
            </p:spPr>
            <p:txBody>
              <a:bodyPr/>
              <a:lstStyle/>
              <a:p>
                <a:pPr>
                  <a:spcBef>
                    <a:spcPts val="300"/>
                  </a:spcBef>
                  <a:buFont typeface="Lucida Grande"/>
                  <a:buChar char="●"/>
                </a:pPr>
                <a:r>
                  <a:rPr lang="en-US" sz="1800" b="1" dirty="0"/>
                  <a:t>Advantage</a:t>
                </a:r>
                <a:r>
                  <a:rPr lang="en-US" sz="1800" dirty="0"/>
                  <a:t>: Lower response times for update transactions.</a:t>
                </a:r>
              </a:p>
              <a:p>
                <a:pPr>
                  <a:spcBef>
                    <a:spcPts val="300"/>
                  </a:spcBef>
                  <a:buFont typeface="Lucida Grande"/>
                  <a:buChar char="●"/>
                </a:pPr>
                <a:r>
                  <a:rPr lang="en-US" sz="1800" b="1" dirty="0"/>
                  <a:t>Disadvantages</a:t>
                </a:r>
                <a:r>
                  <a:rPr lang="en-US" sz="1800" dirty="0"/>
                  <a:t>:</a:t>
                </a:r>
              </a:p>
              <a:p>
                <a:pPr lvl="1">
                  <a:spcBef>
                    <a:spcPts val="300"/>
                  </a:spcBef>
                  <a:buFont typeface="Lucida Grande"/>
                  <a:buChar char="●"/>
                </a:pPr>
                <a:r>
                  <a:rPr lang="en-US" sz="1600" dirty="0"/>
                  <a:t>replicas are not mutually consistent</a:t>
                </a:r>
              </a:p>
              <a:p>
                <a:pPr lvl="1">
                  <a:spcBef>
                    <a:spcPts val="300"/>
                  </a:spcBef>
                  <a:buFont typeface="Lucida Grande"/>
                  <a:buChar char="●"/>
                </a:pPr>
                <a:r>
                  <a:rPr lang="en-US" sz="1600" dirty="0"/>
                  <a:t>some replicas may be out-of-date, and consequently, a local read may read stale data and does not guarantee to return the up-to-date value</a:t>
                </a:r>
              </a:p>
              <a:p>
                <a:pPr lvl="1">
                  <a:spcBef>
                    <a:spcPts val="300"/>
                  </a:spcBef>
                  <a:buFont typeface="Lucida Grande"/>
                  <a:buChar char="●"/>
                </a:pPr>
                <a:r>
                  <a:rPr lang="en-US" sz="1600" i="1" dirty="0"/>
                  <a:t>transaction inversion</a:t>
                </a:r>
                <a:r>
                  <a:rPr lang="en-US" sz="1600" dirty="0"/>
                  <a:t>: transactions may not see their own writes, i.e., </a:t>
                </a:r>
                <a14:m>
                  <m:oMath xmlns:m="http://schemas.openxmlformats.org/officeDocument/2006/math">
                    <m:sSub>
                      <m:sSubPr>
                        <m:ctrlPr>
                          <a:rPr lang="en-US" sz="1600" b="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𝑖</m:t>
                        </m:r>
                      </m:sub>
                    </m:sSub>
                    <m:r>
                      <a:rPr lang="en-US" sz="1600" i="1" dirty="0">
                        <a:latin typeface="Cambria Math" panose="02040503050406030204" pitchFamily="18" charset="0"/>
                      </a:rPr>
                      <m:t>(</m:t>
                    </m:r>
                    <m:r>
                      <a:rPr lang="en-US" sz="1600" i="1" dirty="0">
                        <a:latin typeface="Cambria Math" panose="02040503050406030204" pitchFamily="18" charset="0"/>
                      </a:rPr>
                      <m:t>𝑥</m:t>
                    </m:r>
                    <m:r>
                      <a:rPr lang="en-US" sz="1600" i="1" dirty="0">
                        <a:latin typeface="Cambria Math" panose="02040503050406030204" pitchFamily="18" charset="0"/>
                      </a:rPr>
                      <m:t>)</m:t>
                    </m:r>
                  </m:oMath>
                </a14:m>
                <a:r>
                  <a:rPr lang="en-US" sz="1600" dirty="0"/>
                  <a:t> of an update transaction </a:t>
                </a:r>
                <a14:m>
                  <m:oMath xmlns:m="http://schemas.openxmlformats.org/officeDocument/2006/math">
                    <m:sSub>
                      <m:sSubPr>
                        <m:ctrlPr>
                          <a:rPr lang="en-US" sz="1600" b="0" i="1" dirty="0">
                            <a:latin typeface="Cambria Math" panose="02040503050406030204" pitchFamily="18" charset="0"/>
                          </a:rPr>
                        </m:ctrlPr>
                      </m:sSubPr>
                      <m:e>
                        <m:r>
                          <a:rPr lang="en-US" sz="1600" i="1" dirty="0">
                            <a:latin typeface="Cambria Math" panose="02040503050406030204" pitchFamily="18" charset="0"/>
                          </a:rPr>
                          <m:t>𝑇</m:t>
                        </m:r>
                      </m:e>
                      <m:sub>
                        <m:r>
                          <a:rPr lang="en-US" sz="1600" i="1" dirty="0">
                            <a:latin typeface="Cambria Math" panose="02040503050406030204" pitchFamily="18" charset="0"/>
                          </a:rPr>
                          <m:t>𝑖</m:t>
                        </m:r>
                      </m:sub>
                    </m:sSub>
                  </m:oMath>
                </a14:m>
                <a:r>
                  <a:rPr lang="en-US" sz="1600" dirty="0"/>
                  <a:t> may not see the effects of </a:t>
                </a:r>
                <a14:m>
                  <m:oMath xmlns:m="http://schemas.openxmlformats.org/officeDocument/2006/math">
                    <m:sSub>
                      <m:sSubPr>
                        <m:ctrlPr>
                          <a:rPr lang="en-US" sz="1600" b="0" i="1" dirty="0">
                            <a:latin typeface="Cambria Math" panose="02040503050406030204" pitchFamily="18" charset="0"/>
                          </a:rPr>
                        </m:ctrlPr>
                      </m:sSubPr>
                      <m:e>
                        <m:r>
                          <a:rPr lang="en-US" sz="1600" i="1" dirty="0">
                            <a:latin typeface="Cambria Math" panose="02040503050406030204" pitchFamily="18" charset="0"/>
                          </a:rPr>
                          <m:t>𝑊</m:t>
                        </m:r>
                      </m:e>
                      <m:sub>
                        <m:r>
                          <a:rPr lang="en-US" sz="1600" i="1" dirty="0">
                            <a:latin typeface="Cambria Math" panose="02040503050406030204" pitchFamily="18" charset="0"/>
                          </a:rPr>
                          <m:t>𝑖</m:t>
                        </m:r>
                      </m:sub>
                    </m:sSub>
                    <m:r>
                      <a:rPr lang="en-US" sz="1600" i="1" dirty="0">
                        <a:latin typeface="Cambria Math" panose="02040503050406030204" pitchFamily="18" charset="0"/>
                      </a:rPr>
                      <m:t>(</m:t>
                    </m:r>
                    <m:r>
                      <a:rPr lang="en-US" sz="1600" i="1" dirty="0">
                        <a:latin typeface="Cambria Math" panose="02040503050406030204" pitchFamily="18" charset="0"/>
                      </a:rPr>
                      <m:t>𝑥</m:t>
                    </m:r>
                    <m:r>
                      <a:rPr lang="en-US" sz="1600" i="1" dirty="0">
                        <a:latin typeface="Cambria Math" panose="02040503050406030204" pitchFamily="18" charset="0"/>
                      </a:rPr>
                      <m:t>)</m:t>
                    </m:r>
                  </m:oMath>
                </a14:m>
                <a:r>
                  <a:rPr lang="en-US" sz="1600" dirty="0"/>
                  <a:t> that was executed previously.</a:t>
                </a:r>
                <a:endParaRPr lang="en-US" sz="1800" dirty="0"/>
              </a:p>
            </p:txBody>
          </p:sp>
        </mc:Choice>
        <mc:Fallback xmlns="">
          <p:sp>
            <p:nvSpPr>
              <p:cNvPr id="383006" name="Rectangle 30"/>
              <p:cNvSpPr>
                <a:spLocks noGrp="1" noRot="1" noChangeAspect="1" noMove="1" noResize="1" noEditPoints="1" noAdjustHandles="1" noChangeArrowheads="1" noChangeShapeType="1" noTextEdit="1"/>
              </p:cNvSpPr>
              <p:nvPr>
                <p:ph idx="1"/>
              </p:nvPr>
            </p:nvSpPr>
            <p:spPr>
              <a:xfrm>
                <a:off x="457200" y="1142652"/>
                <a:ext cx="8229600" cy="2740499"/>
              </a:xfrm>
              <a:blipFill>
                <a:blip r:embed="R7dd8808436b747f0"/>
                <a:stretch>
                  <a:fillRect l="-154" t="-922" r="-772"/>
                </a:stretch>
              </a:blipFill>
            </p:spPr>
            <p:txBody>
              <a:bodyPr/>
              <a:lstStyle/>
              <a:p>
                <a:r>
                  <a:rPr lang="en-VN">
                    <a:noFill/>
                  </a:rPr>
                  <a:t> </a:t>
                </a:r>
              </a:p>
            </p:txBody>
          </p:sp>
        </mc:Fallback>
      </mc:AlternateContent>
      <p:sp>
        <p:nvSpPr>
          <p:cNvPr id="7" name="Slide Number Placeholder 6">
            <a:extLst>
              <a:ext uri="{FF2B5EF4-FFF2-40B4-BE49-F238E27FC236}">
                <a16:creationId xmlns:a16="http://schemas.microsoft.com/office/drawing/2014/main" id="{6749494F-13DF-734C-8979-E947BEADC0B5}"/>
              </a:ext>
            </a:extLst>
          </p:cNvPr>
          <p:cNvSpPr>
            <a:spLocks noGrp="1"/>
          </p:cNvSpPr>
          <p:nvPr>
            <p:ph type="sldNum" sz="quarter" idx="4"/>
          </p:nvPr>
        </p:nvSpPr>
        <p:spPr/>
        <p:txBody>
          <a:bodyPr/>
          <a:lstStyle/>
          <a:p>
            <a:fld id="{FD96158B-4539-3C43-9DE5-94C547866200}" type="slidenum">
              <a:rPr lang="en-US"/>
              <a:t>19</a:t>
            </a:fld>
            <a:endParaRPr lang="en-US"/>
          </a:p>
        </p:txBody>
      </p:sp>
      <p:grpSp>
        <p:nvGrpSpPr>
          <p:cNvPr id="2" name="Group 4"/>
          <p:cNvGrpSpPr>
            <a:grpSpLocks/>
          </p:cNvGrpSpPr>
          <p:nvPr/>
        </p:nvGrpSpPr>
        <p:grpSpPr bwMode="auto">
          <a:xfrm>
            <a:off x="1295400" y="5343996"/>
            <a:ext cx="1358900" cy="749300"/>
            <a:chOff x="820" y="3412"/>
            <a:chExt cx="856" cy="472"/>
          </a:xfrm>
        </p:grpSpPr>
        <p:sp>
          <p:nvSpPr>
            <p:cNvPr id="382981" name="Rectangle 5"/>
            <p:cNvSpPr>
              <a:spLocks noChangeArrowheads="1"/>
            </p:cNvSpPr>
            <p:nvPr/>
          </p:nvSpPr>
          <p:spPr bwMode="auto">
            <a:xfrm>
              <a:off x="820" y="3412"/>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382982" name="Rectangle 6"/>
            <p:cNvSpPr>
              <a:spLocks noChangeArrowheads="1"/>
            </p:cNvSpPr>
            <p:nvPr/>
          </p:nvSpPr>
          <p:spPr bwMode="auto">
            <a:xfrm>
              <a:off x="1000" y="3494"/>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1</a:t>
              </a:r>
            </a:p>
          </p:txBody>
        </p:sp>
      </p:grpSp>
      <p:grpSp>
        <p:nvGrpSpPr>
          <p:cNvPr id="3" name="Group 7"/>
          <p:cNvGrpSpPr>
            <a:grpSpLocks/>
          </p:cNvGrpSpPr>
          <p:nvPr/>
        </p:nvGrpSpPr>
        <p:grpSpPr bwMode="auto">
          <a:xfrm>
            <a:off x="3200400" y="5343996"/>
            <a:ext cx="1358900" cy="749300"/>
            <a:chOff x="2020" y="3412"/>
            <a:chExt cx="856" cy="472"/>
          </a:xfrm>
        </p:grpSpPr>
        <p:sp>
          <p:nvSpPr>
            <p:cNvPr id="382984" name="Rectangle 8"/>
            <p:cNvSpPr>
              <a:spLocks noChangeArrowheads="1"/>
            </p:cNvSpPr>
            <p:nvPr/>
          </p:nvSpPr>
          <p:spPr bwMode="auto">
            <a:xfrm>
              <a:off x="2020" y="3412"/>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382985" name="Rectangle 9"/>
            <p:cNvSpPr>
              <a:spLocks noChangeArrowheads="1"/>
            </p:cNvSpPr>
            <p:nvPr/>
          </p:nvSpPr>
          <p:spPr bwMode="auto">
            <a:xfrm>
              <a:off x="2200" y="3494"/>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2</a:t>
              </a:r>
            </a:p>
          </p:txBody>
        </p:sp>
      </p:grpSp>
      <p:grpSp>
        <p:nvGrpSpPr>
          <p:cNvPr id="4" name="Group 10"/>
          <p:cNvGrpSpPr>
            <a:grpSpLocks/>
          </p:cNvGrpSpPr>
          <p:nvPr/>
        </p:nvGrpSpPr>
        <p:grpSpPr bwMode="auto">
          <a:xfrm>
            <a:off x="5029200" y="5343996"/>
            <a:ext cx="1358900" cy="749300"/>
            <a:chOff x="3172" y="3412"/>
            <a:chExt cx="856" cy="472"/>
          </a:xfrm>
        </p:grpSpPr>
        <p:sp>
          <p:nvSpPr>
            <p:cNvPr id="382987" name="Rectangle 11"/>
            <p:cNvSpPr>
              <a:spLocks noChangeArrowheads="1"/>
            </p:cNvSpPr>
            <p:nvPr/>
          </p:nvSpPr>
          <p:spPr bwMode="auto">
            <a:xfrm>
              <a:off x="3172" y="3412"/>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382988" name="Rectangle 12"/>
            <p:cNvSpPr>
              <a:spLocks noChangeArrowheads="1"/>
            </p:cNvSpPr>
            <p:nvPr/>
          </p:nvSpPr>
          <p:spPr bwMode="auto">
            <a:xfrm>
              <a:off x="3352" y="3494"/>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3</a:t>
              </a:r>
            </a:p>
          </p:txBody>
        </p:sp>
      </p:grpSp>
      <p:grpSp>
        <p:nvGrpSpPr>
          <p:cNvPr id="5" name="Group 13"/>
          <p:cNvGrpSpPr>
            <a:grpSpLocks/>
          </p:cNvGrpSpPr>
          <p:nvPr/>
        </p:nvGrpSpPr>
        <p:grpSpPr bwMode="auto">
          <a:xfrm>
            <a:off x="7010400" y="5343996"/>
            <a:ext cx="1358900" cy="749300"/>
            <a:chOff x="4420" y="3412"/>
            <a:chExt cx="856" cy="472"/>
          </a:xfrm>
        </p:grpSpPr>
        <p:sp>
          <p:nvSpPr>
            <p:cNvPr id="382990" name="Rectangle 14"/>
            <p:cNvSpPr>
              <a:spLocks noChangeArrowheads="1"/>
            </p:cNvSpPr>
            <p:nvPr/>
          </p:nvSpPr>
          <p:spPr bwMode="auto">
            <a:xfrm>
              <a:off x="4420" y="3412"/>
              <a:ext cx="856" cy="472"/>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en-US" sz="1687" dirty="0">
                <a:solidFill>
                  <a:schemeClr val="tx2"/>
                </a:solidFill>
                <a:latin typeface="Arial" panose="020B0604020202020204" pitchFamily="34" charset="0"/>
              </a:endParaRPr>
            </a:p>
          </p:txBody>
        </p:sp>
        <p:sp>
          <p:nvSpPr>
            <p:cNvPr id="382991" name="Rectangle 15"/>
            <p:cNvSpPr>
              <a:spLocks noChangeArrowheads="1"/>
            </p:cNvSpPr>
            <p:nvPr/>
          </p:nvSpPr>
          <p:spPr bwMode="auto">
            <a:xfrm>
              <a:off x="4600" y="3494"/>
              <a:ext cx="575" cy="273"/>
            </a:xfrm>
            <a:prstGeom prst="rect">
              <a:avLst/>
            </a:prstGeom>
            <a:noFill/>
            <a:ln w="9525">
              <a:noFill/>
              <a:miter lim="800000"/>
              <a:headEnd/>
              <a:tailEnd/>
            </a:ln>
            <a:effectLst/>
          </p:spPr>
          <p:txBody>
            <a:bodyPr wrap="none" lIns="64740" tIns="32370" rIns="64740" bIns="32370">
              <a:prstTxWarp prst="textNoShape">
                <a:avLst/>
              </a:prstTxWarp>
              <a:spAutoFit/>
            </a:bodyPr>
            <a:lstStyle/>
            <a:p>
              <a:pPr algn="ctr"/>
              <a:r>
                <a:rPr lang="en-US" sz="2391" dirty="0">
                  <a:solidFill>
                    <a:schemeClr val="tx2"/>
                  </a:solidFill>
                  <a:latin typeface="Arial" panose="020B0604020202020204" pitchFamily="34" charset="0"/>
                </a:rPr>
                <a:t>Site 4</a:t>
              </a:r>
            </a:p>
          </p:txBody>
        </p:sp>
      </p:grpSp>
      <p:sp>
        <p:nvSpPr>
          <p:cNvPr id="382992" name="Rectangle 16"/>
          <p:cNvSpPr>
            <a:spLocks noChangeArrowheads="1"/>
          </p:cNvSpPr>
          <p:nvPr/>
        </p:nvSpPr>
        <p:spPr bwMode="auto">
          <a:xfrm>
            <a:off x="1259632" y="3645024"/>
            <a:ext cx="1516567" cy="400750"/>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2000" dirty="0">
                <a:solidFill>
                  <a:schemeClr val="tx2"/>
                </a:solidFill>
                <a:latin typeface="Arial" panose="020B0604020202020204" pitchFamily="34" charset="0"/>
              </a:rPr>
              <a:t>Transaction</a:t>
            </a:r>
          </a:p>
        </p:txBody>
      </p:sp>
      <p:sp>
        <p:nvSpPr>
          <p:cNvPr id="382993" name="Line 17"/>
          <p:cNvSpPr>
            <a:spLocks noChangeShapeType="1"/>
          </p:cNvSpPr>
          <p:nvPr/>
        </p:nvSpPr>
        <p:spPr bwMode="auto">
          <a:xfrm>
            <a:off x="1593850" y="4194646"/>
            <a:ext cx="0" cy="11430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2994" name="Line 18"/>
          <p:cNvSpPr>
            <a:spLocks noChangeShapeType="1"/>
          </p:cNvSpPr>
          <p:nvPr/>
        </p:nvSpPr>
        <p:spPr bwMode="auto">
          <a:xfrm>
            <a:off x="2355850" y="4194646"/>
            <a:ext cx="0" cy="11430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2995" name="Rectangle 19"/>
          <p:cNvSpPr>
            <a:spLocks noChangeArrowheads="1"/>
          </p:cNvSpPr>
          <p:nvPr/>
        </p:nvSpPr>
        <p:spPr bwMode="auto">
          <a:xfrm>
            <a:off x="1063058" y="3843809"/>
            <a:ext cx="1080422"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updates</a:t>
            </a:r>
          </a:p>
        </p:txBody>
      </p:sp>
      <p:sp>
        <p:nvSpPr>
          <p:cNvPr id="382996" name="Rectangle 20"/>
          <p:cNvSpPr>
            <a:spLocks noChangeArrowheads="1"/>
          </p:cNvSpPr>
          <p:nvPr/>
        </p:nvSpPr>
        <p:spPr bwMode="auto">
          <a:xfrm>
            <a:off x="2044826" y="3843809"/>
            <a:ext cx="1037141"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commit</a:t>
            </a:r>
          </a:p>
        </p:txBody>
      </p:sp>
      <p:sp>
        <p:nvSpPr>
          <p:cNvPr id="382997" name="Text Box 21"/>
          <p:cNvSpPr txBox="1">
            <a:spLocks noChangeArrowheads="1"/>
          </p:cNvSpPr>
          <p:nvPr/>
        </p:nvSpPr>
        <p:spPr bwMode="auto">
          <a:xfrm>
            <a:off x="1143000" y="4493096"/>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82998" name="Text Box 22"/>
          <p:cNvSpPr txBox="1">
            <a:spLocks noChangeArrowheads="1"/>
          </p:cNvSpPr>
          <p:nvPr/>
        </p:nvSpPr>
        <p:spPr bwMode="auto">
          <a:xfrm>
            <a:off x="2438400" y="4493096"/>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82999" name="Text Box 23"/>
          <p:cNvSpPr txBox="1">
            <a:spLocks noChangeArrowheads="1"/>
          </p:cNvSpPr>
          <p:nvPr/>
        </p:nvSpPr>
        <p:spPr bwMode="auto">
          <a:xfrm>
            <a:off x="2667000" y="5255096"/>
            <a:ext cx="458778" cy="460252"/>
          </a:xfrm>
          <a:prstGeom prst="rect">
            <a:avLst/>
          </a:prstGeom>
          <a:noFill/>
          <a:ln w="12700">
            <a:noFill/>
            <a:miter lim="800000"/>
            <a:headEnd/>
            <a:tailEnd/>
          </a:ln>
          <a:effectLst/>
        </p:spPr>
        <p:txBody>
          <a:bodyPr wrap="none" lIns="91439" tIns="45719" rIns="91439" bIns="45719">
            <a:prstTxWarp prst="textNoShape">
              <a:avLst/>
            </a:prstTxWarp>
            <a:spAutoFit/>
          </a:bodyPr>
          <a:lstStyle/>
          <a:p>
            <a:r>
              <a:rPr lang="en-US" sz="2391" dirty="0">
                <a:solidFill>
                  <a:schemeClr val="accent2"/>
                </a:solidFill>
                <a:latin typeface="Arial" panose="020B0604020202020204" pitchFamily="34" charset="0"/>
                <a:sym typeface="Wingdings" charset="2"/>
              </a:rPr>
              <a:t></a:t>
            </a:r>
          </a:p>
        </p:txBody>
      </p:sp>
      <p:sp>
        <p:nvSpPr>
          <p:cNvPr id="383000" name="Line 24"/>
          <p:cNvSpPr>
            <a:spLocks noChangeShapeType="1"/>
          </p:cNvSpPr>
          <p:nvPr/>
        </p:nvSpPr>
        <p:spPr bwMode="auto">
          <a:xfrm>
            <a:off x="2667000" y="5712296"/>
            <a:ext cx="533400" cy="0"/>
          </a:xfrm>
          <a:prstGeom prst="line">
            <a:avLst/>
          </a:prstGeom>
          <a:noFill/>
          <a:ln w="50800">
            <a:solidFill>
              <a:schemeClr val="accent2"/>
            </a:solidFill>
            <a:round/>
            <a:headEnd/>
            <a:tailEnd type="triangle" w="med" len="med"/>
          </a:ln>
          <a:effectLst/>
        </p:spPr>
        <p:txBody>
          <a:bodyPr lIns="91439" tIns="45719" rIns="91439" bIns="45719">
            <a:prstTxWarp prst="textNoShape">
              <a:avLst/>
            </a:prstTxWarp>
          </a:bodyPr>
          <a:lstStyle/>
          <a:p>
            <a:endParaRPr lang="en-US" sz="1687" dirty="0">
              <a:latin typeface="Arial" panose="020B0604020202020204" pitchFamily="34" charset="0"/>
            </a:endParaRPr>
          </a:p>
        </p:txBody>
      </p:sp>
      <p:sp>
        <p:nvSpPr>
          <p:cNvPr id="383002" name="Freeform 26"/>
          <p:cNvSpPr>
            <a:spLocks/>
          </p:cNvSpPr>
          <p:nvPr/>
        </p:nvSpPr>
        <p:spPr bwMode="auto">
          <a:xfrm>
            <a:off x="2667001" y="5001096"/>
            <a:ext cx="3124200" cy="406400"/>
          </a:xfrm>
          <a:custGeom>
            <a:avLst/>
            <a:gdLst/>
            <a:ahLst/>
            <a:cxnLst>
              <a:cxn ang="0">
                <a:pos x="0" y="256"/>
              </a:cxn>
              <a:cxn ang="0">
                <a:pos x="528" y="64"/>
              </a:cxn>
              <a:cxn ang="0">
                <a:pos x="1392" y="16"/>
              </a:cxn>
              <a:cxn ang="0">
                <a:pos x="1968" y="160"/>
              </a:cxn>
            </a:cxnLst>
            <a:rect l="0" t="0" r="r" b="b"/>
            <a:pathLst>
              <a:path w="1968" h="256">
                <a:moveTo>
                  <a:pt x="0" y="256"/>
                </a:moveTo>
                <a:cubicBezTo>
                  <a:pt x="148" y="180"/>
                  <a:pt x="296" y="104"/>
                  <a:pt x="528" y="64"/>
                </a:cubicBezTo>
                <a:cubicBezTo>
                  <a:pt x="760" y="24"/>
                  <a:pt x="1152" y="0"/>
                  <a:pt x="1392" y="16"/>
                </a:cubicBezTo>
                <a:cubicBezTo>
                  <a:pt x="1632" y="32"/>
                  <a:pt x="1872" y="136"/>
                  <a:pt x="1968" y="160"/>
                </a:cubicBezTo>
              </a:path>
            </a:pathLst>
          </a:custGeom>
          <a:noFill/>
          <a:ln w="50800" cap="flat" cmpd="sng">
            <a:solidFill>
              <a:schemeClr val="accent2"/>
            </a:solidFill>
            <a:prstDash val="solid"/>
            <a:round/>
            <a:headEnd type="none" w="med" len="med"/>
            <a:tailEnd type="triangle" w="med" len="med"/>
          </a:ln>
          <a:effectLst/>
        </p:spPr>
        <p:txBody>
          <a:bodyPr lIns="91439" tIns="45719" rIns="91439" bIns="45719">
            <a:prstTxWarp prst="textNoShape">
              <a:avLst/>
            </a:prstTxWarp>
          </a:bodyPr>
          <a:lstStyle/>
          <a:p>
            <a:endParaRPr lang="en-US" sz="1687" dirty="0">
              <a:latin typeface="Arial" panose="020B0604020202020204" pitchFamily="34" charset="0"/>
            </a:endParaRPr>
          </a:p>
        </p:txBody>
      </p:sp>
      <p:sp>
        <p:nvSpPr>
          <p:cNvPr id="383003" name="Freeform 27"/>
          <p:cNvSpPr>
            <a:spLocks/>
          </p:cNvSpPr>
          <p:nvPr/>
        </p:nvSpPr>
        <p:spPr bwMode="auto">
          <a:xfrm>
            <a:off x="2590800" y="4569297"/>
            <a:ext cx="5029200" cy="762000"/>
          </a:xfrm>
          <a:custGeom>
            <a:avLst/>
            <a:gdLst/>
            <a:ahLst/>
            <a:cxnLst>
              <a:cxn ang="0">
                <a:pos x="0" y="480"/>
              </a:cxn>
              <a:cxn ang="0">
                <a:pos x="624" y="144"/>
              </a:cxn>
              <a:cxn ang="0">
                <a:pos x="1776" y="48"/>
              </a:cxn>
              <a:cxn ang="0">
                <a:pos x="3168" y="432"/>
              </a:cxn>
            </a:cxnLst>
            <a:rect l="0" t="0" r="r" b="b"/>
            <a:pathLst>
              <a:path w="3168" h="480">
                <a:moveTo>
                  <a:pt x="0" y="480"/>
                </a:moveTo>
                <a:cubicBezTo>
                  <a:pt x="164" y="348"/>
                  <a:pt x="328" y="216"/>
                  <a:pt x="624" y="144"/>
                </a:cubicBezTo>
                <a:cubicBezTo>
                  <a:pt x="920" y="72"/>
                  <a:pt x="1352" y="0"/>
                  <a:pt x="1776" y="48"/>
                </a:cubicBezTo>
                <a:cubicBezTo>
                  <a:pt x="2200" y="96"/>
                  <a:pt x="2684" y="264"/>
                  <a:pt x="3168" y="432"/>
                </a:cubicBezTo>
              </a:path>
            </a:pathLst>
          </a:custGeom>
          <a:noFill/>
          <a:ln w="50800" cap="flat" cmpd="sng">
            <a:solidFill>
              <a:schemeClr val="accent2"/>
            </a:solidFill>
            <a:prstDash val="solid"/>
            <a:round/>
            <a:headEnd type="none" w="med" len="med"/>
            <a:tailEnd type="triangle" w="med" len="med"/>
          </a:ln>
          <a:effectLst/>
        </p:spPr>
        <p:txBody>
          <a:bodyPr lIns="91439" tIns="45719" rIns="91439" bIns="45719">
            <a:prstTxWarp prst="textNoShape">
              <a:avLst/>
            </a:prstTxWarp>
          </a:bodyPr>
          <a:lstStyle/>
          <a:p>
            <a:endParaRPr lang="en-US" sz="1687" dirty="0">
              <a:latin typeface="Arial" panose="020B0604020202020204" pitchFamily="34" charset="0"/>
            </a:endParaRPr>
          </a:p>
        </p:txBody>
      </p:sp>
      <p:sp>
        <p:nvSpPr>
          <p:cNvPr id="8" name="Footer Placeholder 7">
            <a:extLst>
              <a:ext uri="{FF2B5EF4-FFF2-40B4-BE49-F238E27FC236}">
                <a16:creationId xmlns:a16="http://schemas.microsoft.com/office/drawing/2014/main" id="{6D5A1B46-EEF9-2245-B756-81F63328DEFA}"/>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3259395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Oval 2"/>
          <p:cNvSpPr>
            <a:spLocks noChangeArrowheads="1"/>
          </p:cNvSpPr>
          <p:nvPr/>
        </p:nvSpPr>
        <p:spPr bwMode="auto">
          <a:xfrm>
            <a:off x="3865563" y="4596333"/>
            <a:ext cx="444500" cy="368300"/>
          </a:xfrm>
          <a:prstGeom prst="ellipse">
            <a:avLst/>
          </a:prstGeom>
          <a:solidFill>
            <a:schemeClr val="accent1"/>
          </a:solidFill>
          <a:ln w="12700">
            <a:solidFill>
              <a:schemeClr val="tx1"/>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221" name="Rectangle 77"/>
          <p:cNvSpPr>
            <a:spLocks noGrp="1" noChangeArrowheads="1"/>
          </p:cNvSpPr>
          <p:nvPr>
            <p:ph type="title"/>
          </p:nvPr>
        </p:nvSpPr>
        <p:spPr/>
        <p:txBody>
          <a:bodyPr/>
          <a:lstStyle/>
          <a:p>
            <a:r>
              <a:rPr lang="en-US"/>
              <a:t>Centralized</a:t>
            </a:r>
          </a:p>
        </p:txBody>
      </p:sp>
      <p:sp>
        <p:nvSpPr>
          <p:cNvPr id="390222" name="Rectangle 78"/>
          <p:cNvSpPr>
            <a:spLocks noGrp="1" noChangeArrowheads="1"/>
          </p:cNvSpPr>
          <p:nvPr>
            <p:ph idx="1"/>
          </p:nvPr>
        </p:nvSpPr>
        <p:spPr>
          <a:xfrm>
            <a:off x="457200" y="1600201"/>
            <a:ext cx="8229600" cy="788990"/>
          </a:xfrm>
        </p:spPr>
        <p:txBody>
          <a:bodyPr/>
          <a:lstStyle/>
          <a:p>
            <a:pPr>
              <a:buFont typeface="Lucida Grande"/>
              <a:buChar char="●"/>
            </a:pPr>
            <a:r>
              <a:rPr lang="en-US" sz="2000" dirty="0"/>
              <a:t>There is only one copy which can be updated (the </a:t>
            </a:r>
            <a:r>
              <a:rPr lang="en-US" sz="2000" dirty="0">
                <a:solidFill>
                  <a:srgbClr val="0432FF"/>
                </a:solidFill>
              </a:rPr>
              <a:t>master</a:t>
            </a:r>
            <a:r>
              <a:rPr lang="en-US" sz="2000" dirty="0"/>
              <a:t>), all others (</a:t>
            </a:r>
            <a:r>
              <a:rPr lang="en-US" sz="2000" dirty="0">
                <a:solidFill>
                  <a:srgbClr val="0432FF"/>
                </a:solidFill>
              </a:rPr>
              <a:t>slave copies</a:t>
            </a:r>
            <a:r>
              <a:rPr lang="en-US" sz="2000" dirty="0"/>
              <a:t>) are updated reflecting the changes to the master.</a:t>
            </a:r>
          </a:p>
          <a:p>
            <a:pPr marL="0" indent="0">
              <a:buNone/>
            </a:pPr>
            <a:endParaRPr lang="en-US" sz="2000" dirty="0"/>
          </a:p>
        </p:txBody>
      </p:sp>
      <p:sp>
        <p:nvSpPr>
          <p:cNvPr id="17" name="Slide Number Placeholder 16">
            <a:extLst>
              <a:ext uri="{FF2B5EF4-FFF2-40B4-BE49-F238E27FC236}">
                <a16:creationId xmlns:a16="http://schemas.microsoft.com/office/drawing/2014/main" id="{4DAE90E1-0019-364A-89BA-62E697DCD450}"/>
              </a:ext>
            </a:extLst>
          </p:cNvPr>
          <p:cNvSpPr>
            <a:spLocks noGrp="1"/>
          </p:cNvSpPr>
          <p:nvPr>
            <p:ph type="sldNum" sz="quarter" idx="4"/>
          </p:nvPr>
        </p:nvSpPr>
        <p:spPr/>
        <p:txBody>
          <a:bodyPr/>
          <a:lstStyle/>
          <a:p>
            <a:fld id="{FD96158B-4539-3C43-9DE5-94C547866200}" type="slidenum">
              <a:rPr lang="en-US"/>
              <a:t>20</a:t>
            </a:fld>
            <a:endParaRPr lang="en-US"/>
          </a:p>
        </p:txBody>
      </p:sp>
      <p:sp>
        <p:nvSpPr>
          <p:cNvPr id="390149" name="Rectangle 5"/>
          <p:cNvSpPr>
            <a:spLocks noChangeArrowheads="1"/>
          </p:cNvSpPr>
          <p:nvPr/>
        </p:nvSpPr>
        <p:spPr bwMode="auto">
          <a:xfrm>
            <a:off x="989013" y="3947045"/>
            <a:ext cx="927100" cy="381000"/>
          </a:xfrm>
          <a:prstGeom prst="rect">
            <a:avLst/>
          </a:prstGeom>
          <a:solidFill>
            <a:schemeClr val="accent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0" name="Rectangle 6"/>
          <p:cNvSpPr>
            <a:spLocks noChangeArrowheads="1"/>
          </p:cNvSpPr>
          <p:nvPr/>
        </p:nvSpPr>
        <p:spPr bwMode="auto">
          <a:xfrm>
            <a:off x="1104981"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90151" name="Rectangle 7"/>
          <p:cNvSpPr>
            <a:spLocks noChangeArrowheads="1"/>
          </p:cNvSpPr>
          <p:nvPr/>
        </p:nvSpPr>
        <p:spPr bwMode="auto">
          <a:xfrm>
            <a:off x="2293939" y="3947045"/>
            <a:ext cx="928687"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2" name="Rectangle 8"/>
          <p:cNvSpPr>
            <a:spLocks noChangeArrowheads="1"/>
          </p:cNvSpPr>
          <p:nvPr/>
        </p:nvSpPr>
        <p:spPr bwMode="auto">
          <a:xfrm>
            <a:off x="2411492"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2</a:t>
            </a:r>
          </a:p>
        </p:txBody>
      </p:sp>
      <p:sp>
        <p:nvSpPr>
          <p:cNvPr id="390153" name="Rectangle 9"/>
          <p:cNvSpPr>
            <a:spLocks noChangeArrowheads="1"/>
          </p:cNvSpPr>
          <p:nvPr/>
        </p:nvSpPr>
        <p:spPr bwMode="auto">
          <a:xfrm>
            <a:off x="3548063" y="39470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4" name="Rectangle 10"/>
          <p:cNvSpPr>
            <a:spLocks noChangeArrowheads="1"/>
          </p:cNvSpPr>
          <p:nvPr/>
        </p:nvSpPr>
        <p:spPr bwMode="auto">
          <a:xfrm>
            <a:off x="3665617"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90155" name="Rectangle 11"/>
          <p:cNvSpPr>
            <a:spLocks noChangeArrowheads="1"/>
          </p:cNvSpPr>
          <p:nvPr/>
        </p:nvSpPr>
        <p:spPr bwMode="auto">
          <a:xfrm>
            <a:off x="4906963" y="39470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6" name="Rectangle 12"/>
          <p:cNvSpPr>
            <a:spLocks noChangeArrowheads="1"/>
          </p:cNvSpPr>
          <p:nvPr/>
        </p:nvSpPr>
        <p:spPr bwMode="auto">
          <a:xfrm>
            <a:off x="5022930"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90157" name="Line 13"/>
          <p:cNvSpPr>
            <a:spLocks noChangeShapeType="1"/>
          </p:cNvSpPr>
          <p:nvPr/>
        </p:nvSpPr>
        <p:spPr bwMode="auto">
          <a:xfrm flipH="1">
            <a:off x="1190625" y="3191395"/>
            <a:ext cx="1588"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8" name="Line 14"/>
          <p:cNvSpPr>
            <a:spLocks noChangeShapeType="1"/>
          </p:cNvSpPr>
          <p:nvPr/>
        </p:nvSpPr>
        <p:spPr bwMode="auto">
          <a:xfrm>
            <a:off x="1190625" y="3624783"/>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9" name="Line 15"/>
          <p:cNvSpPr>
            <a:spLocks noChangeShapeType="1"/>
          </p:cNvSpPr>
          <p:nvPr/>
        </p:nvSpPr>
        <p:spPr bwMode="auto">
          <a:xfrm>
            <a:off x="2497138" y="36247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0" name="Line 16"/>
          <p:cNvSpPr>
            <a:spLocks noChangeShapeType="1"/>
          </p:cNvSpPr>
          <p:nvPr/>
        </p:nvSpPr>
        <p:spPr bwMode="auto">
          <a:xfrm>
            <a:off x="3751263" y="36247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1" name="Line 17"/>
          <p:cNvSpPr>
            <a:spLocks noChangeShapeType="1"/>
          </p:cNvSpPr>
          <p:nvPr/>
        </p:nvSpPr>
        <p:spPr bwMode="auto">
          <a:xfrm>
            <a:off x="5092797" y="36247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2" name="Line 18"/>
          <p:cNvSpPr>
            <a:spLocks noChangeShapeType="1"/>
          </p:cNvSpPr>
          <p:nvPr/>
        </p:nvSpPr>
        <p:spPr bwMode="auto">
          <a:xfrm flipH="1">
            <a:off x="1712914" y="3191395"/>
            <a:ext cx="14287"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3" name="Line 19"/>
          <p:cNvSpPr>
            <a:spLocks noChangeShapeType="1"/>
          </p:cNvSpPr>
          <p:nvPr/>
        </p:nvSpPr>
        <p:spPr bwMode="auto">
          <a:xfrm>
            <a:off x="1712913" y="3546995"/>
            <a:ext cx="3970337"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4" name="Line 20"/>
          <p:cNvSpPr>
            <a:spLocks noChangeShapeType="1"/>
          </p:cNvSpPr>
          <p:nvPr/>
        </p:nvSpPr>
        <p:spPr bwMode="auto">
          <a:xfrm>
            <a:off x="3019425" y="35469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5" name="Line 21"/>
          <p:cNvSpPr>
            <a:spLocks noChangeShapeType="1"/>
          </p:cNvSpPr>
          <p:nvPr/>
        </p:nvSpPr>
        <p:spPr bwMode="auto">
          <a:xfrm>
            <a:off x="4273550" y="35469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6" name="Line 22"/>
          <p:cNvSpPr>
            <a:spLocks noChangeShapeType="1"/>
          </p:cNvSpPr>
          <p:nvPr/>
        </p:nvSpPr>
        <p:spPr bwMode="auto">
          <a:xfrm>
            <a:off x="5683250" y="3546995"/>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7" name="Rectangle 23"/>
          <p:cNvSpPr>
            <a:spLocks noChangeArrowheads="1"/>
          </p:cNvSpPr>
          <p:nvPr/>
        </p:nvSpPr>
        <p:spPr bwMode="auto">
          <a:xfrm>
            <a:off x="3579813" y="5699645"/>
            <a:ext cx="927100" cy="381000"/>
          </a:xfrm>
          <a:prstGeom prst="rect">
            <a:avLst/>
          </a:prstGeom>
          <a:solidFill>
            <a:schemeClr val="accent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8" name="Rectangle 24"/>
          <p:cNvSpPr>
            <a:spLocks noChangeArrowheads="1"/>
          </p:cNvSpPr>
          <p:nvPr/>
        </p:nvSpPr>
        <p:spPr bwMode="auto">
          <a:xfrm>
            <a:off x="3695780"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90169" name="Rectangle 25"/>
          <p:cNvSpPr>
            <a:spLocks noChangeArrowheads="1"/>
          </p:cNvSpPr>
          <p:nvPr/>
        </p:nvSpPr>
        <p:spPr bwMode="auto">
          <a:xfrm>
            <a:off x="4884739" y="5699645"/>
            <a:ext cx="928687"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0" name="Rectangle 26"/>
          <p:cNvSpPr>
            <a:spLocks noChangeArrowheads="1"/>
          </p:cNvSpPr>
          <p:nvPr/>
        </p:nvSpPr>
        <p:spPr bwMode="auto">
          <a:xfrm>
            <a:off x="5002292"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2</a:t>
            </a:r>
          </a:p>
        </p:txBody>
      </p:sp>
      <p:sp>
        <p:nvSpPr>
          <p:cNvPr id="390171" name="Rectangle 27"/>
          <p:cNvSpPr>
            <a:spLocks noChangeArrowheads="1"/>
          </p:cNvSpPr>
          <p:nvPr/>
        </p:nvSpPr>
        <p:spPr bwMode="auto">
          <a:xfrm>
            <a:off x="6138863" y="56996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2" name="Rectangle 28"/>
          <p:cNvSpPr>
            <a:spLocks noChangeArrowheads="1"/>
          </p:cNvSpPr>
          <p:nvPr/>
        </p:nvSpPr>
        <p:spPr bwMode="auto">
          <a:xfrm>
            <a:off x="6256417"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90173" name="Rectangle 29"/>
          <p:cNvSpPr>
            <a:spLocks noChangeArrowheads="1"/>
          </p:cNvSpPr>
          <p:nvPr/>
        </p:nvSpPr>
        <p:spPr bwMode="auto">
          <a:xfrm>
            <a:off x="7497763" y="56996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4" name="Rectangle 30"/>
          <p:cNvSpPr>
            <a:spLocks noChangeArrowheads="1"/>
          </p:cNvSpPr>
          <p:nvPr/>
        </p:nvSpPr>
        <p:spPr bwMode="auto">
          <a:xfrm>
            <a:off x="7613731"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90175" name="Line 31"/>
          <p:cNvSpPr>
            <a:spLocks noChangeShapeType="1"/>
          </p:cNvSpPr>
          <p:nvPr/>
        </p:nvSpPr>
        <p:spPr bwMode="auto">
          <a:xfrm flipH="1">
            <a:off x="3781425" y="4943995"/>
            <a:ext cx="1588"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6" name="Line 32"/>
          <p:cNvSpPr>
            <a:spLocks noChangeShapeType="1"/>
          </p:cNvSpPr>
          <p:nvPr/>
        </p:nvSpPr>
        <p:spPr bwMode="auto">
          <a:xfrm>
            <a:off x="3781425" y="5377383"/>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7" name="Line 33"/>
          <p:cNvSpPr>
            <a:spLocks noChangeShapeType="1"/>
          </p:cNvSpPr>
          <p:nvPr/>
        </p:nvSpPr>
        <p:spPr bwMode="auto">
          <a:xfrm>
            <a:off x="5087938" y="53773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8" name="Line 34"/>
          <p:cNvSpPr>
            <a:spLocks noChangeShapeType="1"/>
          </p:cNvSpPr>
          <p:nvPr/>
        </p:nvSpPr>
        <p:spPr bwMode="auto">
          <a:xfrm>
            <a:off x="6342063" y="53773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9" name="Line 35"/>
          <p:cNvSpPr>
            <a:spLocks noChangeShapeType="1"/>
          </p:cNvSpPr>
          <p:nvPr/>
        </p:nvSpPr>
        <p:spPr bwMode="auto">
          <a:xfrm>
            <a:off x="7683597" y="53773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0" name="Line 36"/>
          <p:cNvSpPr>
            <a:spLocks noChangeShapeType="1"/>
          </p:cNvSpPr>
          <p:nvPr/>
        </p:nvSpPr>
        <p:spPr bwMode="auto">
          <a:xfrm flipH="1">
            <a:off x="4303714" y="4943995"/>
            <a:ext cx="14287"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1" name="Line 37"/>
          <p:cNvSpPr>
            <a:spLocks noChangeShapeType="1"/>
          </p:cNvSpPr>
          <p:nvPr/>
        </p:nvSpPr>
        <p:spPr bwMode="auto">
          <a:xfrm>
            <a:off x="4303714" y="5299595"/>
            <a:ext cx="3970337"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2" name="Line 38"/>
          <p:cNvSpPr>
            <a:spLocks noChangeShapeType="1"/>
          </p:cNvSpPr>
          <p:nvPr/>
        </p:nvSpPr>
        <p:spPr bwMode="auto">
          <a:xfrm>
            <a:off x="5610225" y="52995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3" name="Line 39"/>
          <p:cNvSpPr>
            <a:spLocks noChangeShapeType="1"/>
          </p:cNvSpPr>
          <p:nvPr/>
        </p:nvSpPr>
        <p:spPr bwMode="auto">
          <a:xfrm>
            <a:off x="6864350" y="52995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4" name="Line 40"/>
          <p:cNvSpPr>
            <a:spLocks noChangeShapeType="1"/>
          </p:cNvSpPr>
          <p:nvPr/>
        </p:nvSpPr>
        <p:spPr bwMode="auto">
          <a:xfrm>
            <a:off x="8274050" y="5299595"/>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grpSp>
        <p:nvGrpSpPr>
          <p:cNvPr id="2" name="Group 41"/>
          <p:cNvGrpSpPr>
            <a:grpSpLocks/>
          </p:cNvGrpSpPr>
          <p:nvPr/>
        </p:nvGrpSpPr>
        <p:grpSpPr bwMode="auto">
          <a:xfrm>
            <a:off x="1354139" y="2832620"/>
            <a:ext cx="344487" cy="290513"/>
            <a:chOff x="853" y="1519"/>
            <a:chExt cx="217" cy="183"/>
          </a:xfrm>
        </p:grpSpPr>
        <p:sp>
          <p:nvSpPr>
            <p:cNvPr id="390186" name="Freeform 42"/>
            <p:cNvSpPr>
              <a:spLocks/>
            </p:cNvSpPr>
            <p:nvPr/>
          </p:nvSpPr>
          <p:spPr bwMode="auto">
            <a:xfrm>
              <a:off x="853" y="1521"/>
              <a:ext cx="217" cy="181"/>
            </a:xfrm>
            <a:custGeom>
              <a:avLst/>
              <a:gdLst/>
              <a:ahLst/>
              <a:cxnLst>
                <a:cxn ang="0">
                  <a:pos x="1302" y="1083"/>
                </a:cxn>
                <a:cxn ang="0">
                  <a:pos x="1302" y="522"/>
                </a:cxn>
                <a:cxn ang="0">
                  <a:pos x="1283" y="74"/>
                </a:cxn>
                <a:cxn ang="0">
                  <a:pos x="623" y="0"/>
                </a:cxn>
                <a:cxn ang="0">
                  <a:pos x="22" y="66"/>
                </a:cxn>
                <a:cxn ang="0">
                  <a:pos x="18" y="224"/>
                </a:cxn>
                <a:cxn ang="0">
                  <a:pos x="0" y="1078"/>
                </a:cxn>
                <a:cxn ang="0">
                  <a:pos x="135" y="1078"/>
                </a:cxn>
                <a:cxn ang="0">
                  <a:pos x="135" y="305"/>
                </a:cxn>
                <a:cxn ang="0">
                  <a:pos x="392" y="286"/>
                </a:cxn>
                <a:cxn ang="0">
                  <a:pos x="1181" y="286"/>
                </a:cxn>
                <a:cxn ang="0">
                  <a:pos x="1192" y="1085"/>
                </a:cxn>
                <a:cxn ang="0">
                  <a:pos x="1302" y="1083"/>
                </a:cxn>
              </a:cxnLst>
              <a:rect l="0" t="0" r="r" b="b"/>
              <a:pathLst>
                <a:path w="1302" h="1085">
                  <a:moveTo>
                    <a:pt x="1302" y="1083"/>
                  </a:moveTo>
                  <a:lnTo>
                    <a:pt x="1302" y="522"/>
                  </a:lnTo>
                  <a:lnTo>
                    <a:pt x="1283" y="74"/>
                  </a:lnTo>
                  <a:lnTo>
                    <a:pt x="623" y="0"/>
                  </a:lnTo>
                  <a:lnTo>
                    <a:pt x="22" y="66"/>
                  </a:lnTo>
                  <a:lnTo>
                    <a:pt x="18" y="224"/>
                  </a:lnTo>
                  <a:lnTo>
                    <a:pt x="0" y="1078"/>
                  </a:lnTo>
                  <a:lnTo>
                    <a:pt x="135" y="1078"/>
                  </a:lnTo>
                  <a:lnTo>
                    <a:pt x="135" y="305"/>
                  </a:lnTo>
                  <a:lnTo>
                    <a:pt x="392" y="286"/>
                  </a:lnTo>
                  <a:lnTo>
                    <a:pt x="1181" y="286"/>
                  </a:lnTo>
                  <a:lnTo>
                    <a:pt x="1192" y="1085"/>
                  </a:lnTo>
                  <a:lnTo>
                    <a:pt x="1302" y="1083"/>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187" name="Freeform 43"/>
            <p:cNvSpPr>
              <a:spLocks/>
            </p:cNvSpPr>
            <p:nvPr/>
          </p:nvSpPr>
          <p:spPr bwMode="auto">
            <a:xfrm>
              <a:off x="869" y="1519"/>
              <a:ext cx="85" cy="46"/>
            </a:xfrm>
            <a:custGeom>
              <a:avLst/>
              <a:gdLst/>
              <a:ahLst/>
              <a:cxnLst>
                <a:cxn ang="0">
                  <a:pos x="95" y="54"/>
                </a:cxn>
                <a:cxn ang="0">
                  <a:pos x="162" y="43"/>
                </a:cxn>
                <a:cxn ang="0">
                  <a:pos x="225" y="0"/>
                </a:cxn>
                <a:cxn ang="0">
                  <a:pos x="290" y="65"/>
                </a:cxn>
                <a:cxn ang="0">
                  <a:pos x="495" y="191"/>
                </a:cxn>
                <a:cxn ang="0">
                  <a:pos x="508" y="238"/>
                </a:cxn>
                <a:cxn ang="0">
                  <a:pos x="391" y="276"/>
                </a:cxn>
                <a:cxn ang="0">
                  <a:pos x="0" y="85"/>
                </a:cxn>
                <a:cxn ang="0">
                  <a:pos x="95" y="54"/>
                </a:cxn>
              </a:cxnLst>
              <a:rect l="0" t="0" r="r" b="b"/>
              <a:pathLst>
                <a:path w="508" h="276">
                  <a:moveTo>
                    <a:pt x="95" y="54"/>
                  </a:moveTo>
                  <a:lnTo>
                    <a:pt x="162" y="43"/>
                  </a:lnTo>
                  <a:lnTo>
                    <a:pt x="225" y="0"/>
                  </a:lnTo>
                  <a:lnTo>
                    <a:pt x="290" y="65"/>
                  </a:lnTo>
                  <a:lnTo>
                    <a:pt x="495" y="191"/>
                  </a:lnTo>
                  <a:lnTo>
                    <a:pt x="508" y="238"/>
                  </a:lnTo>
                  <a:lnTo>
                    <a:pt x="391" y="276"/>
                  </a:lnTo>
                  <a:lnTo>
                    <a:pt x="0" y="85"/>
                  </a:lnTo>
                  <a:lnTo>
                    <a:pt x="95" y="54"/>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3" name="Group 44"/>
          <p:cNvGrpSpPr>
            <a:grpSpLocks/>
          </p:cNvGrpSpPr>
          <p:nvPr/>
        </p:nvGrpSpPr>
        <p:grpSpPr bwMode="auto">
          <a:xfrm>
            <a:off x="1463676" y="2573858"/>
            <a:ext cx="320675" cy="430212"/>
            <a:chOff x="922" y="1356"/>
            <a:chExt cx="202" cy="271"/>
          </a:xfrm>
        </p:grpSpPr>
        <p:grpSp>
          <p:nvGrpSpPr>
            <p:cNvPr id="4" name="Group 45"/>
            <p:cNvGrpSpPr>
              <a:grpSpLocks/>
            </p:cNvGrpSpPr>
            <p:nvPr/>
          </p:nvGrpSpPr>
          <p:grpSpPr bwMode="auto">
            <a:xfrm>
              <a:off x="922" y="1356"/>
              <a:ext cx="202" cy="207"/>
              <a:chOff x="922" y="1356"/>
              <a:chExt cx="202" cy="207"/>
            </a:xfrm>
          </p:grpSpPr>
          <p:sp>
            <p:nvSpPr>
              <p:cNvPr id="390190" name="Freeform 46"/>
              <p:cNvSpPr>
                <a:spLocks/>
              </p:cNvSpPr>
              <p:nvPr/>
            </p:nvSpPr>
            <p:spPr bwMode="auto">
              <a:xfrm>
                <a:off x="922" y="1356"/>
                <a:ext cx="202" cy="207"/>
              </a:xfrm>
              <a:custGeom>
                <a:avLst/>
                <a:gdLst/>
                <a:ahLst/>
                <a:cxnLst>
                  <a:cxn ang="0">
                    <a:pos x="227" y="252"/>
                  </a:cxn>
                  <a:cxn ang="0">
                    <a:pos x="256" y="166"/>
                  </a:cxn>
                  <a:cxn ang="0">
                    <a:pos x="275" y="111"/>
                  </a:cxn>
                  <a:cxn ang="0">
                    <a:pos x="282" y="96"/>
                  </a:cxn>
                  <a:cxn ang="0">
                    <a:pos x="293" y="82"/>
                  </a:cxn>
                  <a:cxn ang="0">
                    <a:pos x="300" y="75"/>
                  </a:cxn>
                  <a:cxn ang="0">
                    <a:pos x="312" y="71"/>
                  </a:cxn>
                  <a:cxn ang="0">
                    <a:pos x="465" y="41"/>
                  </a:cxn>
                  <a:cxn ang="0">
                    <a:pos x="631" y="11"/>
                  </a:cxn>
                  <a:cxn ang="0">
                    <a:pos x="780" y="0"/>
                  </a:cxn>
                  <a:cxn ang="0">
                    <a:pos x="865" y="0"/>
                  </a:cxn>
                  <a:cxn ang="0">
                    <a:pos x="1042" y="10"/>
                  </a:cxn>
                  <a:cxn ang="0">
                    <a:pos x="1170" y="16"/>
                  </a:cxn>
                  <a:cxn ang="0">
                    <a:pos x="1189" y="18"/>
                  </a:cxn>
                  <a:cxn ang="0">
                    <a:pos x="1201" y="24"/>
                  </a:cxn>
                  <a:cxn ang="0">
                    <a:pos x="1209" y="29"/>
                  </a:cxn>
                  <a:cxn ang="0">
                    <a:pos x="1215" y="38"/>
                  </a:cxn>
                  <a:cxn ang="0">
                    <a:pos x="1215" y="50"/>
                  </a:cxn>
                  <a:cxn ang="0">
                    <a:pos x="1208" y="83"/>
                  </a:cxn>
                  <a:cxn ang="0">
                    <a:pos x="1183" y="196"/>
                  </a:cxn>
                  <a:cxn ang="0">
                    <a:pos x="1164" y="279"/>
                  </a:cxn>
                  <a:cxn ang="0">
                    <a:pos x="1124" y="466"/>
                  </a:cxn>
                  <a:cxn ang="0">
                    <a:pos x="1097" y="582"/>
                  </a:cxn>
                  <a:cxn ang="0">
                    <a:pos x="1024" y="853"/>
                  </a:cxn>
                  <a:cxn ang="0">
                    <a:pos x="955" y="1070"/>
                  </a:cxn>
                  <a:cxn ang="0">
                    <a:pos x="942" y="1111"/>
                  </a:cxn>
                  <a:cxn ang="0">
                    <a:pos x="934" y="1135"/>
                  </a:cxn>
                  <a:cxn ang="0">
                    <a:pos x="927" y="1157"/>
                  </a:cxn>
                  <a:cxn ang="0">
                    <a:pos x="919" y="1171"/>
                  </a:cxn>
                  <a:cxn ang="0">
                    <a:pos x="907" y="1185"/>
                  </a:cxn>
                  <a:cxn ang="0">
                    <a:pos x="894" y="1191"/>
                  </a:cxn>
                  <a:cxn ang="0">
                    <a:pos x="872" y="1197"/>
                  </a:cxn>
                  <a:cxn ang="0">
                    <a:pos x="831" y="1200"/>
                  </a:cxn>
                  <a:cxn ang="0">
                    <a:pos x="761" y="1200"/>
                  </a:cxn>
                  <a:cxn ang="0">
                    <a:pos x="703" y="1207"/>
                  </a:cxn>
                  <a:cxn ang="0">
                    <a:pos x="626" y="1219"/>
                  </a:cxn>
                  <a:cxn ang="0">
                    <a:pos x="546" y="1233"/>
                  </a:cxn>
                  <a:cxn ang="0">
                    <a:pos x="492" y="1242"/>
                  </a:cxn>
                  <a:cxn ang="0">
                    <a:pos x="425" y="1242"/>
                  </a:cxn>
                  <a:cxn ang="0">
                    <a:pos x="412" y="1233"/>
                  </a:cxn>
                  <a:cxn ang="0">
                    <a:pos x="37" y="985"/>
                  </a:cxn>
                  <a:cxn ang="0">
                    <a:pos x="19" y="970"/>
                  </a:cxn>
                  <a:cxn ang="0">
                    <a:pos x="5" y="953"/>
                  </a:cxn>
                  <a:cxn ang="0">
                    <a:pos x="0" y="934"/>
                  </a:cxn>
                  <a:cxn ang="0">
                    <a:pos x="0" y="911"/>
                  </a:cxn>
                  <a:cxn ang="0">
                    <a:pos x="5" y="891"/>
                  </a:cxn>
                  <a:cxn ang="0">
                    <a:pos x="112" y="585"/>
                  </a:cxn>
                  <a:cxn ang="0">
                    <a:pos x="180" y="392"/>
                  </a:cxn>
                  <a:cxn ang="0">
                    <a:pos x="227" y="252"/>
                  </a:cxn>
                </a:cxnLst>
                <a:rect l="0" t="0" r="r" b="b"/>
                <a:pathLst>
                  <a:path w="1215" h="1242">
                    <a:moveTo>
                      <a:pt x="227" y="252"/>
                    </a:moveTo>
                    <a:lnTo>
                      <a:pt x="256" y="166"/>
                    </a:lnTo>
                    <a:lnTo>
                      <a:pt x="275" y="111"/>
                    </a:lnTo>
                    <a:lnTo>
                      <a:pt x="282" y="96"/>
                    </a:lnTo>
                    <a:lnTo>
                      <a:pt x="293" y="82"/>
                    </a:lnTo>
                    <a:lnTo>
                      <a:pt x="300" y="75"/>
                    </a:lnTo>
                    <a:lnTo>
                      <a:pt x="312" y="71"/>
                    </a:lnTo>
                    <a:lnTo>
                      <a:pt x="465" y="41"/>
                    </a:lnTo>
                    <a:lnTo>
                      <a:pt x="631" y="11"/>
                    </a:lnTo>
                    <a:lnTo>
                      <a:pt x="780" y="0"/>
                    </a:lnTo>
                    <a:lnTo>
                      <a:pt x="865" y="0"/>
                    </a:lnTo>
                    <a:lnTo>
                      <a:pt x="1042" y="10"/>
                    </a:lnTo>
                    <a:lnTo>
                      <a:pt x="1170" y="16"/>
                    </a:lnTo>
                    <a:lnTo>
                      <a:pt x="1189" y="18"/>
                    </a:lnTo>
                    <a:lnTo>
                      <a:pt x="1201" y="24"/>
                    </a:lnTo>
                    <a:lnTo>
                      <a:pt x="1209" y="29"/>
                    </a:lnTo>
                    <a:lnTo>
                      <a:pt x="1215" y="38"/>
                    </a:lnTo>
                    <a:lnTo>
                      <a:pt x="1215" y="50"/>
                    </a:lnTo>
                    <a:lnTo>
                      <a:pt x="1208" y="83"/>
                    </a:lnTo>
                    <a:lnTo>
                      <a:pt x="1183" y="196"/>
                    </a:lnTo>
                    <a:lnTo>
                      <a:pt x="1164" y="279"/>
                    </a:lnTo>
                    <a:lnTo>
                      <a:pt x="1124" y="466"/>
                    </a:lnTo>
                    <a:lnTo>
                      <a:pt x="1097" y="582"/>
                    </a:lnTo>
                    <a:lnTo>
                      <a:pt x="1024" y="853"/>
                    </a:lnTo>
                    <a:lnTo>
                      <a:pt x="955" y="1070"/>
                    </a:lnTo>
                    <a:lnTo>
                      <a:pt x="942" y="1111"/>
                    </a:lnTo>
                    <a:lnTo>
                      <a:pt x="934" y="1135"/>
                    </a:lnTo>
                    <a:lnTo>
                      <a:pt x="927" y="1157"/>
                    </a:lnTo>
                    <a:lnTo>
                      <a:pt x="919" y="1171"/>
                    </a:lnTo>
                    <a:lnTo>
                      <a:pt x="907" y="1185"/>
                    </a:lnTo>
                    <a:lnTo>
                      <a:pt x="894" y="1191"/>
                    </a:lnTo>
                    <a:lnTo>
                      <a:pt x="872" y="1197"/>
                    </a:lnTo>
                    <a:lnTo>
                      <a:pt x="831" y="1200"/>
                    </a:lnTo>
                    <a:lnTo>
                      <a:pt x="761" y="1200"/>
                    </a:lnTo>
                    <a:lnTo>
                      <a:pt x="703" y="1207"/>
                    </a:lnTo>
                    <a:lnTo>
                      <a:pt x="626" y="1219"/>
                    </a:lnTo>
                    <a:lnTo>
                      <a:pt x="546" y="1233"/>
                    </a:lnTo>
                    <a:lnTo>
                      <a:pt x="492" y="1242"/>
                    </a:lnTo>
                    <a:lnTo>
                      <a:pt x="425" y="1242"/>
                    </a:lnTo>
                    <a:lnTo>
                      <a:pt x="412" y="1233"/>
                    </a:lnTo>
                    <a:lnTo>
                      <a:pt x="37" y="985"/>
                    </a:lnTo>
                    <a:lnTo>
                      <a:pt x="19" y="970"/>
                    </a:lnTo>
                    <a:lnTo>
                      <a:pt x="5" y="953"/>
                    </a:lnTo>
                    <a:lnTo>
                      <a:pt x="0" y="934"/>
                    </a:lnTo>
                    <a:lnTo>
                      <a:pt x="0" y="911"/>
                    </a:lnTo>
                    <a:lnTo>
                      <a:pt x="5" y="891"/>
                    </a:lnTo>
                    <a:lnTo>
                      <a:pt x="112" y="585"/>
                    </a:lnTo>
                    <a:lnTo>
                      <a:pt x="180" y="392"/>
                    </a:lnTo>
                    <a:lnTo>
                      <a:pt x="227" y="252"/>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191" name="Freeform 47"/>
              <p:cNvSpPr>
                <a:spLocks/>
              </p:cNvSpPr>
              <p:nvPr/>
            </p:nvSpPr>
            <p:spPr bwMode="auto">
              <a:xfrm>
                <a:off x="932" y="1377"/>
                <a:ext cx="121" cy="157"/>
              </a:xfrm>
              <a:custGeom>
                <a:avLst/>
                <a:gdLst/>
                <a:ahLst/>
                <a:cxnLst>
                  <a:cxn ang="0">
                    <a:pos x="165" y="282"/>
                  </a:cxn>
                  <a:cxn ang="0">
                    <a:pos x="218" y="145"/>
                  </a:cxn>
                  <a:cxn ang="0">
                    <a:pos x="264" y="24"/>
                  </a:cxn>
                  <a:cxn ang="0">
                    <a:pos x="270" y="19"/>
                  </a:cxn>
                  <a:cxn ang="0">
                    <a:pos x="278" y="17"/>
                  </a:cxn>
                  <a:cxn ang="0">
                    <a:pos x="294" y="15"/>
                  </a:cxn>
                  <a:cxn ang="0">
                    <a:pos x="501" y="1"/>
                  </a:cxn>
                  <a:cxn ang="0">
                    <a:pos x="702" y="0"/>
                  </a:cxn>
                  <a:cxn ang="0">
                    <a:pos x="714" y="2"/>
                  </a:cxn>
                  <a:cxn ang="0">
                    <a:pos x="718" y="5"/>
                  </a:cxn>
                  <a:cxn ang="0">
                    <a:pos x="723" y="17"/>
                  </a:cxn>
                  <a:cxn ang="0">
                    <a:pos x="707" y="102"/>
                  </a:cxn>
                  <a:cxn ang="0">
                    <a:pos x="676" y="176"/>
                  </a:cxn>
                  <a:cxn ang="0">
                    <a:pos x="622" y="312"/>
                  </a:cxn>
                  <a:cxn ang="0">
                    <a:pos x="519" y="545"/>
                  </a:cxn>
                  <a:cxn ang="0">
                    <a:pos x="430" y="747"/>
                  </a:cxn>
                  <a:cxn ang="0">
                    <a:pos x="407" y="823"/>
                  </a:cxn>
                  <a:cxn ang="0">
                    <a:pos x="394" y="875"/>
                  </a:cxn>
                  <a:cxn ang="0">
                    <a:pos x="379" y="904"/>
                  </a:cxn>
                  <a:cxn ang="0">
                    <a:pos x="366" y="926"/>
                  </a:cxn>
                  <a:cxn ang="0">
                    <a:pos x="357" y="936"/>
                  </a:cxn>
                  <a:cxn ang="0">
                    <a:pos x="349" y="941"/>
                  </a:cxn>
                  <a:cxn ang="0">
                    <a:pos x="336" y="942"/>
                  </a:cxn>
                  <a:cxn ang="0">
                    <a:pos x="324" y="939"/>
                  </a:cxn>
                  <a:cxn ang="0">
                    <a:pos x="304" y="928"/>
                  </a:cxn>
                  <a:cxn ang="0">
                    <a:pos x="282" y="912"/>
                  </a:cxn>
                  <a:cxn ang="0">
                    <a:pos x="261" y="893"/>
                  </a:cxn>
                  <a:cxn ang="0">
                    <a:pos x="237" y="875"/>
                  </a:cxn>
                  <a:cxn ang="0">
                    <a:pos x="214" y="858"/>
                  </a:cxn>
                  <a:cxn ang="0">
                    <a:pos x="10" y="775"/>
                  </a:cxn>
                  <a:cxn ang="0">
                    <a:pos x="4" y="769"/>
                  </a:cxn>
                  <a:cxn ang="0">
                    <a:pos x="0" y="761"/>
                  </a:cxn>
                  <a:cxn ang="0">
                    <a:pos x="3" y="750"/>
                  </a:cxn>
                  <a:cxn ang="0">
                    <a:pos x="6" y="740"/>
                  </a:cxn>
                  <a:cxn ang="0">
                    <a:pos x="165" y="282"/>
                  </a:cxn>
                </a:cxnLst>
                <a:rect l="0" t="0" r="r" b="b"/>
                <a:pathLst>
                  <a:path w="723" h="942">
                    <a:moveTo>
                      <a:pt x="165" y="282"/>
                    </a:moveTo>
                    <a:lnTo>
                      <a:pt x="218" y="145"/>
                    </a:lnTo>
                    <a:lnTo>
                      <a:pt x="264" y="24"/>
                    </a:lnTo>
                    <a:lnTo>
                      <a:pt x="270" y="19"/>
                    </a:lnTo>
                    <a:lnTo>
                      <a:pt x="278" y="17"/>
                    </a:lnTo>
                    <a:lnTo>
                      <a:pt x="294" y="15"/>
                    </a:lnTo>
                    <a:lnTo>
                      <a:pt x="501" y="1"/>
                    </a:lnTo>
                    <a:lnTo>
                      <a:pt x="702" y="0"/>
                    </a:lnTo>
                    <a:lnTo>
                      <a:pt x="714" y="2"/>
                    </a:lnTo>
                    <a:lnTo>
                      <a:pt x="718" y="5"/>
                    </a:lnTo>
                    <a:lnTo>
                      <a:pt x="723" y="17"/>
                    </a:lnTo>
                    <a:lnTo>
                      <a:pt x="707" y="102"/>
                    </a:lnTo>
                    <a:lnTo>
                      <a:pt x="676" y="176"/>
                    </a:lnTo>
                    <a:lnTo>
                      <a:pt x="622" y="312"/>
                    </a:lnTo>
                    <a:lnTo>
                      <a:pt x="519" y="545"/>
                    </a:lnTo>
                    <a:lnTo>
                      <a:pt x="430" y="747"/>
                    </a:lnTo>
                    <a:lnTo>
                      <a:pt x="407" y="823"/>
                    </a:lnTo>
                    <a:lnTo>
                      <a:pt x="394" y="875"/>
                    </a:lnTo>
                    <a:lnTo>
                      <a:pt x="379" y="904"/>
                    </a:lnTo>
                    <a:lnTo>
                      <a:pt x="366" y="926"/>
                    </a:lnTo>
                    <a:lnTo>
                      <a:pt x="357" y="936"/>
                    </a:lnTo>
                    <a:lnTo>
                      <a:pt x="349" y="941"/>
                    </a:lnTo>
                    <a:lnTo>
                      <a:pt x="336" y="942"/>
                    </a:lnTo>
                    <a:lnTo>
                      <a:pt x="324" y="939"/>
                    </a:lnTo>
                    <a:lnTo>
                      <a:pt x="304" y="928"/>
                    </a:lnTo>
                    <a:lnTo>
                      <a:pt x="282" y="912"/>
                    </a:lnTo>
                    <a:lnTo>
                      <a:pt x="261" y="893"/>
                    </a:lnTo>
                    <a:lnTo>
                      <a:pt x="237" y="875"/>
                    </a:lnTo>
                    <a:lnTo>
                      <a:pt x="214" y="858"/>
                    </a:lnTo>
                    <a:lnTo>
                      <a:pt x="10" y="775"/>
                    </a:lnTo>
                    <a:lnTo>
                      <a:pt x="4" y="769"/>
                    </a:lnTo>
                    <a:lnTo>
                      <a:pt x="0" y="761"/>
                    </a:lnTo>
                    <a:lnTo>
                      <a:pt x="3" y="750"/>
                    </a:lnTo>
                    <a:lnTo>
                      <a:pt x="6" y="740"/>
                    </a:lnTo>
                    <a:lnTo>
                      <a:pt x="165" y="282"/>
                    </a:lnTo>
                    <a:close/>
                  </a:path>
                </a:pathLst>
              </a:custGeom>
              <a:solidFill>
                <a:srgbClr val="005F5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5" name="Group 48"/>
            <p:cNvGrpSpPr>
              <a:grpSpLocks/>
            </p:cNvGrpSpPr>
            <p:nvPr/>
          </p:nvGrpSpPr>
          <p:grpSpPr bwMode="auto">
            <a:xfrm>
              <a:off x="1067" y="1538"/>
              <a:ext cx="32" cy="89"/>
              <a:chOff x="1067" y="1538"/>
              <a:chExt cx="32" cy="89"/>
            </a:xfrm>
          </p:grpSpPr>
          <p:sp>
            <p:nvSpPr>
              <p:cNvPr id="390193" name="Freeform 49"/>
              <p:cNvSpPr>
                <a:spLocks/>
              </p:cNvSpPr>
              <p:nvPr/>
            </p:nvSpPr>
            <p:spPr bwMode="auto">
              <a:xfrm>
                <a:off x="1070" y="1542"/>
                <a:ext cx="29" cy="85"/>
              </a:xfrm>
              <a:custGeom>
                <a:avLst/>
                <a:gdLst/>
                <a:ahLst/>
                <a:cxnLst>
                  <a:cxn ang="0">
                    <a:pos x="0" y="0"/>
                  </a:cxn>
                  <a:cxn ang="0">
                    <a:pos x="5" y="34"/>
                  </a:cxn>
                  <a:cxn ang="0">
                    <a:pos x="14" y="60"/>
                  </a:cxn>
                  <a:cxn ang="0">
                    <a:pos x="29" y="84"/>
                  </a:cxn>
                  <a:cxn ang="0">
                    <a:pos x="53" y="98"/>
                  </a:cxn>
                  <a:cxn ang="0">
                    <a:pos x="82" y="109"/>
                  </a:cxn>
                  <a:cxn ang="0">
                    <a:pos x="104" y="130"/>
                  </a:cxn>
                  <a:cxn ang="0">
                    <a:pos x="123" y="154"/>
                  </a:cxn>
                  <a:cxn ang="0">
                    <a:pos x="142" y="196"/>
                  </a:cxn>
                  <a:cxn ang="0">
                    <a:pos x="149" y="231"/>
                  </a:cxn>
                  <a:cxn ang="0">
                    <a:pos x="143" y="258"/>
                  </a:cxn>
                  <a:cxn ang="0">
                    <a:pos x="123" y="282"/>
                  </a:cxn>
                  <a:cxn ang="0">
                    <a:pos x="105" y="305"/>
                  </a:cxn>
                  <a:cxn ang="0">
                    <a:pos x="93" y="329"/>
                  </a:cxn>
                  <a:cxn ang="0">
                    <a:pos x="84" y="359"/>
                  </a:cxn>
                  <a:cxn ang="0">
                    <a:pos x="79" y="394"/>
                  </a:cxn>
                  <a:cxn ang="0">
                    <a:pos x="88" y="425"/>
                  </a:cxn>
                  <a:cxn ang="0">
                    <a:pos x="101" y="447"/>
                  </a:cxn>
                  <a:cxn ang="0">
                    <a:pos x="128" y="475"/>
                  </a:cxn>
                  <a:cxn ang="0">
                    <a:pos x="149" y="494"/>
                  </a:cxn>
                  <a:cxn ang="0">
                    <a:pos x="177" y="515"/>
                  </a:cxn>
                </a:cxnLst>
                <a:rect l="0" t="0" r="r" b="b"/>
                <a:pathLst>
                  <a:path w="177" h="515">
                    <a:moveTo>
                      <a:pt x="0" y="0"/>
                    </a:moveTo>
                    <a:lnTo>
                      <a:pt x="5" y="34"/>
                    </a:lnTo>
                    <a:lnTo>
                      <a:pt x="14" y="60"/>
                    </a:lnTo>
                    <a:lnTo>
                      <a:pt x="29" y="84"/>
                    </a:lnTo>
                    <a:lnTo>
                      <a:pt x="53" y="98"/>
                    </a:lnTo>
                    <a:lnTo>
                      <a:pt x="82" y="109"/>
                    </a:lnTo>
                    <a:lnTo>
                      <a:pt x="104" y="130"/>
                    </a:lnTo>
                    <a:lnTo>
                      <a:pt x="123" y="154"/>
                    </a:lnTo>
                    <a:lnTo>
                      <a:pt x="142" y="196"/>
                    </a:lnTo>
                    <a:lnTo>
                      <a:pt x="149" y="231"/>
                    </a:lnTo>
                    <a:lnTo>
                      <a:pt x="143" y="258"/>
                    </a:lnTo>
                    <a:lnTo>
                      <a:pt x="123" y="282"/>
                    </a:lnTo>
                    <a:lnTo>
                      <a:pt x="105" y="305"/>
                    </a:lnTo>
                    <a:lnTo>
                      <a:pt x="93" y="329"/>
                    </a:lnTo>
                    <a:lnTo>
                      <a:pt x="84" y="359"/>
                    </a:lnTo>
                    <a:lnTo>
                      <a:pt x="79" y="394"/>
                    </a:lnTo>
                    <a:lnTo>
                      <a:pt x="88" y="425"/>
                    </a:lnTo>
                    <a:lnTo>
                      <a:pt x="101" y="447"/>
                    </a:lnTo>
                    <a:lnTo>
                      <a:pt x="128" y="475"/>
                    </a:lnTo>
                    <a:lnTo>
                      <a:pt x="149" y="494"/>
                    </a:lnTo>
                    <a:lnTo>
                      <a:pt x="177" y="515"/>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194" name="Oval 50"/>
              <p:cNvSpPr>
                <a:spLocks noChangeArrowheads="1"/>
              </p:cNvSpPr>
              <p:nvPr/>
            </p:nvSpPr>
            <p:spPr bwMode="auto">
              <a:xfrm>
                <a:off x="1067" y="1538"/>
                <a:ext cx="6" cy="6"/>
              </a:xfrm>
              <a:prstGeom prst="ellipse">
                <a:avLst/>
              </a:prstGeom>
              <a:solidFill>
                <a:srgbClr val="000000"/>
              </a:solidFill>
              <a:ln w="1588">
                <a:solidFill>
                  <a:srgbClr val="000000"/>
                </a:solidFill>
                <a:round/>
                <a:headEnd/>
                <a:tailEnd/>
              </a:ln>
            </p:spPr>
            <p:txBody>
              <a:bodyPr>
                <a:prstTxWarp prst="textNoShape">
                  <a:avLst/>
                </a:prstTxWarp>
              </a:bodyPr>
              <a:lstStyle/>
              <a:p>
                <a:endParaRPr lang="en-US" sz="1687" dirty="0">
                  <a:latin typeface="Arial" panose="020B0604020202020204" pitchFamily="34" charset="0"/>
                </a:endParaRPr>
              </a:p>
            </p:txBody>
          </p:sp>
        </p:grpSp>
      </p:grpSp>
      <p:grpSp>
        <p:nvGrpSpPr>
          <p:cNvPr id="6" name="Group 51"/>
          <p:cNvGrpSpPr>
            <a:grpSpLocks/>
          </p:cNvGrpSpPr>
          <p:nvPr/>
        </p:nvGrpSpPr>
        <p:grpSpPr bwMode="auto">
          <a:xfrm>
            <a:off x="1119188" y="2492896"/>
            <a:ext cx="368300" cy="620713"/>
            <a:chOff x="705" y="1305"/>
            <a:chExt cx="232" cy="391"/>
          </a:xfrm>
        </p:grpSpPr>
        <p:sp>
          <p:nvSpPr>
            <p:cNvPr id="390196" name="Freeform 52"/>
            <p:cNvSpPr>
              <a:spLocks/>
            </p:cNvSpPr>
            <p:nvPr/>
          </p:nvSpPr>
          <p:spPr bwMode="auto">
            <a:xfrm>
              <a:off x="705" y="1482"/>
              <a:ext cx="134" cy="214"/>
            </a:xfrm>
            <a:custGeom>
              <a:avLst/>
              <a:gdLst/>
              <a:ahLst/>
              <a:cxnLst>
                <a:cxn ang="0">
                  <a:pos x="807" y="606"/>
                </a:cxn>
                <a:cxn ang="0">
                  <a:pos x="577" y="475"/>
                </a:cxn>
                <a:cxn ang="0">
                  <a:pos x="324" y="25"/>
                </a:cxn>
                <a:cxn ang="0">
                  <a:pos x="313" y="17"/>
                </a:cxn>
                <a:cxn ang="0">
                  <a:pos x="295" y="8"/>
                </a:cxn>
                <a:cxn ang="0">
                  <a:pos x="275" y="3"/>
                </a:cxn>
                <a:cxn ang="0">
                  <a:pos x="248" y="0"/>
                </a:cxn>
                <a:cxn ang="0">
                  <a:pos x="223" y="3"/>
                </a:cxn>
                <a:cxn ang="0">
                  <a:pos x="200" y="12"/>
                </a:cxn>
                <a:cxn ang="0">
                  <a:pos x="173" y="25"/>
                </a:cxn>
                <a:cxn ang="0">
                  <a:pos x="138" y="43"/>
                </a:cxn>
                <a:cxn ang="0">
                  <a:pos x="109" y="62"/>
                </a:cxn>
                <a:cxn ang="0">
                  <a:pos x="84" y="80"/>
                </a:cxn>
                <a:cxn ang="0">
                  <a:pos x="65" y="98"/>
                </a:cxn>
                <a:cxn ang="0">
                  <a:pos x="47" y="119"/>
                </a:cxn>
                <a:cxn ang="0">
                  <a:pos x="26" y="150"/>
                </a:cxn>
                <a:cxn ang="0">
                  <a:pos x="14" y="174"/>
                </a:cxn>
                <a:cxn ang="0">
                  <a:pos x="2" y="207"/>
                </a:cxn>
                <a:cxn ang="0">
                  <a:pos x="0" y="244"/>
                </a:cxn>
                <a:cxn ang="0">
                  <a:pos x="0" y="299"/>
                </a:cxn>
                <a:cxn ang="0">
                  <a:pos x="7" y="363"/>
                </a:cxn>
                <a:cxn ang="0">
                  <a:pos x="19" y="422"/>
                </a:cxn>
                <a:cxn ang="0">
                  <a:pos x="41" y="494"/>
                </a:cxn>
                <a:cxn ang="0">
                  <a:pos x="63" y="555"/>
                </a:cxn>
                <a:cxn ang="0">
                  <a:pos x="82" y="595"/>
                </a:cxn>
                <a:cxn ang="0">
                  <a:pos x="110" y="638"/>
                </a:cxn>
                <a:cxn ang="0">
                  <a:pos x="131" y="667"/>
                </a:cxn>
                <a:cxn ang="0">
                  <a:pos x="155" y="701"/>
                </a:cxn>
                <a:cxn ang="0">
                  <a:pos x="183" y="736"/>
                </a:cxn>
                <a:cxn ang="0">
                  <a:pos x="209" y="756"/>
                </a:cxn>
                <a:cxn ang="0">
                  <a:pos x="315" y="744"/>
                </a:cxn>
                <a:cxn ang="0">
                  <a:pos x="396" y="717"/>
                </a:cxn>
                <a:cxn ang="0">
                  <a:pos x="446" y="731"/>
                </a:cxn>
                <a:cxn ang="0">
                  <a:pos x="565" y="737"/>
                </a:cxn>
                <a:cxn ang="0">
                  <a:pos x="710" y="717"/>
                </a:cxn>
                <a:cxn ang="0">
                  <a:pos x="732" y="764"/>
                </a:cxn>
                <a:cxn ang="0">
                  <a:pos x="732" y="1103"/>
                </a:cxn>
                <a:cxn ang="0">
                  <a:pos x="728" y="1135"/>
                </a:cxn>
                <a:cxn ang="0">
                  <a:pos x="723" y="1155"/>
                </a:cxn>
                <a:cxn ang="0">
                  <a:pos x="714" y="1176"/>
                </a:cxn>
                <a:cxn ang="0">
                  <a:pos x="700" y="1192"/>
                </a:cxn>
                <a:cxn ang="0">
                  <a:pos x="685" y="1207"/>
                </a:cxn>
                <a:cxn ang="0">
                  <a:pos x="667" y="1217"/>
                </a:cxn>
                <a:cxn ang="0">
                  <a:pos x="651" y="1221"/>
                </a:cxn>
                <a:cxn ang="0">
                  <a:pos x="631" y="1225"/>
                </a:cxn>
                <a:cxn ang="0">
                  <a:pos x="84" y="1224"/>
                </a:cxn>
                <a:cxn ang="0">
                  <a:pos x="84" y="1286"/>
                </a:cxn>
                <a:cxn ang="0">
                  <a:pos x="645" y="1284"/>
                </a:cxn>
                <a:cxn ang="0">
                  <a:pos x="674" y="1283"/>
                </a:cxn>
                <a:cxn ang="0">
                  <a:pos x="694" y="1280"/>
                </a:cxn>
                <a:cxn ang="0">
                  <a:pos x="715" y="1274"/>
                </a:cxn>
                <a:cxn ang="0">
                  <a:pos x="733" y="1266"/>
                </a:cxn>
                <a:cxn ang="0">
                  <a:pos x="751" y="1252"/>
                </a:cxn>
                <a:cxn ang="0">
                  <a:pos x="769" y="1228"/>
                </a:cxn>
                <a:cxn ang="0">
                  <a:pos x="781" y="1207"/>
                </a:cxn>
                <a:cxn ang="0">
                  <a:pos x="792" y="1184"/>
                </a:cxn>
                <a:cxn ang="0">
                  <a:pos x="799" y="1158"/>
                </a:cxn>
                <a:cxn ang="0">
                  <a:pos x="804" y="1129"/>
                </a:cxn>
                <a:cxn ang="0">
                  <a:pos x="807" y="1095"/>
                </a:cxn>
                <a:cxn ang="0">
                  <a:pos x="807" y="606"/>
                </a:cxn>
              </a:cxnLst>
              <a:rect l="0" t="0" r="r" b="b"/>
              <a:pathLst>
                <a:path w="807" h="1286">
                  <a:moveTo>
                    <a:pt x="807" y="606"/>
                  </a:moveTo>
                  <a:lnTo>
                    <a:pt x="577" y="475"/>
                  </a:lnTo>
                  <a:lnTo>
                    <a:pt x="324" y="25"/>
                  </a:lnTo>
                  <a:lnTo>
                    <a:pt x="313" y="17"/>
                  </a:lnTo>
                  <a:lnTo>
                    <a:pt x="295" y="8"/>
                  </a:lnTo>
                  <a:lnTo>
                    <a:pt x="275" y="3"/>
                  </a:lnTo>
                  <a:lnTo>
                    <a:pt x="248" y="0"/>
                  </a:lnTo>
                  <a:lnTo>
                    <a:pt x="223" y="3"/>
                  </a:lnTo>
                  <a:lnTo>
                    <a:pt x="200" y="12"/>
                  </a:lnTo>
                  <a:lnTo>
                    <a:pt x="173" y="25"/>
                  </a:lnTo>
                  <a:lnTo>
                    <a:pt x="138" y="43"/>
                  </a:lnTo>
                  <a:lnTo>
                    <a:pt x="109" y="62"/>
                  </a:lnTo>
                  <a:lnTo>
                    <a:pt x="84" y="80"/>
                  </a:lnTo>
                  <a:lnTo>
                    <a:pt x="65" y="98"/>
                  </a:lnTo>
                  <a:lnTo>
                    <a:pt x="47" y="119"/>
                  </a:lnTo>
                  <a:lnTo>
                    <a:pt x="26" y="150"/>
                  </a:lnTo>
                  <a:lnTo>
                    <a:pt x="14" y="174"/>
                  </a:lnTo>
                  <a:lnTo>
                    <a:pt x="2" y="207"/>
                  </a:lnTo>
                  <a:lnTo>
                    <a:pt x="0" y="244"/>
                  </a:lnTo>
                  <a:lnTo>
                    <a:pt x="0" y="299"/>
                  </a:lnTo>
                  <a:lnTo>
                    <a:pt x="7" y="363"/>
                  </a:lnTo>
                  <a:lnTo>
                    <a:pt x="19" y="422"/>
                  </a:lnTo>
                  <a:lnTo>
                    <a:pt x="41" y="494"/>
                  </a:lnTo>
                  <a:lnTo>
                    <a:pt x="63" y="555"/>
                  </a:lnTo>
                  <a:lnTo>
                    <a:pt x="82" y="595"/>
                  </a:lnTo>
                  <a:lnTo>
                    <a:pt x="110" y="638"/>
                  </a:lnTo>
                  <a:lnTo>
                    <a:pt x="131" y="667"/>
                  </a:lnTo>
                  <a:lnTo>
                    <a:pt x="155" y="701"/>
                  </a:lnTo>
                  <a:lnTo>
                    <a:pt x="183" y="736"/>
                  </a:lnTo>
                  <a:lnTo>
                    <a:pt x="209" y="756"/>
                  </a:lnTo>
                  <a:lnTo>
                    <a:pt x="315" y="744"/>
                  </a:lnTo>
                  <a:lnTo>
                    <a:pt x="396" y="717"/>
                  </a:lnTo>
                  <a:lnTo>
                    <a:pt x="446" y="731"/>
                  </a:lnTo>
                  <a:lnTo>
                    <a:pt x="565" y="737"/>
                  </a:lnTo>
                  <a:lnTo>
                    <a:pt x="710" y="717"/>
                  </a:lnTo>
                  <a:lnTo>
                    <a:pt x="732" y="764"/>
                  </a:lnTo>
                  <a:lnTo>
                    <a:pt x="732" y="1103"/>
                  </a:lnTo>
                  <a:lnTo>
                    <a:pt x="728" y="1135"/>
                  </a:lnTo>
                  <a:lnTo>
                    <a:pt x="723" y="1155"/>
                  </a:lnTo>
                  <a:lnTo>
                    <a:pt x="714" y="1176"/>
                  </a:lnTo>
                  <a:lnTo>
                    <a:pt x="700" y="1192"/>
                  </a:lnTo>
                  <a:lnTo>
                    <a:pt x="685" y="1207"/>
                  </a:lnTo>
                  <a:lnTo>
                    <a:pt x="667" y="1217"/>
                  </a:lnTo>
                  <a:lnTo>
                    <a:pt x="651" y="1221"/>
                  </a:lnTo>
                  <a:lnTo>
                    <a:pt x="631" y="1225"/>
                  </a:lnTo>
                  <a:lnTo>
                    <a:pt x="84" y="1224"/>
                  </a:lnTo>
                  <a:lnTo>
                    <a:pt x="84" y="1286"/>
                  </a:lnTo>
                  <a:lnTo>
                    <a:pt x="645" y="1284"/>
                  </a:lnTo>
                  <a:lnTo>
                    <a:pt x="674" y="1283"/>
                  </a:lnTo>
                  <a:lnTo>
                    <a:pt x="694" y="1280"/>
                  </a:lnTo>
                  <a:lnTo>
                    <a:pt x="715" y="1274"/>
                  </a:lnTo>
                  <a:lnTo>
                    <a:pt x="733" y="1266"/>
                  </a:lnTo>
                  <a:lnTo>
                    <a:pt x="751" y="1252"/>
                  </a:lnTo>
                  <a:lnTo>
                    <a:pt x="769" y="1228"/>
                  </a:lnTo>
                  <a:lnTo>
                    <a:pt x="781" y="1207"/>
                  </a:lnTo>
                  <a:lnTo>
                    <a:pt x="792" y="1184"/>
                  </a:lnTo>
                  <a:lnTo>
                    <a:pt x="799" y="1158"/>
                  </a:lnTo>
                  <a:lnTo>
                    <a:pt x="804" y="1129"/>
                  </a:lnTo>
                  <a:lnTo>
                    <a:pt x="807" y="1095"/>
                  </a:lnTo>
                  <a:lnTo>
                    <a:pt x="807" y="606"/>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7" name="Group 53"/>
            <p:cNvGrpSpPr>
              <a:grpSpLocks/>
            </p:cNvGrpSpPr>
            <p:nvPr/>
          </p:nvGrpSpPr>
          <p:grpSpPr bwMode="auto">
            <a:xfrm>
              <a:off x="732" y="1305"/>
              <a:ext cx="205" cy="389"/>
              <a:chOff x="732" y="1305"/>
              <a:chExt cx="205" cy="389"/>
            </a:xfrm>
          </p:grpSpPr>
          <p:sp>
            <p:nvSpPr>
              <p:cNvPr id="390198" name="Freeform 54"/>
              <p:cNvSpPr>
                <a:spLocks/>
              </p:cNvSpPr>
              <p:nvPr/>
            </p:nvSpPr>
            <p:spPr bwMode="auto">
              <a:xfrm>
                <a:off x="732" y="1305"/>
                <a:ext cx="205" cy="389"/>
              </a:xfrm>
              <a:custGeom>
                <a:avLst/>
                <a:gdLst/>
                <a:ahLst/>
                <a:cxnLst>
                  <a:cxn ang="0">
                    <a:pos x="494" y="161"/>
                  </a:cxn>
                  <a:cxn ang="0">
                    <a:pos x="513" y="158"/>
                  </a:cxn>
                  <a:cxn ang="0">
                    <a:pos x="578" y="178"/>
                  </a:cxn>
                  <a:cxn ang="0">
                    <a:pos x="564" y="10"/>
                  </a:cxn>
                  <a:cxn ang="0">
                    <a:pos x="657" y="132"/>
                  </a:cxn>
                  <a:cxn ang="0">
                    <a:pos x="684" y="34"/>
                  </a:cxn>
                  <a:cxn ang="0">
                    <a:pos x="766" y="0"/>
                  </a:cxn>
                  <a:cxn ang="0">
                    <a:pos x="755" y="88"/>
                  </a:cxn>
                  <a:cxn ang="0">
                    <a:pos x="803" y="57"/>
                  </a:cxn>
                  <a:cxn ang="0">
                    <a:pos x="798" y="101"/>
                  </a:cxn>
                  <a:cxn ang="0">
                    <a:pos x="826" y="189"/>
                  </a:cxn>
                  <a:cxn ang="0">
                    <a:pos x="933" y="68"/>
                  </a:cxn>
                  <a:cxn ang="0">
                    <a:pos x="862" y="186"/>
                  </a:cxn>
                  <a:cxn ang="0">
                    <a:pos x="983" y="105"/>
                  </a:cxn>
                  <a:cxn ang="0">
                    <a:pos x="929" y="196"/>
                  </a:cxn>
                  <a:cxn ang="0">
                    <a:pos x="943" y="243"/>
                  </a:cxn>
                  <a:cxn ang="0">
                    <a:pos x="936" y="346"/>
                  </a:cxn>
                  <a:cxn ang="0">
                    <a:pos x="1031" y="479"/>
                  </a:cxn>
                  <a:cxn ang="0">
                    <a:pos x="1115" y="639"/>
                  </a:cxn>
                  <a:cxn ang="0">
                    <a:pos x="1093" y="668"/>
                  </a:cxn>
                  <a:cxn ang="0">
                    <a:pos x="893" y="796"/>
                  </a:cxn>
                  <a:cxn ang="0">
                    <a:pos x="836" y="944"/>
                  </a:cxn>
                  <a:cxn ang="0">
                    <a:pos x="640" y="916"/>
                  </a:cxn>
                  <a:cxn ang="0">
                    <a:pos x="584" y="1185"/>
                  </a:cxn>
                  <a:cxn ang="0">
                    <a:pos x="743" y="1334"/>
                  </a:cxn>
                  <a:cxn ang="0">
                    <a:pos x="929" y="1366"/>
                  </a:cxn>
                  <a:cxn ang="0">
                    <a:pos x="1051" y="1363"/>
                  </a:cxn>
                  <a:cxn ang="0">
                    <a:pos x="1134" y="1339"/>
                  </a:cxn>
                  <a:cxn ang="0">
                    <a:pos x="1157" y="1400"/>
                  </a:cxn>
                  <a:cxn ang="0">
                    <a:pos x="1227" y="1446"/>
                  </a:cxn>
                  <a:cxn ang="0">
                    <a:pos x="1199" y="1494"/>
                  </a:cxn>
                  <a:cxn ang="0">
                    <a:pos x="1215" y="1549"/>
                  </a:cxn>
                  <a:cxn ang="0">
                    <a:pos x="1178" y="1613"/>
                  </a:cxn>
                  <a:cxn ang="0">
                    <a:pos x="1159" y="1646"/>
                  </a:cxn>
                  <a:cxn ang="0">
                    <a:pos x="1011" y="1590"/>
                  </a:cxn>
                  <a:cxn ang="0">
                    <a:pos x="749" y="1523"/>
                  </a:cxn>
                  <a:cxn ang="0">
                    <a:pos x="575" y="1497"/>
                  </a:cxn>
                  <a:cxn ang="0">
                    <a:pos x="533" y="1440"/>
                  </a:cxn>
                  <a:cxn ang="0">
                    <a:pos x="552" y="1477"/>
                  </a:cxn>
                  <a:cxn ang="0">
                    <a:pos x="665" y="1514"/>
                  </a:cxn>
                  <a:cxn ang="0">
                    <a:pos x="760" y="1585"/>
                  </a:cxn>
                  <a:cxn ang="0">
                    <a:pos x="738" y="1657"/>
                  </a:cxn>
                  <a:cxn ang="0">
                    <a:pos x="566" y="1810"/>
                  </a:cxn>
                  <a:cxn ang="0">
                    <a:pos x="370" y="1940"/>
                  </a:cxn>
                  <a:cxn ang="0">
                    <a:pos x="334" y="2136"/>
                  </a:cxn>
                  <a:cxn ang="0">
                    <a:pos x="444" y="2298"/>
                  </a:cxn>
                  <a:cxn ang="0">
                    <a:pos x="266" y="2321"/>
                  </a:cxn>
                  <a:cxn ang="0">
                    <a:pos x="152" y="2314"/>
                  </a:cxn>
                  <a:cxn ang="0">
                    <a:pos x="154" y="2017"/>
                  </a:cxn>
                  <a:cxn ang="0">
                    <a:pos x="86" y="1940"/>
                  </a:cxn>
                  <a:cxn ang="0">
                    <a:pos x="130" y="1869"/>
                  </a:cxn>
                  <a:cxn ang="0">
                    <a:pos x="333" y="1772"/>
                  </a:cxn>
                  <a:cxn ang="0">
                    <a:pos x="402" y="1643"/>
                  </a:cxn>
                  <a:cxn ang="0">
                    <a:pos x="85" y="1616"/>
                  </a:cxn>
                  <a:cxn ang="0">
                    <a:pos x="20" y="1581"/>
                  </a:cxn>
                  <a:cxn ang="0">
                    <a:pos x="0" y="1467"/>
                  </a:cxn>
                  <a:cxn ang="0">
                    <a:pos x="19" y="1351"/>
                  </a:cxn>
                  <a:cxn ang="0">
                    <a:pos x="164" y="973"/>
                  </a:cxn>
                  <a:cxn ang="0">
                    <a:pos x="334" y="724"/>
                  </a:cxn>
                  <a:cxn ang="0">
                    <a:pos x="420" y="499"/>
                  </a:cxn>
                </a:cxnLst>
                <a:rect l="0" t="0" r="r" b="b"/>
                <a:pathLst>
                  <a:path w="1227" h="2332">
                    <a:moveTo>
                      <a:pt x="420" y="499"/>
                    </a:moveTo>
                    <a:lnTo>
                      <a:pt x="452" y="394"/>
                    </a:lnTo>
                    <a:lnTo>
                      <a:pt x="480" y="269"/>
                    </a:lnTo>
                    <a:lnTo>
                      <a:pt x="494" y="161"/>
                    </a:lnTo>
                    <a:lnTo>
                      <a:pt x="466" y="100"/>
                    </a:lnTo>
                    <a:lnTo>
                      <a:pt x="438" y="71"/>
                    </a:lnTo>
                    <a:lnTo>
                      <a:pt x="480" y="105"/>
                    </a:lnTo>
                    <a:lnTo>
                      <a:pt x="513" y="158"/>
                    </a:lnTo>
                    <a:lnTo>
                      <a:pt x="487" y="37"/>
                    </a:lnTo>
                    <a:lnTo>
                      <a:pt x="509" y="95"/>
                    </a:lnTo>
                    <a:lnTo>
                      <a:pt x="556" y="169"/>
                    </a:lnTo>
                    <a:lnTo>
                      <a:pt x="578" y="178"/>
                    </a:lnTo>
                    <a:lnTo>
                      <a:pt x="563" y="114"/>
                    </a:lnTo>
                    <a:lnTo>
                      <a:pt x="574" y="122"/>
                    </a:lnTo>
                    <a:lnTo>
                      <a:pt x="580" y="68"/>
                    </a:lnTo>
                    <a:lnTo>
                      <a:pt x="564" y="10"/>
                    </a:lnTo>
                    <a:lnTo>
                      <a:pt x="638" y="162"/>
                    </a:lnTo>
                    <a:lnTo>
                      <a:pt x="644" y="137"/>
                    </a:lnTo>
                    <a:lnTo>
                      <a:pt x="654" y="155"/>
                    </a:lnTo>
                    <a:lnTo>
                      <a:pt x="657" y="132"/>
                    </a:lnTo>
                    <a:lnTo>
                      <a:pt x="641" y="94"/>
                    </a:lnTo>
                    <a:lnTo>
                      <a:pt x="645" y="21"/>
                    </a:lnTo>
                    <a:lnTo>
                      <a:pt x="671" y="162"/>
                    </a:lnTo>
                    <a:lnTo>
                      <a:pt x="684" y="34"/>
                    </a:lnTo>
                    <a:lnTo>
                      <a:pt x="684" y="134"/>
                    </a:lnTo>
                    <a:lnTo>
                      <a:pt x="697" y="159"/>
                    </a:lnTo>
                    <a:lnTo>
                      <a:pt x="719" y="46"/>
                    </a:lnTo>
                    <a:lnTo>
                      <a:pt x="766" y="0"/>
                    </a:lnTo>
                    <a:lnTo>
                      <a:pt x="734" y="46"/>
                    </a:lnTo>
                    <a:lnTo>
                      <a:pt x="715" y="135"/>
                    </a:lnTo>
                    <a:lnTo>
                      <a:pt x="722" y="151"/>
                    </a:lnTo>
                    <a:lnTo>
                      <a:pt x="755" y="88"/>
                    </a:lnTo>
                    <a:lnTo>
                      <a:pt x="732" y="142"/>
                    </a:lnTo>
                    <a:lnTo>
                      <a:pt x="732" y="166"/>
                    </a:lnTo>
                    <a:lnTo>
                      <a:pt x="802" y="34"/>
                    </a:lnTo>
                    <a:lnTo>
                      <a:pt x="803" y="57"/>
                    </a:lnTo>
                    <a:lnTo>
                      <a:pt x="771" y="132"/>
                    </a:lnTo>
                    <a:lnTo>
                      <a:pt x="771" y="178"/>
                    </a:lnTo>
                    <a:lnTo>
                      <a:pt x="783" y="185"/>
                    </a:lnTo>
                    <a:lnTo>
                      <a:pt x="798" y="101"/>
                    </a:lnTo>
                    <a:lnTo>
                      <a:pt x="828" y="44"/>
                    </a:lnTo>
                    <a:lnTo>
                      <a:pt x="803" y="108"/>
                    </a:lnTo>
                    <a:lnTo>
                      <a:pt x="809" y="195"/>
                    </a:lnTo>
                    <a:lnTo>
                      <a:pt x="826" y="189"/>
                    </a:lnTo>
                    <a:lnTo>
                      <a:pt x="859" y="77"/>
                    </a:lnTo>
                    <a:lnTo>
                      <a:pt x="835" y="198"/>
                    </a:lnTo>
                    <a:lnTo>
                      <a:pt x="889" y="100"/>
                    </a:lnTo>
                    <a:lnTo>
                      <a:pt x="933" y="68"/>
                    </a:lnTo>
                    <a:lnTo>
                      <a:pt x="897" y="115"/>
                    </a:lnTo>
                    <a:lnTo>
                      <a:pt x="872" y="166"/>
                    </a:lnTo>
                    <a:lnTo>
                      <a:pt x="914" y="149"/>
                    </a:lnTo>
                    <a:lnTo>
                      <a:pt x="862" y="186"/>
                    </a:lnTo>
                    <a:lnTo>
                      <a:pt x="853" y="225"/>
                    </a:lnTo>
                    <a:lnTo>
                      <a:pt x="870" y="232"/>
                    </a:lnTo>
                    <a:lnTo>
                      <a:pt x="920" y="152"/>
                    </a:lnTo>
                    <a:lnTo>
                      <a:pt x="983" y="105"/>
                    </a:lnTo>
                    <a:lnTo>
                      <a:pt x="900" y="212"/>
                    </a:lnTo>
                    <a:lnTo>
                      <a:pt x="940" y="178"/>
                    </a:lnTo>
                    <a:lnTo>
                      <a:pt x="1151" y="144"/>
                    </a:lnTo>
                    <a:lnTo>
                      <a:pt x="929" y="196"/>
                    </a:lnTo>
                    <a:lnTo>
                      <a:pt x="907" y="233"/>
                    </a:lnTo>
                    <a:lnTo>
                      <a:pt x="929" y="226"/>
                    </a:lnTo>
                    <a:lnTo>
                      <a:pt x="993" y="192"/>
                    </a:lnTo>
                    <a:lnTo>
                      <a:pt x="943" y="243"/>
                    </a:lnTo>
                    <a:lnTo>
                      <a:pt x="902" y="267"/>
                    </a:lnTo>
                    <a:lnTo>
                      <a:pt x="902" y="297"/>
                    </a:lnTo>
                    <a:lnTo>
                      <a:pt x="914" y="321"/>
                    </a:lnTo>
                    <a:lnTo>
                      <a:pt x="936" y="346"/>
                    </a:lnTo>
                    <a:lnTo>
                      <a:pt x="963" y="384"/>
                    </a:lnTo>
                    <a:lnTo>
                      <a:pt x="986" y="415"/>
                    </a:lnTo>
                    <a:lnTo>
                      <a:pt x="1010" y="448"/>
                    </a:lnTo>
                    <a:lnTo>
                      <a:pt x="1031" y="479"/>
                    </a:lnTo>
                    <a:lnTo>
                      <a:pt x="1046" y="504"/>
                    </a:lnTo>
                    <a:lnTo>
                      <a:pt x="1070" y="546"/>
                    </a:lnTo>
                    <a:lnTo>
                      <a:pt x="1096" y="596"/>
                    </a:lnTo>
                    <a:lnTo>
                      <a:pt x="1115" y="639"/>
                    </a:lnTo>
                    <a:lnTo>
                      <a:pt x="1114" y="648"/>
                    </a:lnTo>
                    <a:lnTo>
                      <a:pt x="1110" y="658"/>
                    </a:lnTo>
                    <a:lnTo>
                      <a:pt x="1103" y="664"/>
                    </a:lnTo>
                    <a:lnTo>
                      <a:pt x="1093" y="668"/>
                    </a:lnTo>
                    <a:lnTo>
                      <a:pt x="1078" y="670"/>
                    </a:lnTo>
                    <a:lnTo>
                      <a:pt x="926" y="657"/>
                    </a:lnTo>
                    <a:lnTo>
                      <a:pt x="915" y="688"/>
                    </a:lnTo>
                    <a:lnTo>
                      <a:pt x="893" y="796"/>
                    </a:lnTo>
                    <a:lnTo>
                      <a:pt x="879" y="872"/>
                    </a:lnTo>
                    <a:lnTo>
                      <a:pt x="860" y="935"/>
                    </a:lnTo>
                    <a:lnTo>
                      <a:pt x="850" y="941"/>
                    </a:lnTo>
                    <a:lnTo>
                      <a:pt x="836" y="944"/>
                    </a:lnTo>
                    <a:lnTo>
                      <a:pt x="822" y="946"/>
                    </a:lnTo>
                    <a:lnTo>
                      <a:pt x="771" y="945"/>
                    </a:lnTo>
                    <a:lnTo>
                      <a:pt x="651" y="896"/>
                    </a:lnTo>
                    <a:lnTo>
                      <a:pt x="640" y="916"/>
                    </a:lnTo>
                    <a:lnTo>
                      <a:pt x="621" y="992"/>
                    </a:lnTo>
                    <a:lnTo>
                      <a:pt x="607" y="1052"/>
                    </a:lnTo>
                    <a:lnTo>
                      <a:pt x="589" y="1132"/>
                    </a:lnTo>
                    <a:lnTo>
                      <a:pt x="584" y="1185"/>
                    </a:lnTo>
                    <a:lnTo>
                      <a:pt x="610" y="1219"/>
                    </a:lnTo>
                    <a:lnTo>
                      <a:pt x="643" y="1262"/>
                    </a:lnTo>
                    <a:lnTo>
                      <a:pt x="683" y="1319"/>
                    </a:lnTo>
                    <a:lnTo>
                      <a:pt x="743" y="1334"/>
                    </a:lnTo>
                    <a:lnTo>
                      <a:pt x="790" y="1344"/>
                    </a:lnTo>
                    <a:lnTo>
                      <a:pt x="858" y="1357"/>
                    </a:lnTo>
                    <a:lnTo>
                      <a:pt x="896" y="1363"/>
                    </a:lnTo>
                    <a:lnTo>
                      <a:pt x="929" y="1366"/>
                    </a:lnTo>
                    <a:lnTo>
                      <a:pt x="956" y="1369"/>
                    </a:lnTo>
                    <a:lnTo>
                      <a:pt x="980" y="1369"/>
                    </a:lnTo>
                    <a:lnTo>
                      <a:pt x="1010" y="1366"/>
                    </a:lnTo>
                    <a:lnTo>
                      <a:pt x="1051" y="1363"/>
                    </a:lnTo>
                    <a:lnTo>
                      <a:pt x="1098" y="1337"/>
                    </a:lnTo>
                    <a:lnTo>
                      <a:pt x="1112" y="1332"/>
                    </a:lnTo>
                    <a:lnTo>
                      <a:pt x="1124" y="1333"/>
                    </a:lnTo>
                    <a:lnTo>
                      <a:pt x="1134" y="1339"/>
                    </a:lnTo>
                    <a:lnTo>
                      <a:pt x="1147" y="1352"/>
                    </a:lnTo>
                    <a:lnTo>
                      <a:pt x="1151" y="1362"/>
                    </a:lnTo>
                    <a:lnTo>
                      <a:pt x="1154" y="1380"/>
                    </a:lnTo>
                    <a:lnTo>
                      <a:pt x="1157" y="1400"/>
                    </a:lnTo>
                    <a:lnTo>
                      <a:pt x="1171" y="1407"/>
                    </a:lnTo>
                    <a:lnTo>
                      <a:pt x="1192" y="1419"/>
                    </a:lnTo>
                    <a:lnTo>
                      <a:pt x="1208" y="1431"/>
                    </a:lnTo>
                    <a:lnTo>
                      <a:pt x="1227" y="1446"/>
                    </a:lnTo>
                    <a:lnTo>
                      <a:pt x="1225" y="1458"/>
                    </a:lnTo>
                    <a:lnTo>
                      <a:pt x="1220" y="1473"/>
                    </a:lnTo>
                    <a:lnTo>
                      <a:pt x="1211" y="1484"/>
                    </a:lnTo>
                    <a:lnTo>
                      <a:pt x="1199" y="1494"/>
                    </a:lnTo>
                    <a:lnTo>
                      <a:pt x="1205" y="1504"/>
                    </a:lnTo>
                    <a:lnTo>
                      <a:pt x="1210" y="1517"/>
                    </a:lnTo>
                    <a:lnTo>
                      <a:pt x="1216" y="1535"/>
                    </a:lnTo>
                    <a:lnTo>
                      <a:pt x="1215" y="1549"/>
                    </a:lnTo>
                    <a:lnTo>
                      <a:pt x="1210" y="1566"/>
                    </a:lnTo>
                    <a:lnTo>
                      <a:pt x="1199" y="1575"/>
                    </a:lnTo>
                    <a:lnTo>
                      <a:pt x="1175" y="1590"/>
                    </a:lnTo>
                    <a:lnTo>
                      <a:pt x="1178" y="1613"/>
                    </a:lnTo>
                    <a:lnTo>
                      <a:pt x="1178" y="1626"/>
                    </a:lnTo>
                    <a:lnTo>
                      <a:pt x="1175" y="1635"/>
                    </a:lnTo>
                    <a:lnTo>
                      <a:pt x="1169" y="1642"/>
                    </a:lnTo>
                    <a:lnTo>
                      <a:pt x="1159" y="1646"/>
                    </a:lnTo>
                    <a:lnTo>
                      <a:pt x="1149" y="1644"/>
                    </a:lnTo>
                    <a:lnTo>
                      <a:pt x="1129" y="1636"/>
                    </a:lnTo>
                    <a:lnTo>
                      <a:pt x="1076" y="1616"/>
                    </a:lnTo>
                    <a:lnTo>
                      <a:pt x="1011" y="1590"/>
                    </a:lnTo>
                    <a:lnTo>
                      <a:pt x="920" y="1564"/>
                    </a:lnTo>
                    <a:lnTo>
                      <a:pt x="906" y="1564"/>
                    </a:lnTo>
                    <a:lnTo>
                      <a:pt x="853" y="1551"/>
                    </a:lnTo>
                    <a:lnTo>
                      <a:pt x="749" y="1523"/>
                    </a:lnTo>
                    <a:lnTo>
                      <a:pt x="663" y="1512"/>
                    </a:lnTo>
                    <a:lnTo>
                      <a:pt x="643" y="1514"/>
                    </a:lnTo>
                    <a:lnTo>
                      <a:pt x="598" y="1517"/>
                    </a:lnTo>
                    <a:lnTo>
                      <a:pt x="575" y="1497"/>
                    </a:lnTo>
                    <a:lnTo>
                      <a:pt x="560" y="1484"/>
                    </a:lnTo>
                    <a:lnTo>
                      <a:pt x="550" y="1472"/>
                    </a:lnTo>
                    <a:lnTo>
                      <a:pt x="543" y="1458"/>
                    </a:lnTo>
                    <a:lnTo>
                      <a:pt x="533" y="1440"/>
                    </a:lnTo>
                    <a:lnTo>
                      <a:pt x="481" y="1369"/>
                    </a:lnTo>
                    <a:lnTo>
                      <a:pt x="528" y="1432"/>
                    </a:lnTo>
                    <a:lnTo>
                      <a:pt x="545" y="1457"/>
                    </a:lnTo>
                    <a:lnTo>
                      <a:pt x="552" y="1477"/>
                    </a:lnTo>
                    <a:lnTo>
                      <a:pt x="594" y="1514"/>
                    </a:lnTo>
                    <a:lnTo>
                      <a:pt x="616" y="1518"/>
                    </a:lnTo>
                    <a:lnTo>
                      <a:pt x="645" y="1513"/>
                    </a:lnTo>
                    <a:lnTo>
                      <a:pt x="665" y="1514"/>
                    </a:lnTo>
                    <a:lnTo>
                      <a:pt x="702" y="1528"/>
                    </a:lnTo>
                    <a:lnTo>
                      <a:pt x="722" y="1545"/>
                    </a:lnTo>
                    <a:lnTo>
                      <a:pt x="741" y="1561"/>
                    </a:lnTo>
                    <a:lnTo>
                      <a:pt x="760" y="1585"/>
                    </a:lnTo>
                    <a:lnTo>
                      <a:pt x="768" y="1599"/>
                    </a:lnTo>
                    <a:lnTo>
                      <a:pt x="766" y="1614"/>
                    </a:lnTo>
                    <a:lnTo>
                      <a:pt x="753" y="1634"/>
                    </a:lnTo>
                    <a:lnTo>
                      <a:pt x="738" y="1657"/>
                    </a:lnTo>
                    <a:lnTo>
                      <a:pt x="706" y="1690"/>
                    </a:lnTo>
                    <a:lnTo>
                      <a:pt x="660" y="1736"/>
                    </a:lnTo>
                    <a:lnTo>
                      <a:pt x="630" y="1770"/>
                    </a:lnTo>
                    <a:lnTo>
                      <a:pt x="566" y="1810"/>
                    </a:lnTo>
                    <a:lnTo>
                      <a:pt x="472" y="1866"/>
                    </a:lnTo>
                    <a:lnTo>
                      <a:pt x="406" y="1900"/>
                    </a:lnTo>
                    <a:lnTo>
                      <a:pt x="389" y="1919"/>
                    </a:lnTo>
                    <a:lnTo>
                      <a:pt x="370" y="1940"/>
                    </a:lnTo>
                    <a:lnTo>
                      <a:pt x="336" y="1967"/>
                    </a:lnTo>
                    <a:lnTo>
                      <a:pt x="328" y="2005"/>
                    </a:lnTo>
                    <a:lnTo>
                      <a:pt x="328" y="2077"/>
                    </a:lnTo>
                    <a:lnTo>
                      <a:pt x="334" y="2136"/>
                    </a:lnTo>
                    <a:lnTo>
                      <a:pt x="346" y="2177"/>
                    </a:lnTo>
                    <a:lnTo>
                      <a:pt x="405" y="2254"/>
                    </a:lnTo>
                    <a:lnTo>
                      <a:pt x="441" y="2288"/>
                    </a:lnTo>
                    <a:lnTo>
                      <a:pt x="444" y="2298"/>
                    </a:lnTo>
                    <a:lnTo>
                      <a:pt x="442" y="2309"/>
                    </a:lnTo>
                    <a:lnTo>
                      <a:pt x="376" y="2332"/>
                    </a:lnTo>
                    <a:lnTo>
                      <a:pt x="304" y="2323"/>
                    </a:lnTo>
                    <a:lnTo>
                      <a:pt x="266" y="2321"/>
                    </a:lnTo>
                    <a:lnTo>
                      <a:pt x="229" y="2326"/>
                    </a:lnTo>
                    <a:lnTo>
                      <a:pt x="193" y="2326"/>
                    </a:lnTo>
                    <a:lnTo>
                      <a:pt x="156" y="2319"/>
                    </a:lnTo>
                    <a:lnTo>
                      <a:pt x="152" y="2314"/>
                    </a:lnTo>
                    <a:lnTo>
                      <a:pt x="146" y="2303"/>
                    </a:lnTo>
                    <a:lnTo>
                      <a:pt x="151" y="2180"/>
                    </a:lnTo>
                    <a:lnTo>
                      <a:pt x="169" y="2057"/>
                    </a:lnTo>
                    <a:lnTo>
                      <a:pt x="154" y="2017"/>
                    </a:lnTo>
                    <a:lnTo>
                      <a:pt x="130" y="1980"/>
                    </a:lnTo>
                    <a:lnTo>
                      <a:pt x="119" y="1970"/>
                    </a:lnTo>
                    <a:lnTo>
                      <a:pt x="99" y="1951"/>
                    </a:lnTo>
                    <a:lnTo>
                      <a:pt x="86" y="1940"/>
                    </a:lnTo>
                    <a:lnTo>
                      <a:pt x="84" y="1926"/>
                    </a:lnTo>
                    <a:lnTo>
                      <a:pt x="86" y="1915"/>
                    </a:lnTo>
                    <a:lnTo>
                      <a:pt x="104" y="1892"/>
                    </a:lnTo>
                    <a:lnTo>
                      <a:pt x="130" y="1869"/>
                    </a:lnTo>
                    <a:lnTo>
                      <a:pt x="152" y="1852"/>
                    </a:lnTo>
                    <a:lnTo>
                      <a:pt x="183" y="1851"/>
                    </a:lnTo>
                    <a:lnTo>
                      <a:pt x="211" y="1853"/>
                    </a:lnTo>
                    <a:lnTo>
                      <a:pt x="333" y="1772"/>
                    </a:lnTo>
                    <a:lnTo>
                      <a:pt x="426" y="1712"/>
                    </a:lnTo>
                    <a:lnTo>
                      <a:pt x="510" y="1662"/>
                    </a:lnTo>
                    <a:lnTo>
                      <a:pt x="483" y="1667"/>
                    </a:lnTo>
                    <a:lnTo>
                      <a:pt x="402" y="1643"/>
                    </a:lnTo>
                    <a:lnTo>
                      <a:pt x="319" y="1637"/>
                    </a:lnTo>
                    <a:lnTo>
                      <a:pt x="205" y="1619"/>
                    </a:lnTo>
                    <a:lnTo>
                      <a:pt x="169" y="1626"/>
                    </a:lnTo>
                    <a:lnTo>
                      <a:pt x="85" y="1616"/>
                    </a:lnTo>
                    <a:lnTo>
                      <a:pt x="66" y="1612"/>
                    </a:lnTo>
                    <a:lnTo>
                      <a:pt x="46" y="1604"/>
                    </a:lnTo>
                    <a:lnTo>
                      <a:pt x="30" y="1594"/>
                    </a:lnTo>
                    <a:lnTo>
                      <a:pt x="20" y="1581"/>
                    </a:lnTo>
                    <a:lnTo>
                      <a:pt x="11" y="1560"/>
                    </a:lnTo>
                    <a:lnTo>
                      <a:pt x="4" y="1531"/>
                    </a:lnTo>
                    <a:lnTo>
                      <a:pt x="1" y="1504"/>
                    </a:lnTo>
                    <a:lnTo>
                      <a:pt x="0" y="1467"/>
                    </a:lnTo>
                    <a:lnTo>
                      <a:pt x="2" y="1436"/>
                    </a:lnTo>
                    <a:lnTo>
                      <a:pt x="5" y="1403"/>
                    </a:lnTo>
                    <a:lnTo>
                      <a:pt x="10" y="1373"/>
                    </a:lnTo>
                    <a:lnTo>
                      <a:pt x="19" y="1351"/>
                    </a:lnTo>
                    <a:lnTo>
                      <a:pt x="48" y="1264"/>
                    </a:lnTo>
                    <a:lnTo>
                      <a:pt x="80" y="1160"/>
                    </a:lnTo>
                    <a:lnTo>
                      <a:pt x="104" y="1090"/>
                    </a:lnTo>
                    <a:lnTo>
                      <a:pt x="164" y="973"/>
                    </a:lnTo>
                    <a:lnTo>
                      <a:pt x="225" y="881"/>
                    </a:lnTo>
                    <a:lnTo>
                      <a:pt x="276" y="812"/>
                    </a:lnTo>
                    <a:lnTo>
                      <a:pt x="310" y="766"/>
                    </a:lnTo>
                    <a:lnTo>
                      <a:pt x="334" y="724"/>
                    </a:lnTo>
                    <a:lnTo>
                      <a:pt x="364" y="688"/>
                    </a:lnTo>
                    <a:lnTo>
                      <a:pt x="370" y="634"/>
                    </a:lnTo>
                    <a:lnTo>
                      <a:pt x="399" y="562"/>
                    </a:lnTo>
                    <a:lnTo>
                      <a:pt x="420" y="499"/>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8" name="Group 55"/>
              <p:cNvGrpSpPr>
                <a:grpSpLocks/>
              </p:cNvGrpSpPr>
              <p:nvPr/>
            </p:nvGrpSpPr>
            <p:grpSpPr bwMode="auto">
              <a:xfrm>
                <a:off x="852" y="1353"/>
                <a:ext cx="26" cy="35"/>
                <a:chOff x="852" y="1353"/>
                <a:chExt cx="26" cy="35"/>
              </a:xfrm>
            </p:grpSpPr>
            <p:sp>
              <p:nvSpPr>
                <p:cNvPr id="390200" name="Freeform 56"/>
                <p:cNvSpPr>
                  <a:spLocks/>
                </p:cNvSpPr>
                <p:nvPr/>
              </p:nvSpPr>
              <p:spPr bwMode="auto">
                <a:xfrm>
                  <a:off x="852" y="1353"/>
                  <a:ext cx="26" cy="13"/>
                </a:xfrm>
                <a:custGeom>
                  <a:avLst/>
                  <a:gdLst/>
                  <a:ahLst/>
                  <a:cxnLst>
                    <a:cxn ang="0">
                      <a:pos x="0" y="25"/>
                    </a:cxn>
                    <a:cxn ang="0">
                      <a:pos x="19" y="16"/>
                    </a:cxn>
                    <a:cxn ang="0">
                      <a:pos x="38" y="8"/>
                    </a:cxn>
                    <a:cxn ang="0">
                      <a:pos x="53" y="3"/>
                    </a:cxn>
                    <a:cxn ang="0">
                      <a:pos x="68" y="1"/>
                    </a:cxn>
                    <a:cxn ang="0">
                      <a:pos x="81" y="0"/>
                    </a:cxn>
                    <a:cxn ang="0">
                      <a:pos x="94" y="3"/>
                    </a:cxn>
                    <a:cxn ang="0">
                      <a:pos x="99" y="11"/>
                    </a:cxn>
                    <a:cxn ang="0">
                      <a:pos x="106" y="23"/>
                    </a:cxn>
                    <a:cxn ang="0">
                      <a:pos x="114" y="36"/>
                    </a:cxn>
                    <a:cxn ang="0">
                      <a:pos x="123" y="50"/>
                    </a:cxn>
                    <a:cxn ang="0">
                      <a:pos x="130" y="62"/>
                    </a:cxn>
                    <a:cxn ang="0">
                      <a:pos x="141" y="72"/>
                    </a:cxn>
                    <a:cxn ang="0">
                      <a:pos x="156" y="76"/>
                    </a:cxn>
                  </a:cxnLst>
                  <a:rect l="0" t="0" r="r" b="b"/>
                  <a:pathLst>
                    <a:path w="156" h="76">
                      <a:moveTo>
                        <a:pt x="0" y="25"/>
                      </a:moveTo>
                      <a:lnTo>
                        <a:pt x="19" y="16"/>
                      </a:lnTo>
                      <a:lnTo>
                        <a:pt x="38" y="8"/>
                      </a:lnTo>
                      <a:lnTo>
                        <a:pt x="53" y="3"/>
                      </a:lnTo>
                      <a:lnTo>
                        <a:pt x="68" y="1"/>
                      </a:lnTo>
                      <a:lnTo>
                        <a:pt x="81" y="0"/>
                      </a:lnTo>
                      <a:lnTo>
                        <a:pt x="94" y="3"/>
                      </a:lnTo>
                      <a:lnTo>
                        <a:pt x="99" y="11"/>
                      </a:lnTo>
                      <a:lnTo>
                        <a:pt x="106" y="23"/>
                      </a:lnTo>
                      <a:lnTo>
                        <a:pt x="114" y="36"/>
                      </a:lnTo>
                      <a:lnTo>
                        <a:pt x="123" y="50"/>
                      </a:lnTo>
                      <a:lnTo>
                        <a:pt x="130" y="62"/>
                      </a:lnTo>
                      <a:lnTo>
                        <a:pt x="141" y="72"/>
                      </a:lnTo>
                      <a:lnTo>
                        <a:pt x="156" y="76"/>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01" name="Freeform 57"/>
                <p:cNvSpPr>
                  <a:spLocks/>
                </p:cNvSpPr>
                <p:nvPr/>
              </p:nvSpPr>
              <p:spPr bwMode="auto">
                <a:xfrm>
                  <a:off x="869" y="1367"/>
                  <a:ext cx="9" cy="21"/>
                </a:xfrm>
                <a:custGeom>
                  <a:avLst/>
                  <a:gdLst/>
                  <a:ahLst/>
                  <a:cxnLst>
                    <a:cxn ang="0">
                      <a:pos x="44" y="0"/>
                    </a:cxn>
                    <a:cxn ang="0">
                      <a:pos x="34" y="7"/>
                    </a:cxn>
                    <a:cxn ang="0">
                      <a:pos x="23" y="19"/>
                    </a:cxn>
                    <a:cxn ang="0">
                      <a:pos x="13" y="34"/>
                    </a:cxn>
                    <a:cxn ang="0">
                      <a:pos x="7" y="50"/>
                    </a:cxn>
                    <a:cxn ang="0">
                      <a:pos x="2" y="66"/>
                    </a:cxn>
                    <a:cxn ang="0">
                      <a:pos x="0" y="82"/>
                    </a:cxn>
                    <a:cxn ang="0">
                      <a:pos x="0" y="98"/>
                    </a:cxn>
                    <a:cxn ang="0">
                      <a:pos x="3" y="116"/>
                    </a:cxn>
                    <a:cxn ang="0">
                      <a:pos x="7" y="125"/>
                    </a:cxn>
                    <a:cxn ang="0">
                      <a:pos x="16" y="117"/>
                    </a:cxn>
                    <a:cxn ang="0">
                      <a:pos x="22" y="108"/>
                    </a:cxn>
                    <a:cxn ang="0">
                      <a:pos x="30" y="97"/>
                    </a:cxn>
                    <a:cxn ang="0">
                      <a:pos x="36" y="87"/>
                    </a:cxn>
                    <a:cxn ang="0">
                      <a:pos x="41" y="73"/>
                    </a:cxn>
                    <a:cxn ang="0">
                      <a:pos x="45" y="60"/>
                    </a:cxn>
                    <a:cxn ang="0">
                      <a:pos x="48" y="42"/>
                    </a:cxn>
                    <a:cxn ang="0">
                      <a:pos x="49" y="28"/>
                    </a:cxn>
                    <a:cxn ang="0">
                      <a:pos x="47" y="13"/>
                    </a:cxn>
                    <a:cxn ang="0">
                      <a:pos x="44" y="0"/>
                    </a:cxn>
                  </a:cxnLst>
                  <a:rect l="0" t="0" r="r" b="b"/>
                  <a:pathLst>
                    <a:path w="49" h="125">
                      <a:moveTo>
                        <a:pt x="44" y="0"/>
                      </a:moveTo>
                      <a:lnTo>
                        <a:pt x="34" y="7"/>
                      </a:lnTo>
                      <a:lnTo>
                        <a:pt x="23" y="19"/>
                      </a:lnTo>
                      <a:lnTo>
                        <a:pt x="13" y="34"/>
                      </a:lnTo>
                      <a:lnTo>
                        <a:pt x="7" y="50"/>
                      </a:lnTo>
                      <a:lnTo>
                        <a:pt x="2" y="66"/>
                      </a:lnTo>
                      <a:lnTo>
                        <a:pt x="0" y="82"/>
                      </a:lnTo>
                      <a:lnTo>
                        <a:pt x="0" y="98"/>
                      </a:lnTo>
                      <a:lnTo>
                        <a:pt x="3" y="116"/>
                      </a:lnTo>
                      <a:lnTo>
                        <a:pt x="7" y="125"/>
                      </a:lnTo>
                      <a:lnTo>
                        <a:pt x="16" y="117"/>
                      </a:lnTo>
                      <a:lnTo>
                        <a:pt x="22" y="108"/>
                      </a:lnTo>
                      <a:lnTo>
                        <a:pt x="30" y="97"/>
                      </a:lnTo>
                      <a:lnTo>
                        <a:pt x="36" y="87"/>
                      </a:lnTo>
                      <a:lnTo>
                        <a:pt x="41" y="73"/>
                      </a:lnTo>
                      <a:lnTo>
                        <a:pt x="45" y="60"/>
                      </a:lnTo>
                      <a:lnTo>
                        <a:pt x="48" y="42"/>
                      </a:lnTo>
                      <a:lnTo>
                        <a:pt x="49" y="28"/>
                      </a:lnTo>
                      <a:lnTo>
                        <a:pt x="47" y="13"/>
                      </a:lnTo>
                      <a:lnTo>
                        <a:pt x="44" y="0"/>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grpSp>
      <p:grpSp>
        <p:nvGrpSpPr>
          <p:cNvPr id="9" name="Group 58"/>
          <p:cNvGrpSpPr>
            <a:grpSpLocks/>
          </p:cNvGrpSpPr>
          <p:nvPr/>
        </p:nvGrpSpPr>
        <p:grpSpPr bwMode="auto">
          <a:xfrm>
            <a:off x="7831139" y="4840808"/>
            <a:ext cx="344487" cy="290512"/>
            <a:chOff x="4933" y="2863"/>
            <a:chExt cx="217" cy="183"/>
          </a:xfrm>
        </p:grpSpPr>
        <p:sp>
          <p:nvSpPr>
            <p:cNvPr id="390203" name="Freeform 59"/>
            <p:cNvSpPr>
              <a:spLocks/>
            </p:cNvSpPr>
            <p:nvPr/>
          </p:nvSpPr>
          <p:spPr bwMode="auto">
            <a:xfrm>
              <a:off x="4933" y="2865"/>
              <a:ext cx="217" cy="181"/>
            </a:xfrm>
            <a:custGeom>
              <a:avLst/>
              <a:gdLst/>
              <a:ahLst/>
              <a:cxnLst>
                <a:cxn ang="0">
                  <a:pos x="1302" y="1083"/>
                </a:cxn>
                <a:cxn ang="0">
                  <a:pos x="1302" y="522"/>
                </a:cxn>
                <a:cxn ang="0">
                  <a:pos x="1283" y="74"/>
                </a:cxn>
                <a:cxn ang="0">
                  <a:pos x="623" y="0"/>
                </a:cxn>
                <a:cxn ang="0">
                  <a:pos x="22" y="66"/>
                </a:cxn>
                <a:cxn ang="0">
                  <a:pos x="18" y="224"/>
                </a:cxn>
                <a:cxn ang="0">
                  <a:pos x="0" y="1078"/>
                </a:cxn>
                <a:cxn ang="0">
                  <a:pos x="135" y="1078"/>
                </a:cxn>
                <a:cxn ang="0">
                  <a:pos x="135" y="305"/>
                </a:cxn>
                <a:cxn ang="0">
                  <a:pos x="392" y="286"/>
                </a:cxn>
                <a:cxn ang="0">
                  <a:pos x="1181" y="286"/>
                </a:cxn>
                <a:cxn ang="0">
                  <a:pos x="1192" y="1085"/>
                </a:cxn>
                <a:cxn ang="0">
                  <a:pos x="1302" y="1083"/>
                </a:cxn>
              </a:cxnLst>
              <a:rect l="0" t="0" r="r" b="b"/>
              <a:pathLst>
                <a:path w="1302" h="1085">
                  <a:moveTo>
                    <a:pt x="1302" y="1083"/>
                  </a:moveTo>
                  <a:lnTo>
                    <a:pt x="1302" y="522"/>
                  </a:lnTo>
                  <a:lnTo>
                    <a:pt x="1283" y="74"/>
                  </a:lnTo>
                  <a:lnTo>
                    <a:pt x="623" y="0"/>
                  </a:lnTo>
                  <a:lnTo>
                    <a:pt x="22" y="66"/>
                  </a:lnTo>
                  <a:lnTo>
                    <a:pt x="18" y="224"/>
                  </a:lnTo>
                  <a:lnTo>
                    <a:pt x="0" y="1078"/>
                  </a:lnTo>
                  <a:lnTo>
                    <a:pt x="135" y="1078"/>
                  </a:lnTo>
                  <a:lnTo>
                    <a:pt x="135" y="305"/>
                  </a:lnTo>
                  <a:lnTo>
                    <a:pt x="392" y="286"/>
                  </a:lnTo>
                  <a:lnTo>
                    <a:pt x="1181" y="286"/>
                  </a:lnTo>
                  <a:lnTo>
                    <a:pt x="1192" y="1085"/>
                  </a:lnTo>
                  <a:lnTo>
                    <a:pt x="1302" y="1083"/>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04" name="Freeform 60"/>
            <p:cNvSpPr>
              <a:spLocks/>
            </p:cNvSpPr>
            <p:nvPr/>
          </p:nvSpPr>
          <p:spPr bwMode="auto">
            <a:xfrm>
              <a:off x="4949" y="2863"/>
              <a:ext cx="85" cy="46"/>
            </a:xfrm>
            <a:custGeom>
              <a:avLst/>
              <a:gdLst/>
              <a:ahLst/>
              <a:cxnLst>
                <a:cxn ang="0">
                  <a:pos x="95" y="54"/>
                </a:cxn>
                <a:cxn ang="0">
                  <a:pos x="162" y="43"/>
                </a:cxn>
                <a:cxn ang="0">
                  <a:pos x="225" y="0"/>
                </a:cxn>
                <a:cxn ang="0">
                  <a:pos x="290" y="65"/>
                </a:cxn>
                <a:cxn ang="0">
                  <a:pos x="495" y="191"/>
                </a:cxn>
                <a:cxn ang="0">
                  <a:pos x="508" y="238"/>
                </a:cxn>
                <a:cxn ang="0">
                  <a:pos x="391" y="276"/>
                </a:cxn>
                <a:cxn ang="0">
                  <a:pos x="0" y="85"/>
                </a:cxn>
                <a:cxn ang="0">
                  <a:pos x="95" y="54"/>
                </a:cxn>
              </a:cxnLst>
              <a:rect l="0" t="0" r="r" b="b"/>
              <a:pathLst>
                <a:path w="508" h="276">
                  <a:moveTo>
                    <a:pt x="95" y="54"/>
                  </a:moveTo>
                  <a:lnTo>
                    <a:pt x="162" y="43"/>
                  </a:lnTo>
                  <a:lnTo>
                    <a:pt x="225" y="0"/>
                  </a:lnTo>
                  <a:lnTo>
                    <a:pt x="290" y="65"/>
                  </a:lnTo>
                  <a:lnTo>
                    <a:pt x="495" y="191"/>
                  </a:lnTo>
                  <a:lnTo>
                    <a:pt x="508" y="238"/>
                  </a:lnTo>
                  <a:lnTo>
                    <a:pt x="391" y="276"/>
                  </a:lnTo>
                  <a:lnTo>
                    <a:pt x="0" y="85"/>
                  </a:lnTo>
                  <a:lnTo>
                    <a:pt x="95" y="54"/>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10" name="Group 61"/>
          <p:cNvGrpSpPr>
            <a:grpSpLocks/>
          </p:cNvGrpSpPr>
          <p:nvPr/>
        </p:nvGrpSpPr>
        <p:grpSpPr bwMode="auto">
          <a:xfrm>
            <a:off x="7940676" y="4582046"/>
            <a:ext cx="320675" cy="430213"/>
            <a:chOff x="5002" y="2700"/>
            <a:chExt cx="202" cy="271"/>
          </a:xfrm>
        </p:grpSpPr>
        <p:grpSp>
          <p:nvGrpSpPr>
            <p:cNvPr id="11" name="Group 62"/>
            <p:cNvGrpSpPr>
              <a:grpSpLocks/>
            </p:cNvGrpSpPr>
            <p:nvPr/>
          </p:nvGrpSpPr>
          <p:grpSpPr bwMode="auto">
            <a:xfrm>
              <a:off x="5002" y="2700"/>
              <a:ext cx="202" cy="207"/>
              <a:chOff x="5002" y="2700"/>
              <a:chExt cx="202" cy="207"/>
            </a:xfrm>
          </p:grpSpPr>
          <p:sp>
            <p:nvSpPr>
              <p:cNvPr id="390207" name="Freeform 63"/>
              <p:cNvSpPr>
                <a:spLocks/>
              </p:cNvSpPr>
              <p:nvPr/>
            </p:nvSpPr>
            <p:spPr bwMode="auto">
              <a:xfrm>
                <a:off x="5002" y="2700"/>
                <a:ext cx="202" cy="207"/>
              </a:xfrm>
              <a:custGeom>
                <a:avLst/>
                <a:gdLst/>
                <a:ahLst/>
                <a:cxnLst>
                  <a:cxn ang="0">
                    <a:pos x="227" y="252"/>
                  </a:cxn>
                  <a:cxn ang="0">
                    <a:pos x="256" y="166"/>
                  </a:cxn>
                  <a:cxn ang="0">
                    <a:pos x="275" y="111"/>
                  </a:cxn>
                  <a:cxn ang="0">
                    <a:pos x="282" y="96"/>
                  </a:cxn>
                  <a:cxn ang="0">
                    <a:pos x="293" y="82"/>
                  </a:cxn>
                  <a:cxn ang="0">
                    <a:pos x="300" y="75"/>
                  </a:cxn>
                  <a:cxn ang="0">
                    <a:pos x="312" y="71"/>
                  </a:cxn>
                  <a:cxn ang="0">
                    <a:pos x="465" y="41"/>
                  </a:cxn>
                  <a:cxn ang="0">
                    <a:pos x="631" y="11"/>
                  </a:cxn>
                  <a:cxn ang="0">
                    <a:pos x="780" y="0"/>
                  </a:cxn>
                  <a:cxn ang="0">
                    <a:pos x="865" y="0"/>
                  </a:cxn>
                  <a:cxn ang="0">
                    <a:pos x="1042" y="10"/>
                  </a:cxn>
                  <a:cxn ang="0">
                    <a:pos x="1170" y="16"/>
                  </a:cxn>
                  <a:cxn ang="0">
                    <a:pos x="1189" y="18"/>
                  </a:cxn>
                  <a:cxn ang="0">
                    <a:pos x="1201" y="24"/>
                  </a:cxn>
                  <a:cxn ang="0">
                    <a:pos x="1209" y="29"/>
                  </a:cxn>
                  <a:cxn ang="0">
                    <a:pos x="1215" y="38"/>
                  </a:cxn>
                  <a:cxn ang="0">
                    <a:pos x="1215" y="50"/>
                  </a:cxn>
                  <a:cxn ang="0">
                    <a:pos x="1208" y="83"/>
                  </a:cxn>
                  <a:cxn ang="0">
                    <a:pos x="1183" y="196"/>
                  </a:cxn>
                  <a:cxn ang="0">
                    <a:pos x="1164" y="279"/>
                  </a:cxn>
                  <a:cxn ang="0">
                    <a:pos x="1124" y="466"/>
                  </a:cxn>
                  <a:cxn ang="0">
                    <a:pos x="1097" y="582"/>
                  </a:cxn>
                  <a:cxn ang="0">
                    <a:pos x="1024" y="853"/>
                  </a:cxn>
                  <a:cxn ang="0">
                    <a:pos x="955" y="1070"/>
                  </a:cxn>
                  <a:cxn ang="0">
                    <a:pos x="942" y="1111"/>
                  </a:cxn>
                  <a:cxn ang="0">
                    <a:pos x="934" y="1135"/>
                  </a:cxn>
                  <a:cxn ang="0">
                    <a:pos x="927" y="1157"/>
                  </a:cxn>
                  <a:cxn ang="0">
                    <a:pos x="919" y="1171"/>
                  </a:cxn>
                  <a:cxn ang="0">
                    <a:pos x="907" y="1185"/>
                  </a:cxn>
                  <a:cxn ang="0">
                    <a:pos x="894" y="1191"/>
                  </a:cxn>
                  <a:cxn ang="0">
                    <a:pos x="872" y="1197"/>
                  </a:cxn>
                  <a:cxn ang="0">
                    <a:pos x="831" y="1200"/>
                  </a:cxn>
                  <a:cxn ang="0">
                    <a:pos x="761" y="1200"/>
                  </a:cxn>
                  <a:cxn ang="0">
                    <a:pos x="703" y="1207"/>
                  </a:cxn>
                  <a:cxn ang="0">
                    <a:pos x="626" y="1219"/>
                  </a:cxn>
                  <a:cxn ang="0">
                    <a:pos x="546" y="1233"/>
                  </a:cxn>
                  <a:cxn ang="0">
                    <a:pos x="492" y="1242"/>
                  </a:cxn>
                  <a:cxn ang="0">
                    <a:pos x="425" y="1242"/>
                  </a:cxn>
                  <a:cxn ang="0">
                    <a:pos x="412" y="1233"/>
                  </a:cxn>
                  <a:cxn ang="0">
                    <a:pos x="37" y="985"/>
                  </a:cxn>
                  <a:cxn ang="0">
                    <a:pos x="19" y="970"/>
                  </a:cxn>
                  <a:cxn ang="0">
                    <a:pos x="5" y="953"/>
                  </a:cxn>
                  <a:cxn ang="0">
                    <a:pos x="0" y="934"/>
                  </a:cxn>
                  <a:cxn ang="0">
                    <a:pos x="0" y="911"/>
                  </a:cxn>
                  <a:cxn ang="0">
                    <a:pos x="5" y="891"/>
                  </a:cxn>
                  <a:cxn ang="0">
                    <a:pos x="112" y="585"/>
                  </a:cxn>
                  <a:cxn ang="0">
                    <a:pos x="180" y="392"/>
                  </a:cxn>
                  <a:cxn ang="0">
                    <a:pos x="227" y="252"/>
                  </a:cxn>
                </a:cxnLst>
                <a:rect l="0" t="0" r="r" b="b"/>
                <a:pathLst>
                  <a:path w="1215" h="1242">
                    <a:moveTo>
                      <a:pt x="227" y="252"/>
                    </a:moveTo>
                    <a:lnTo>
                      <a:pt x="256" y="166"/>
                    </a:lnTo>
                    <a:lnTo>
                      <a:pt x="275" y="111"/>
                    </a:lnTo>
                    <a:lnTo>
                      <a:pt x="282" y="96"/>
                    </a:lnTo>
                    <a:lnTo>
                      <a:pt x="293" y="82"/>
                    </a:lnTo>
                    <a:lnTo>
                      <a:pt x="300" y="75"/>
                    </a:lnTo>
                    <a:lnTo>
                      <a:pt x="312" y="71"/>
                    </a:lnTo>
                    <a:lnTo>
                      <a:pt x="465" y="41"/>
                    </a:lnTo>
                    <a:lnTo>
                      <a:pt x="631" y="11"/>
                    </a:lnTo>
                    <a:lnTo>
                      <a:pt x="780" y="0"/>
                    </a:lnTo>
                    <a:lnTo>
                      <a:pt x="865" y="0"/>
                    </a:lnTo>
                    <a:lnTo>
                      <a:pt x="1042" y="10"/>
                    </a:lnTo>
                    <a:lnTo>
                      <a:pt x="1170" y="16"/>
                    </a:lnTo>
                    <a:lnTo>
                      <a:pt x="1189" y="18"/>
                    </a:lnTo>
                    <a:lnTo>
                      <a:pt x="1201" y="24"/>
                    </a:lnTo>
                    <a:lnTo>
                      <a:pt x="1209" y="29"/>
                    </a:lnTo>
                    <a:lnTo>
                      <a:pt x="1215" y="38"/>
                    </a:lnTo>
                    <a:lnTo>
                      <a:pt x="1215" y="50"/>
                    </a:lnTo>
                    <a:lnTo>
                      <a:pt x="1208" y="83"/>
                    </a:lnTo>
                    <a:lnTo>
                      <a:pt x="1183" y="196"/>
                    </a:lnTo>
                    <a:lnTo>
                      <a:pt x="1164" y="279"/>
                    </a:lnTo>
                    <a:lnTo>
                      <a:pt x="1124" y="466"/>
                    </a:lnTo>
                    <a:lnTo>
                      <a:pt x="1097" y="582"/>
                    </a:lnTo>
                    <a:lnTo>
                      <a:pt x="1024" y="853"/>
                    </a:lnTo>
                    <a:lnTo>
                      <a:pt x="955" y="1070"/>
                    </a:lnTo>
                    <a:lnTo>
                      <a:pt x="942" y="1111"/>
                    </a:lnTo>
                    <a:lnTo>
                      <a:pt x="934" y="1135"/>
                    </a:lnTo>
                    <a:lnTo>
                      <a:pt x="927" y="1157"/>
                    </a:lnTo>
                    <a:lnTo>
                      <a:pt x="919" y="1171"/>
                    </a:lnTo>
                    <a:lnTo>
                      <a:pt x="907" y="1185"/>
                    </a:lnTo>
                    <a:lnTo>
                      <a:pt x="894" y="1191"/>
                    </a:lnTo>
                    <a:lnTo>
                      <a:pt x="872" y="1197"/>
                    </a:lnTo>
                    <a:lnTo>
                      <a:pt x="831" y="1200"/>
                    </a:lnTo>
                    <a:lnTo>
                      <a:pt x="761" y="1200"/>
                    </a:lnTo>
                    <a:lnTo>
                      <a:pt x="703" y="1207"/>
                    </a:lnTo>
                    <a:lnTo>
                      <a:pt x="626" y="1219"/>
                    </a:lnTo>
                    <a:lnTo>
                      <a:pt x="546" y="1233"/>
                    </a:lnTo>
                    <a:lnTo>
                      <a:pt x="492" y="1242"/>
                    </a:lnTo>
                    <a:lnTo>
                      <a:pt x="425" y="1242"/>
                    </a:lnTo>
                    <a:lnTo>
                      <a:pt x="412" y="1233"/>
                    </a:lnTo>
                    <a:lnTo>
                      <a:pt x="37" y="985"/>
                    </a:lnTo>
                    <a:lnTo>
                      <a:pt x="19" y="970"/>
                    </a:lnTo>
                    <a:lnTo>
                      <a:pt x="5" y="953"/>
                    </a:lnTo>
                    <a:lnTo>
                      <a:pt x="0" y="934"/>
                    </a:lnTo>
                    <a:lnTo>
                      <a:pt x="0" y="911"/>
                    </a:lnTo>
                    <a:lnTo>
                      <a:pt x="5" y="891"/>
                    </a:lnTo>
                    <a:lnTo>
                      <a:pt x="112" y="585"/>
                    </a:lnTo>
                    <a:lnTo>
                      <a:pt x="180" y="392"/>
                    </a:lnTo>
                    <a:lnTo>
                      <a:pt x="227" y="252"/>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08" name="Freeform 64"/>
              <p:cNvSpPr>
                <a:spLocks/>
              </p:cNvSpPr>
              <p:nvPr/>
            </p:nvSpPr>
            <p:spPr bwMode="auto">
              <a:xfrm>
                <a:off x="5012" y="2721"/>
                <a:ext cx="121" cy="157"/>
              </a:xfrm>
              <a:custGeom>
                <a:avLst/>
                <a:gdLst/>
                <a:ahLst/>
                <a:cxnLst>
                  <a:cxn ang="0">
                    <a:pos x="165" y="282"/>
                  </a:cxn>
                  <a:cxn ang="0">
                    <a:pos x="218" y="145"/>
                  </a:cxn>
                  <a:cxn ang="0">
                    <a:pos x="264" y="24"/>
                  </a:cxn>
                  <a:cxn ang="0">
                    <a:pos x="270" y="19"/>
                  </a:cxn>
                  <a:cxn ang="0">
                    <a:pos x="278" y="17"/>
                  </a:cxn>
                  <a:cxn ang="0">
                    <a:pos x="294" y="15"/>
                  </a:cxn>
                  <a:cxn ang="0">
                    <a:pos x="501" y="1"/>
                  </a:cxn>
                  <a:cxn ang="0">
                    <a:pos x="702" y="0"/>
                  </a:cxn>
                  <a:cxn ang="0">
                    <a:pos x="714" y="2"/>
                  </a:cxn>
                  <a:cxn ang="0">
                    <a:pos x="718" y="5"/>
                  </a:cxn>
                  <a:cxn ang="0">
                    <a:pos x="723" y="17"/>
                  </a:cxn>
                  <a:cxn ang="0">
                    <a:pos x="707" y="102"/>
                  </a:cxn>
                  <a:cxn ang="0">
                    <a:pos x="676" y="176"/>
                  </a:cxn>
                  <a:cxn ang="0">
                    <a:pos x="622" y="312"/>
                  </a:cxn>
                  <a:cxn ang="0">
                    <a:pos x="519" y="545"/>
                  </a:cxn>
                  <a:cxn ang="0">
                    <a:pos x="430" y="747"/>
                  </a:cxn>
                  <a:cxn ang="0">
                    <a:pos x="407" y="823"/>
                  </a:cxn>
                  <a:cxn ang="0">
                    <a:pos x="394" y="875"/>
                  </a:cxn>
                  <a:cxn ang="0">
                    <a:pos x="379" y="904"/>
                  </a:cxn>
                  <a:cxn ang="0">
                    <a:pos x="366" y="926"/>
                  </a:cxn>
                  <a:cxn ang="0">
                    <a:pos x="357" y="936"/>
                  </a:cxn>
                  <a:cxn ang="0">
                    <a:pos x="349" y="941"/>
                  </a:cxn>
                  <a:cxn ang="0">
                    <a:pos x="336" y="942"/>
                  </a:cxn>
                  <a:cxn ang="0">
                    <a:pos x="324" y="939"/>
                  </a:cxn>
                  <a:cxn ang="0">
                    <a:pos x="304" y="928"/>
                  </a:cxn>
                  <a:cxn ang="0">
                    <a:pos x="282" y="912"/>
                  </a:cxn>
                  <a:cxn ang="0">
                    <a:pos x="261" y="893"/>
                  </a:cxn>
                  <a:cxn ang="0">
                    <a:pos x="237" y="875"/>
                  </a:cxn>
                  <a:cxn ang="0">
                    <a:pos x="214" y="858"/>
                  </a:cxn>
                  <a:cxn ang="0">
                    <a:pos x="10" y="775"/>
                  </a:cxn>
                  <a:cxn ang="0">
                    <a:pos x="4" y="769"/>
                  </a:cxn>
                  <a:cxn ang="0">
                    <a:pos x="0" y="761"/>
                  </a:cxn>
                  <a:cxn ang="0">
                    <a:pos x="3" y="750"/>
                  </a:cxn>
                  <a:cxn ang="0">
                    <a:pos x="6" y="740"/>
                  </a:cxn>
                  <a:cxn ang="0">
                    <a:pos x="165" y="282"/>
                  </a:cxn>
                </a:cxnLst>
                <a:rect l="0" t="0" r="r" b="b"/>
                <a:pathLst>
                  <a:path w="723" h="942">
                    <a:moveTo>
                      <a:pt x="165" y="282"/>
                    </a:moveTo>
                    <a:lnTo>
                      <a:pt x="218" y="145"/>
                    </a:lnTo>
                    <a:lnTo>
                      <a:pt x="264" y="24"/>
                    </a:lnTo>
                    <a:lnTo>
                      <a:pt x="270" y="19"/>
                    </a:lnTo>
                    <a:lnTo>
                      <a:pt x="278" y="17"/>
                    </a:lnTo>
                    <a:lnTo>
                      <a:pt x="294" y="15"/>
                    </a:lnTo>
                    <a:lnTo>
                      <a:pt x="501" y="1"/>
                    </a:lnTo>
                    <a:lnTo>
                      <a:pt x="702" y="0"/>
                    </a:lnTo>
                    <a:lnTo>
                      <a:pt x="714" y="2"/>
                    </a:lnTo>
                    <a:lnTo>
                      <a:pt x="718" y="5"/>
                    </a:lnTo>
                    <a:lnTo>
                      <a:pt x="723" y="17"/>
                    </a:lnTo>
                    <a:lnTo>
                      <a:pt x="707" y="102"/>
                    </a:lnTo>
                    <a:lnTo>
                      <a:pt x="676" y="176"/>
                    </a:lnTo>
                    <a:lnTo>
                      <a:pt x="622" y="312"/>
                    </a:lnTo>
                    <a:lnTo>
                      <a:pt x="519" y="545"/>
                    </a:lnTo>
                    <a:lnTo>
                      <a:pt x="430" y="747"/>
                    </a:lnTo>
                    <a:lnTo>
                      <a:pt x="407" y="823"/>
                    </a:lnTo>
                    <a:lnTo>
                      <a:pt x="394" y="875"/>
                    </a:lnTo>
                    <a:lnTo>
                      <a:pt x="379" y="904"/>
                    </a:lnTo>
                    <a:lnTo>
                      <a:pt x="366" y="926"/>
                    </a:lnTo>
                    <a:lnTo>
                      <a:pt x="357" y="936"/>
                    </a:lnTo>
                    <a:lnTo>
                      <a:pt x="349" y="941"/>
                    </a:lnTo>
                    <a:lnTo>
                      <a:pt x="336" y="942"/>
                    </a:lnTo>
                    <a:lnTo>
                      <a:pt x="324" y="939"/>
                    </a:lnTo>
                    <a:lnTo>
                      <a:pt x="304" y="928"/>
                    </a:lnTo>
                    <a:lnTo>
                      <a:pt x="282" y="912"/>
                    </a:lnTo>
                    <a:lnTo>
                      <a:pt x="261" y="893"/>
                    </a:lnTo>
                    <a:lnTo>
                      <a:pt x="237" y="875"/>
                    </a:lnTo>
                    <a:lnTo>
                      <a:pt x="214" y="858"/>
                    </a:lnTo>
                    <a:lnTo>
                      <a:pt x="10" y="775"/>
                    </a:lnTo>
                    <a:lnTo>
                      <a:pt x="4" y="769"/>
                    </a:lnTo>
                    <a:lnTo>
                      <a:pt x="0" y="761"/>
                    </a:lnTo>
                    <a:lnTo>
                      <a:pt x="3" y="750"/>
                    </a:lnTo>
                    <a:lnTo>
                      <a:pt x="6" y="740"/>
                    </a:lnTo>
                    <a:lnTo>
                      <a:pt x="165" y="282"/>
                    </a:lnTo>
                    <a:close/>
                  </a:path>
                </a:pathLst>
              </a:custGeom>
              <a:solidFill>
                <a:srgbClr val="005F5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12" name="Group 65"/>
            <p:cNvGrpSpPr>
              <a:grpSpLocks/>
            </p:cNvGrpSpPr>
            <p:nvPr/>
          </p:nvGrpSpPr>
          <p:grpSpPr bwMode="auto">
            <a:xfrm>
              <a:off x="5147" y="2882"/>
              <a:ext cx="32" cy="89"/>
              <a:chOff x="5147" y="2882"/>
              <a:chExt cx="32" cy="89"/>
            </a:xfrm>
          </p:grpSpPr>
          <p:sp>
            <p:nvSpPr>
              <p:cNvPr id="390210" name="Freeform 66"/>
              <p:cNvSpPr>
                <a:spLocks/>
              </p:cNvSpPr>
              <p:nvPr/>
            </p:nvSpPr>
            <p:spPr bwMode="auto">
              <a:xfrm>
                <a:off x="5150" y="2886"/>
                <a:ext cx="29" cy="85"/>
              </a:xfrm>
              <a:custGeom>
                <a:avLst/>
                <a:gdLst/>
                <a:ahLst/>
                <a:cxnLst>
                  <a:cxn ang="0">
                    <a:pos x="0" y="0"/>
                  </a:cxn>
                  <a:cxn ang="0">
                    <a:pos x="5" y="34"/>
                  </a:cxn>
                  <a:cxn ang="0">
                    <a:pos x="14" y="60"/>
                  </a:cxn>
                  <a:cxn ang="0">
                    <a:pos x="29" y="84"/>
                  </a:cxn>
                  <a:cxn ang="0">
                    <a:pos x="53" y="98"/>
                  </a:cxn>
                  <a:cxn ang="0">
                    <a:pos x="82" y="109"/>
                  </a:cxn>
                  <a:cxn ang="0">
                    <a:pos x="104" y="130"/>
                  </a:cxn>
                  <a:cxn ang="0">
                    <a:pos x="123" y="154"/>
                  </a:cxn>
                  <a:cxn ang="0">
                    <a:pos x="142" y="196"/>
                  </a:cxn>
                  <a:cxn ang="0">
                    <a:pos x="149" y="231"/>
                  </a:cxn>
                  <a:cxn ang="0">
                    <a:pos x="143" y="258"/>
                  </a:cxn>
                  <a:cxn ang="0">
                    <a:pos x="123" y="282"/>
                  </a:cxn>
                  <a:cxn ang="0">
                    <a:pos x="105" y="305"/>
                  </a:cxn>
                  <a:cxn ang="0">
                    <a:pos x="93" y="329"/>
                  </a:cxn>
                  <a:cxn ang="0">
                    <a:pos x="84" y="359"/>
                  </a:cxn>
                  <a:cxn ang="0">
                    <a:pos x="79" y="394"/>
                  </a:cxn>
                  <a:cxn ang="0">
                    <a:pos x="88" y="425"/>
                  </a:cxn>
                  <a:cxn ang="0">
                    <a:pos x="101" y="447"/>
                  </a:cxn>
                  <a:cxn ang="0">
                    <a:pos x="128" y="475"/>
                  </a:cxn>
                  <a:cxn ang="0">
                    <a:pos x="149" y="494"/>
                  </a:cxn>
                  <a:cxn ang="0">
                    <a:pos x="177" y="515"/>
                  </a:cxn>
                </a:cxnLst>
                <a:rect l="0" t="0" r="r" b="b"/>
                <a:pathLst>
                  <a:path w="177" h="515">
                    <a:moveTo>
                      <a:pt x="0" y="0"/>
                    </a:moveTo>
                    <a:lnTo>
                      <a:pt x="5" y="34"/>
                    </a:lnTo>
                    <a:lnTo>
                      <a:pt x="14" y="60"/>
                    </a:lnTo>
                    <a:lnTo>
                      <a:pt x="29" y="84"/>
                    </a:lnTo>
                    <a:lnTo>
                      <a:pt x="53" y="98"/>
                    </a:lnTo>
                    <a:lnTo>
                      <a:pt x="82" y="109"/>
                    </a:lnTo>
                    <a:lnTo>
                      <a:pt x="104" y="130"/>
                    </a:lnTo>
                    <a:lnTo>
                      <a:pt x="123" y="154"/>
                    </a:lnTo>
                    <a:lnTo>
                      <a:pt x="142" y="196"/>
                    </a:lnTo>
                    <a:lnTo>
                      <a:pt x="149" y="231"/>
                    </a:lnTo>
                    <a:lnTo>
                      <a:pt x="143" y="258"/>
                    </a:lnTo>
                    <a:lnTo>
                      <a:pt x="123" y="282"/>
                    </a:lnTo>
                    <a:lnTo>
                      <a:pt x="105" y="305"/>
                    </a:lnTo>
                    <a:lnTo>
                      <a:pt x="93" y="329"/>
                    </a:lnTo>
                    <a:lnTo>
                      <a:pt x="84" y="359"/>
                    </a:lnTo>
                    <a:lnTo>
                      <a:pt x="79" y="394"/>
                    </a:lnTo>
                    <a:lnTo>
                      <a:pt x="88" y="425"/>
                    </a:lnTo>
                    <a:lnTo>
                      <a:pt x="101" y="447"/>
                    </a:lnTo>
                    <a:lnTo>
                      <a:pt x="128" y="475"/>
                    </a:lnTo>
                    <a:lnTo>
                      <a:pt x="149" y="494"/>
                    </a:lnTo>
                    <a:lnTo>
                      <a:pt x="177" y="515"/>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11" name="Oval 67"/>
              <p:cNvSpPr>
                <a:spLocks noChangeArrowheads="1"/>
              </p:cNvSpPr>
              <p:nvPr/>
            </p:nvSpPr>
            <p:spPr bwMode="auto">
              <a:xfrm>
                <a:off x="5147" y="2882"/>
                <a:ext cx="6" cy="6"/>
              </a:xfrm>
              <a:prstGeom prst="ellipse">
                <a:avLst/>
              </a:prstGeom>
              <a:solidFill>
                <a:srgbClr val="000000"/>
              </a:solidFill>
              <a:ln w="1588">
                <a:solidFill>
                  <a:srgbClr val="000000"/>
                </a:solidFill>
                <a:round/>
                <a:headEnd/>
                <a:tailEnd/>
              </a:ln>
            </p:spPr>
            <p:txBody>
              <a:bodyPr>
                <a:prstTxWarp prst="textNoShape">
                  <a:avLst/>
                </a:prstTxWarp>
              </a:bodyPr>
              <a:lstStyle/>
              <a:p>
                <a:endParaRPr lang="en-US" sz="1687" dirty="0">
                  <a:latin typeface="Arial" panose="020B0604020202020204" pitchFamily="34" charset="0"/>
                </a:endParaRPr>
              </a:p>
            </p:txBody>
          </p:sp>
        </p:grpSp>
      </p:grpSp>
      <p:grpSp>
        <p:nvGrpSpPr>
          <p:cNvPr id="13" name="Group 68"/>
          <p:cNvGrpSpPr>
            <a:grpSpLocks/>
          </p:cNvGrpSpPr>
          <p:nvPr/>
        </p:nvGrpSpPr>
        <p:grpSpPr bwMode="auto">
          <a:xfrm>
            <a:off x="7596188" y="4501083"/>
            <a:ext cx="368300" cy="620712"/>
            <a:chOff x="4785" y="2649"/>
            <a:chExt cx="232" cy="391"/>
          </a:xfrm>
        </p:grpSpPr>
        <p:sp>
          <p:nvSpPr>
            <p:cNvPr id="390213" name="Freeform 69"/>
            <p:cNvSpPr>
              <a:spLocks/>
            </p:cNvSpPr>
            <p:nvPr/>
          </p:nvSpPr>
          <p:spPr bwMode="auto">
            <a:xfrm>
              <a:off x="4785" y="2826"/>
              <a:ext cx="134" cy="214"/>
            </a:xfrm>
            <a:custGeom>
              <a:avLst/>
              <a:gdLst/>
              <a:ahLst/>
              <a:cxnLst>
                <a:cxn ang="0">
                  <a:pos x="807" y="606"/>
                </a:cxn>
                <a:cxn ang="0">
                  <a:pos x="577" y="475"/>
                </a:cxn>
                <a:cxn ang="0">
                  <a:pos x="324" y="25"/>
                </a:cxn>
                <a:cxn ang="0">
                  <a:pos x="313" y="17"/>
                </a:cxn>
                <a:cxn ang="0">
                  <a:pos x="295" y="8"/>
                </a:cxn>
                <a:cxn ang="0">
                  <a:pos x="275" y="3"/>
                </a:cxn>
                <a:cxn ang="0">
                  <a:pos x="248" y="0"/>
                </a:cxn>
                <a:cxn ang="0">
                  <a:pos x="223" y="3"/>
                </a:cxn>
                <a:cxn ang="0">
                  <a:pos x="200" y="12"/>
                </a:cxn>
                <a:cxn ang="0">
                  <a:pos x="173" y="25"/>
                </a:cxn>
                <a:cxn ang="0">
                  <a:pos x="138" y="43"/>
                </a:cxn>
                <a:cxn ang="0">
                  <a:pos x="109" y="62"/>
                </a:cxn>
                <a:cxn ang="0">
                  <a:pos x="84" y="80"/>
                </a:cxn>
                <a:cxn ang="0">
                  <a:pos x="65" y="98"/>
                </a:cxn>
                <a:cxn ang="0">
                  <a:pos x="47" y="119"/>
                </a:cxn>
                <a:cxn ang="0">
                  <a:pos x="26" y="150"/>
                </a:cxn>
                <a:cxn ang="0">
                  <a:pos x="14" y="174"/>
                </a:cxn>
                <a:cxn ang="0">
                  <a:pos x="2" y="207"/>
                </a:cxn>
                <a:cxn ang="0">
                  <a:pos x="0" y="244"/>
                </a:cxn>
                <a:cxn ang="0">
                  <a:pos x="0" y="299"/>
                </a:cxn>
                <a:cxn ang="0">
                  <a:pos x="7" y="363"/>
                </a:cxn>
                <a:cxn ang="0">
                  <a:pos x="19" y="422"/>
                </a:cxn>
                <a:cxn ang="0">
                  <a:pos x="41" y="494"/>
                </a:cxn>
                <a:cxn ang="0">
                  <a:pos x="63" y="555"/>
                </a:cxn>
                <a:cxn ang="0">
                  <a:pos x="82" y="595"/>
                </a:cxn>
                <a:cxn ang="0">
                  <a:pos x="110" y="638"/>
                </a:cxn>
                <a:cxn ang="0">
                  <a:pos x="131" y="667"/>
                </a:cxn>
                <a:cxn ang="0">
                  <a:pos x="155" y="701"/>
                </a:cxn>
                <a:cxn ang="0">
                  <a:pos x="183" y="736"/>
                </a:cxn>
                <a:cxn ang="0">
                  <a:pos x="209" y="756"/>
                </a:cxn>
                <a:cxn ang="0">
                  <a:pos x="315" y="744"/>
                </a:cxn>
                <a:cxn ang="0">
                  <a:pos x="396" y="717"/>
                </a:cxn>
                <a:cxn ang="0">
                  <a:pos x="446" y="731"/>
                </a:cxn>
                <a:cxn ang="0">
                  <a:pos x="565" y="737"/>
                </a:cxn>
                <a:cxn ang="0">
                  <a:pos x="710" y="717"/>
                </a:cxn>
                <a:cxn ang="0">
                  <a:pos x="732" y="764"/>
                </a:cxn>
                <a:cxn ang="0">
                  <a:pos x="732" y="1103"/>
                </a:cxn>
                <a:cxn ang="0">
                  <a:pos x="728" y="1135"/>
                </a:cxn>
                <a:cxn ang="0">
                  <a:pos x="723" y="1155"/>
                </a:cxn>
                <a:cxn ang="0">
                  <a:pos x="714" y="1176"/>
                </a:cxn>
                <a:cxn ang="0">
                  <a:pos x="700" y="1192"/>
                </a:cxn>
                <a:cxn ang="0">
                  <a:pos x="685" y="1207"/>
                </a:cxn>
                <a:cxn ang="0">
                  <a:pos x="667" y="1217"/>
                </a:cxn>
                <a:cxn ang="0">
                  <a:pos x="651" y="1221"/>
                </a:cxn>
                <a:cxn ang="0">
                  <a:pos x="631" y="1225"/>
                </a:cxn>
                <a:cxn ang="0">
                  <a:pos x="84" y="1224"/>
                </a:cxn>
                <a:cxn ang="0">
                  <a:pos x="84" y="1286"/>
                </a:cxn>
                <a:cxn ang="0">
                  <a:pos x="645" y="1284"/>
                </a:cxn>
                <a:cxn ang="0">
                  <a:pos x="674" y="1283"/>
                </a:cxn>
                <a:cxn ang="0">
                  <a:pos x="694" y="1280"/>
                </a:cxn>
                <a:cxn ang="0">
                  <a:pos x="715" y="1274"/>
                </a:cxn>
                <a:cxn ang="0">
                  <a:pos x="733" y="1266"/>
                </a:cxn>
                <a:cxn ang="0">
                  <a:pos x="751" y="1252"/>
                </a:cxn>
                <a:cxn ang="0">
                  <a:pos x="769" y="1228"/>
                </a:cxn>
                <a:cxn ang="0">
                  <a:pos x="781" y="1207"/>
                </a:cxn>
                <a:cxn ang="0">
                  <a:pos x="792" y="1184"/>
                </a:cxn>
                <a:cxn ang="0">
                  <a:pos x="799" y="1158"/>
                </a:cxn>
                <a:cxn ang="0">
                  <a:pos x="804" y="1129"/>
                </a:cxn>
                <a:cxn ang="0">
                  <a:pos x="807" y="1095"/>
                </a:cxn>
                <a:cxn ang="0">
                  <a:pos x="807" y="606"/>
                </a:cxn>
              </a:cxnLst>
              <a:rect l="0" t="0" r="r" b="b"/>
              <a:pathLst>
                <a:path w="807" h="1286">
                  <a:moveTo>
                    <a:pt x="807" y="606"/>
                  </a:moveTo>
                  <a:lnTo>
                    <a:pt x="577" y="475"/>
                  </a:lnTo>
                  <a:lnTo>
                    <a:pt x="324" y="25"/>
                  </a:lnTo>
                  <a:lnTo>
                    <a:pt x="313" y="17"/>
                  </a:lnTo>
                  <a:lnTo>
                    <a:pt x="295" y="8"/>
                  </a:lnTo>
                  <a:lnTo>
                    <a:pt x="275" y="3"/>
                  </a:lnTo>
                  <a:lnTo>
                    <a:pt x="248" y="0"/>
                  </a:lnTo>
                  <a:lnTo>
                    <a:pt x="223" y="3"/>
                  </a:lnTo>
                  <a:lnTo>
                    <a:pt x="200" y="12"/>
                  </a:lnTo>
                  <a:lnTo>
                    <a:pt x="173" y="25"/>
                  </a:lnTo>
                  <a:lnTo>
                    <a:pt x="138" y="43"/>
                  </a:lnTo>
                  <a:lnTo>
                    <a:pt x="109" y="62"/>
                  </a:lnTo>
                  <a:lnTo>
                    <a:pt x="84" y="80"/>
                  </a:lnTo>
                  <a:lnTo>
                    <a:pt x="65" y="98"/>
                  </a:lnTo>
                  <a:lnTo>
                    <a:pt x="47" y="119"/>
                  </a:lnTo>
                  <a:lnTo>
                    <a:pt x="26" y="150"/>
                  </a:lnTo>
                  <a:lnTo>
                    <a:pt x="14" y="174"/>
                  </a:lnTo>
                  <a:lnTo>
                    <a:pt x="2" y="207"/>
                  </a:lnTo>
                  <a:lnTo>
                    <a:pt x="0" y="244"/>
                  </a:lnTo>
                  <a:lnTo>
                    <a:pt x="0" y="299"/>
                  </a:lnTo>
                  <a:lnTo>
                    <a:pt x="7" y="363"/>
                  </a:lnTo>
                  <a:lnTo>
                    <a:pt x="19" y="422"/>
                  </a:lnTo>
                  <a:lnTo>
                    <a:pt x="41" y="494"/>
                  </a:lnTo>
                  <a:lnTo>
                    <a:pt x="63" y="555"/>
                  </a:lnTo>
                  <a:lnTo>
                    <a:pt x="82" y="595"/>
                  </a:lnTo>
                  <a:lnTo>
                    <a:pt x="110" y="638"/>
                  </a:lnTo>
                  <a:lnTo>
                    <a:pt x="131" y="667"/>
                  </a:lnTo>
                  <a:lnTo>
                    <a:pt x="155" y="701"/>
                  </a:lnTo>
                  <a:lnTo>
                    <a:pt x="183" y="736"/>
                  </a:lnTo>
                  <a:lnTo>
                    <a:pt x="209" y="756"/>
                  </a:lnTo>
                  <a:lnTo>
                    <a:pt x="315" y="744"/>
                  </a:lnTo>
                  <a:lnTo>
                    <a:pt x="396" y="717"/>
                  </a:lnTo>
                  <a:lnTo>
                    <a:pt x="446" y="731"/>
                  </a:lnTo>
                  <a:lnTo>
                    <a:pt x="565" y="737"/>
                  </a:lnTo>
                  <a:lnTo>
                    <a:pt x="710" y="717"/>
                  </a:lnTo>
                  <a:lnTo>
                    <a:pt x="732" y="764"/>
                  </a:lnTo>
                  <a:lnTo>
                    <a:pt x="732" y="1103"/>
                  </a:lnTo>
                  <a:lnTo>
                    <a:pt x="728" y="1135"/>
                  </a:lnTo>
                  <a:lnTo>
                    <a:pt x="723" y="1155"/>
                  </a:lnTo>
                  <a:lnTo>
                    <a:pt x="714" y="1176"/>
                  </a:lnTo>
                  <a:lnTo>
                    <a:pt x="700" y="1192"/>
                  </a:lnTo>
                  <a:lnTo>
                    <a:pt x="685" y="1207"/>
                  </a:lnTo>
                  <a:lnTo>
                    <a:pt x="667" y="1217"/>
                  </a:lnTo>
                  <a:lnTo>
                    <a:pt x="651" y="1221"/>
                  </a:lnTo>
                  <a:lnTo>
                    <a:pt x="631" y="1225"/>
                  </a:lnTo>
                  <a:lnTo>
                    <a:pt x="84" y="1224"/>
                  </a:lnTo>
                  <a:lnTo>
                    <a:pt x="84" y="1286"/>
                  </a:lnTo>
                  <a:lnTo>
                    <a:pt x="645" y="1284"/>
                  </a:lnTo>
                  <a:lnTo>
                    <a:pt x="674" y="1283"/>
                  </a:lnTo>
                  <a:lnTo>
                    <a:pt x="694" y="1280"/>
                  </a:lnTo>
                  <a:lnTo>
                    <a:pt x="715" y="1274"/>
                  </a:lnTo>
                  <a:lnTo>
                    <a:pt x="733" y="1266"/>
                  </a:lnTo>
                  <a:lnTo>
                    <a:pt x="751" y="1252"/>
                  </a:lnTo>
                  <a:lnTo>
                    <a:pt x="769" y="1228"/>
                  </a:lnTo>
                  <a:lnTo>
                    <a:pt x="781" y="1207"/>
                  </a:lnTo>
                  <a:lnTo>
                    <a:pt x="792" y="1184"/>
                  </a:lnTo>
                  <a:lnTo>
                    <a:pt x="799" y="1158"/>
                  </a:lnTo>
                  <a:lnTo>
                    <a:pt x="804" y="1129"/>
                  </a:lnTo>
                  <a:lnTo>
                    <a:pt x="807" y="1095"/>
                  </a:lnTo>
                  <a:lnTo>
                    <a:pt x="807" y="606"/>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14" name="Group 70"/>
            <p:cNvGrpSpPr>
              <a:grpSpLocks/>
            </p:cNvGrpSpPr>
            <p:nvPr/>
          </p:nvGrpSpPr>
          <p:grpSpPr bwMode="auto">
            <a:xfrm>
              <a:off x="4812" y="2649"/>
              <a:ext cx="205" cy="389"/>
              <a:chOff x="4812" y="2649"/>
              <a:chExt cx="205" cy="389"/>
            </a:xfrm>
          </p:grpSpPr>
          <p:sp>
            <p:nvSpPr>
              <p:cNvPr id="390215" name="Freeform 71"/>
              <p:cNvSpPr>
                <a:spLocks/>
              </p:cNvSpPr>
              <p:nvPr/>
            </p:nvSpPr>
            <p:spPr bwMode="auto">
              <a:xfrm>
                <a:off x="4812" y="2649"/>
                <a:ext cx="205" cy="389"/>
              </a:xfrm>
              <a:custGeom>
                <a:avLst/>
                <a:gdLst/>
                <a:ahLst/>
                <a:cxnLst>
                  <a:cxn ang="0">
                    <a:pos x="494" y="161"/>
                  </a:cxn>
                  <a:cxn ang="0">
                    <a:pos x="513" y="158"/>
                  </a:cxn>
                  <a:cxn ang="0">
                    <a:pos x="578" y="178"/>
                  </a:cxn>
                  <a:cxn ang="0">
                    <a:pos x="564" y="10"/>
                  </a:cxn>
                  <a:cxn ang="0">
                    <a:pos x="657" y="132"/>
                  </a:cxn>
                  <a:cxn ang="0">
                    <a:pos x="684" y="34"/>
                  </a:cxn>
                  <a:cxn ang="0">
                    <a:pos x="766" y="0"/>
                  </a:cxn>
                  <a:cxn ang="0">
                    <a:pos x="755" y="88"/>
                  </a:cxn>
                  <a:cxn ang="0">
                    <a:pos x="803" y="57"/>
                  </a:cxn>
                  <a:cxn ang="0">
                    <a:pos x="798" y="101"/>
                  </a:cxn>
                  <a:cxn ang="0">
                    <a:pos x="826" y="189"/>
                  </a:cxn>
                  <a:cxn ang="0">
                    <a:pos x="933" y="68"/>
                  </a:cxn>
                  <a:cxn ang="0">
                    <a:pos x="862" y="186"/>
                  </a:cxn>
                  <a:cxn ang="0">
                    <a:pos x="983" y="105"/>
                  </a:cxn>
                  <a:cxn ang="0">
                    <a:pos x="929" y="196"/>
                  </a:cxn>
                  <a:cxn ang="0">
                    <a:pos x="943" y="243"/>
                  </a:cxn>
                  <a:cxn ang="0">
                    <a:pos x="936" y="346"/>
                  </a:cxn>
                  <a:cxn ang="0">
                    <a:pos x="1031" y="479"/>
                  </a:cxn>
                  <a:cxn ang="0">
                    <a:pos x="1115" y="639"/>
                  </a:cxn>
                  <a:cxn ang="0">
                    <a:pos x="1093" y="668"/>
                  </a:cxn>
                  <a:cxn ang="0">
                    <a:pos x="893" y="796"/>
                  </a:cxn>
                  <a:cxn ang="0">
                    <a:pos x="836" y="944"/>
                  </a:cxn>
                  <a:cxn ang="0">
                    <a:pos x="640" y="916"/>
                  </a:cxn>
                  <a:cxn ang="0">
                    <a:pos x="584" y="1185"/>
                  </a:cxn>
                  <a:cxn ang="0">
                    <a:pos x="743" y="1334"/>
                  </a:cxn>
                  <a:cxn ang="0">
                    <a:pos x="929" y="1366"/>
                  </a:cxn>
                  <a:cxn ang="0">
                    <a:pos x="1051" y="1363"/>
                  </a:cxn>
                  <a:cxn ang="0">
                    <a:pos x="1134" y="1339"/>
                  </a:cxn>
                  <a:cxn ang="0">
                    <a:pos x="1157" y="1400"/>
                  </a:cxn>
                  <a:cxn ang="0">
                    <a:pos x="1227" y="1446"/>
                  </a:cxn>
                  <a:cxn ang="0">
                    <a:pos x="1199" y="1494"/>
                  </a:cxn>
                  <a:cxn ang="0">
                    <a:pos x="1215" y="1549"/>
                  </a:cxn>
                  <a:cxn ang="0">
                    <a:pos x="1178" y="1613"/>
                  </a:cxn>
                  <a:cxn ang="0">
                    <a:pos x="1159" y="1646"/>
                  </a:cxn>
                  <a:cxn ang="0">
                    <a:pos x="1011" y="1590"/>
                  </a:cxn>
                  <a:cxn ang="0">
                    <a:pos x="749" y="1523"/>
                  </a:cxn>
                  <a:cxn ang="0">
                    <a:pos x="575" y="1497"/>
                  </a:cxn>
                  <a:cxn ang="0">
                    <a:pos x="533" y="1440"/>
                  </a:cxn>
                  <a:cxn ang="0">
                    <a:pos x="552" y="1477"/>
                  </a:cxn>
                  <a:cxn ang="0">
                    <a:pos x="665" y="1514"/>
                  </a:cxn>
                  <a:cxn ang="0">
                    <a:pos x="760" y="1585"/>
                  </a:cxn>
                  <a:cxn ang="0">
                    <a:pos x="738" y="1657"/>
                  </a:cxn>
                  <a:cxn ang="0">
                    <a:pos x="566" y="1810"/>
                  </a:cxn>
                  <a:cxn ang="0">
                    <a:pos x="370" y="1940"/>
                  </a:cxn>
                  <a:cxn ang="0">
                    <a:pos x="334" y="2136"/>
                  </a:cxn>
                  <a:cxn ang="0">
                    <a:pos x="444" y="2298"/>
                  </a:cxn>
                  <a:cxn ang="0">
                    <a:pos x="266" y="2321"/>
                  </a:cxn>
                  <a:cxn ang="0">
                    <a:pos x="152" y="2314"/>
                  </a:cxn>
                  <a:cxn ang="0">
                    <a:pos x="154" y="2017"/>
                  </a:cxn>
                  <a:cxn ang="0">
                    <a:pos x="86" y="1940"/>
                  </a:cxn>
                  <a:cxn ang="0">
                    <a:pos x="130" y="1869"/>
                  </a:cxn>
                  <a:cxn ang="0">
                    <a:pos x="333" y="1772"/>
                  </a:cxn>
                  <a:cxn ang="0">
                    <a:pos x="402" y="1643"/>
                  </a:cxn>
                  <a:cxn ang="0">
                    <a:pos x="85" y="1616"/>
                  </a:cxn>
                  <a:cxn ang="0">
                    <a:pos x="20" y="1581"/>
                  </a:cxn>
                  <a:cxn ang="0">
                    <a:pos x="0" y="1467"/>
                  </a:cxn>
                  <a:cxn ang="0">
                    <a:pos x="19" y="1351"/>
                  </a:cxn>
                  <a:cxn ang="0">
                    <a:pos x="164" y="973"/>
                  </a:cxn>
                  <a:cxn ang="0">
                    <a:pos x="334" y="724"/>
                  </a:cxn>
                  <a:cxn ang="0">
                    <a:pos x="420" y="499"/>
                  </a:cxn>
                </a:cxnLst>
                <a:rect l="0" t="0" r="r" b="b"/>
                <a:pathLst>
                  <a:path w="1227" h="2332">
                    <a:moveTo>
                      <a:pt x="420" y="499"/>
                    </a:moveTo>
                    <a:lnTo>
                      <a:pt x="452" y="394"/>
                    </a:lnTo>
                    <a:lnTo>
                      <a:pt x="480" y="269"/>
                    </a:lnTo>
                    <a:lnTo>
                      <a:pt x="494" y="161"/>
                    </a:lnTo>
                    <a:lnTo>
                      <a:pt x="466" y="100"/>
                    </a:lnTo>
                    <a:lnTo>
                      <a:pt x="438" y="71"/>
                    </a:lnTo>
                    <a:lnTo>
                      <a:pt x="480" y="105"/>
                    </a:lnTo>
                    <a:lnTo>
                      <a:pt x="513" y="158"/>
                    </a:lnTo>
                    <a:lnTo>
                      <a:pt x="487" y="37"/>
                    </a:lnTo>
                    <a:lnTo>
                      <a:pt x="509" y="95"/>
                    </a:lnTo>
                    <a:lnTo>
                      <a:pt x="556" y="169"/>
                    </a:lnTo>
                    <a:lnTo>
                      <a:pt x="578" y="178"/>
                    </a:lnTo>
                    <a:lnTo>
                      <a:pt x="563" y="114"/>
                    </a:lnTo>
                    <a:lnTo>
                      <a:pt x="574" y="122"/>
                    </a:lnTo>
                    <a:lnTo>
                      <a:pt x="580" y="68"/>
                    </a:lnTo>
                    <a:lnTo>
                      <a:pt x="564" y="10"/>
                    </a:lnTo>
                    <a:lnTo>
                      <a:pt x="638" y="162"/>
                    </a:lnTo>
                    <a:lnTo>
                      <a:pt x="644" y="137"/>
                    </a:lnTo>
                    <a:lnTo>
                      <a:pt x="654" y="155"/>
                    </a:lnTo>
                    <a:lnTo>
                      <a:pt x="657" y="132"/>
                    </a:lnTo>
                    <a:lnTo>
                      <a:pt x="641" y="94"/>
                    </a:lnTo>
                    <a:lnTo>
                      <a:pt x="645" y="21"/>
                    </a:lnTo>
                    <a:lnTo>
                      <a:pt x="671" y="162"/>
                    </a:lnTo>
                    <a:lnTo>
                      <a:pt x="684" y="34"/>
                    </a:lnTo>
                    <a:lnTo>
                      <a:pt x="684" y="134"/>
                    </a:lnTo>
                    <a:lnTo>
                      <a:pt x="697" y="159"/>
                    </a:lnTo>
                    <a:lnTo>
                      <a:pt x="719" y="46"/>
                    </a:lnTo>
                    <a:lnTo>
                      <a:pt x="766" y="0"/>
                    </a:lnTo>
                    <a:lnTo>
                      <a:pt x="734" y="46"/>
                    </a:lnTo>
                    <a:lnTo>
                      <a:pt x="715" y="135"/>
                    </a:lnTo>
                    <a:lnTo>
                      <a:pt x="722" y="151"/>
                    </a:lnTo>
                    <a:lnTo>
                      <a:pt x="755" y="88"/>
                    </a:lnTo>
                    <a:lnTo>
                      <a:pt x="732" y="142"/>
                    </a:lnTo>
                    <a:lnTo>
                      <a:pt x="732" y="166"/>
                    </a:lnTo>
                    <a:lnTo>
                      <a:pt x="802" y="34"/>
                    </a:lnTo>
                    <a:lnTo>
                      <a:pt x="803" y="57"/>
                    </a:lnTo>
                    <a:lnTo>
                      <a:pt x="771" y="132"/>
                    </a:lnTo>
                    <a:lnTo>
                      <a:pt x="771" y="178"/>
                    </a:lnTo>
                    <a:lnTo>
                      <a:pt x="783" y="185"/>
                    </a:lnTo>
                    <a:lnTo>
                      <a:pt x="798" y="101"/>
                    </a:lnTo>
                    <a:lnTo>
                      <a:pt x="828" y="44"/>
                    </a:lnTo>
                    <a:lnTo>
                      <a:pt x="803" y="108"/>
                    </a:lnTo>
                    <a:lnTo>
                      <a:pt x="809" y="195"/>
                    </a:lnTo>
                    <a:lnTo>
                      <a:pt x="826" y="189"/>
                    </a:lnTo>
                    <a:lnTo>
                      <a:pt x="859" y="77"/>
                    </a:lnTo>
                    <a:lnTo>
                      <a:pt x="835" y="198"/>
                    </a:lnTo>
                    <a:lnTo>
                      <a:pt x="889" y="100"/>
                    </a:lnTo>
                    <a:lnTo>
                      <a:pt x="933" y="68"/>
                    </a:lnTo>
                    <a:lnTo>
                      <a:pt x="897" y="115"/>
                    </a:lnTo>
                    <a:lnTo>
                      <a:pt x="872" y="166"/>
                    </a:lnTo>
                    <a:lnTo>
                      <a:pt x="914" y="149"/>
                    </a:lnTo>
                    <a:lnTo>
                      <a:pt x="862" y="186"/>
                    </a:lnTo>
                    <a:lnTo>
                      <a:pt x="853" y="225"/>
                    </a:lnTo>
                    <a:lnTo>
                      <a:pt x="870" y="232"/>
                    </a:lnTo>
                    <a:lnTo>
                      <a:pt x="920" y="152"/>
                    </a:lnTo>
                    <a:lnTo>
                      <a:pt x="983" y="105"/>
                    </a:lnTo>
                    <a:lnTo>
                      <a:pt x="900" y="212"/>
                    </a:lnTo>
                    <a:lnTo>
                      <a:pt x="940" y="178"/>
                    </a:lnTo>
                    <a:lnTo>
                      <a:pt x="1151" y="144"/>
                    </a:lnTo>
                    <a:lnTo>
                      <a:pt x="929" y="196"/>
                    </a:lnTo>
                    <a:lnTo>
                      <a:pt x="907" y="233"/>
                    </a:lnTo>
                    <a:lnTo>
                      <a:pt x="929" y="226"/>
                    </a:lnTo>
                    <a:lnTo>
                      <a:pt x="993" y="192"/>
                    </a:lnTo>
                    <a:lnTo>
                      <a:pt x="943" y="243"/>
                    </a:lnTo>
                    <a:lnTo>
                      <a:pt x="902" y="267"/>
                    </a:lnTo>
                    <a:lnTo>
                      <a:pt x="902" y="297"/>
                    </a:lnTo>
                    <a:lnTo>
                      <a:pt x="914" y="321"/>
                    </a:lnTo>
                    <a:lnTo>
                      <a:pt x="936" y="346"/>
                    </a:lnTo>
                    <a:lnTo>
                      <a:pt x="963" y="384"/>
                    </a:lnTo>
                    <a:lnTo>
                      <a:pt x="986" y="415"/>
                    </a:lnTo>
                    <a:lnTo>
                      <a:pt x="1010" y="448"/>
                    </a:lnTo>
                    <a:lnTo>
                      <a:pt x="1031" y="479"/>
                    </a:lnTo>
                    <a:lnTo>
                      <a:pt x="1046" y="504"/>
                    </a:lnTo>
                    <a:lnTo>
                      <a:pt x="1070" y="546"/>
                    </a:lnTo>
                    <a:lnTo>
                      <a:pt x="1096" y="596"/>
                    </a:lnTo>
                    <a:lnTo>
                      <a:pt x="1115" y="639"/>
                    </a:lnTo>
                    <a:lnTo>
                      <a:pt x="1114" y="648"/>
                    </a:lnTo>
                    <a:lnTo>
                      <a:pt x="1110" y="658"/>
                    </a:lnTo>
                    <a:lnTo>
                      <a:pt x="1103" y="664"/>
                    </a:lnTo>
                    <a:lnTo>
                      <a:pt x="1093" y="668"/>
                    </a:lnTo>
                    <a:lnTo>
                      <a:pt x="1078" y="670"/>
                    </a:lnTo>
                    <a:lnTo>
                      <a:pt x="926" y="657"/>
                    </a:lnTo>
                    <a:lnTo>
                      <a:pt x="915" y="688"/>
                    </a:lnTo>
                    <a:lnTo>
                      <a:pt x="893" y="796"/>
                    </a:lnTo>
                    <a:lnTo>
                      <a:pt x="879" y="872"/>
                    </a:lnTo>
                    <a:lnTo>
                      <a:pt x="860" y="935"/>
                    </a:lnTo>
                    <a:lnTo>
                      <a:pt x="850" y="941"/>
                    </a:lnTo>
                    <a:lnTo>
                      <a:pt x="836" y="944"/>
                    </a:lnTo>
                    <a:lnTo>
                      <a:pt x="822" y="946"/>
                    </a:lnTo>
                    <a:lnTo>
                      <a:pt x="771" y="945"/>
                    </a:lnTo>
                    <a:lnTo>
                      <a:pt x="651" y="896"/>
                    </a:lnTo>
                    <a:lnTo>
                      <a:pt x="640" y="916"/>
                    </a:lnTo>
                    <a:lnTo>
                      <a:pt x="621" y="992"/>
                    </a:lnTo>
                    <a:lnTo>
                      <a:pt x="607" y="1052"/>
                    </a:lnTo>
                    <a:lnTo>
                      <a:pt x="589" y="1132"/>
                    </a:lnTo>
                    <a:lnTo>
                      <a:pt x="584" y="1185"/>
                    </a:lnTo>
                    <a:lnTo>
                      <a:pt x="610" y="1219"/>
                    </a:lnTo>
                    <a:lnTo>
                      <a:pt x="643" y="1262"/>
                    </a:lnTo>
                    <a:lnTo>
                      <a:pt x="683" y="1319"/>
                    </a:lnTo>
                    <a:lnTo>
                      <a:pt x="743" y="1334"/>
                    </a:lnTo>
                    <a:lnTo>
                      <a:pt x="790" y="1344"/>
                    </a:lnTo>
                    <a:lnTo>
                      <a:pt x="858" y="1357"/>
                    </a:lnTo>
                    <a:lnTo>
                      <a:pt x="896" y="1363"/>
                    </a:lnTo>
                    <a:lnTo>
                      <a:pt x="929" y="1366"/>
                    </a:lnTo>
                    <a:lnTo>
                      <a:pt x="956" y="1369"/>
                    </a:lnTo>
                    <a:lnTo>
                      <a:pt x="980" y="1369"/>
                    </a:lnTo>
                    <a:lnTo>
                      <a:pt x="1010" y="1366"/>
                    </a:lnTo>
                    <a:lnTo>
                      <a:pt x="1051" y="1363"/>
                    </a:lnTo>
                    <a:lnTo>
                      <a:pt x="1098" y="1337"/>
                    </a:lnTo>
                    <a:lnTo>
                      <a:pt x="1112" y="1332"/>
                    </a:lnTo>
                    <a:lnTo>
                      <a:pt x="1124" y="1333"/>
                    </a:lnTo>
                    <a:lnTo>
                      <a:pt x="1134" y="1339"/>
                    </a:lnTo>
                    <a:lnTo>
                      <a:pt x="1147" y="1352"/>
                    </a:lnTo>
                    <a:lnTo>
                      <a:pt x="1151" y="1362"/>
                    </a:lnTo>
                    <a:lnTo>
                      <a:pt x="1154" y="1380"/>
                    </a:lnTo>
                    <a:lnTo>
                      <a:pt x="1157" y="1400"/>
                    </a:lnTo>
                    <a:lnTo>
                      <a:pt x="1171" y="1407"/>
                    </a:lnTo>
                    <a:lnTo>
                      <a:pt x="1192" y="1419"/>
                    </a:lnTo>
                    <a:lnTo>
                      <a:pt x="1208" y="1431"/>
                    </a:lnTo>
                    <a:lnTo>
                      <a:pt x="1227" y="1446"/>
                    </a:lnTo>
                    <a:lnTo>
                      <a:pt x="1225" y="1458"/>
                    </a:lnTo>
                    <a:lnTo>
                      <a:pt x="1220" y="1473"/>
                    </a:lnTo>
                    <a:lnTo>
                      <a:pt x="1211" y="1484"/>
                    </a:lnTo>
                    <a:lnTo>
                      <a:pt x="1199" y="1494"/>
                    </a:lnTo>
                    <a:lnTo>
                      <a:pt x="1205" y="1504"/>
                    </a:lnTo>
                    <a:lnTo>
                      <a:pt x="1210" y="1517"/>
                    </a:lnTo>
                    <a:lnTo>
                      <a:pt x="1216" y="1535"/>
                    </a:lnTo>
                    <a:lnTo>
                      <a:pt x="1215" y="1549"/>
                    </a:lnTo>
                    <a:lnTo>
                      <a:pt x="1210" y="1566"/>
                    </a:lnTo>
                    <a:lnTo>
                      <a:pt x="1199" y="1575"/>
                    </a:lnTo>
                    <a:lnTo>
                      <a:pt x="1175" y="1590"/>
                    </a:lnTo>
                    <a:lnTo>
                      <a:pt x="1178" y="1613"/>
                    </a:lnTo>
                    <a:lnTo>
                      <a:pt x="1178" y="1626"/>
                    </a:lnTo>
                    <a:lnTo>
                      <a:pt x="1175" y="1635"/>
                    </a:lnTo>
                    <a:lnTo>
                      <a:pt x="1169" y="1642"/>
                    </a:lnTo>
                    <a:lnTo>
                      <a:pt x="1159" y="1646"/>
                    </a:lnTo>
                    <a:lnTo>
                      <a:pt x="1149" y="1644"/>
                    </a:lnTo>
                    <a:lnTo>
                      <a:pt x="1129" y="1636"/>
                    </a:lnTo>
                    <a:lnTo>
                      <a:pt x="1076" y="1616"/>
                    </a:lnTo>
                    <a:lnTo>
                      <a:pt x="1011" y="1590"/>
                    </a:lnTo>
                    <a:lnTo>
                      <a:pt x="920" y="1564"/>
                    </a:lnTo>
                    <a:lnTo>
                      <a:pt x="906" y="1564"/>
                    </a:lnTo>
                    <a:lnTo>
                      <a:pt x="853" y="1551"/>
                    </a:lnTo>
                    <a:lnTo>
                      <a:pt x="749" y="1523"/>
                    </a:lnTo>
                    <a:lnTo>
                      <a:pt x="663" y="1512"/>
                    </a:lnTo>
                    <a:lnTo>
                      <a:pt x="643" y="1514"/>
                    </a:lnTo>
                    <a:lnTo>
                      <a:pt x="598" y="1517"/>
                    </a:lnTo>
                    <a:lnTo>
                      <a:pt x="575" y="1497"/>
                    </a:lnTo>
                    <a:lnTo>
                      <a:pt x="560" y="1484"/>
                    </a:lnTo>
                    <a:lnTo>
                      <a:pt x="550" y="1472"/>
                    </a:lnTo>
                    <a:lnTo>
                      <a:pt x="543" y="1458"/>
                    </a:lnTo>
                    <a:lnTo>
                      <a:pt x="533" y="1440"/>
                    </a:lnTo>
                    <a:lnTo>
                      <a:pt x="481" y="1369"/>
                    </a:lnTo>
                    <a:lnTo>
                      <a:pt x="528" y="1432"/>
                    </a:lnTo>
                    <a:lnTo>
                      <a:pt x="545" y="1457"/>
                    </a:lnTo>
                    <a:lnTo>
                      <a:pt x="552" y="1477"/>
                    </a:lnTo>
                    <a:lnTo>
                      <a:pt x="594" y="1514"/>
                    </a:lnTo>
                    <a:lnTo>
                      <a:pt x="616" y="1518"/>
                    </a:lnTo>
                    <a:lnTo>
                      <a:pt x="645" y="1513"/>
                    </a:lnTo>
                    <a:lnTo>
                      <a:pt x="665" y="1514"/>
                    </a:lnTo>
                    <a:lnTo>
                      <a:pt x="702" y="1528"/>
                    </a:lnTo>
                    <a:lnTo>
                      <a:pt x="722" y="1545"/>
                    </a:lnTo>
                    <a:lnTo>
                      <a:pt x="741" y="1561"/>
                    </a:lnTo>
                    <a:lnTo>
                      <a:pt x="760" y="1585"/>
                    </a:lnTo>
                    <a:lnTo>
                      <a:pt x="768" y="1599"/>
                    </a:lnTo>
                    <a:lnTo>
                      <a:pt x="766" y="1614"/>
                    </a:lnTo>
                    <a:lnTo>
                      <a:pt x="753" y="1634"/>
                    </a:lnTo>
                    <a:lnTo>
                      <a:pt x="738" y="1657"/>
                    </a:lnTo>
                    <a:lnTo>
                      <a:pt x="706" y="1690"/>
                    </a:lnTo>
                    <a:lnTo>
                      <a:pt x="660" y="1736"/>
                    </a:lnTo>
                    <a:lnTo>
                      <a:pt x="630" y="1770"/>
                    </a:lnTo>
                    <a:lnTo>
                      <a:pt x="566" y="1810"/>
                    </a:lnTo>
                    <a:lnTo>
                      <a:pt x="472" y="1866"/>
                    </a:lnTo>
                    <a:lnTo>
                      <a:pt x="406" y="1900"/>
                    </a:lnTo>
                    <a:lnTo>
                      <a:pt x="389" y="1919"/>
                    </a:lnTo>
                    <a:lnTo>
                      <a:pt x="370" y="1940"/>
                    </a:lnTo>
                    <a:lnTo>
                      <a:pt x="336" y="1967"/>
                    </a:lnTo>
                    <a:lnTo>
                      <a:pt x="328" y="2005"/>
                    </a:lnTo>
                    <a:lnTo>
                      <a:pt x="328" y="2077"/>
                    </a:lnTo>
                    <a:lnTo>
                      <a:pt x="334" y="2136"/>
                    </a:lnTo>
                    <a:lnTo>
                      <a:pt x="346" y="2177"/>
                    </a:lnTo>
                    <a:lnTo>
                      <a:pt x="405" y="2254"/>
                    </a:lnTo>
                    <a:lnTo>
                      <a:pt x="441" y="2288"/>
                    </a:lnTo>
                    <a:lnTo>
                      <a:pt x="444" y="2298"/>
                    </a:lnTo>
                    <a:lnTo>
                      <a:pt x="442" y="2309"/>
                    </a:lnTo>
                    <a:lnTo>
                      <a:pt x="376" y="2332"/>
                    </a:lnTo>
                    <a:lnTo>
                      <a:pt x="304" y="2323"/>
                    </a:lnTo>
                    <a:lnTo>
                      <a:pt x="266" y="2321"/>
                    </a:lnTo>
                    <a:lnTo>
                      <a:pt x="229" y="2326"/>
                    </a:lnTo>
                    <a:lnTo>
                      <a:pt x="193" y="2326"/>
                    </a:lnTo>
                    <a:lnTo>
                      <a:pt x="156" y="2319"/>
                    </a:lnTo>
                    <a:lnTo>
                      <a:pt x="152" y="2314"/>
                    </a:lnTo>
                    <a:lnTo>
                      <a:pt x="146" y="2303"/>
                    </a:lnTo>
                    <a:lnTo>
                      <a:pt x="151" y="2180"/>
                    </a:lnTo>
                    <a:lnTo>
                      <a:pt x="169" y="2057"/>
                    </a:lnTo>
                    <a:lnTo>
                      <a:pt x="154" y="2017"/>
                    </a:lnTo>
                    <a:lnTo>
                      <a:pt x="130" y="1980"/>
                    </a:lnTo>
                    <a:lnTo>
                      <a:pt x="119" y="1970"/>
                    </a:lnTo>
                    <a:lnTo>
                      <a:pt x="99" y="1951"/>
                    </a:lnTo>
                    <a:lnTo>
                      <a:pt x="86" y="1940"/>
                    </a:lnTo>
                    <a:lnTo>
                      <a:pt x="84" y="1926"/>
                    </a:lnTo>
                    <a:lnTo>
                      <a:pt x="86" y="1915"/>
                    </a:lnTo>
                    <a:lnTo>
                      <a:pt x="104" y="1892"/>
                    </a:lnTo>
                    <a:lnTo>
                      <a:pt x="130" y="1869"/>
                    </a:lnTo>
                    <a:lnTo>
                      <a:pt x="152" y="1852"/>
                    </a:lnTo>
                    <a:lnTo>
                      <a:pt x="183" y="1851"/>
                    </a:lnTo>
                    <a:lnTo>
                      <a:pt x="211" y="1853"/>
                    </a:lnTo>
                    <a:lnTo>
                      <a:pt x="333" y="1772"/>
                    </a:lnTo>
                    <a:lnTo>
                      <a:pt x="426" y="1712"/>
                    </a:lnTo>
                    <a:lnTo>
                      <a:pt x="510" y="1662"/>
                    </a:lnTo>
                    <a:lnTo>
                      <a:pt x="483" y="1667"/>
                    </a:lnTo>
                    <a:lnTo>
                      <a:pt x="402" y="1643"/>
                    </a:lnTo>
                    <a:lnTo>
                      <a:pt x="319" y="1637"/>
                    </a:lnTo>
                    <a:lnTo>
                      <a:pt x="205" y="1619"/>
                    </a:lnTo>
                    <a:lnTo>
                      <a:pt x="169" y="1626"/>
                    </a:lnTo>
                    <a:lnTo>
                      <a:pt x="85" y="1616"/>
                    </a:lnTo>
                    <a:lnTo>
                      <a:pt x="66" y="1612"/>
                    </a:lnTo>
                    <a:lnTo>
                      <a:pt x="46" y="1604"/>
                    </a:lnTo>
                    <a:lnTo>
                      <a:pt x="30" y="1594"/>
                    </a:lnTo>
                    <a:lnTo>
                      <a:pt x="20" y="1581"/>
                    </a:lnTo>
                    <a:lnTo>
                      <a:pt x="11" y="1560"/>
                    </a:lnTo>
                    <a:lnTo>
                      <a:pt x="4" y="1531"/>
                    </a:lnTo>
                    <a:lnTo>
                      <a:pt x="1" y="1504"/>
                    </a:lnTo>
                    <a:lnTo>
                      <a:pt x="0" y="1467"/>
                    </a:lnTo>
                    <a:lnTo>
                      <a:pt x="2" y="1436"/>
                    </a:lnTo>
                    <a:lnTo>
                      <a:pt x="5" y="1403"/>
                    </a:lnTo>
                    <a:lnTo>
                      <a:pt x="10" y="1373"/>
                    </a:lnTo>
                    <a:lnTo>
                      <a:pt x="19" y="1351"/>
                    </a:lnTo>
                    <a:lnTo>
                      <a:pt x="48" y="1264"/>
                    </a:lnTo>
                    <a:lnTo>
                      <a:pt x="80" y="1160"/>
                    </a:lnTo>
                    <a:lnTo>
                      <a:pt x="104" y="1090"/>
                    </a:lnTo>
                    <a:lnTo>
                      <a:pt x="164" y="973"/>
                    </a:lnTo>
                    <a:lnTo>
                      <a:pt x="225" y="881"/>
                    </a:lnTo>
                    <a:lnTo>
                      <a:pt x="276" y="812"/>
                    </a:lnTo>
                    <a:lnTo>
                      <a:pt x="310" y="766"/>
                    </a:lnTo>
                    <a:lnTo>
                      <a:pt x="334" y="724"/>
                    </a:lnTo>
                    <a:lnTo>
                      <a:pt x="364" y="688"/>
                    </a:lnTo>
                    <a:lnTo>
                      <a:pt x="370" y="634"/>
                    </a:lnTo>
                    <a:lnTo>
                      <a:pt x="399" y="562"/>
                    </a:lnTo>
                    <a:lnTo>
                      <a:pt x="420" y="499"/>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15" name="Group 72"/>
              <p:cNvGrpSpPr>
                <a:grpSpLocks/>
              </p:cNvGrpSpPr>
              <p:nvPr/>
            </p:nvGrpSpPr>
            <p:grpSpPr bwMode="auto">
              <a:xfrm>
                <a:off x="4932" y="2697"/>
                <a:ext cx="26" cy="35"/>
                <a:chOff x="4932" y="2697"/>
                <a:chExt cx="26" cy="35"/>
              </a:xfrm>
            </p:grpSpPr>
            <p:sp>
              <p:nvSpPr>
                <p:cNvPr id="390217" name="Freeform 73"/>
                <p:cNvSpPr>
                  <a:spLocks/>
                </p:cNvSpPr>
                <p:nvPr/>
              </p:nvSpPr>
              <p:spPr bwMode="auto">
                <a:xfrm>
                  <a:off x="4932" y="2697"/>
                  <a:ext cx="26" cy="13"/>
                </a:xfrm>
                <a:custGeom>
                  <a:avLst/>
                  <a:gdLst/>
                  <a:ahLst/>
                  <a:cxnLst>
                    <a:cxn ang="0">
                      <a:pos x="0" y="25"/>
                    </a:cxn>
                    <a:cxn ang="0">
                      <a:pos x="19" y="16"/>
                    </a:cxn>
                    <a:cxn ang="0">
                      <a:pos x="38" y="8"/>
                    </a:cxn>
                    <a:cxn ang="0">
                      <a:pos x="53" y="3"/>
                    </a:cxn>
                    <a:cxn ang="0">
                      <a:pos x="68" y="1"/>
                    </a:cxn>
                    <a:cxn ang="0">
                      <a:pos x="81" y="0"/>
                    </a:cxn>
                    <a:cxn ang="0">
                      <a:pos x="94" y="3"/>
                    </a:cxn>
                    <a:cxn ang="0">
                      <a:pos x="99" y="11"/>
                    </a:cxn>
                    <a:cxn ang="0">
                      <a:pos x="106" y="23"/>
                    </a:cxn>
                    <a:cxn ang="0">
                      <a:pos x="114" y="36"/>
                    </a:cxn>
                    <a:cxn ang="0">
                      <a:pos x="123" y="50"/>
                    </a:cxn>
                    <a:cxn ang="0">
                      <a:pos x="130" y="62"/>
                    </a:cxn>
                    <a:cxn ang="0">
                      <a:pos x="141" y="72"/>
                    </a:cxn>
                    <a:cxn ang="0">
                      <a:pos x="156" y="76"/>
                    </a:cxn>
                  </a:cxnLst>
                  <a:rect l="0" t="0" r="r" b="b"/>
                  <a:pathLst>
                    <a:path w="156" h="76">
                      <a:moveTo>
                        <a:pt x="0" y="25"/>
                      </a:moveTo>
                      <a:lnTo>
                        <a:pt x="19" y="16"/>
                      </a:lnTo>
                      <a:lnTo>
                        <a:pt x="38" y="8"/>
                      </a:lnTo>
                      <a:lnTo>
                        <a:pt x="53" y="3"/>
                      </a:lnTo>
                      <a:lnTo>
                        <a:pt x="68" y="1"/>
                      </a:lnTo>
                      <a:lnTo>
                        <a:pt x="81" y="0"/>
                      </a:lnTo>
                      <a:lnTo>
                        <a:pt x="94" y="3"/>
                      </a:lnTo>
                      <a:lnTo>
                        <a:pt x="99" y="11"/>
                      </a:lnTo>
                      <a:lnTo>
                        <a:pt x="106" y="23"/>
                      </a:lnTo>
                      <a:lnTo>
                        <a:pt x="114" y="36"/>
                      </a:lnTo>
                      <a:lnTo>
                        <a:pt x="123" y="50"/>
                      </a:lnTo>
                      <a:lnTo>
                        <a:pt x="130" y="62"/>
                      </a:lnTo>
                      <a:lnTo>
                        <a:pt x="141" y="72"/>
                      </a:lnTo>
                      <a:lnTo>
                        <a:pt x="156" y="76"/>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18" name="Freeform 74"/>
                <p:cNvSpPr>
                  <a:spLocks/>
                </p:cNvSpPr>
                <p:nvPr/>
              </p:nvSpPr>
              <p:spPr bwMode="auto">
                <a:xfrm>
                  <a:off x="4949" y="2711"/>
                  <a:ext cx="9" cy="21"/>
                </a:xfrm>
                <a:custGeom>
                  <a:avLst/>
                  <a:gdLst/>
                  <a:ahLst/>
                  <a:cxnLst>
                    <a:cxn ang="0">
                      <a:pos x="44" y="0"/>
                    </a:cxn>
                    <a:cxn ang="0">
                      <a:pos x="34" y="7"/>
                    </a:cxn>
                    <a:cxn ang="0">
                      <a:pos x="23" y="19"/>
                    </a:cxn>
                    <a:cxn ang="0">
                      <a:pos x="13" y="34"/>
                    </a:cxn>
                    <a:cxn ang="0">
                      <a:pos x="7" y="50"/>
                    </a:cxn>
                    <a:cxn ang="0">
                      <a:pos x="2" y="66"/>
                    </a:cxn>
                    <a:cxn ang="0">
                      <a:pos x="0" y="82"/>
                    </a:cxn>
                    <a:cxn ang="0">
                      <a:pos x="0" y="98"/>
                    </a:cxn>
                    <a:cxn ang="0">
                      <a:pos x="3" y="116"/>
                    </a:cxn>
                    <a:cxn ang="0">
                      <a:pos x="7" y="125"/>
                    </a:cxn>
                    <a:cxn ang="0">
                      <a:pos x="16" y="117"/>
                    </a:cxn>
                    <a:cxn ang="0">
                      <a:pos x="22" y="108"/>
                    </a:cxn>
                    <a:cxn ang="0">
                      <a:pos x="30" y="97"/>
                    </a:cxn>
                    <a:cxn ang="0">
                      <a:pos x="36" y="87"/>
                    </a:cxn>
                    <a:cxn ang="0">
                      <a:pos x="41" y="73"/>
                    </a:cxn>
                    <a:cxn ang="0">
                      <a:pos x="45" y="60"/>
                    </a:cxn>
                    <a:cxn ang="0">
                      <a:pos x="48" y="42"/>
                    </a:cxn>
                    <a:cxn ang="0">
                      <a:pos x="49" y="28"/>
                    </a:cxn>
                    <a:cxn ang="0">
                      <a:pos x="47" y="13"/>
                    </a:cxn>
                    <a:cxn ang="0">
                      <a:pos x="44" y="0"/>
                    </a:cxn>
                  </a:cxnLst>
                  <a:rect l="0" t="0" r="r" b="b"/>
                  <a:pathLst>
                    <a:path w="49" h="125">
                      <a:moveTo>
                        <a:pt x="44" y="0"/>
                      </a:moveTo>
                      <a:lnTo>
                        <a:pt x="34" y="7"/>
                      </a:lnTo>
                      <a:lnTo>
                        <a:pt x="23" y="19"/>
                      </a:lnTo>
                      <a:lnTo>
                        <a:pt x="13" y="34"/>
                      </a:lnTo>
                      <a:lnTo>
                        <a:pt x="7" y="50"/>
                      </a:lnTo>
                      <a:lnTo>
                        <a:pt x="2" y="66"/>
                      </a:lnTo>
                      <a:lnTo>
                        <a:pt x="0" y="82"/>
                      </a:lnTo>
                      <a:lnTo>
                        <a:pt x="0" y="98"/>
                      </a:lnTo>
                      <a:lnTo>
                        <a:pt x="3" y="116"/>
                      </a:lnTo>
                      <a:lnTo>
                        <a:pt x="7" y="125"/>
                      </a:lnTo>
                      <a:lnTo>
                        <a:pt x="16" y="117"/>
                      </a:lnTo>
                      <a:lnTo>
                        <a:pt x="22" y="108"/>
                      </a:lnTo>
                      <a:lnTo>
                        <a:pt x="30" y="97"/>
                      </a:lnTo>
                      <a:lnTo>
                        <a:pt x="36" y="87"/>
                      </a:lnTo>
                      <a:lnTo>
                        <a:pt x="41" y="73"/>
                      </a:lnTo>
                      <a:lnTo>
                        <a:pt x="45" y="60"/>
                      </a:lnTo>
                      <a:lnTo>
                        <a:pt x="48" y="42"/>
                      </a:lnTo>
                      <a:lnTo>
                        <a:pt x="49" y="28"/>
                      </a:lnTo>
                      <a:lnTo>
                        <a:pt x="47" y="13"/>
                      </a:lnTo>
                      <a:lnTo>
                        <a:pt x="44" y="0"/>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grpSp>
      <p:sp>
        <p:nvSpPr>
          <p:cNvPr id="390219" name="Line 75"/>
          <p:cNvSpPr>
            <a:spLocks noChangeShapeType="1"/>
          </p:cNvSpPr>
          <p:nvPr/>
        </p:nvSpPr>
        <p:spPr bwMode="auto">
          <a:xfrm flipH="1">
            <a:off x="4316413" y="4818583"/>
            <a:ext cx="3124200" cy="0"/>
          </a:xfrm>
          <a:prstGeom prst="line">
            <a:avLst/>
          </a:prstGeom>
          <a:noFill/>
          <a:ln w="25400">
            <a:solidFill>
              <a:schemeClr val="tx1"/>
            </a:solidFill>
            <a:prstDash val="dash"/>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8" name="Footer Placeholder 17">
            <a:extLst>
              <a:ext uri="{FF2B5EF4-FFF2-40B4-BE49-F238E27FC236}">
                <a16:creationId xmlns:a16="http://schemas.microsoft.com/office/drawing/2014/main" id="{A6588BB6-6619-D749-9BEF-9AF01DFF13EC}"/>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159182561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Oval 2"/>
          <p:cNvSpPr>
            <a:spLocks noChangeArrowheads="1"/>
          </p:cNvSpPr>
          <p:nvPr/>
        </p:nvSpPr>
        <p:spPr bwMode="auto">
          <a:xfrm>
            <a:off x="3865563" y="4596333"/>
            <a:ext cx="444500" cy="368300"/>
          </a:xfrm>
          <a:prstGeom prst="ellipse">
            <a:avLst/>
          </a:prstGeom>
          <a:solidFill>
            <a:schemeClr val="accent1"/>
          </a:solidFill>
          <a:ln w="12700">
            <a:solidFill>
              <a:schemeClr val="tx1"/>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221" name="Rectangle 77"/>
          <p:cNvSpPr>
            <a:spLocks noGrp="1" noChangeArrowheads="1"/>
          </p:cNvSpPr>
          <p:nvPr>
            <p:ph type="title"/>
          </p:nvPr>
        </p:nvSpPr>
        <p:spPr/>
        <p:txBody>
          <a:bodyPr/>
          <a:lstStyle/>
          <a:p>
            <a:r>
              <a:rPr lang="en-US" dirty="0"/>
              <a:t>Centralized - advantages</a:t>
            </a:r>
          </a:p>
        </p:txBody>
      </p:sp>
      <p:sp>
        <p:nvSpPr>
          <p:cNvPr id="390222" name="Rectangle 78"/>
          <p:cNvSpPr>
            <a:spLocks noGrp="1" noChangeArrowheads="1"/>
          </p:cNvSpPr>
          <p:nvPr>
            <p:ph idx="1"/>
          </p:nvPr>
        </p:nvSpPr>
        <p:spPr>
          <a:xfrm>
            <a:off x="457200" y="1121296"/>
            <a:ext cx="8229600" cy="1267895"/>
          </a:xfrm>
        </p:spPr>
        <p:txBody>
          <a:bodyPr/>
          <a:lstStyle/>
          <a:p>
            <a:pPr>
              <a:buFont typeface="Lucida Grande"/>
              <a:buChar char="●"/>
            </a:pPr>
            <a:r>
              <a:rPr lang="en-US" sz="2000" dirty="0"/>
              <a:t>Application of the updates is easy since they happen at only the master site, and they do not require synchronization among multiple replica sites. </a:t>
            </a:r>
          </a:p>
          <a:p>
            <a:pPr>
              <a:buFont typeface="Lucida Grande"/>
              <a:buChar char="●"/>
            </a:pPr>
            <a:r>
              <a:rPr lang="en-US" sz="2000" dirty="0"/>
              <a:t>At least one site—the site that holds the master copy—has up-to-date values for a data item. </a:t>
            </a:r>
          </a:p>
          <a:p>
            <a:pPr marL="0" indent="0">
              <a:buNone/>
            </a:pPr>
            <a:endParaRPr lang="en-US" sz="2000" dirty="0"/>
          </a:p>
        </p:txBody>
      </p:sp>
      <p:sp>
        <p:nvSpPr>
          <p:cNvPr id="17" name="Slide Number Placeholder 16">
            <a:extLst>
              <a:ext uri="{FF2B5EF4-FFF2-40B4-BE49-F238E27FC236}">
                <a16:creationId xmlns:a16="http://schemas.microsoft.com/office/drawing/2014/main" id="{4DAE90E1-0019-364A-89BA-62E697DCD450}"/>
              </a:ext>
            </a:extLst>
          </p:cNvPr>
          <p:cNvSpPr>
            <a:spLocks noGrp="1"/>
          </p:cNvSpPr>
          <p:nvPr>
            <p:ph type="sldNum" sz="quarter" idx="4"/>
          </p:nvPr>
        </p:nvSpPr>
        <p:spPr/>
        <p:txBody>
          <a:bodyPr/>
          <a:lstStyle/>
          <a:p>
            <a:fld id="{FD96158B-4539-3C43-9DE5-94C547866200}" type="slidenum">
              <a:rPr lang="en-US"/>
              <a:t>21</a:t>
            </a:fld>
            <a:endParaRPr lang="en-US"/>
          </a:p>
        </p:txBody>
      </p:sp>
      <p:sp>
        <p:nvSpPr>
          <p:cNvPr id="390149" name="Rectangle 5"/>
          <p:cNvSpPr>
            <a:spLocks noChangeArrowheads="1"/>
          </p:cNvSpPr>
          <p:nvPr/>
        </p:nvSpPr>
        <p:spPr bwMode="auto">
          <a:xfrm>
            <a:off x="989013" y="3947045"/>
            <a:ext cx="927100" cy="381000"/>
          </a:xfrm>
          <a:prstGeom prst="rect">
            <a:avLst/>
          </a:prstGeom>
          <a:solidFill>
            <a:schemeClr val="accent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0" name="Rectangle 6"/>
          <p:cNvSpPr>
            <a:spLocks noChangeArrowheads="1"/>
          </p:cNvSpPr>
          <p:nvPr/>
        </p:nvSpPr>
        <p:spPr bwMode="auto">
          <a:xfrm>
            <a:off x="1104981"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90151" name="Rectangle 7"/>
          <p:cNvSpPr>
            <a:spLocks noChangeArrowheads="1"/>
          </p:cNvSpPr>
          <p:nvPr/>
        </p:nvSpPr>
        <p:spPr bwMode="auto">
          <a:xfrm>
            <a:off x="2293939" y="3947045"/>
            <a:ext cx="928687"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2" name="Rectangle 8"/>
          <p:cNvSpPr>
            <a:spLocks noChangeArrowheads="1"/>
          </p:cNvSpPr>
          <p:nvPr/>
        </p:nvSpPr>
        <p:spPr bwMode="auto">
          <a:xfrm>
            <a:off x="2411492"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2</a:t>
            </a:r>
          </a:p>
        </p:txBody>
      </p:sp>
      <p:sp>
        <p:nvSpPr>
          <p:cNvPr id="390153" name="Rectangle 9"/>
          <p:cNvSpPr>
            <a:spLocks noChangeArrowheads="1"/>
          </p:cNvSpPr>
          <p:nvPr/>
        </p:nvSpPr>
        <p:spPr bwMode="auto">
          <a:xfrm>
            <a:off x="3548063" y="39470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4" name="Rectangle 10"/>
          <p:cNvSpPr>
            <a:spLocks noChangeArrowheads="1"/>
          </p:cNvSpPr>
          <p:nvPr/>
        </p:nvSpPr>
        <p:spPr bwMode="auto">
          <a:xfrm>
            <a:off x="3665617"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90155" name="Rectangle 11"/>
          <p:cNvSpPr>
            <a:spLocks noChangeArrowheads="1"/>
          </p:cNvSpPr>
          <p:nvPr/>
        </p:nvSpPr>
        <p:spPr bwMode="auto">
          <a:xfrm>
            <a:off x="4906963" y="39470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6" name="Rectangle 12"/>
          <p:cNvSpPr>
            <a:spLocks noChangeArrowheads="1"/>
          </p:cNvSpPr>
          <p:nvPr/>
        </p:nvSpPr>
        <p:spPr bwMode="auto">
          <a:xfrm>
            <a:off x="5022930"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90157" name="Line 13"/>
          <p:cNvSpPr>
            <a:spLocks noChangeShapeType="1"/>
          </p:cNvSpPr>
          <p:nvPr/>
        </p:nvSpPr>
        <p:spPr bwMode="auto">
          <a:xfrm flipH="1">
            <a:off x="1190625" y="3191395"/>
            <a:ext cx="1588"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8" name="Line 14"/>
          <p:cNvSpPr>
            <a:spLocks noChangeShapeType="1"/>
          </p:cNvSpPr>
          <p:nvPr/>
        </p:nvSpPr>
        <p:spPr bwMode="auto">
          <a:xfrm>
            <a:off x="1190625" y="3624783"/>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9" name="Line 15"/>
          <p:cNvSpPr>
            <a:spLocks noChangeShapeType="1"/>
          </p:cNvSpPr>
          <p:nvPr/>
        </p:nvSpPr>
        <p:spPr bwMode="auto">
          <a:xfrm>
            <a:off x="2497138" y="36247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0" name="Line 16"/>
          <p:cNvSpPr>
            <a:spLocks noChangeShapeType="1"/>
          </p:cNvSpPr>
          <p:nvPr/>
        </p:nvSpPr>
        <p:spPr bwMode="auto">
          <a:xfrm>
            <a:off x="3751263" y="36247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1" name="Line 17"/>
          <p:cNvSpPr>
            <a:spLocks noChangeShapeType="1"/>
          </p:cNvSpPr>
          <p:nvPr/>
        </p:nvSpPr>
        <p:spPr bwMode="auto">
          <a:xfrm>
            <a:off x="5092797" y="36247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2" name="Line 18"/>
          <p:cNvSpPr>
            <a:spLocks noChangeShapeType="1"/>
          </p:cNvSpPr>
          <p:nvPr/>
        </p:nvSpPr>
        <p:spPr bwMode="auto">
          <a:xfrm flipH="1">
            <a:off x="1712914" y="3191395"/>
            <a:ext cx="14287"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3" name="Line 19"/>
          <p:cNvSpPr>
            <a:spLocks noChangeShapeType="1"/>
          </p:cNvSpPr>
          <p:nvPr/>
        </p:nvSpPr>
        <p:spPr bwMode="auto">
          <a:xfrm>
            <a:off x="1712913" y="3546995"/>
            <a:ext cx="3970337"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4" name="Line 20"/>
          <p:cNvSpPr>
            <a:spLocks noChangeShapeType="1"/>
          </p:cNvSpPr>
          <p:nvPr/>
        </p:nvSpPr>
        <p:spPr bwMode="auto">
          <a:xfrm>
            <a:off x="3019425" y="35469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5" name="Line 21"/>
          <p:cNvSpPr>
            <a:spLocks noChangeShapeType="1"/>
          </p:cNvSpPr>
          <p:nvPr/>
        </p:nvSpPr>
        <p:spPr bwMode="auto">
          <a:xfrm>
            <a:off x="4273550" y="35469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6" name="Line 22"/>
          <p:cNvSpPr>
            <a:spLocks noChangeShapeType="1"/>
          </p:cNvSpPr>
          <p:nvPr/>
        </p:nvSpPr>
        <p:spPr bwMode="auto">
          <a:xfrm>
            <a:off x="5683250" y="3546995"/>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7" name="Rectangle 23"/>
          <p:cNvSpPr>
            <a:spLocks noChangeArrowheads="1"/>
          </p:cNvSpPr>
          <p:nvPr/>
        </p:nvSpPr>
        <p:spPr bwMode="auto">
          <a:xfrm>
            <a:off x="3579813" y="5699645"/>
            <a:ext cx="927100" cy="381000"/>
          </a:xfrm>
          <a:prstGeom prst="rect">
            <a:avLst/>
          </a:prstGeom>
          <a:solidFill>
            <a:schemeClr val="accent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8" name="Rectangle 24"/>
          <p:cNvSpPr>
            <a:spLocks noChangeArrowheads="1"/>
          </p:cNvSpPr>
          <p:nvPr/>
        </p:nvSpPr>
        <p:spPr bwMode="auto">
          <a:xfrm>
            <a:off x="3695780"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90169" name="Rectangle 25"/>
          <p:cNvSpPr>
            <a:spLocks noChangeArrowheads="1"/>
          </p:cNvSpPr>
          <p:nvPr/>
        </p:nvSpPr>
        <p:spPr bwMode="auto">
          <a:xfrm>
            <a:off x="4884739" y="5699645"/>
            <a:ext cx="928687"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0" name="Rectangle 26"/>
          <p:cNvSpPr>
            <a:spLocks noChangeArrowheads="1"/>
          </p:cNvSpPr>
          <p:nvPr/>
        </p:nvSpPr>
        <p:spPr bwMode="auto">
          <a:xfrm>
            <a:off x="5002292"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2</a:t>
            </a:r>
          </a:p>
        </p:txBody>
      </p:sp>
      <p:sp>
        <p:nvSpPr>
          <p:cNvPr id="390171" name="Rectangle 27"/>
          <p:cNvSpPr>
            <a:spLocks noChangeArrowheads="1"/>
          </p:cNvSpPr>
          <p:nvPr/>
        </p:nvSpPr>
        <p:spPr bwMode="auto">
          <a:xfrm>
            <a:off x="6138863" y="56996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2" name="Rectangle 28"/>
          <p:cNvSpPr>
            <a:spLocks noChangeArrowheads="1"/>
          </p:cNvSpPr>
          <p:nvPr/>
        </p:nvSpPr>
        <p:spPr bwMode="auto">
          <a:xfrm>
            <a:off x="6256417"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90173" name="Rectangle 29"/>
          <p:cNvSpPr>
            <a:spLocks noChangeArrowheads="1"/>
          </p:cNvSpPr>
          <p:nvPr/>
        </p:nvSpPr>
        <p:spPr bwMode="auto">
          <a:xfrm>
            <a:off x="7497763" y="56996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4" name="Rectangle 30"/>
          <p:cNvSpPr>
            <a:spLocks noChangeArrowheads="1"/>
          </p:cNvSpPr>
          <p:nvPr/>
        </p:nvSpPr>
        <p:spPr bwMode="auto">
          <a:xfrm>
            <a:off x="7613731"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90175" name="Line 31"/>
          <p:cNvSpPr>
            <a:spLocks noChangeShapeType="1"/>
          </p:cNvSpPr>
          <p:nvPr/>
        </p:nvSpPr>
        <p:spPr bwMode="auto">
          <a:xfrm flipH="1">
            <a:off x="3781425" y="4943995"/>
            <a:ext cx="1588"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6" name="Line 32"/>
          <p:cNvSpPr>
            <a:spLocks noChangeShapeType="1"/>
          </p:cNvSpPr>
          <p:nvPr/>
        </p:nvSpPr>
        <p:spPr bwMode="auto">
          <a:xfrm>
            <a:off x="3781425" y="5377383"/>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7" name="Line 33"/>
          <p:cNvSpPr>
            <a:spLocks noChangeShapeType="1"/>
          </p:cNvSpPr>
          <p:nvPr/>
        </p:nvSpPr>
        <p:spPr bwMode="auto">
          <a:xfrm>
            <a:off x="5087938" y="53773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8" name="Line 34"/>
          <p:cNvSpPr>
            <a:spLocks noChangeShapeType="1"/>
          </p:cNvSpPr>
          <p:nvPr/>
        </p:nvSpPr>
        <p:spPr bwMode="auto">
          <a:xfrm>
            <a:off x="6342063" y="53773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9" name="Line 35"/>
          <p:cNvSpPr>
            <a:spLocks noChangeShapeType="1"/>
          </p:cNvSpPr>
          <p:nvPr/>
        </p:nvSpPr>
        <p:spPr bwMode="auto">
          <a:xfrm>
            <a:off x="7683597" y="53773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0" name="Line 36"/>
          <p:cNvSpPr>
            <a:spLocks noChangeShapeType="1"/>
          </p:cNvSpPr>
          <p:nvPr/>
        </p:nvSpPr>
        <p:spPr bwMode="auto">
          <a:xfrm flipH="1">
            <a:off x="4303714" y="4943995"/>
            <a:ext cx="14287"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1" name="Line 37"/>
          <p:cNvSpPr>
            <a:spLocks noChangeShapeType="1"/>
          </p:cNvSpPr>
          <p:nvPr/>
        </p:nvSpPr>
        <p:spPr bwMode="auto">
          <a:xfrm>
            <a:off x="4303714" y="5299595"/>
            <a:ext cx="3970337"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2" name="Line 38"/>
          <p:cNvSpPr>
            <a:spLocks noChangeShapeType="1"/>
          </p:cNvSpPr>
          <p:nvPr/>
        </p:nvSpPr>
        <p:spPr bwMode="auto">
          <a:xfrm>
            <a:off x="5610225" y="52995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3" name="Line 39"/>
          <p:cNvSpPr>
            <a:spLocks noChangeShapeType="1"/>
          </p:cNvSpPr>
          <p:nvPr/>
        </p:nvSpPr>
        <p:spPr bwMode="auto">
          <a:xfrm>
            <a:off x="6864350" y="52995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4" name="Line 40"/>
          <p:cNvSpPr>
            <a:spLocks noChangeShapeType="1"/>
          </p:cNvSpPr>
          <p:nvPr/>
        </p:nvSpPr>
        <p:spPr bwMode="auto">
          <a:xfrm>
            <a:off x="8274050" y="5299595"/>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grpSp>
        <p:nvGrpSpPr>
          <p:cNvPr id="2" name="Group 41"/>
          <p:cNvGrpSpPr>
            <a:grpSpLocks/>
          </p:cNvGrpSpPr>
          <p:nvPr/>
        </p:nvGrpSpPr>
        <p:grpSpPr bwMode="auto">
          <a:xfrm>
            <a:off x="1354139" y="2832620"/>
            <a:ext cx="344487" cy="290513"/>
            <a:chOff x="853" y="1519"/>
            <a:chExt cx="217" cy="183"/>
          </a:xfrm>
        </p:grpSpPr>
        <p:sp>
          <p:nvSpPr>
            <p:cNvPr id="390186" name="Freeform 42"/>
            <p:cNvSpPr>
              <a:spLocks/>
            </p:cNvSpPr>
            <p:nvPr/>
          </p:nvSpPr>
          <p:spPr bwMode="auto">
            <a:xfrm>
              <a:off x="853" y="1521"/>
              <a:ext cx="217" cy="181"/>
            </a:xfrm>
            <a:custGeom>
              <a:avLst/>
              <a:gdLst/>
              <a:ahLst/>
              <a:cxnLst>
                <a:cxn ang="0">
                  <a:pos x="1302" y="1083"/>
                </a:cxn>
                <a:cxn ang="0">
                  <a:pos x="1302" y="522"/>
                </a:cxn>
                <a:cxn ang="0">
                  <a:pos x="1283" y="74"/>
                </a:cxn>
                <a:cxn ang="0">
                  <a:pos x="623" y="0"/>
                </a:cxn>
                <a:cxn ang="0">
                  <a:pos x="22" y="66"/>
                </a:cxn>
                <a:cxn ang="0">
                  <a:pos x="18" y="224"/>
                </a:cxn>
                <a:cxn ang="0">
                  <a:pos x="0" y="1078"/>
                </a:cxn>
                <a:cxn ang="0">
                  <a:pos x="135" y="1078"/>
                </a:cxn>
                <a:cxn ang="0">
                  <a:pos x="135" y="305"/>
                </a:cxn>
                <a:cxn ang="0">
                  <a:pos x="392" y="286"/>
                </a:cxn>
                <a:cxn ang="0">
                  <a:pos x="1181" y="286"/>
                </a:cxn>
                <a:cxn ang="0">
                  <a:pos x="1192" y="1085"/>
                </a:cxn>
                <a:cxn ang="0">
                  <a:pos x="1302" y="1083"/>
                </a:cxn>
              </a:cxnLst>
              <a:rect l="0" t="0" r="r" b="b"/>
              <a:pathLst>
                <a:path w="1302" h="1085">
                  <a:moveTo>
                    <a:pt x="1302" y="1083"/>
                  </a:moveTo>
                  <a:lnTo>
                    <a:pt x="1302" y="522"/>
                  </a:lnTo>
                  <a:lnTo>
                    <a:pt x="1283" y="74"/>
                  </a:lnTo>
                  <a:lnTo>
                    <a:pt x="623" y="0"/>
                  </a:lnTo>
                  <a:lnTo>
                    <a:pt x="22" y="66"/>
                  </a:lnTo>
                  <a:lnTo>
                    <a:pt x="18" y="224"/>
                  </a:lnTo>
                  <a:lnTo>
                    <a:pt x="0" y="1078"/>
                  </a:lnTo>
                  <a:lnTo>
                    <a:pt x="135" y="1078"/>
                  </a:lnTo>
                  <a:lnTo>
                    <a:pt x="135" y="305"/>
                  </a:lnTo>
                  <a:lnTo>
                    <a:pt x="392" y="286"/>
                  </a:lnTo>
                  <a:lnTo>
                    <a:pt x="1181" y="286"/>
                  </a:lnTo>
                  <a:lnTo>
                    <a:pt x="1192" y="1085"/>
                  </a:lnTo>
                  <a:lnTo>
                    <a:pt x="1302" y="1083"/>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187" name="Freeform 43"/>
            <p:cNvSpPr>
              <a:spLocks/>
            </p:cNvSpPr>
            <p:nvPr/>
          </p:nvSpPr>
          <p:spPr bwMode="auto">
            <a:xfrm>
              <a:off x="869" y="1519"/>
              <a:ext cx="85" cy="46"/>
            </a:xfrm>
            <a:custGeom>
              <a:avLst/>
              <a:gdLst/>
              <a:ahLst/>
              <a:cxnLst>
                <a:cxn ang="0">
                  <a:pos x="95" y="54"/>
                </a:cxn>
                <a:cxn ang="0">
                  <a:pos x="162" y="43"/>
                </a:cxn>
                <a:cxn ang="0">
                  <a:pos x="225" y="0"/>
                </a:cxn>
                <a:cxn ang="0">
                  <a:pos x="290" y="65"/>
                </a:cxn>
                <a:cxn ang="0">
                  <a:pos x="495" y="191"/>
                </a:cxn>
                <a:cxn ang="0">
                  <a:pos x="508" y="238"/>
                </a:cxn>
                <a:cxn ang="0">
                  <a:pos x="391" y="276"/>
                </a:cxn>
                <a:cxn ang="0">
                  <a:pos x="0" y="85"/>
                </a:cxn>
                <a:cxn ang="0">
                  <a:pos x="95" y="54"/>
                </a:cxn>
              </a:cxnLst>
              <a:rect l="0" t="0" r="r" b="b"/>
              <a:pathLst>
                <a:path w="508" h="276">
                  <a:moveTo>
                    <a:pt x="95" y="54"/>
                  </a:moveTo>
                  <a:lnTo>
                    <a:pt x="162" y="43"/>
                  </a:lnTo>
                  <a:lnTo>
                    <a:pt x="225" y="0"/>
                  </a:lnTo>
                  <a:lnTo>
                    <a:pt x="290" y="65"/>
                  </a:lnTo>
                  <a:lnTo>
                    <a:pt x="495" y="191"/>
                  </a:lnTo>
                  <a:lnTo>
                    <a:pt x="508" y="238"/>
                  </a:lnTo>
                  <a:lnTo>
                    <a:pt x="391" y="276"/>
                  </a:lnTo>
                  <a:lnTo>
                    <a:pt x="0" y="85"/>
                  </a:lnTo>
                  <a:lnTo>
                    <a:pt x="95" y="54"/>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3" name="Group 44"/>
          <p:cNvGrpSpPr>
            <a:grpSpLocks/>
          </p:cNvGrpSpPr>
          <p:nvPr/>
        </p:nvGrpSpPr>
        <p:grpSpPr bwMode="auto">
          <a:xfrm>
            <a:off x="1463676" y="2573858"/>
            <a:ext cx="320675" cy="430212"/>
            <a:chOff x="922" y="1356"/>
            <a:chExt cx="202" cy="271"/>
          </a:xfrm>
        </p:grpSpPr>
        <p:grpSp>
          <p:nvGrpSpPr>
            <p:cNvPr id="4" name="Group 45"/>
            <p:cNvGrpSpPr>
              <a:grpSpLocks/>
            </p:cNvGrpSpPr>
            <p:nvPr/>
          </p:nvGrpSpPr>
          <p:grpSpPr bwMode="auto">
            <a:xfrm>
              <a:off x="922" y="1356"/>
              <a:ext cx="202" cy="207"/>
              <a:chOff x="922" y="1356"/>
              <a:chExt cx="202" cy="207"/>
            </a:xfrm>
          </p:grpSpPr>
          <p:sp>
            <p:nvSpPr>
              <p:cNvPr id="390190" name="Freeform 46"/>
              <p:cNvSpPr>
                <a:spLocks/>
              </p:cNvSpPr>
              <p:nvPr/>
            </p:nvSpPr>
            <p:spPr bwMode="auto">
              <a:xfrm>
                <a:off x="922" y="1356"/>
                <a:ext cx="202" cy="207"/>
              </a:xfrm>
              <a:custGeom>
                <a:avLst/>
                <a:gdLst/>
                <a:ahLst/>
                <a:cxnLst>
                  <a:cxn ang="0">
                    <a:pos x="227" y="252"/>
                  </a:cxn>
                  <a:cxn ang="0">
                    <a:pos x="256" y="166"/>
                  </a:cxn>
                  <a:cxn ang="0">
                    <a:pos x="275" y="111"/>
                  </a:cxn>
                  <a:cxn ang="0">
                    <a:pos x="282" y="96"/>
                  </a:cxn>
                  <a:cxn ang="0">
                    <a:pos x="293" y="82"/>
                  </a:cxn>
                  <a:cxn ang="0">
                    <a:pos x="300" y="75"/>
                  </a:cxn>
                  <a:cxn ang="0">
                    <a:pos x="312" y="71"/>
                  </a:cxn>
                  <a:cxn ang="0">
                    <a:pos x="465" y="41"/>
                  </a:cxn>
                  <a:cxn ang="0">
                    <a:pos x="631" y="11"/>
                  </a:cxn>
                  <a:cxn ang="0">
                    <a:pos x="780" y="0"/>
                  </a:cxn>
                  <a:cxn ang="0">
                    <a:pos x="865" y="0"/>
                  </a:cxn>
                  <a:cxn ang="0">
                    <a:pos x="1042" y="10"/>
                  </a:cxn>
                  <a:cxn ang="0">
                    <a:pos x="1170" y="16"/>
                  </a:cxn>
                  <a:cxn ang="0">
                    <a:pos x="1189" y="18"/>
                  </a:cxn>
                  <a:cxn ang="0">
                    <a:pos x="1201" y="24"/>
                  </a:cxn>
                  <a:cxn ang="0">
                    <a:pos x="1209" y="29"/>
                  </a:cxn>
                  <a:cxn ang="0">
                    <a:pos x="1215" y="38"/>
                  </a:cxn>
                  <a:cxn ang="0">
                    <a:pos x="1215" y="50"/>
                  </a:cxn>
                  <a:cxn ang="0">
                    <a:pos x="1208" y="83"/>
                  </a:cxn>
                  <a:cxn ang="0">
                    <a:pos x="1183" y="196"/>
                  </a:cxn>
                  <a:cxn ang="0">
                    <a:pos x="1164" y="279"/>
                  </a:cxn>
                  <a:cxn ang="0">
                    <a:pos x="1124" y="466"/>
                  </a:cxn>
                  <a:cxn ang="0">
                    <a:pos x="1097" y="582"/>
                  </a:cxn>
                  <a:cxn ang="0">
                    <a:pos x="1024" y="853"/>
                  </a:cxn>
                  <a:cxn ang="0">
                    <a:pos x="955" y="1070"/>
                  </a:cxn>
                  <a:cxn ang="0">
                    <a:pos x="942" y="1111"/>
                  </a:cxn>
                  <a:cxn ang="0">
                    <a:pos x="934" y="1135"/>
                  </a:cxn>
                  <a:cxn ang="0">
                    <a:pos x="927" y="1157"/>
                  </a:cxn>
                  <a:cxn ang="0">
                    <a:pos x="919" y="1171"/>
                  </a:cxn>
                  <a:cxn ang="0">
                    <a:pos x="907" y="1185"/>
                  </a:cxn>
                  <a:cxn ang="0">
                    <a:pos x="894" y="1191"/>
                  </a:cxn>
                  <a:cxn ang="0">
                    <a:pos x="872" y="1197"/>
                  </a:cxn>
                  <a:cxn ang="0">
                    <a:pos x="831" y="1200"/>
                  </a:cxn>
                  <a:cxn ang="0">
                    <a:pos x="761" y="1200"/>
                  </a:cxn>
                  <a:cxn ang="0">
                    <a:pos x="703" y="1207"/>
                  </a:cxn>
                  <a:cxn ang="0">
                    <a:pos x="626" y="1219"/>
                  </a:cxn>
                  <a:cxn ang="0">
                    <a:pos x="546" y="1233"/>
                  </a:cxn>
                  <a:cxn ang="0">
                    <a:pos x="492" y="1242"/>
                  </a:cxn>
                  <a:cxn ang="0">
                    <a:pos x="425" y="1242"/>
                  </a:cxn>
                  <a:cxn ang="0">
                    <a:pos x="412" y="1233"/>
                  </a:cxn>
                  <a:cxn ang="0">
                    <a:pos x="37" y="985"/>
                  </a:cxn>
                  <a:cxn ang="0">
                    <a:pos x="19" y="970"/>
                  </a:cxn>
                  <a:cxn ang="0">
                    <a:pos x="5" y="953"/>
                  </a:cxn>
                  <a:cxn ang="0">
                    <a:pos x="0" y="934"/>
                  </a:cxn>
                  <a:cxn ang="0">
                    <a:pos x="0" y="911"/>
                  </a:cxn>
                  <a:cxn ang="0">
                    <a:pos x="5" y="891"/>
                  </a:cxn>
                  <a:cxn ang="0">
                    <a:pos x="112" y="585"/>
                  </a:cxn>
                  <a:cxn ang="0">
                    <a:pos x="180" y="392"/>
                  </a:cxn>
                  <a:cxn ang="0">
                    <a:pos x="227" y="252"/>
                  </a:cxn>
                </a:cxnLst>
                <a:rect l="0" t="0" r="r" b="b"/>
                <a:pathLst>
                  <a:path w="1215" h="1242">
                    <a:moveTo>
                      <a:pt x="227" y="252"/>
                    </a:moveTo>
                    <a:lnTo>
                      <a:pt x="256" y="166"/>
                    </a:lnTo>
                    <a:lnTo>
                      <a:pt x="275" y="111"/>
                    </a:lnTo>
                    <a:lnTo>
                      <a:pt x="282" y="96"/>
                    </a:lnTo>
                    <a:lnTo>
                      <a:pt x="293" y="82"/>
                    </a:lnTo>
                    <a:lnTo>
                      <a:pt x="300" y="75"/>
                    </a:lnTo>
                    <a:lnTo>
                      <a:pt x="312" y="71"/>
                    </a:lnTo>
                    <a:lnTo>
                      <a:pt x="465" y="41"/>
                    </a:lnTo>
                    <a:lnTo>
                      <a:pt x="631" y="11"/>
                    </a:lnTo>
                    <a:lnTo>
                      <a:pt x="780" y="0"/>
                    </a:lnTo>
                    <a:lnTo>
                      <a:pt x="865" y="0"/>
                    </a:lnTo>
                    <a:lnTo>
                      <a:pt x="1042" y="10"/>
                    </a:lnTo>
                    <a:lnTo>
                      <a:pt x="1170" y="16"/>
                    </a:lnTo>
                    <a:lnTo>
                      <a:pt x="1189" y="18"/>
                    </a:lnTo>
                    <a:lnTo>
                      <a:pt x="1201" y="24"/>
                    </a:lnTo>
                    <a:lnTo>
                      <a:pt x="1209" y="29"/>
                    </a:lnTo>
                    <a:lnTo>
                      <a:pt x="1215" y="38"/>
                    </a:lnTo>
                    <a:lnTo>
                      <a:pt x="1215" y="50"/>
                    </a:lnTo>
                    <a:lnTo>
                      <a:pt x="1208" y="83"/>
                    </a:lnTo>
                    <a:lnTo>
                      <a:pt x="1183" y="196"/>
                    </a:lnTo>
                    <a:lnTo>
                      <a:pt x="1164" y="279"/>
                    </a:lnTo>
                    <a:lnTo>
                      <a:pt x="1124" y="466"/>
                    </a:lnTo>
                    <a:lnTo>
                      <a:pt x="1097" y="582"/>
                    </a:lnTo>
                    <a:lnTo>
                      <a:pt x="1024" y="853"/>
                    </a:lnTo>
                    <a:lnTo>
                      <a:pt x="955" y="1070"/>
                    </a:lnTo>
                    <a:lnTo>
                      <a:pt x="942" y="1111"/>
                    </a:lnTo>
                    <a:lnTo>
                      <a:pt x="934" y="1135"/>
                    </a:lnTo>
                    <a:lnTo>
                      <a:pt x="927" y="1157"/>
                    </a:lnTo>
                    <a:lnTo>
                      <a:pt x="919" y="1171"/>
                    </a:lnTo>
                    <a:lnTo>
                      <a:pt x="907" y="1185"/>
                    </a:lnTo>
                    <a:lnTo>
                      <a:pt x="894" y="1191"/>
                    </a:lnTo>
                    <a:lnTo>
                      <a:pt x="872" y="1197"/>
                    </a:lnTo>
                    <a:lnTo>
                      <a:pt x="831" y="1200"/>
                    </a:lnTo>
                    <a:lnTo>
                      <a:pt x="761" y="1200"/>
                    </a:lnTo>
                    <a:lnTo>
                      <a:pt x="703" y="1207"/>
                    </a:lnTo>
                    <a:lnTo>
                      <a:pt x="626" y="1219"/>
                    </a:lnTo>
                    <a:lnTo>
                      <a:pt x="546" y="1233"/>
                    </a:lnTo>
                    <a:lnTo>
                      <a:pt x="492" y="1242"/>
                    </a:lnTo>
                    <a:lnTo>
                      <a:pt x="425" y="1242"/>
                    </a:lnTo>
                    <a:lnTo>
                      <a:pt x="412" y="1233"/>
                    </a:lnTo>
                    <a:lnTo>
                      <a:pt x="37" y="985"/>
                    </a:lnTo>
                    <a:lnTo>
                      <a:pt x="19" y="970"/>
                    </a:lnTo>
                    <a:lnTo>
                      <a:pt x="5" y="953"/>
                    </a:lnTo>
                    <a:lnTo>
                      <a:pt x="0" y="934"/>
                    </a:lnTo>
                    <a:lnTo>
                      <a:pt x="0" y="911"/>
                    </a:lnTo>
                    <a:lnTo>
                      <a:pt x="5" y="891"/>
                    </a:lnTo>
                    <a:lnTo>
                      <a:pt x="112" y="585"/>
                    </a:lnTo>
                    <a:lnTo>
                      <a:pt x="180" y="392"/>
                    </a:lnTo>
                    <a:lnTo>
                      <a:pt x="227" y="252"/>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191" name="Freeform 47"/>
              <p:cNvSpPr>
                <a:spLocks/>
              </p:cNvSpPr>
              <p:nvPr/>
            </p:nvSpPr>
            <p:spPr bwMode="auto">
              <a:xfrm>
                <a:off x="932" y="1377"/>
                <a:ext cx="121" cy="157"/>
              </a:xfrm>
              <a:custGeom>
                <a:avLst/>
                <a:gdLst/>
                <a:ahLst/>
                <a:cxnLst>
                  <a:cxn ang="0">
                    <a:pos x="165" y="282"/>
                  </a:cxn>
                  <a:cxn ang="0">
                    <a:pos x="218" y="145"/>
                  </a:cxn>
                  <a:cxn ang="0">
                    <a:pos x="264" y="24"/>
                  </a:cxn>
                  <a:cxn ang="0">
                    <a:pos x="270" y="19"/>
                  </a:cxn>
                  <a:cxn ang="0">
                    <a:pos x="278" y="17"/>
                  </a:cxn>
                  <a:cxn ang="0">
                    <a:pos x="294" y="15"/>
                  </a:cxn>
                  <a:cxn ang="0">
                    <a:pos x="501" y="1"/>
                  </a:cxn>
                  <a:cxn ang="0">
                    <a:pos x="702" y="0"/>
                  </a:cxn>
                  <a:cxn ang="0">
                    <a:pos x="714" y="2"/>
                  </a:cxn>
                  <a:cxn ang="0">
                    <a:pos x="718" y="5"/>
                  </a:cxn>
                  <a:cxn ang="0">
                    <a:pos x="723" y="17"/>
                  </a:cxn>
                  <a:cxn ang="0">
                    <a:pos x="707" y="102"/>
                  </a:cxn>
                  <a:cxn ang="0">
                    <a:pos x="676" y="176"/>
                  </a:cxn>
                  <a:cxn ang="0">
                    <a:pos x="622" y="312"/>
                  </a:cxn>
                  <a:cxn ang="0">
                    <a:pos x="519" y="545"/>
                  </a:cxn>
                  <a:cxn ang="0">
                    <a:pos x="430" y="747"/>
                  </a:cxn>
                  <a:cxn ang="0">
                    <a:pos x="407" y="823"/>
                  </a:cxn>
                  <a:cxn ang="0">
                    <a:pos x="394" y="875"/>
                  </a:cxn>
                  <a:cxn ang="0">
                    <a:pos x="379" y="904"/>
                  </a:cxn>
                  <a:cxn ang="0">
                    <a:pos x="366" y="926"/>
                  </a:cxn>
                  <a:cxn ang="0">
                    <a:pos x="357" y="936"/>
                  </a:cxn>
                  <a:cxn ang="0">
                    <a:pos x="349" y="941"/>
                  </a:cxn>
                  <a:cxn ang="0">
                    <a:pos x="336" y="942"/>
                  </a:cxn>
                  <a:cxn ang="0">
                    <a:pos x="324" y="939"/>
                  </a:cxn>
                  <a:cxn ang="0">
                    <a:pos x="304" y="928"/>
                  </a:cxn>
                  <a:cxn ang="0">
                    <a:pos x="282" y="912"/>
                  </a:cxn>
                  <a:cxn ang="0">
                    <a:pos x="261" y="893"/>
                  </a:cxn>
                  <a:cxn ang="0">
                    <a:pos x="237" y="875"/>
                  </a:cxn>
                  <a:cxn ang="0">
                    <a:pos x="214" y="858"/>
                  </a:cxn>
                  <a:cxn ang="0">
                    <a:pos x="10" y="775"/>
                  </a:cxn>
                  <a:cxn ang="0">
                    <a:pos x="4" y="769"/>
                  </a:cxn>
                  <a:cxn ang="0">
                    <a:pos x="0" y="761"/>
                  </a:cxn>
                  <a:cxn ang="0">
                    <a:pos x="3" y="750"/>
                  </a:cxn>
                  <a:cxn ang="0">
                    <a:pos x="6" y="740"/>
                  </a:cxn>
                  <a:cxn ang="0">
                    <a:pos x="165" y="282"/>
                  </a:cxn>
                </a:cxnLst>
                <a:rect l="0" t="0" r="r" b="b"/>
                <a:pathLst>
                  <a:path w="723" h="942">
                    <a:moveTo>
                      <a:pt x="165" y="282"/>
                    </a:moveTo>
                    <a:lnTo>
                      <a:pt x="218" y="145"/>
                    </a:lnTo>
                    <a:lnTo>
                      <a:pt x="264" y="24"/>
                    </a:lnTo>
                    <a:lnTo>
                      <a:pt x="270" y="19"/>
                    </a:lnTo>
                    <a:lnTo>
                      <a:pt x="278" y="17"/>
                    </a:lnTo>
                    <a:lnTo>
                      <a:pt x="294" y="15"/>
                    </a:lnTo>
                    <a:lnTo>
                      <a:pt x="501" y="1"/>
                    </a:lnTo>
                    <a:lnTo>
                      <a:pt x="702" y="0"/>
                    </a:lnTo>
                    <a:lnTo>
                      <a:pt x="714" y="2"/>
                    </a:lnTo>
                    <a:lnTo>
                      <a:pt x="718" y="5"/>
                    </a:lnTo>
                    <a:lnTo>
                      <a:pt x="723" y="17"/>
                    </a:lnTo>
                    <a:lnTo>
                      <a:pt x="707" y="102"/>
                    </a:lnTo>
                    <a:lnTo>
                      <a:pt x="676" y="176"/>
                    </a:lnTo>
                    <a:lnTo>
                      <a:pt x="622" y="312"/>
                    </a:lnTo>
                    <a:lnTo>
                      <a:pt x="519" y="545"/>
                    </a:lnTo>
                    <a:lnTo>
                      <a:pt x="430" y="747"/>
                    </a:lnTo>
                    <a:lnTo>
                      <a:pt x="407" y="823"/>
                    </a:lnTo>
                    <a:lnTo>
                      <a:pt x="394" y="875"/>
                    </a:lnTo>
                    <a:lnTo>
                      <a:pt x="379" y="904"/>
                    </a:lnTo>
                    <a:lnTo>
                      <a:pt x="366" y="926"/>
                    </a:lnTo>
                    <a:lnTo>
                      <a:pt x="357" y="936"/>
                    </a:lnTo>
                    <a:lnTo>
                      <a:pt x="349" y="941"/>
                    </a:lnTo>
                    <a:lnTo>
                      <a:pt x="336" y="942"/>
                    </a:lnTo>
                    <a:lnTo>
                      <a:pt x="324" y="939"/>
                    </a:lnTo>
                    <a:lnTo>
                      <a:pt x="304" y="928"/>
                    </a:lnTo>
                    <a:lnTo>
                      <a:pt x="282" y="912"/>
                    </a:lnTo>
                    <a:lnTo>
                      <a:pt x="261" y="893"/>
                    </a:lnTo>
                    <a:lnTo>
                      <a:pt x="237" y="875"/>
                    </a:lnTo>
                    <a:lnTo>
                      <a:pt x="214" y="858"/>
                    </a:lnTo>
                    <a:lnTo>
                      <a:pt x="10" y="775"/>
                    </a:lnTo>
                    <a:lnTo>
                      <a:pt x="4" y="769"/>
                    </a:lnTo>
                    <a:lnTo>
                      <a:pt x="0" y="761"/>
                    </a:lnTo>
                    <a:lnTo>
                      <a:pt x="3" y="750"/>
                    </a:lnTo>
                    <a:lnTo>
                      <a:pt x="6" y="740"/>
                    </a:lnTo>
                    <a:lnTo>
                      <a:pt x="165" y="282"/>
                    </a:lnTo>
                    <a:close/>
                  </a:path>
                </a:pathLst>
              </a:custGeom>
              <a:solidFill>
                <a:srgbClr val="005F5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5" name="Group 48"/>
            <p:cNvGrpSpPr>
              <a:grpSpLocks/>
            </p:cNvGrpSpPr>
            <p:nvPr/>
          </p:nvGrpSpPr>
          <p:grpSpPr bwMode="auto">
            <a:xfrm>
              <a:off x="1067" y="1538"/>
              <a:ext cx="32" cy="89"/>
              <a:chOff x="1067" y="1538"/>
              <a:chExt cx="32" cy="89"/>
            </a:xfrm>
          </p:grpSpPr>
          <p:sp>
            <p:nvSpPr>
              <p:cNvPr id="390193" name="Freeform 49"/>
              <p:cNvSpPr>
                <a:spLocks/>
              </p:cNvSpPr>
              <p:nvPr/>
            </p:nvSpPr>
            <p:spPr bwMode="auto">
              <a:xfrm>
                <a:off x="1070" y="1542"/>
                <a:ext cx="29" cy="85"/>
              </a:xfrm>
              <a:custGeom>
                <a:avLst/>
                <a:gdLst/>
                <a:ahLst/>
                <a:cxnLst>
                  <a:cxn ang="0">
                    <a:pos x="0" y="0"/>
                  </a:cxn>
                  <a:cxn ang="0">
                    <a:pos x="5" y="34"/>
                  </a:cxn>
                  <a:cxn ang="0">
                    <a:pos x="14" y="60"/>
                  </a:cxn>
                  <a:cxn ang="0">
                    <a:pos x="29" y="84"/>
                  </a:cxn>
                  <a:cxn ang="0">
                    <a:pos x="53" y="98"/>
                  </a:cxn>
                  <a:cxn ang="0">
                    <a:pos x="82" y="109"/>
                  </a:cxn>
                  <a:cxn ang="0">
                    <a:pos x="104" y="130"/>
                  </a:cxn>
                  <a:cxn ang="0">
                    <a:pos x="123" y="154"/>
                  </a:cxn>
                  <a:cxn ang="0">
                    <a:pos x="142" y="196"/>
                  </a:cxn>
                  <a:cxn ang="0">
                    <a:pos x="149" y="231"/>
                  </a:cxn>
                  <a:cxn ang="0">
                    <a:pos x="143" y="258"/>
                  </a:cxn>
                  <a:cxn ang="0">
                    <a:pos x="123" y="282"/>
                  </a:cxn>
                  <a:cxn ang="0">
                    <a:pos x="105" y="305"/>
                  </a:cxn>
                  <a:cxn ang="0">
                    <a:pos x="93" y="329"/>
                  </a:cxn>
                  <a:cxn ang="0">
                    <a:pos x="84" y="359"/>
                  </a:cxn>
                  <a:cxn ang="0">
                    <a:pos x="79" y="394"/>
                  </a:cxn>
                  <a:cxn ang="0">
                    <a:pos x="88" y="425"/>
                  </a:cxn>
                  <a:cxn ang="0">
                    <a:pos x="101" y="447"/>
                  </a:cxn>
                  <a:cxn ang="0">
                    <a:pos x="128" y="475"/>
                  </a:cxn>
                  <a:cxn ang="0">
                    <a:pos x="149" y="494"/>
                  </a:cxn>
                  <a:cxn ang="0">
                    <a:pos x="177" y="515"/>
                  </a:cxn>
                </a:cxnLst>
                <a:rect l="0" t="0" r="r" b="b"/>
                <a:pathLst>
                  <a:path w="177" h="515">
                    <a:moveTo>
                      <a:pt x="0" y="0"/>
                    </a:moveTo>
                    <a:lnTo>
                      <a:pt x="5" y="34"/>
                    </a:lnTo>
                    <a:lnTo>
                      <a:pt x="14" y="60"/>
                    </a:lnTo>
                    <a:lnTo>
                      <a:pt x="29" y="84"/>
                    </a:lnTo>
                    <a:lnTo>
                      <a:pt x="53" y="98"/>
                    </a:lnTo>
                    <a:lnTo>
                      <a:pt x="82" y="109"/>
                    </a:lnTo>
                    <a:lnTo>
                      <a:pt x="104" y="130"/>
                    </a:lnTo>
                    <a:lnTo>
                      <a:pt x="123" y="154"/>
                    </a:lnTo>
                    <a:lnTo>
                      <a:pt x="142" y="196"/>
                    </a:lnTo>
                    <a:lnTo>
                      <a:pt x="149" y="231"/>
                    </a:lnTo>
                    <a:lnTo>
                      <a:pt x="143" y="258"/>
                    </a:lnTo>
                    <a:lnTo>
                      <a:pt x="123" y="282"/>
                    </a:lnTo>
                    <a:lnTo>
                      <a:pt x="105" y="305"/>
                    </a:lnTo>
                    <a:lnTo>
                      <a:pt x="93" y="329"/>
                    </a:lnTo>
                    <a:lnTo>
                      <a:pt x="84" y="359"/>
                    </a:lnTo>
                    <a:lnTo>
                      <a:pt x="79" y="394"/>
                    </a:lnTo>
                    <a:lnTo>
                      <a:pt x="88" y="425"/>
                    </a:lnTo>
                    <a:lnTo>
                      <a:pt x="101" y="447"/>
                    </a:lnTo>
                    <a:lnTo>
                      <a:pt x="128" y="475"/>
                    </a:lnTo>
                    <a:lnTo>
                      <a:pt x="149" y="494"/>
                    </a:lnTo>
                    <a:lnTo>
                      <a:pt x="177" y="515"/>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194" name="Oval 50"/>
              <p:cNvSpPr>
                <a:spLocks noChangeArrowheads="1"/>
              </p:cNvSpPr>
              <p:nvPr/>
            </p:nvSpPr>
            <p:spPr bwMode="auto">
              <a:xfrm>
                <a:off x="1067" y="1538"/>
                <a:ext cx="6" cy="6"/>
              </a:xfrm>
              <a:prstGeom prst="ellipse">
                <a:avLst/>
              </a:prstGeom>
              <a:solidFill>
                <a:srgbClr val="000000"/>
              </a:solidFill>
              <a:ln w="1588">
                <a:solidFill>
                  <a:srgbClr val="000000"/>
                </a:solidFill>
                <a:round/>
                <a:headEnd/>
                <a:tailEnd/>
              </a:ln>
            </p:spPr>
            <p:txBody>
              <a:bodyPr>
                <a:prstTxWarp prst="textNoShape">
                  <a:avLst/>
                </a:prstTxWarp>
              </a:bodyPr>
              <a:lstStyle/>
              <a:p>
                <a:endParaRPr lang="en-US" sz="1687" dirty="0">
                  <a:latin typeface="Arial" panose="020B0604020202020204" pitchFamily="34" charset="0"/>
                </a:endParaRPr>
              </a:p>
            </p:txBody>
          </p:sp>
        </p:grpSp>
      </p:grpSp>
      <p:grpSp>
        <p:nvGrpSpPr>
          <p:cNvPr id="6" name="Group 51"/>
          <p:cNvGrpSpPr>
            <a:grpSpLocks/>
          </p:cNvGrpSpPr>
          <p:nvPr/>
        </p:nvGrpSpPr>
        <p:grpSpPr bwMode="auto">
          <a:xfrm>
            <a:off x="1119188" y="2492896"/>
            <a:ext cx="368300" cy="620713"/>
            <a:chOff x="705" y="1305"/>
            <a:chExt cx="232" cy="391"/>
          </a:xfrm>
        </p:grpSpPr>
        <p:sp>
          <p:nvSpPr>
            <p:cNvPr id="390196" name="Freeform 52"/>
            <p:cNvSpPr>
              <a:spLocks/>
            </p:cNvSpPr>
            <p:nvPr/>
          </p:nvSpPr>
          <p:spPr bwMode="auto">
            <a:xfrm>
              <a:off x="705" y="1482"/>
              <a:ext cx="134" cy="214"/>
            </a:xfrm>
            <a:custGeom>
              <a:avLst/>
              <a:gdLst/>
              <a:ahLst/>
              <a:cxnLst>
                <a:cxn ang="0">
                  <a:pos x="807" y="606"/>
                </a:cxn>
                <a:cxn ang="0">
                  <a:pos x="577" y="475"/>
                </a:cxn>
                <a:cxn ang="0">
                  <a:pos x="324" y="25"/>
                </a:cxn>
                <a:cxn ang="0">
                  <a:pos x="313" y="17"/>
                </a:cxn>
                <a:cxn ang="0">
                  <a:pos x="295" y="8"/>
                </a:cxn>
                <a:cxn ang="0">
                  <a:pos x="275" y="3"/>
                </a:cxn>
                <a:cxn ang="0">
                  <a:pos x="248" y="0"/>
                </a:cxn>
                <a:cxn ang="0">
                  <a:pos x="223" y="3"/>
                </a:cxn>
                <a:cxn ang="0">
                  <a:pos x="200" y="12"/>
                </a:cxn>
                <a:cxn ang="0">
                  <a:pos x="173" y="25"/>
                </a:cxn>
                <a:cxn ang="0">
                  <a:pos x="138" y="43"/>
                </a:cxn>
                <a:cxn ang="0">
                  <a:pos x="109" y="62"/>
                </a:cxn>
                <a:cxn ang="0">
                  <a:pos x="84" y="80"/>
                </a:cxn>
                <a:cxn ang="0">
                  <a:pos x="65" y="98"/>
                </a:cxn>
                <a:cxn ang="0">
                  <a:pos x="47" y="119"/>
                </a:cxn>
                <a:cxn ang="0">
                  <a:pos x="26" y="150"/>
                </a:cxn>
                <a:cxn ang="0">
                  <a:pos x="14" y="174"/>
                </a:cxn>
                <a:cxn ang="0">
                  <a:pos x="2" y="207"/>
                </a:cxn>
                <a:cxn ang="0">
                  <a:pos x="0" y="244"/>
                </a:cxn>
                <a:cxn ang="0">
                  <a:pos x="0" y="299"/>
                </a:cxn>
                <a:cxn ang="0">
                  <a:pos x="7" y="363"/>
                </a:cxn>
                <a:cxn ang="0">
                  <a:pos x="19" y="422"/>
                </a:cxn>
                <a:cxn ang="0">
                  <a:pos x="41" y="494"/>
                </a:cxn>
                <a:cxn ang="0">
                  <a:pos x="63" y="555"/>
                </a:cxn>
                <a:cxn ang="0">
                  <a:pos x="82" y="595"/>
                </a:cxn>
                <a:cxn ang="0">
                  <a:pos x="110" y="638"/>
                </a:cxn>
                <a:cxn ang="0">
                  <a:pos x="131" y="667"/>
                </a:cxn>
                <a:cxn ang="0">
                  <a:pos x="155" y="701"/>
                </a:cxn>
                <a:cxn ang="0">
                  <a:pos x="183" y="736"/>
                </a:cxn>
                <a:cxn ang="0">
                  <a:pos x="209" y="756"/>
                </a:cxn>
                <a:cxn ang="0">
                  <a:pos x="315" y="744"/>
                </a:cxn>
                <a:cxn ang="0">
                  <a:pos x="396" y="717"/>
                </a:cxn>
                <a:cxn ang="0">
                  <a:pos x="446" y="731"/>
                </a:cxn>
                <a:cxn ang="0">
                  <a:pos x="565" y="737"/>
                </a:cxn>
                <a:cxn ang="0">
                  <a:pos x="710" y="717"/>
                </a:cxn>
                <a:cxn ang="0">
                  <a:pos x="732" y="764"/>
                </a:cxn>
                <a:cxn ang="0">
                  <a:pos x="732" y="1103"/>
                </a:cxn>
                <a:cxn ang="0">
                  <a:pos x="728" y="1135"/>
                </a:cxn>
                <a:cxn ang="0">
                  <a:pos x="723" y="1155"/>
                </a:cxn>
                <a:cxn ang="0">
                  <a:pos x="714" y="1176"/>
                </a:cxn>
                <a:cxn ang="0">
                  <a:pos x="700" y="1192"/>
                </a:cxn>
                <a:cxn ang="0">
                  <a:pos x="685" y="1207"/>
                </a:cxn>
                <a:cxn ang="0">
                  <a:pos x="667" y="1217"/>
                </a:cxn>
                <a:cxn ang="0">
                  <a:pos x="651" y="1221"/>
                </a:cxn>
                <a:cxn ang="0">
                  <a:pos x="631" y="1225"/>
                </a:cxn>
                <a:cxn ang="0">
                  <a:pos x="84" y="1224"/>
                </a:cxn>
                <a:cxn ang="0">
                  <a:pos x="84" y="1286"/>
                </a:cxn>
                <a:cxn ang="0">
                  <a:pos x="645" y="1284"/>
                </a:cxn>
                <a:cxn ang="0">
                  <a:pos x="674" y="1283"/>
                </a:cxn>
                <a:cxn ang="0">
                  <a:pos x="694" y="1280"/>
                </a:cxn>
                <a:cxn ang="0">
                  <a:pos x="715" y="1274"/>
                </a:cxn>
                <a:cxn ang="0">
                  <a:pos x="733" y="1266"/>
                </a:cxn>
                <a:cxn ang="0">
                  <a:pos x="751" y="1252"/>
                </a:cxn>
                <a:cxn ang="0">
                  <a:pos x="769" y="1228"/>
                </a:cxn>
                <a:cxn ang="0">
                  <a:pos x="781" y="1207"/>
                </a:cxn>
                <a:cxn ang="0">
                  <a:pos x="792" y="1184"/>
                </a:cxn>
                <a:cxn ang="0">
                  <a:pos x="799" y="1158"/>
                </a:cxn>
                <a:cxn ang="0">
                  <a:pos x="804" y="1129"/>
                </a:cxn>
                <a:cxn ang="0">
                  <a:pos x="807" y="1095"/>
                </a:cxn>
                <a:cxn ang="0">
                  <a:pos x="807" y="606"/>
                </a:cxn>
              </a:cxnLst>
              <a:rect l="0" t="0" r="r" b="b"/>
              <a:pathLst>
                <a:path w="807" h="1286">
                  <a:moveTo>
                    <a:pt x="807" y="606"/>
                  </a:moveTo>
                  <a:lnTo>
                    <a:pt x="577" y="475"/>
                  </a:lnTo>
                  <a:lnTo>
                    <a:pt x="324" y="25"/>
                  </a:lnTo>
                  <a:lnTo>
                    <a:pt x="313" y="17"/>
                  </a:lnTo>
                  <a:lnTo>
                    <a:pt x="295" y="8"/>
                  </a:lnTo>
                  <a:lnTo>
                    <a:pt x="275" y="3"/>
                  </a:lnTo>
                  <a:lnTo>
                    <a:pt x="248" y="0"/>
                  </a:lnTo>
                  <a:lnTo>
                    <a:pt x="223" y="3"/>
                  </a:lnTo>
                  <a:lnTo>
                    <a:pt x="200" y="12"/>
                  </a:lnTo>
                  <a:lnTo>
                    <a:pt x="173" y="25"/>
                  </a:lnTo>
                  <a:lnTo>
                    <a:pt x="138" y="43"/>
                  </a:lnTo>
                  <a:lnTo>
                    <a:pt x="109" y="62"/>
                  </a:lnTo>
                  <a:lnTo>
                    <a:pt x="84" y="80"/>
                  </a:lnTo>
                  <a:lnTo>
                    <a:pt x="65" y="98"/>
                  </a:lnTo>
                  <a:lnTo>
                    <a:pt x="47" y="119"/>
                  </a:lnTo>
                  <a:lnTo>
                    <a:pt x="26" y="150"/>
                  </a:lnTo>
                  <a:lnTo>
                    <a:pt x="14" y="174"/>
                  </a:lnTo>
                  <a:lnTo>
                    <a:pt x="2" y="207"/>
                  </a:lnTo>
                  <a:lnTo>
                    <a:pt x="0" y="244"/>
                  </a:lnTo>
                  <a:lnTo>
                    <a:pt x="0" y="299"/>
                  </a:lnTo>
                  <a:lnTo>
                    <a:pt x="7" y="363"/>
                  </a:lnTo>
                  <a:lnTo>
                    <a:pt x="19" y="422"/>
                  </a:lnTo>
                  <a:lnTo>
                    <a:pt x="41" y="494"/>
                  </a:lnTo>
                  <a:lnTo>
                    <a:pt x="63" y="555"/>
                  </a:lnTo>
                  <a:lnTo>
                    <a:pt x="82" y="595"/>
                  </a:lnTo>
                  <a:lnTo>
                    <a:pt x="110" y="638"/>
                  </a:lnTo>
                  <a:lnTo>
                    <a:pt x="131" y="667"/>
                  </a:lnTo>
                  <a:lnTo>
                    <a:pt x="155" y="701"/>
                  </a:lnTo>
                  <a:lnTo>
                    <a:pt x="183" y="736"/>
                  </a:lnTo>
                  <a:lnTo>
                    <a:pt x="209" y="756"/>
                  </a:lnTo>
                  <a:lnTo>
                    <a:pt x="315" y="744"/>
                  </a:lnTo>
                  <a:lnTo>
                    <a:pt x="396" y="717"/>
                  </a:lnTo>
                  <a:lnTo>
                    <a:pt x="446" y="731"/>
                  </a:lnTo>
                  <a:lnTo>
                    <a:pt x="565" y="737"/>
                  </a:lnTo>
                  <a:lnTo>
                    <a:pt x="710" y="717"/>
                  </a:lnTo>
                  <a:lnTo>
                    <a:pt x="732" y="764"/>
                  </a:lnTo>
                  <a:lnTo>
                    <a:pt x="732" y="1103"/>
                  </a:lnTo>
                  <a:lnTo>
                    <a:pt x="728" y="1135"/>
                  </a:lnTo>
                  <a:lnTo>
                    <a:pt x="723" y="1155"/>
                  </a:lnTo>
                  <a:lnTo>
                    <a:pt x="714" y="1176"/>
                  </a:lnTo>
                  <a:lnTo>
                    <a:pt x="700" y="1192"/>
                  </a:lnTo>
                  <a:lnTo>
                    <a:pt x="685" y="1207"/>
                  </a:lnTo>
                  <a:lnTo>
                    <a:pt x="667" y="1217"/>
                  </a:lnTo>
                  <a:lnTo>
                    <a:pt x="651" y="1221"/>
                  </a:lnTo>
                  <a:lnTo>
                    <a:pt x="631" y="1225"/>
                  </a:lnTo>
                  <a:lnTo>
                    <a:pt x="84" y="1224"/>
                  </a:lnTo>
                  <a:lnTo>
                    <a:pt x="84" y="1286"/>
                  </a:lnTo>
                  <a:lnTo>
                    <a:pt x="645" y="1284"/>
                  </a:lnTo>
                  <a:lnTo>
                    <a:pt x="674" y="1283"/>
                  </a:lnTo>
                  <a:lnTo>
                    <a:pt x="694" y="1280"/>
                  </a:lnTo>
                  <a:lnTo>
                    <a:pt x="715" y="1274"/>
                  </a:lnTo>
                  <a:lnTo>
                    <a:pt x="733" y="1266"/>
                  </a:lnTo>
                  <a:lnTo>
                    <a:pt x="751" y="1252"/>
                  </a:lnTo>
                  <a:lnTo>
                    <a:pt x="769" y="1228"/>
                  </a:lnTo>
                  <a:lnTo>
                    <a:pt x="781" y="1207"/>
                  </a:lnTo>
                  <a:lnTo>
                    <a:pt x="792" y="1184"/>
                  </a:lnTo>
                  <a:lnTo>
                    <a:pt x="799" y="1158"/>
                  </a:lnTo>
                  <a:lnTo>
                    <a:pt x="804" y="1129"/>
                  </a:lnTo>
                  <a:lnTo>
                    <a:pt x="807" y="1095"/>
                  </a:lnTo>
                  <a:lnTo>
                    <a:pt x="807" y="606"/>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7" name="Group 53"/>
            <p:cNvGrpSpPr>
              <a:grpSpLocks/>
            </p:cNvGrpSpPr>
            <p:nvPr/>
          </p:nvGrpSpPr>
          <p:grpSpPr bwMode="auto">
            <a:xfrm>
              <a:off x="732" y="1305"/>
              <a:ext cx="205" cy="389"/>
              <a:chOff x="732" y="1305"/>
              <a:chExt cx="205" cy="389"/>
            </a:xfrm>
          </p:grpSpPr>
          <p:sp>
            <p:nvSpPr>
              <p:cNvPr id="390198" name="Freeform 54"/>
              <p:cNvSpPr>
                <a:spLocks/>
              </p:cNvSpPr>
              <p:nvPr/>
            </p:nvSpPr>
            <p:spPr bwMode="auto">
              <a:xfrm>
                <a:off x="732" y="1305"/>
                <a:ext cx="205" cy="389"/>
              </a:xfrm>
              <a:custGeom>
                <a:avLst/>
                <a:gdLst/>
                <a:ahLst/>
                <a:cxnLst>
                  <a:cxn ang="0">
                    <a:pos x="494" y="161"/>
                  </a:cxn>
                  <a:cxn ang="0">
                    <a:pos x="513" y="158"/>
                  </a:cxn>
                  <a:cxn ang="0">
                    <a:pos x="578" y="178"/>
                  </a:cxn>
                  <a:cxn ang="0">
                    <a:pos x="564" y="10"/>
                  </a:cxn>
                  <a:cxn ang="0">
                    <a:pos x="657" y="132"/>
                  </a:cxn>
                  <a:cxn ang="0">
                    <a:pos x="684" y="34"/>
                  </a:cxn>
                  <a:cxn ang="0">
                    <a:pos x="766" y="0"/>
                  </a:cxn>
                  <a:cxn ang="0">
                    <a:pos x="755" y="88"/>
                  </a:cxn>
                  <a:cxn ang="0">
                    <a:pos x="803" y="57"/>
                  </a:cxn>
                  <a:cxn ang="0">
                    <a:pos x="798" y="101"/>
                  </a:cxn>
                  <a:cxn ang="0">
                    <a:pos x="826" y="189"/>
                  </a:cxn>
                  <a:cxn ang="0">
                    <a:pos x="933" y="68"/>
                  </a:cxn>
                  <a:cxn ang="0">
                    <a:pos x="862" y="186"/>
                  </a:cxn>
                  <a:cxn ang="0">
                    <a:pos x="983" y="105"/>
                  </a:cxn>
                  <a:cxn ang="0">
                    <a:pos x="929" y="196"/>
                  </a:cxn>
                  <a:cxn ang="0">
                    <a:pos x="943" y="243"/>
                  </a:cxn>
                  <a:cxn ang="0">
                    <a:pos x="936" y="346"/>
                  </a:cxn>
                  <a:cxn ang="0">
                    <a:pos x="1031" y="479"/>
                  </a:cxn>
                  <a:cxn ang="0">
                    <a:pos x="1115" y="639"/>
                  </a:cxn>
                  <a:cxn ang="0">
                    <a:pos x="1093" y="668"/>
                  </a:cxn>
                  <a:cxn ang="0">
                    <a:pos x="893" y="796"/>
                  </a:cxn>
                  <a:cxn ang="0">
                    <a:pos x="836" y="944"/>
                  </a:cxn>
                  <a:cxn ang="0">
                    <a:pos x="640" y="916"/>
                  </a:cxn>
                  <a:cxn ang="0">
                    <a:pos x="584" y="1185"/>
                  </a:cxn>
                  <a:cxn ang="0">
                    <a:pos x="743" y="1334"/>
                  </a:cxn>
                  <a:cxn ang="0">
                    <a:pos x="929" y="1366"/>
                  </a:cxn>
                  <a:cxn ang="0">
                    <a:pos x="1051" y="1363"/>
                  </a:cxn>
                  <a:cxn ang="0">
                    <a:pos x="1134" y="1339"/>
                  </a:cxn>
                  <a:cxn ang="0">
                    <a:pos x="1157" y="1400"/>
                  </a:cxn>
                  <a:cxn ang="0">
                    <a:pos x="1227" y="1446"/>
                  </a:cxn>
                  <a:cxn ang="0">
                    <a:pos x="1199" y="1494"/>
                  </a:cxn>
                  <a:cxn ang="0">
                    <a:pos x="1215" y="1549"/>
                  </a:cxn>
                  <a:cxn ang="0">
                    <a:pos x="1178" y="1613"/>
                  </a:cxn>
                  <a:cxn ang="0">
                    <a:pos x="1159" y="1646"/>
                  </a:cxn>
                  <a:cxn ang="0">
                    <a:pos x="1011" y="1590"/>
                  </a:cxn>
                  <a:cxn ang="0">
                    <a:pos x="749" y="1523"/>
                  </a:cxn>
                  <a:cxn ang="0">
                    <a:pos x="575" y="1497"/>
                  </a:cxn>
                  <a:cxn ang="0">
                    <a:pos x="533" y="1440"/>
                  </a:cxn>
                  <a:cxn ang="0">
                    <a:pos x="552" y="1477"/>
                  </a:cxn>
                  <a:cxn ang="0">
                    <a:pos x="665" y="1514"/>
                  </a:cxn>
                  <a:cxn ang="0">
                    <a:pos x="760" y="1585"/>
                  </a:cxn>
                  <a:cxn ang="0">
                    <a:pos x="738" y="1657"/>
                  </a:cxn>
                  <a:cxn ang="0">
                    <a:pos x="566" y="1810"/>
                  </a:cxn>
                  <a:cxn ang="0">
                    <a:pos x="370" y="1940"/>
                  </a:cxn>
                  <a:cxn ang="0">
                    <a:pos x="334" y="2136"/>
                  </a:cxn>
                  <a:cxn ang="0">
                    <a:pos x="444" y="2298"/>
                  </a:cxn>
                  <a:cxn ang="0">
                    <a:pos x="266" y="2321"/>
                  </a:cxn>
                  <a:cxn ang="0">
                    <a:pos x="152" y="2314"/>
                  </a:cxn>
                  <a:cxn ang="0">
                    <a:pos x="154" y="2017"/>
                  </a:cxn>
                  <a:cxn ang="0">
                    <a:pos x="86" y="1940"/>
                  </a:cxn>
                  <a:cxn ang="0">
                    <a:pos x="130" y="1869"/>
                  </a:cxn>
                  <a:cxn ang="0">
                    <a:pos x="333" y="1772"/>
                  </a:cxn>
                  <a:cxn ang="0">
                    <a:pos x="402" y="1643"/>
                  </a:cxn>
                  <a:cxn ang="0">
                    <a:pos x="85" y="1616"/>
                  </a:cxn>
                  <a:cxn ang="0">
                    <a:pos x="20" y="1581"/>
                  </a:cxn>
                  <a:cxn ang="0">
                    <a:pos x="0" y="1467"/>
                  </a:cxn>
                  <a:cxn ang="0">
                    <a:pos x="19" y="1351"/>
                  </a:cxn>
                  <a:cxn ang="0">
                    <a:pos x="164" y="973"/>
                  </a:cxn>
                  <a:cxn ang="0">
                    <a:pos x="334" y="724"/>
                  </a:cxn>
                  <a:cxn ang="0">
                    <a:pos x="420" y="499"/>
                  </a:cxn>
                </a:cxnLst>
                <a:rect l="0" t="0" r="r" b="b"/>
                <a:pathLst>
                  <a:path w="1227" h="2332">
                    <a:moveTo>
                      <a:pt x="420" y="499"/>
                    </a:moveTo>
                    <a:lnTo>
                      <a:pt x="452" y="394"/>
                    </a:lnTo>
                    <a:lnTo>
                      <a:pt x="480" y="269"/>
                    </a:lnTo>
                    <a:lnTo>
                      <a:pt x="494" y="161"/>
                    </a:lnTo>
                    <a:lnTo>
                      <a:pt x="466" y="100"/>
                    </a:lnTo>
                    <a:lnTo>
                      <a:pt x="438" y="71"/>
                    </a:lnTo>
                    <a:lnTo>
                      <a:pt x="480" y="105"/>
                    </a:lnTo>
                    <a:lnTo>
                      <a:pt x="513" y="158"/>
                    </a:lnTo>
                    <a:lnTo>
                      <a:pt x="487" y="37"/>
                    </a:lnTo>
                    <a:lnTo>
                      <a:pt x="509" y="95"/>
                    </a:lnTo>
                    <a:lnTo>
                      <a:pt x="556" y="169"/>
                    </a:lnTo>
                    <a:lnTo>
                      <a:pt x="578" y="178"/>
                    </a:lnTo>
                    <a:lnTo>
                      <a:pt x="563" y="114"/>
                    </a:lnTo>
                    <a:lnTo>
                      <a:pt x="574" y="122"/>
                    </a:lnTo>
                    <a:lnTo>
                      <a:pt x="580" y="68"/>
                    </a:lnTo>
                    <a:lnTo>
                      <a:pt x="564" y="10"/>
                    </a:lnTo>
                    <a:lnTo>
                      <a:pt x="638" y="162"/>
                    </a:lnTo>
                    <a:lnTo>
                      <a:pt x="644" y="137"/>
                    </a:lnTo>
                    <a:lnTo>
                      <a:pt x="654" y="155"/>
                    </a:lnTo>
                    <a:lnTo>
                      <a:pt x="657" y="132"/>
                    </a:lnTo>
                    <a:lnTo>
                      <a:pt x="641" y="94"/>
                    </a:lnTo>
                    <a:lnTo>
                      <a:pt x="645" y="21"/>
                    </a:lnTo>
                    <a:lnTo>
                      <a:pt x="671" y="162"/>
                    </a:lnTo>
                    <a:lnTo>
                      <a:pt x="684" y="34"/>
                    </a:lnTo>
                    <a:lnTo>
                      <a:pt x="684" y="134"/>
                    </a:lnTo>
                    <a:lnTo>
                      <a:pt x="697" y="159"/>
                    </a:lnTo>
                    <a:lnTo>
                      <a:pt x="719" y="46"/>
                    </a:lnTo>
                    <a:lnTo>
                      <a:pt x="766" y="0"/>
                    </a:lnTo>
                    <a:lnTo>
                      <a:pt x="734" y="46"/>
                    </a:lnTo>
                    <a:lnTo>
                      <a:pt x="715" y="135"/>
                    </a:lnTo>
                    <a:lnTo>
                      <a:pt x="722" y="151"/>
                    </a:lnTo>
                    <a:lnTo>
                      <a:pt x="755" y="88"/>
                    </a:lnTo>
                    <a:lnTo>
                      <a:pt x="732" y="142"/>
                    </a:lnTo>
                    <a:lnTo>
                      <a:pt x="732" y="166"/>
                    </a:lnTo>
                    <a:lnTo>
                      <a:pt x="802" y="34"/>
                    </a:lnTo>
                    <a:lnTo>
                      <a:pt x="803" y="57"/>
                    </a:lnTo>
                    <a:lnTo>
                      <a:pt x="771" y="132"/>
                    </a:lnTo>
                    <a:lnTo>
                      <a:pt x="771" y="178"/>
                    </a:lnTo>
                    <a:lnTo>
                      <a:pt x="783" y="185"/>
                    </a:lnTo>
                    <a:lnTo>
                      <a:pt x="798" y="101"/>
                    </a:lnTo>
                    <a:lnTo>
                      <a:pt x="828" y="44"/>
                    </a:lnTo>
                    <a:lnTo>
                      <a:pt x="803" y="108"/>
                    </a:lnTo>
                    <a:lnTo>
                      <a:pt x="809" y="195"/>
                    </a:lnTo>
                    <a:lnTo>
                      <a:pt x="826" y="189"/>
                    </a:lnTo>
                    <a:lnTo>
                      <a:pt x="859" y="77"/>
                    </a:lnTo>
                    <a:lnTo>
                      <a:pt x="835" y="198"/>
                    </a:lnTo>
                    <a:lnTo>
                      <a:pt x="889" y="100"/>
                    </a:lnTo>
                    <a:lnTo>
                      <a:pt x="933" y="68"/>
                    </a:lnTo>
                    <a:lnTo>
                      <a:pt x="897" y="115"/>
                    </a:lnTo>
                    <a:lnTo>
                      <a:pt x="872" y="166"/>
                    </a:lnTo>
                    <a:lnTo>
                      <a:pt x="914" y="149"/>
                    </a:lnTo>
                    <a:lnTo>
                      <a:pt x="862" y="186"/>
                    </a:lnTo>
                    <a:lnTo>
                      <a:pt x="853" y="225"/>
                    </a:lnTo>
                    <a:lnTo>
                      <a:pt x="870" y="232"/>
                    </a:lnTo>
                    <a:lnTo>
                      <a:pt x="920" y="152"/>
                    </a:lnTo>
                    <a:lnTo>
                      <a:pt x="983" y="105"/>
                    </a:lnTo>
                    <a:lnTo>
                      <a:pt x="900" y="212"/>
                    </a:lnTo>
                    <a:lnTo>
                      <a:pt x="940" y="178"/>
                    </a:lnTo>
                    <a:lnTo>
                      <a:pt x="1151" y="144"/>
                    </a:lnTo>
                    <a:lnTo>
                      <a:pt x="929" y="196"/>
                    </a:lnTo>
                    <a:lnTo>
                      <a:pt x="907" y="233"/>
                    </a:lnTo>
                    <a:lnTo>
                      <a:pt x="929" y="226"/>
                    </a:lnTo>
                    <a:lnTo>
                      <a:pt x="993" y="192"/>
                    </a:lnTo>
                    <a:lnTo>
                      <a:pt x="943" y="243"/>
                    </a:lnTo>
                    <a:lnTo>
                      <a:pt x="902" y="267"/>
                    </a:lnTo>
                    <a:lnTo>
                      <a:pt x="902" y="297"/>
                    </a:lnTo>
                    <a:lnTo>
                      <a:pt x="914" y="321"/>
                    </a:lnTo>
                    <a:lnTo>
                      <a:pt x="936" y="346"/>
                    </a:lnTo>
                    <a:lnTo>
                      <a:pt x="963" y="384"/>
                    </a:lnTo>
                    <a:lnTo>
                      <a:pt x="986" y="415"/>
                    </a:lnTo>
                    <a:lnTo>
                      <a:pt x="1010" y="448"/>
                    </a:lnTo>
                    <a:lnTo>
                      <a:pt x="1031" y="479"/>
                    </a:lnTo>
                    <a:lnTo>
                      <a:pt x="1046" y="504"/>
                    </a:lnTo>
                    <a:lnTo>
                      <a:pt x="1070" y="546"/>
                    </a:lnTo>
                    <a:lnTo>
                      <a:pt x="1096" y="596"/>
                    </a:lnTo>
                    <a:lnTo>
                      <a:pt x="1115" y="639"/>
                    </a:lnTo>
                    <a:lnTo>
                      <a:pt x="1114" y="648"/>
                    </a:lnTo>
                    <a:lnTo>
                      <a:pt x="1110" y="658"/>
                    </a:lnTo>
                    <a:lnTo>
                      <a:pt x="1103" y="664"/>
                    </a:lnTo>
                    <a:lnTo>
                      <a:pt x="1093" y="668"/>
                    </a:lnTo>
                    <a:lnTo>
                      <a:pt x="1078" y="670"/>
                    </a:lnTo>
                    <a:lnTo>
                      <a:pt x="926" y="657"/>
                    </a:lnTo>
                    <a:lnTo>
                      <a:pt x="915" y="688"/>
                    </a:lnTo>
                    <a:lnTo>
                      <a:pt x="893" y="796"/>
                    </a:lnTo>
                    <a:lnTo>
                      <a:pt x="879" y="872"/>
                    </a:lnTo>
                    <a:lnTo>
                      <a:pt x="860" y="935"/>
                    </a:lnTo>
                    <a:lnTo>
                      <a:pt x="850" y="941"/>
                    </a:lnTo>
                    <a:lnTo>
                      <a:pt x="836" y="944"/>
                    </a:lnTo>
                    <a:lnTo>
                      <a:pt x="822" y="946"/>
                    </a:lnTo>
                    <a:lnTo>
                      <a:pt x="771" y="945"/>
                    </a:lnTo>
                    <a:lnTo>
                      <a:pt x="651" y="896"/>
                    </a:lnTo>
                    <a:lnTo>
                      <a:pt x="640" y="916"/>
                    </a:lnTo>
                    <a:lnTo>
                      <a:pt x="621" y="992"/>
                    </a:lnTo>
                    <a:lnTo>
                      <a:pt x="607" y="1052"/>
                    </a:lnTo>
                    <a:lnTo>
                      <a:pt x="589" y="1132"/>
                    </a:lnTo>
                    <a:lnTo>
                      <a:pt x="584" y="1185"/>
                    </a:lnTo>
                    <a:lnTo>
                      <a:pt x="610" y="1219"/>
                    </a:lnTo>
                    <a:lnTo>
                      <a:pt x="643" y="1262"/>
                    </a:lnTo>
                    <a:lnTo>
                      <a:pt x="683" y="1319"/>
                    </a:lnTo>
                    <a:lnTo>
                      <a:pt x="743" y="1334"/>
                    </a:lnTo>
                    <a:lnTo>
                      <a:pt x="790" y="1344"/>
                    </a:lnTo>
                    <a:lnTo>
                      <a:pt x="858" y="1357"/>
                    </a:lnTo>
                    <a:lnTo>
                      <a:pt x="896" y="1363"/>
                    </a:lnTo>
                    <a:lnTo>
                      <a:pt x="929" y="1366"/>
                    </a:lnTo>
                    <a:lnTo>
                      <a:pt x="956" y="1369"/>
                    </a:lnTo>
                    <a:lnTo>
                      <a:pt x="980" y="1369"/>
                    </a:lnTo>
                    <a:lnTo>
                      <a:pt x="1010" y="1366"/>
                    </a:lnTo>
                    <a:lnTo>
                      <a:pt x="1051" y="1363"/>
                    </a:lnTo>
                    <a:lnTo>
                      <a:pt x="1098" y="1337"/>
                    </a:lnTo>
                    <a:lnTo>
                      <a:pt x="1112" y="1332"/>
                    </a:lnTo>
                    <a:lnTo>
                      <a:pt x="1124" y="1333"/>
                    </a:lnTo>
                    <a:lnTo>
                      <a:pt x="1134" y="1339"/>
                    </a:lnTo>
                    <a:lnTo>
                      <a:pt x="1147" y="1352"/>
                    </a:lnTo>
                    <a:lnTo>
                      <a:pt x="1151" y="1362"/>
                    </a:lnTo>
                    <a:lnTo>
                      <a:pt x="1154" y="1380"/>
                    </a:lnTo>
                    <a:lnTo>
                      <a:pt x="1157" y="1400"/>
                    </a:lnTo>
                    <a:lnTo>
                      <a:pt x="1171" y="1407"/>
                    </a:lnTo>
                    <a:lnTo>
                      <a:pt x="1192" y="1419"/>
                    </a:lnTo>
                    <a:lnTo>
                      <a:pt x="1208" y="1431"/>
                    </a:lnTo>
                    <a:lnTo>
                      <a:pt x="1227" y="1446"/>
                    </a:lnTo>
                    <a:lnTo>
                      <a:pt x="1225" y="1458"/>
                    </a:lnTo>
                    <a:lnTo>
                      <a:pt x="1220" y="1473"/>
                    </a:lnTo>
                    <a:lnTo>
                      <a:pt x="1211" y="1484"/>
                    </a:lnTo>
                    <a:lnTo>
                      <a:pt x="1199" y="1494"/>
                    </a:lnTo>
                    <a:lnTo>
                      <a:pt x="1205" y="1504"/>
                    </a:lnTo>
                    <a:lnTo>
                      <a:pt x="1210" y="1517"/>
                    </a:lnTo>
                    <a:lnTo>
                      <a:pt x="1216" y="1535"/>
                    </a:lnTo>
                    <a:lnTo>
                      <a:pt x="1215" y="1549"/>
                    </a:lnTo>
                    <a:lnTo>
                      <a:pt x="1210" y="1566"/>
                    </a:lnTo>
                    <a:lnTo>
                      <a:pt x="1199" y="1575"/>
                    </a:lnTo>
                    <a:lnTo>
                      <a:pt x="1175" y="1590"/>
                    </a:lnTo>
                    <a:lnTo>
                      <a:pt x="1178" y="1613"/>
                    </a:lnTo>
                    <a:lnTo>
                      <a:pt x="1178" y="1626"/>
                    </a:lnTo>
                    <a:lnTo>
                      <a:pt x="1175" y="1635"/>
                    </a:lnTo>
                    <a:lnTo>
                      <a:pt x="1169" y="1642"/>
                    </a:lnTo>
                    <a:lnTo>
                      <a:pt x="1159" y="1646"/>
                    </a:lnTo>
                    <a:lnTo>
                      <a:pt x="1149" y="1644"/>
                    </a:lnTo>
                    <a:lnTo>
                      <a:pt x="1129" y="1636"/>
                    </a:lnTo>
                    <a:lnTo>
                      <a:pt x="1076" y="1616"/>
                    </a:lnTo>
                    <a:lnTo>
                      <a:pt x="1011" y="1590"/>
                    </a:lnTo>
                    <a:lnTo>
                      <a:pt x="920" y="1564"/>
                    </a:lnTo>
                    <a:lnTo>
                      <a:pt x="906" y="1564"/>
                    </a:lnTo>
                    <a:lnTo>
                      <a:pt x="853" y="1551"/>
                    </a:lnTo>
                    <a:lnTo>
                      <a:pt x="749" y="1523"/>
                    </a:lnTo>
                    <a:lnTo>
                      <a:pt x="663" y="1512"/>
                    </a:lnTo>
                    <a:lnTo>
                      <a:pt x="643" y="1514"/>
                    </a:lnTo>
                    <a:lnTo>
                      <a:pt x="598" y="1517"/>
                    </a:lnTo>
                    <a:lnTo>
                      <a:pt x="575" y="1497"/>
                    </a:lnTo>
                    <a:lnTo>
                      <a:pt x="560" y="1484"/>
                    </a:lnTo>
                    <a:lnTo>
                      <a:pt x="550" y="1472"/>
                    </a:lnTo>
                    <a:lnTo>
                      <a:pt x="543" y="1458"/>
                    </a:lnTo>
                    <a:lnTo>
                      <a:pt x="533" y="1440"/>
                    </a:lnTo>
                    <a:lnTo>
                      <a:pt x="481" y="1369"/>
                    </a:lnTo>
                    <a:lnTo>
                      <a:pt x="528" y="1432"/>
                    </a:lnTo>
                    <a:lnTo>
                      <a:pt x="545" y="1457"/>
                    </a:lnTo>
                    <a:lnTo>
                      <a:pt x="552" y="1477"/>
                    </a:lnTo>
                    <a:lnTo>
                      <a:pt x="594" y="1514"/>
                    </a:lnTo>
                    <a:lnTo>
                      <a:pt x="616" y="1518"/>
                    </a:lnTo>
                    <a:lnTo>
                      <a:pt x="645" y="1513"/>
                    </a:lnTo>
                    <a:lnTo>
                      <a:pt x="665" y="1514"/>
                    </a:lnTo>
                    <a:lnTo>
                      <a:pt x="702" y="1528"/>
                    </a:lnTo>
                    <a:lnTo>
                      <a:pt x="722" y="1545"/>
                    </a:lnTo>
                    <a:lnTo>
                      <a:pt x="741" y="1561"/>
                    </a:lnTo>
                    <a:lnTo>
                      <a:pt x="760" y="1585"/>
                    </a:lnTo>
                    <a:lnTo>
                      <a:pt x="768" y="1599"/>
                    </a:lnTo>
                    <a:lnTo>
                      <a:pt x="766" y="1614"/>
                    </a:lnTo>
                    <a:lnTo>
                      <a:pt x="753" y="1634"/>
                    </a:lnTo>
                    <a:lnTo>
                      <a:pt x="738" y="1657"/>
                    </a:lnTo>
                    <a:lnTo>
                      <a:pt x="706" y="1690"/>
                    </a:lnTo>
                    <a:lnTo>
                      <a:pt x="660" y="1736"/>
                    </a:lnTo>
                    <a:lnTo>
                      <a:pt x="630" y="1770"/>
                    </a:lnTo>
                    <a:lnTo>
                      <a:pt x="566" y="1810"/>
                    </a:lnTo>
                    <a:lnTo>
                      <a:pt x="472" y="1866"/>
                    </a:lnTo>
                    <a:lnTo>
                      <a:pt x="406" y="1900"/>
                    </a:lnTo>
                    <a:lnTo>
                      <a:pt x="389" y="1919"/>
                    </a:lnTo>
                    <a:lnTo>
                      <a:pt x="370" y="1940"/>
                    </a:lnTo>
                    <a:lnTo>
                      <a:pt x="336" y="1967"/>
                    </a:lnTo>
                    <a:lnTo>
                      <a:pt x="328" y="2005"/>
                    </a:lnTo>
                    <a:lnTo>
                      <a:pt x="328" y="2077"/>
                    </a:lnTo>
                    <a:lnTo>
                      <a:pt x="334" y="2136"/>
                    </a:lnTo>
                    <a:lnTo>
                      <a:pt x="346" y="2177"/>
                    </a:lnTo>
                    <a:lnTo>
                      <a:pt x="405" y="2254"/>
                    </a:lnTo>
                    <a:lnTo>
                      <a:pt x="441" y="2288"/>
                    </a:lnTo>
                    <a:lnTo>
                      <a:pt x="444" y="2298"/>
                    </a:lnTo>
                    <a:lnTo>
                      <a:pt x="442" y="2309"/>
                    </a:lnTo>
                    <a:lnTo>
                      <a:pt x="376" y="2332"/>
                    </a:lnTo>
                    <a:lnTo>
                      <a:pt x="304" y="2323"/>
                    </a:lnTo>
                    <a:lnTo>
                      <a:pt x="266" y="2321"/>
                    </a:lnTo>
                    <a:lnTo>
                      <a:pt x="229" y="2326"/>
                    </a:lnTo>
                    <a:lnTo>
                      <a:pt x="193" y="2326"/>
                    </a:lnTo>
                    <a:lnTo>
                      <a:pt x="156" y="2319"/>
                    </a:lnTo>
                    <a:lnTo>
                      <a:pt x="152" y="2314"/>
                    </a:lnTo>
                    <a:lnTo>
                      <a:pt x="146" y="2303"/>
                    </a:lnTo>
                    <a:lnTo>
                      <a:pt x="151" y="2180"/>
                    </a:lnTo>
                    <a:lnTo>
                      <a:pt x="169" y="2057"/>
                    </a:lnTo>
                    <a:lnTo>
                      <a:pt x="154" y="2017"/>
                    </a:lnTo>
                    <a:lnTo>
                      <a:pt x="130" y="1980"/>
                    </a:lnTo>
                    <a:lnTo>
                      <a:pt x="119" y="1970"/>
                    </a:lnTo>
                    <a:lnTo>
                      <a:pt x="99" y="1951"/>
                    </a:lnTo>
                    <a:lnTo>
                      <a:pt x="86" y="1940"/>
                    </a:lnTo>
                    <a:lnTo>
                      <a:pt x="84" y="1926"/>
                    </a:lnTo>
                    <a:lnTo>
                      <a:pt x="86" y="1915"/>
                    </a:lnTo>
                    <a:lnTo>
                      <a:pt x="104" y="1892"/>
                    </a:lnTo>
                    <a:lnTo>
                      <a:pt x="130" y="1869"/>
                    </a:lnTo>
                    <a:lnTo>
                      <a:pt x="152" y="1852"/>
                    </a:lnTo>
                    <a:lnTo>
                      <a:pt x="183" y="1851"/>
                    </a:lnTo>
                    <a:lnTo>
                      <a:pt x="211" y="1853"/>
                    </a:lnTo>
                    <a:lnTo>
                      <a:pt x="333" y="1772"/>
                    </a:lnTo>
                    <a:lnTo>
                      <a:pt x="426" y="1712"/>
                    </a:lnTo>
                    <a:lnTo>
                      <a:pt x="510" y="1662"/>
                    </a:lnTo>
                    <a:lnTo>
                      <a:pt x="483" y="1667"/>
                    </a:lnTo>
                    <a:lnTo>
                      <a:pt x="402" y="1643"/>
                    </a:lnTo>
                    <a:lnTo>
                      <a:pt x="319" y="1637"/>
                    </a:lnTo>
                    <a:lnTo>
                      <a:pt x="205" y="1619"/>
                    </a:lnTo>
                    <a:lnTo>
                      <a:pt x="169" y="1626"/>
                    </a:lnTo>
                    <a:lnTo>
                      <a:pt x="85" y="1616"/>
                    </a:lnTo>
                    <a:lnTo>
                      <a:pt x="66" y="1612"/>
                    </a:lnTo>
                    <a:lnTo>
                      <a:pt x="46" y="1604"/>
                    </a:lnTo>
                    <a:lnTo>
                      <a:pt x="30" y="1594"/>
                    </a:lnTo>
                    <a:lnTo>
                      <a:pt x="20" y="1581"/>
                    </a:lnTo>
                    <a:lnTo>
                      <a:pt x="11" y="1560"/>
                    </a:lnTo>
                    <a:lnTo>
                      <a:pt x="4" y="1531"/>
                    </a:lnTo>
                    <a:lnTo>
                      <a:pt x="1" y="1504"/>
                    </a:lnTo>
                    <a:lnTo>
                      <a:pt x="0" y="1467"/>
                    </a:lnTo>
                    <a:lnTo>
                      <a:pt x="2" y="1436"/>
                    </a:lnTo>
                    <a:lnTo>
                      <a:pt x="5" y="1403"/>
                    </a:lnTo>
                    <a:lnTo>
                      <a:pt x="10" y="1373"/>
                    </a:lnTo>
                    <a:lnTo>
                      <a:pt x="19" y="1351"/>
                    </a:lnTo>
                    <a:lnTo>
                      <a:pt x="48" y="1264"/>
                    </a:lnTo>
                    <a:lnTo>
                      <a:pt x="80" y="1160"/>
                    </a:lnTo>
                    <a:lnTo>
                      <a:pt x="104" y="1090"/>
                    </a:lnTo>
                    <a:lnTo>
                      <a:pt x="164" y="973"/>
                    </a:lnTo>
                    <a:lnTo>
                      <a:pt x="225" y="881"/>
                    </a:lnTo>
                    <a:lnTo>
                      <a:pt x="276" y="812"/>
                    </a:lnTo>
                    <a:lnTo>
                      <a:pt x="310" y="766"/>
                    </a:lnTo>
                    <a:lnTo>
                      <a:pt x="334" y="724"/>
                    </a:lnTo>
                    <a:lnTo>
                      <a:pt x="364" y="688"/>
                    </a:lnTo>
                    <a:lnTo>
                      <a:pt x="370" y="634"/>
                    </a:lnTo>
                    <a:lnTo>
                      <a:pt x="399" y="562"/>
                    </a:lnTo>
                    <a:lnTo>
                      <a:pt x="420" y="499"/>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8" name="Group 55"/>
              <p:cNvGrpSpPr>
                <a:grpSpLocks/>
              </p:cNvGrpSpPr>
              <p:nvPr/>
            </p:nvGrpSpPr>
            <p:grpSpPr bwMode="auto">
              <a:xfrm>
                <a:off x="852" y="1353"/>
                <a:ext cx="26" cy="35"/>
                <a:chOff x="852" y="1353"/>
                <a:chExt cx="26" cy="35"/>
              </a:xfrm>
            </p:grpSpPr>
            <p:sp>
              <p:nvSpPr>
                <p:cNvPr id="390200" name="Freeform 56"/>
                <p:cNvSpPr>
                  <a:spLocks/>
                </p:cNvSpPr>
                <p:nvPr/>
              </p:nvSpPr>
              <p:spPr bwMode="auto">
                <a:xfrm>
                  <a:off x="852" y="1353"/>
                  <a:ext cx="26" cy="13"/>
                </a:xfrm>
                <a:custGeom>
                  <a:avLst/>
                  <a:gdLst/>
                  <a:ahLst/>
                  <a:cxnLst>
                    <a:cxn ang="0">
                      <a:pos x="0" y="25"/>
                    </a:cxn>
                    <a:cxn ang="0">
                      <a:pos x="19" y="16"/>
                    </a:cxn>
                    <a:cxn ang="0">
                      <a:pos x="38" y="8"/>
                    </a:cxn>
                    <a:cxn ang="0">
                      <a:pos x="53" y="3"/>
                    </a:cxn>
                    <a:cxn ang="0">
                      <a:pos x="68" y="1"/>
                    </a:cxn>
                    <a:cxn ang="0">
                      <a:pos x="81" y="0"/>
                    </a:cxn>
                    <a:cxn ang="0">
                      <a:pos x="94" y="3"/>
                    </a:cxn>
                    <a:cxn ang="0">
                      <a:pos x="99" y="11"/>
                    </a:cxn>
                    <a:cxn ang="0">
                      <a:pos x="106" y="23"/>
                    </a:cxn>
                    <a:cxn ang="0">
                      <a:pos x="114" y="36"/>
                    </a:cxn>
                    <a:cxn ang="0">
                      <a:pos x="123" y="50"/>
                    </a:cxn>
                    <a:cxn ang="0">
                      <a:pos x="130" y="62"/>
                    </a:cxn>
                    <a:cxn ang="0">
                      <a:pos x="141" y="72"/>
                    </a:cxn>
                    <a:cxn ang="0">
                      <a:pos x="156" y="76"/>
                    </a:cxn>
                  </a:cxnLst>
                  <a:rect l="0" t="0" r="r" b="b"/>
                  <a:pathLst>
                    <a:path w="156" h="76">
                      <a:moveTo>
                        <a:pt x="0" y="25"/>
                      </a:moveTo>
                      <a:lnTo>
                        <a:pt x="19" y="16"/>
                      </a:lnTo>
                      <a:lnTo>
                        <a:pt x="38" y="8"/>
                      </a:lnTo>
                      <a:lnTo>
                        <a:pt x="53" y="3"/>
                      </a:lnTo>
                      <a:lnTo>
                        <a:pt x="68" y="1"/>
                      </a:lnTo>
                      <a:lnTo>
                        <a:pt x="81" y="0"/>
                      </a:lnTo>
                      <a:lnTo>
                        <a:pt x="94" y="3"/>
                      </a:lnTo>
                      <a:lnTo>
                        <a:pt x="99" y="11"/>
                      </a:lnTo>
                      <a:lnTo>
                        <a:pt x="106" y="23"/>
                      </a:lnTo>
                      <a:lnTo>
                        <a:pt x="114" y="36"/>
                      </a:lnTo>
                      <a:lnTo>
                        <a:pt x="123" y="50"/>
                      </a:lnTo>
                      <a:lnTo>
                        <a:pt x="130" y="62"/>
                      </a:lnTo>
                      <a:lnTo>
                        <a:pt x="141" y="72"/>
                      </a:lnTo>
                      <a:lnTo>
                        <a:pt x="156" y="76"/>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01" name="Freeform 57"/>
                <p:cNvSpPr>
                  <a:spLocks/>
                </p:cNvSpPr>
                <p:nvPr/>
              </p:nvSpPr>
              <p:spPr bwMode="auto">
                <a:xfrm>
                  <a:off x="869" y="1367"/>
                  <a:ext cx="9" cy="21"/>
                </a:xfrm>
                <a:custGeom>
                  <a:avLst/>
                  <a:gdLst/>
                  <a:ahLst/>
                  <a:cxnLst>
                    <a:cxn ang="0">
                      <a:pos x="44" y="0"/>
                    </a:cxn>
                    <a:cxn ang="0">
                      <a:pos x="34" y="7"/>
                    </a:cxn>
                    <a:cxn ang="0">
                      <a:pos x="23" y="19"/>
                    </a:cxn>
                    <a:cxn ang="0">
                      <a:pos x="13" y="34"/>
                    </a:cxn>
                    <a:cxn ang="0">
                      <a:pos x="7" y="50"/>
                    </a:cxn>
                    <a:cxn ang="0">
                      <a:pos x="2" y="66"/>
                    </a:cxn>
                    <a:cxn ang="0">
                      <a:pos x="0" y="82"/>
                    </a:cxn>
                    <a:cxn ang="0">
                      <a:pos x="0" y="98"/>
                    </a:cxn>
                    <a:cxn ang="0">
                      <a:pos x="3" y="116"/>
                    </a:cxn>
                    <a:cxn ang="0">
                      <a:pos x="7" y="125"/>
                    </a:cxn>
                    <a:cxn ang="0">
                      <a:pos x="16" y="117"/>
                    </a:cxn>
                    <a:cxn ang="0">
                      <a:pos x="22" y="108"/>
                    </a:cxn>
                    <a:cxn ang="0">
                      <a:pos x="30" y="97"/>
                    </a:cxn>
                    <a:cxn ang="0">
                      <a:pos x="36" y="87"/>
                    </a:cxn>
                    <a:cxn ang="0">
                      <a:pos x="41" y="73"/>
                    </a:cxn>
                    <a:cxn ang="0">
                      <a:pos x="45" y="60"/>
                    </a:cxn>
                    <a:cxn ang="0">
                      <a:pos x="48" y="42"/>
                    </a:cxn>
                    <a:cxn ang="0">
                      <a:pos x="49" y="28"/>
                    </a:cxn>
                    <a:cxn ang="0">
                      <a:pos x="47" y="13"/>
                    </a:cxn>
                    <a:cxn ang="0">
                      <a:pos x="44" y="0"/>
                    </a:cxn>
                  </a:cxnLst>
                  <a:rect l="0" t="0" r="r" b="b"/>
                  <a:pathLst>
                    <a:path w="49" h="125">
                      <a:moveTo>
                        <a:pt x="44" y="0"/>
                      </a:moveTo>
                      <a:lnTo>
                        <a:pt x="34" y="7"/>
                      </a:lnTo>
                      <a:lnTo>
                        <a:pt x="23" y="19"/>
                      </a:lnTo>
                      <a:lnTo>
                        <a:pt x="13" y="34"/>
                      </a:lnTo>
                      <a:lnTo>
                        <a:pt x="7" y="50"/>
                      </a:lnTo>
                      <a:lnTo>
                        <a:pt x="2" y="66"/>
                      </a:lnTo>
                      <a:lnTo>
                        <a:pt x="0" y="82"/>
                      </a:lnTo>
                      <a:lnTo>
                        <a:pt x="0" y="98"/>
                      </a:lnTo>
                      <a:lnTo>
                        <a:pt x="3" y="116"/>
                      </a:lnTo>
                      <a:lnTo>
                        <a:pt x="7" y="125"/>
                      </a:lnTo>
                      <a:lnTo>
                        <a:pt x="16" y="117"/>
                      </a:lnTo>
                      <a:lnTo>
                        <a:pt x="22" y="108"/>
                      </a:lnTo>
                      <a:lnTo>
                        <a:pt x="30" y="97"/>
                      </a:lnTo>
                      <a:lnTo>
                        <a:pt x="36" y="87"/>
                      </a:lnTo>
                      <a:lnTo>
                        <a:pt x="41" y="73"/>
                      </a:lnTo>
                      <a:lnTo>
                        <a:pt x="45" y="60"/>
                      </a:lnTo>
                      <a:lnTo>
                        <a:pt x="48" y="42"/>
                      </a:lnTo>
                      <a:lnTo>
                        <a:pt x="49" y="28"/>
                      </a:lnTo>
                      <a:lnTo>
                        <a:pt x="47" y="13"/>
                      </a:lnTo>
                      <a:lnTo>
                        <a:pt x="44" y="0"/>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grpSp>
      <p:grpSp>
        <p:nvGrpSpPr>
          <p:cNvPr id="9" name="Group 58"/>
          <p:cNvGrpSpPr>
            <a:grpSpLocks/>
          </p:cNvGrpSpPr>
          <p:nvPr/>
        </p:nvGrpSpPr>
        <p:grpSpPr bwMode="auto">
          <a:xfrm>
            <a:off x="7831139" y="4840808"/>
            <a:ext cx="344487" cy="290512"/>
            <a:chOff x="4933" y="2863"/>
            <a:chExt cx="217" cy="183"/>
          </a:xfrm>
        </p:grpSpPr>
        <p:sp>
          <p:nvSpPr>
            <p:cNvPr id="390203" name="Freeform 59"/>
            <p:cNvSpPr>
              <a:spLocks/>
            </p:cNvSpPr>
            <p:nvPr/>
          </p:nvSpPr>
          <p:spPr bwMode="auto">
            <a:xfrm>
              <a:off x="4933" y="2865"/>
              <a:ext cx="217" cy="181"/>
            </a:xfrm>
            <a:custGeom>
              <a:avLst/>
              <a:gdLst/>
              <a:ahLst/>
              <a:cxnLst>
                <a:cxn ang="0">
                  <a:pos x="1302" y="1083"/>
                </a:cxn>
                <a:cxn ang="0">
                  <a:pos x="1302" y="522"/>
                </a:cxn>
                <a:cxn ang="0">
                  <a:pos x="1283" y="74"/>
                </a:cxn>
                <a:cxn ang="0">
                  <a:pos x="623" y="0"/>
                </a:cxn>
                <a:cxn ang="0">
                  <a:pos x="22" y="66"/>
                </a:cxn>
                <a:cxn ang="0">
                  <a:pos x="18" y="224"/>
                </a:cxn>
                <a:cxn ang="0">
                  <a:pos x="0" y="1078"/>
                </a:cxn>
                <a:cxn ang="0">
                  <a:pos x="135" y="1078"/>
                </a:cxn>
                <a:cxn ang="0">
                  <a:pos x="135" y="305"/>
                </a:cxn>
                <a:cxn ang="0">
                  <a:pos x="392" y="286"/>
                </a:cxn>
                <a:cxn ang="0">
                  <a:pos x="1181" y="286"/>
                </a:cxn>
                <a:cxn ang="0">
                  <a:pos x="1192" y="1085"/>
                </a:cxn>
                <a:cxn ang="0">
                  <a:pos x="1302" y="1083"/>
                </a:cxn>
              </a:cxnLst>
              <a:rect l="0" t="0" r="r" b="b"/>
              <a:pathLst>
                <a:path w="1302" h="1085">
                  <a:moveTo>
                    <a:pt x="1302" y="1083"/>
                  </a:moveTo>
                  <a:lnTo>
                    <a:pt x="1302" y="522"/>
                  </a:lnTo>
                  <a:lnTo>
                    <a:pt x="1283" y="74"/>
                  </a:lnTo>
                  <a:lnTo>
                    <a:pt x="623" y="0"/>
                  </a:lnTo>
                  <a:lnTo>
                    <a:pt x="22" y="66"/>
                  </a:lnTo>
                  <a:lnTo>
                    <a:pt x="18" y="224"/>
                  </a:lnTo>
                  <a:lnTo>
                    <a:pt x="0" y="1078"/>
                  </a:lnTo>
                  <a:lnTo>
                    <a:pt x="135" y="1078"/>
                  </a:lnTo>
                  <a:lnTo>
                    <a:pt x="135" y="305"/>
                  </a:lnTo>
                  <a:lnTo>
                    <a:pt x="392" y="286"/>
                  </a:lnTo>
                  <a:lnTo>
                    <a:pt x="1181" y="286"/>
                  </a:lnTo>
                  <a:lnTo>
                    <a:pt x="1192" y="1085"/>
                  </a:lnTo>
                  <a:lnTo>
                    <a:pt x="1302" y="1083"/>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04" name="Freeform 60"/>
            <p:cNvSpPr>
              <a:spLocks/>
            </p:cNvSpPr>
            <p:nvPr/>
          </p:nvSpPr>
          <p:spPr bwMode="auto">
            <a:xfrm>
              <a:off x="4949" y="2863"/>
              <a:ext cx="85" cy="46"/>
            </a:xfrm>
            <a:custGeom>
              <a:avLst/>
              <a:gdLst/>
              <a:ahLst/>
              <a:cxnLst>
                <a:cxn ang="0">
                  <a:pos x="95" y="54"/>
                </a:cxn>
                <a:cxn ang="0">
                  <a:pos x="162" y="43"/>
                </a:cxn>
                <a:cxn ang="0">
                  <a:pos x="225" y="0"/>
                </a:cxn>
                <a:cxn ang="0">
                  <a:pos x="290" y="65"/>
                </a:cxn>
                <a:cxn ang="0">
                  <a:pos x="495" y="191"/>
                </a:cxn>
                <a:cxn ang="0">
                  <a:pos x="508" y="238"/>
                </a:cxn>
                <a:cxn ang="0">
                  <a:pos x="391" y="276"/>
                </a:cxn>
                <a:cxn ang="0">
                  <a:pos x="0" y="85"/>
                </a:cxn>
                <a:cxn ang="0">
                  <a:pos x="95" y="54"/>
                </a:cxn>
              </a:cxnLst>
              <a:rect l="0" t="0" r="r" b="b"/>
              <a:pathLst>
                <a:path w="508" h="276">
                  <a:moveTo>
                    <a:pt x="95" y="54"/>
                  </a:moveTo>
                  <a:lnTo>
                    <a:pt x="162" y="43"/>
                  </a:lnTo>
                  <a:lnTo>
                    <a:pt x="225" y="0"/>
                  </a:lnTo>
                  <a:lnTo>
                    <a:pt x="290" y="65"/>
                  </a:lnTo>
                  <a:lnTo>
                    <a:pt x="495" y="191"/>
                  </a:lnTo>
                  <a:lnTo>
                    <a:pt x="508" y="238"/>
                  </a:lnTo>
                  <a:lnTo>
                    <a:pt x="391" y="276"/>
                  </a:lnTo>
                  <a:lnTo>
                    <a:pt x="0" y="85"/>
                  </a:lnTo>
                  <a:lnTo>
                    <a:pt x="95" y="54"/>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10" name="Group 61"/>
          <p:cNvGrpSpPr>
            <a:grpSpLocks/>
          </p:cNvGrpSpPr>
          <p:nvPr/>
        </p:nvGrpSpPr>
        <p:grpSpPr bwMode="auto">
          <a:xfrm>
            <a:off x="7940676" y="4582046"/>
            <a:ext cx="320675" cy="430213"/>
            <a:chOff x="5002" y="2700"/>
            <a:chExt cx="202" cy="271"/>
          </a:xfrm>
        </p:grpSpPr>
        <p:grpSp>
          <p:nvGrpSpPr>
            <p:cNvPr id="11" name="Group 62"/>
            <p:cNvGrpSpPr>
              <a:grpSpLocks/>
            </p:cNvGrpSpPr>
            <p:nvPr/>
          </p:nvGrpSpPr>
          <p:grpSpPr bwMode="auto">
            <a:xfrm>
              <a:off x="5002" y="2700"/>
              <a:ext cx="202" cy="207"/>
              <a:chOff x="5002" y="2700"/>
              <a:chExt cx="202" cy="207"/>
            </a:xfrm>
          </p:grpSpPr>
          <p:sp>
            <p:nvSpPr>
              <p:cNvPr id="390207" name="Freeform 63"/>
              <p:cNvSpPr>
                <a:spLocks/>
              </p:cNvSpPr>
              <p:nvPr/>
            </p:nvSpPr>
            <p:spPr bwMode="auto">
              <a:xfrm>
                <a:off x="5002" y="2700"/>
                <a:ext cx="202" cy="207"/>
              </a:xfrm>
              <a:custGeom>
                <a:avLst/>
                <a:gdLst/>
                <a:ahLst/>
                <a:cxnLst>
                  <a:cxn ang="0">
                    <a:pos x="227" y="252"/>
                  </a:cxn>
                  <a:cxn ang="0">
                    <a:pos x="256" y="166"/>
                  </a:cxn>
                  <a:cxn ang="0">
                    <a:pos x="275" y="111"/>
                  </a:cxn>
                  <a:cxn ang="0">
                    <a:pos x="282" y="96"/>
                  </a:cxn>
                  <a:cxn ang="0">
                    <a:pos x="293" y="82"/>
                  </a:cxn>
                  <a:cxn ang="0">
                    <a:pos x="300" y="75"/>
                  </a:cxn>
                  <a:cxn ang="0">
                    <a:pos x="312" y="71"/>
                  </a:cxn>
                  <a:cxn ang="0">
                    <a:pos x="465" y="41"/>
                  </a:cxn>
                  <a:cxn ang="0">
                    <a:pos x="631" y="11"/>
                  </a:cxn>
                  <a:cxn ang="0">
                    <a:pos x="780" y="0"/>
                  </a:cxn>
                  <a:cxn ang="0">
                    <a:pos x="865" y="0"/>
                  </a:cxn>
                  <a:cxn ang="0">
                    <a:pos x="1042" y="10"/>
                  </a:cxn>
                  <a:cxn ang="0">
                    <a:pos x="1170" y="16"/>
                  </a:cxn>
                  <a:cxn ang="0">
                    <a:pos x="1189" y="18"/>
                  </a:cxn>
                  <a:cxn ang="0">
                    <a:pos x="1201" y="24"/>
                  </a:cxn>
                  <a:cxn ang="0">
                    <a:pos x="1209" y="29"/>
                  </a:cxn>
                  <a:cxn ang="0">
                    <a:pos x="1215" y="38"/>
                  </a:cxn>
                  <a:cxn ang="0">
                    <a:pos x="1215" y="50"/>
                  </a:cxn>
                  <a:cxn ang="0">
                    <a:pos x="1208" y="83"/>
                  </a:cxn>
                  <a:cxn ang="0">
                    <a:pos x="1183" y="196"/>
                  </a:cxn>
                  <a:cxn ang="0">
                    <a:pos x="1164" y="279"/>
                  </a:cxn>
                  <a:cxn ang="0">
                    <a:pos x="1124" y="466"/>
                  </a:cxn>
                  <a:cxn ang="0">
                    <a:pos x="1097" y="582"/>
                  </a:cxn>
                  <a:cxn ang="0">
                    <a:pos x="1024" y="853"/>
                  </a:cxn>
                  <a:cxn ang="0">
                    <a:pos x="955" y="1070"/>
                  </a:cxn>
                  <a:cxn ang="0">
                    <a:pos x="942" y="1111"/>
                  </a:cxn>
                  <a:cxn ang="0">
                    <a:pos x="934" y="1135"/>
                  </a:cxn>
                  <a:cxn ang="0">
                    <a:pos x="927" y="1157"/>
                  </a:cxn>
                  <a:cxn ang="0">
                    <a:pos x="919" y="1171"/>
                  </a:cxn>
                  <a:cxn ang="0">
                    <a:pos x="907" y="1185"/>
                  </a:cxn>
                  <a:cxn ang="0">
                    <a:pos x="894" y="1191"/>
                  </a:cxn>
                  <a:cxn ang="0">
                    <a:pos x="872" y="1197"/>
                  </a:cxn>
                  <a:cxn ang="0">
                    <a:pos x="831" y="1200"/>
                  </a:cxn>
                  <a:cxn ang="0">
                    <a:pos x="761" y="1200"/>
                  </a:cxn>
                  <a:cxn ang="0">
                    <a:pos x="703" y="1207"/>
                  </a:cxn>
                  <a:cxn ang="0">
                    <a:pos x="626" y="1219"/>
                  </a:cxn>
                  <a:cxn ang="0">
                    <a:pos x="546" y="1233"/>
                  </a:cxn>
                  <a:cxn ang="0">
                    <a:pos x="492" y="1242"/>
                  </a:cxn>
                  <a:cxn ang="0">
                    <a:pos x="425" y="1242"/>
                  </a:cxn>
                  <a:cxn ang="0">
                    <a:pos x="412" y="1233"/>
                  </a:cxn>
                  <a:cxn ang="0">
                    <a:pos x="37" y="985"/>
                  </a:cxn>
                  <a:cxn ang="0">
                    <a:pos x="19" y="970"/>
                  </a:cxn>
                  <a:cxn ang="0">
                    <a:pos x="5" y="953"/>
                  </a:cxn>
                  <a:cxn ang="0">
                    <a:pos x="0" y="934"/>
                  </a:cxn>
                  <a:cxn ang="0">
                    <a:pos x="0" y="911"/>
                  </a:cxn>
                  <a:cxn ang="0">
                    <a:pos x="5" y="891"/>
                  </a:cxn>
                  <a:cxn ang="0">
                    <a:pos x="112" y="585"/>
                  </a:cxn>
                  <a:cxn ang="0">
                    <a:pos x="180" y="392"/>
                  </a:cxn>
                  <a:cxn ang="0">
                    <a:pos x="227" y="252"/>
                  </a:cxn>
                </a:cxnLst>
                <a:rect l="0" t="0" r="r" b="b"/>
                <a:pathLst>
                  <a:path w="1215" h="1242">
                    <a:moveTo>
                      <a:pt x="227" y="252"/>
                    </a:moveTo>
                    <a:lnTo>
                      <a:pt x="256" y="166"/>
                    </a:lnTo>
                    <a:lnTo>
                      <a:pt x="275" y="111"/>
                    </a:lnTo>
                    <a:lnTo>
                      <a:pt x="282" y="96"/>
                    </a:lnTo>
                    <a:lnTo>
                      <a:pt x="293" y="82"/>
                    </a:lnTo>
                    <a:lnTo>
                      <a:pt x="300" y="75"/>
                    </a:lnTo>
                    <a:lnTo>
                      <a:pt x="312" y="71"/>
                    </a:lnTo>
                    <a:lnTo>
                      <a:pt x="465" y="41"/>
                    </a:lnTo>
                    <a:lnTo>
                      <a:pt x="631" y="11"/>
                    </a:lnTo>
                    <a:lnTo>
                      <a:pt x="780" y="0"/>
                    </a:lnTo>
                    <a:lnTo>
                      <a:pt x="865" y="0"/>
                    </a:lnTo>
                    <a:lnTo>
                      <a:pt x="1042" y="10"/>
                    </a:lnTo>
                    <a:lnTo>
                      <a:pt x="1170" y="16"/>
                    </a:lnTo>
                    <a:lnTo>
                      <a:pt x="1189" y="18"/>
                    </a:lnTo>
                    <a:lnTo>
                      <a:pt x="1201" y="24"/>
                    </a:lnTo>
                    <a:lnTo>
                      <a:pt x="1209" y="29"/>
                    </a:lnTo>
                    <a:lnTo>
                      <a:pt x="1215" y="38"/>
                    </a:lnTo>
                    <a:lnTo>
                      <a:pt x="1215" y="50"/>
                    </a:lnTo>
                    <a:lnTo>
                      <a:pt x="1208" y="83"/>
                    </a:lnTo>
                    <a:lnTo>
                      <a:pt x="1183" y="196"/>
                    </a:lnTo>
                    <a:lnTo>
                      <a:pt x="1164" y="279"/>
                    </a:lnTo>
                    <a:lnTo>
                      <a:pt x="1124" y="466"/>
                    </a:lnTo>
                    <a:lnTo>
                      <a:pt x="1097" y="582"/>
                    </a:lnTo>
                    <a:lnTo>
                      <a:pt x="1024" y="853"/>
                    </a:lnTo>
                    <a:lnTo>
                      <a:pt x="955" y="1070"/>
                    </a:lnTo>
                    <a:lnTo>
                      <a:pt x="942" y="1111"/>
                    </a:lnTo>
                    <a:lnTo>
                      <a:pt x="934" y="1135"/>
                    </a:lnTo>
                    <a:lnTo>
                      <a:pt x="927" y="1157"/>
                    </a:lnTo>
                    <a:lnTo>
                      <a:pt x="919" y="1171"/>
                    </a:lnTo>
                    <a:lnTo>
                      <a:pt x="907" y="1185"/>
                    </a:lnTo>
                    <a:lnTo>
                      <a:pt x="894" y="1191"/>
                    </a:lnTo>
                    <a:lnTo>
                      <a:pt x="872" y="1197"/>
                    </a:lnTo>
                    <a:lnTo>
                      <a:pt x="831" y="1200"/>
                    </a:lnTo>
                    <a:lnTo>
                      <a:pt x="761" y="1200"/>
                    </a:lnTo>
                    <a:lnTo>
                      <a:pt x="703" y="1207"/>
                    </a:lnTo>
                    <a:lnTo>
                      <a:pt x="626" y="1219"/>
                    </a:lnTo>
                    <a:lnTo>
                      <a:pt x="546" y="1233"/>
                    </a:lnTo>
                    <a:lnTo>
                      <a:pt x="492" y="1242"/>
                    </a:lnTo>
                    <a:lnTo>
                      <a:pt x="425" y="1242"/>
                    </a:lnTo>
                    <a:lnTo>
                      <a:pt x="412" y="1233"/>
                    </a:lnTo>
                    <a:lnTo>
                      <a:pt x="37" y="985"/>
                    </a:lnTo>
                    <a:lnTo>
                      <a:pt x="19" y="970"/>
                    </a:lnTo>
                    <a:lnTo>
                      <a:pt x="5" y="953"/>
                    </a:lnTo>
                    <a:lnTo>
                      <a:pt x="0" y="934"/>
                    </a:lnTo>
                    <a:lnTo>
                      <a:pt x="0" y="911"/>
                    </a:lnTo>
                    <a:lnTo>
                      <a:pt x="5" y="891"/>
                    </a:lnTo>
                    <a:lnTo>
                      <a:pt x="112" y="585"/>
                    </a:lnTo>
                    <a:lnTo>
                      <a:pt x="180" y="392"/>
                    </a:lnTo>
                    <a:lnTo>
                      <a:pt x="227" y="252"/>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08" name="Freeform 64"/>
              <p:cNvSpPr>
                <a:spLocks/>
              </p:cNvSpPr>
              <p:nvPr/>
            </p:nvSpPr>
            <p:spPr bwMode="auto">
              <a:xfrm>
                <a:off x="5012" y="2721"/>
                <a:ext cx="121" cy="157"/>
              </a:xfrm>
              <a:custGeom>
                <a:avLst/>
                <a:gdLst/>
                <a:ahLst/>
                <a:cxnLst>
                  <a:cxn ang="0">
                    <a:pos x="165" y="282"/>
                  </a:cxn>
                  <a:cxn ang="0">
                    <a:pos x="218" y="145"/>
                  </a:cxn>
                  <a:cxn ang="0">
                    <a:pos x="264" y="24"/>
                  </a:cxn>
                  <a:cxn ang="0">
                    <a:pos x="270" y="19"/>
                  </a:cxn>
                  <a:cxn ang="0">
                    <a:pos x="278" y="17"/>
                  </a:cxn>
                  <a:cxn ang="0">
                    <a:pos x="294" y="15"/>
                  </a:cxn>
                  <a:cxn ang="0">
                    <a:pos x="501" y="1"/>
                  </a:cxn>
                  <a:cxn ang="0">
                    <a:pos x="702" y="0"/>
                  </a:cxn>
                  <a:cxn ang="0">
                    <a:pos x="714" y="2"/>
                  </a:cxn>
                  <a:cxn ang="0">
                    <a:pos x="718" y="5"/>
                  </a:cxn>
                  <a:cxn ang="0">
                    <a:pos x="723" y="17"/>
                  </a:cxn>
                  <a:cxn ang="0">
                    <a:pos x="707" y="102"/>
                  </a:cxn>
                  <a:cxn ang="0">
                    <a:pos x="676" y="176"/>
                  </a:cxn>
                  <a:cxn ang="0">
                    <a:pos x="622" y="312"/>
                  </a:cxn>
                  <a:cxn ang="0">
                    <a:pos x="519" y="545"/>
                  </a:cxn>
                  <a:cxn ang="0">
                    <a:pos x="430" y="747"/>
                  </a:cxn>
                  <a:cxn ang="0">
                    <a:pos x="407" y="823"/>
                  </a:cxn>
                  <a:cxn ang="0">
                    <a:pos x="394" y="875"/>
                  </a:cxn>
                  <a:cxn ang="0">
                    <a:pos x="379" y="904"/>
                  </a:cxn>
                  <a:cxn ang="0">
                    <a:pos x="366" y="926"/>
                  </a:cxn>
                  <a:cxn ang="0">
                    <a:pos x="357" y="936"/>
                  </a:cxn>
                  <a:cxn ang="0">
                    <a:pos x="349" y="941"/>
                  </a:cxn>
                  <a:cxn ang="0">
                    <a:pos x="336" y="942"/>
                  </a:cxn>
                  <a:cxn ang="0">
                    <a:pos x="324" y="939"/>
                  </a:cxn>
                  <a:cxn ang="0">
                    <a:pos x="304" y="928"/>
                  </a:cxn>
                  <a:cxn ang="0">
                    <a:pos x="282" y="912"/>
                  </a:cxn>
                  <a:cxn ang="0">
                    <a:pos x="261" y="893"/>
                  </a:cxn>
                  <a:cxn ang="0">
                    <a:pos x="237" y="875"/>
                  </a:cxn>
                  <a:cxn ang="0">
                    <a:pos x="214" y="858"/>
                  </a:cxn>
                  <a:cxn ang="0">
                    <a:pos x="10" y="775"/>
                  </a:cxn>
                  <a:cxn ang="0">
                    <a:pos x="4" y="769"/>
                  </a:cxn>
                  <a:cxn ang="0">
                    <a:pos x="0" y="761"/>
                  </a:cxn>
                  <a:cxn ang="0">
                    <a:pos x="3" y="750"/>
                  </a:cxn>
                  <a:cxn ang="0">
                    <a:pos x="6" y="740"/>
                  </a:cxn>
                  <a:cxn ang="0">
                    <a:pos x="165" y="282"/>
                  </a:cxn>
                </a:cxnLst>
                <a:rect l="0" t="0" r="r" b="b"/>
                <a:pathLst>
                  <a:path w="723" h="942">
                    <a:moveTo>
                      <a:pt x="165" y="282"/>
                    </a:moveTo>
                    <a:lnTo>
                      <a:pt x="218" y="145"/>
                    </a:lnTo>
                    <a:lnTo>
                      <a:pt x="264" y="24"/>
                    </a:lnTo>
                    <a:lnTo>
                      <a:pt x="270" y="19"/>
                    </a:lnTo>
                    <a:lnTo>
                      <a:pt x="278" y="17"/>
                    </a:lnTo>
                    <a:lnTo>
                      <a:pt x="294" y="15"/>
                    </a:lnTo>
                    <a:lnTo>
                      <a:pt x="501" y="1"/>
                    </a:lnTo>
                    <a:lnTo>
                      <a:pt x="702" y="0"/>
                    </a:lnTo>
                    <a:lnTo>
                      <a:pt x="714" y="2"/>
                    </a:lnTo>
                    <a:lnTo>
                      <a:pt x="718" y="5"/>
                    </a:lnTo>
                    <a:lnTo>
                      <a:pt x="723" y="17"/>
                    </a:lnTo>
                    <a:lnTo>
                      <a:pt x="707" y="102"/>
                    </a:lnTo>
                    <a:lnTo>
                      <a:pt x="676" y="176"/>
                    </a:lnTo>
                    <a:lnTo>
                      <a:pt x="622" y="312"/>
                    </a:lnTo>
                    <a:lnTo>
                      <a:pt x="519" y="545"/>
                    </a:lnTo>
                    <a:lnTo>
                      <a:pt x="430" y="747"/>
                    </a:lnTo>
                    <a:lnTo>
                      <a:pt x="407" y="823"/>
                    </a:lnTo>
                    <a:lnTo>
                      <a:pt x="394" y="875"/>
                    </a:lnTo>
                    <a:lnTo>
                      <a:pt x="379" y="904"/>
                    </a:lnTo>
                    <a:lnTo>
                      <a:pt x="366" y="926"/>
                    </a:lnTo>
                    <a:lnTo>
                      <a:pt x="357" y="936"/>
                    </a:lnTo>
                    <a:lnTo>
                      <a:pt x="349" y="941"/>
                    </a:lnTo>
                    <a:lnTo>
                      <a:pt x="336" y="942"/>
                    </a:lnTo>
                    <a:lnTo>
                      <a:pt x="324" y="939"/>
                    </a:lnTo>
                    <a:lnTo>
                      <a:pt x="304" y="928"/>
                    </a:lnTo>
                    <a:lnTo>
                      <a:pt x="282" y="912"/>
                    </a:lnTo>
                    <a:lnTo>
                      <a:pt x="261" y="893"/>
                    </a:lnTo>
                    <a:lnTo>
                      <a:pt x="237" y="875"/>
                    </a:lnTo>
                    <a:lnTo>
                      <a:pt x="214" y="858"/>
                    </a:lnTo>
                    <a:lnTo>
                      <a:pt x="10" y="775"/>
                    </a:lnTo>
                    <a:lnTo>
                      <a:pt x="4" y="769"/>
                    </a:lnTo>
                    <a:lnTo>
                      <a:pt x="0" y="761"/>
                    </a:lnTo>
                    <a:lnTo>
                      <a:pt x="3" y="750"/>
                    </a:lnTo>
                    <a:lnTo>
                      <a:pt x="6" y="740"/>
                    </a:lnTo>
                    <a:lnTo>
                      <a:pt x="165" y="282"/>
                    </a:lnTo>
                    <a:close/>
                  </a:path>
                </a:pathLst>
              </a:custGeom>
              <a:solidFill>
                <a:srgbClr val="005F5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12" name="Group 65"/>
            <p:cNvGrpSpPr>
              <a:grpSpLocks/>
            </p:cNvGrpSpPr>
            <p:nvPr/>
          </p:nvGrpSpPr>
          <p:grpSpPr bwMode="auto">
            <a:xfrm>
              <a:off x="5147" y="2882"/>
              <a:ext cx="32" cy="89"/>
              <a:chOff x="5147" y="2882"/>
              <a:chExt cx="32" cy="89"/>
            </a:xfrm>
          </p:grpSpPr>
          <p:sp>
            <p:nvSpPr>
              <p:cNvPr id="390210" name="Freeform 66"/>
              <p:cNvSpPr>
                <a:spLocks/>
              </p:cNvSpPr>
              <p:nvPr/>
            </p:nvSpPr>
            <p:spPr bwMode="auto">
              <a:xfrm>
                <a:off x="5150" y="2886"/>
                <a:ext cx="29" cy="85"/>
              </a:xfrm>
              <a:custGeom>
                <a:avLst/>
                <a:gdLst/>
                <a:ahLst/>
                <a:cxnLst>
                  <a:cxn ang="0">
                    <a:pos x="0" y="0"/>
                  </a:cxn>
                  <a:cxn ang="0">
                    <a:pos x="5" y="34"/>
                  </a:cxn>
                  <a:cxn ang="0">
                    <a:pos x="14" y="60"/>
                  </a:cxn>
                  <a:cxn ang="0">
                    <a:pos x="29" y="84"/>
                  </a:cxn>
                  <a:cxn ang="0">
                    <a:pos x="53" y="98"/>
                  </a:cxn>
                  <a:cxn ang="0">
                    <a:pos x="82" y="109"/>
                  </a:cxn>
                  <a:cxn ang="0">
                    <a:pos x="104" y="130"/>
                  </a:cxn>
                  <a:cxn ang="0">
                    <a:pos x="123" y="154"/>
                  </a:cxn>
                  <a:cxn ang="0">
                    <a:pos x="142" y="196"/>
                  </a:cxn>
                  <a:cxn ang="0">
                    <a:pos x="149" y="231"/>
                  </a:cxn>
                  <a:cxn ang="0">
                    <a:pos x="143" y="258"/>
                  </a:cxn>
                  <a:cxn ang="0">
                    <a:pos x="123" y="282"/>
                  </a:cxn>
                  <a:cxn ang="0">
                    <a:pos x="105" y="305"/>
                  </a:cxn>
                  <a:cxn ang="0">
                    <a:pos x="93" y="329"/>
                  </a:cxn>
                  <a:cxn ang="0">
                    <a:pos x="84" y="359"/>
                  </a:cxn>
                  <a:cxn ang="0">
                    <a:pos x="79" y="394"/>
                  </a:cxn>
                  <a:cxn ang="0">
                    <a:pos x="88" y="425"/>
                  </a:cxn>
                  <a:cxn ang="0">
                    <a:pos x="101" y="447"/>
                  </a:cxn>
                  <a:cxn ang="0">
                    <a:pos x="128" y="475"/>
                  </a:cxn>
                  <a:cxn ang="0">
                    <a:pos x="149" y="494"/>
                  </a:cxn>
                  <a:cxn ang="0">
                    <a:pos x="177" y="515"/>
                  </a:cxn>
                </a:cxnLst>
                <a:rect l="0" t="0" r="r" b="b"/>
                <a:pathLst>
                  <a:path w="177" h="515">
                    <a:moveTo>
                      <a:pt x="0" y="0"/>
                    </a:moveTo>
                    <a:lnTo>
                      <a:pt x="5" y="34"/>
                    </a:lnTo>
                    <a:lnTo>
                      <a:pt x="14" y="60"/>
                    </a:lnTo>
                    <a:lnTo>
                      <a:pt x="29" y="84"/>
                    </a:lnTo>
                    <a:lnTo>
                      <a:pt x="53" y="98"/>
                    </a:lnTo>
                    <a:lnTo>
                      <a:pt x="82" y="109"/>
                    </a:lnTo>
                    <a:lnTo>
                      <a:pt x="104" y="130"/>
                    </a:lnTo>
                    <a:lnTo>
                      <a:pt x="123" y="154"/>
                    </a:lnTo>
                    <a:lnTo>
                      <a:pt x="142" y="196"/>
                    </a:lnTo>
                    <a:lnTo>
                      <a:pt x="149" y="231"/>
                    </a:lnTo>
                    <a:lnTo>
                      <a:pt x="143" y="258"/>
                    </a:lnTo>
                    <a:lnTo>
                      <a:pt x="123" y="282"/>
                    </a:lnTo>
                    <a:lnTo>
                      <a:pt x="105" y="305"/>
                    </a:lnTo>
                    <a:lnTo>
                      <a:pt x="93" y="329"/>
                    </a:lnTo>
                    <a:lnTo>
                      <a:pt x="84" y="359"/>
                    </a:lnTo>
                    <a:lnTo>
                      <a:pt x="79" y="394"/>
                    </a:lnTo>
                    <a:lnTo>
                      <a:pt x="88" y="425"/>
                    </a:lnTo>
                    <a:lnTo>
                      <a:pt x="101" y="447"/>
                    </a:lnTo>
                    <a:lnTo>
                      <a:pt x="128" y="475"/>
                    </a:lnTo>
                    <a:lnTo>
                      <a:pt x="149" y="494"/>
                    </a:lnTo>
                    <a:lnTo>
                      <a:pt x="177" y="515"/>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11" name="Oval 67"/>
              <p:cNvSpPr>
                <a:spLocks noChangeArrowheads="1"/>
              </p:cNvSpPr>
              <p:nvPr/>
            </p:nvSpPr>
            <p:spPr bwMode="auto">
              <a:xfrm>
                <a:off x="5147" y="2882"/>
                <a:ext cx="6" cy="6"/>
              </a:xfrm>
              <a:prstGeom prst="ellipse">
                <a:avLst/>
              </a:prstGeom>
              <a:solidFill>
                <a:srgbClr val="000000"/>
              </a:solidFill>
              <a:ln w="1588">
                <a:solidFill>
                  <a:srgbClr val="000000"/>
                </a:solidFill>
                <a:round/>
                <a:headEnd/>
                <a:tailEnd/>
              </a:ln>
            </p:spPr>
            <p:txBody>
              <a:bodyPr>
                <a:prstTxWarp prst="textNoShape">
                  <a:avLst/>
                </a:prstTxWarp>
              </a:bodyPr>
              <a:lstStyle/>
              <a:p>
                <a:endParaRPr lang="en-US" sz="1687" dirty="0">
                  <a:latin typeface="Arial" panose="020B0604020202020204" pitchFamily="34" charset="0"/>
                </a:endParaRPr>
              </a:p>
            </p:txBody>
          </p:sp>
        </p:grpSp>
      </p:grpSp>
      <p:grpSp>
        <p:nvGrpSpPr>
          <p:cNvPr id="13" name="Group 68"/>
          <p:cNvGrpSpPr>
            <a:grpSpLocks/>
          </p:cNvGrpSpPr>
          <p:nvPr/>
        </p:nvGrpSpPr>
        <p:grpSpPr bwMode="auto">
          <a:xfrm>
            <a:off x="7596188" y="4501083"/>
            <a:ext cx="368300" cy="620712"/>
            <a:chOff x="4785" y="2649"/>
            <a:chExt cx="232" cy="391"/>
          </a:xfrm>
        </p:grpSpPr>
        <p:sp>
          <p:nvSpPr>
            <p:cNvPr id="390213" name="Freeform 69"/>
            <p:cNvSpPr>
              <a:spLocks/>
            </p:cNvSpPr>
            <p:nvPr/>
          </p:nvSpPr>
          <p:spPr bwMode="auto">
            <a:xfrm>
              <a:off x="4785" y="2826"/>
              <a:ext cx="134" cy="214"/>
            </a:xfrm>
            <a:custGeom>
              <a:avLst/>
              <a:gdLst/>
              <a:ahLst/>
              <a:cxnLst>
                <a:cxn ang="0">
                  <a:pos x="807" y="606"/>
                </a:cxn>
                <a:cxn ang="0">
                  <a:pos x="577" y="475"/>
                </a:cxn>
                <a:cxn ang="0">
                  <a:pos x="324" y="25"/>
                </a:cxn>
                <a:cxn ang="0">
                  <a:pos x="313" y="17"/>
                </a:cxn>
                <a:cxn ang="0">
                  <a:pos x="295" y="8"/>
                </a:cxn>
                <a:cxn ang="0">
                  <a:pos x="275" y="3"/>
                </a:cxn>
                <a:cxn ang="0">
                  <a:pos x="248" y="0"/>
                </a:cxn>
                <a:cxn ang="0">
                  <a:pos x="223" y="3"/>
                </a:cxn>
                <a:cxn ang="0">
                  <a:pos x="200" y="12"/>
                </a:cxn>
                <a:cxn ang="0">
                  <a:pos x="173" y="25"/>
                </a:cxn>
                <a:cxn ang="0">
                  <a:pos x="138" y="43"/>
                </a:cxn>
                <a:cxn ang="0">
                  <a:pos x="109" y="62"/>
                </a:cxn>
                <a:cxn ang="0">
                  <a:pos x="84" y="80"/>
                </a:cxn>
                <a:cxn ang="0">
                  <a:pos x="65" y="98"/>
                </a:cxn>
                <a:cxn ang="0">
                  <a:pos x="47" y="119"/>
                </a:cxn>
                <a:cxn ang="0">
                  <a:pos x="26" y="150"/>
                </a:cxn>
                <a:cxn ang="0">
                  <a:pos x="14" y="174"/>
                </a:cxn>
                <a:cxn ang="0">
                  <a:pos x="2" y="207"/>
                </a:cxn>
                <a:cxn ang="0">
                  <a:pos x="0" y="244"/>
                </a:cxn>
                <a:cxn ang="0">
                  <a:pos x="0" y="299"/>
                </a:cxn>
                <a:cxn ang="0">
                  <a:pos x="7" y="363"/>
                </a:cxn>
                <a:cxn ang="0">
                  <a:pos x="19" y="422"/>
                </a:cxn>
                <a:cxn ang="0">
                  <a:pos x="41" y="494"/>
                </a:cxn>
                <a:cxn ang="0">
                  <a:pos x="63" y="555"/>
                </a:cxn>
                <a:cxn ang="0">
                  <a:pos x="82" y="595"/>
                </a:cxn>
                <a:cxn ang="0">
                  <a:pos x="110" y="638"/>
                </a:cxn>
                <a:cxn ang="0">
                  <a:pos x="131" y="667"/>
                </a:cxn>
                <a:cxn ang="0">
                  <a:pos x="155" y="701"/>
                </a:cxn>
                <a:cxn ang="0">
                  <a:pos x="183" y="736"/>
                </a:cxn>
                <a:cxn ang="0">
                  <a:pos x="209" y="756"/>
                </a:cxn>
                <a:cxn ang="0">
                  <a:pos x="315" y="744"/>
                </a:cxn>
                <a:cxn ang="0">
                  <a:pos x="396" y="717"/>
                </a:cxn>
                <a:cxn ang="0">
                  <a:pos x="446" y="731"/>
                </a:cxn>
                <a:cxn ang="0">
                  <a:pos x="565" y="737"/>
                </a:cxn>
                <a:cxn ang="0">
                  <a:pos x="710" y="717"/>
                </a:cxn>
                <a:cxn ang="0">
                  <a:pos x="732" y="764"/>
                </a:cxn>
                <a:cxn ang="0">
                  <a:pos x="732" y="1103"/>
                </a:cxn>
                <a:cxn ang="0">
                  <a:pos x="728" y="1135"/>
                </a:cxn>
                <a:cxn ang="0">
                  <a:pos x="723" y="1155"/>
                </a:cxn>
                <a:cxn ang="0">
                  <a:pos x="714" y="1176"/>
                </a:cxn>
                <a:cxn ang="0">
                  <a:pos x="700" y="1192"/>
                </a:cxn>
                <a:cxn ang="0">
                  <a:pos x="685" y="1207"/>
                </a:cxn>
                <a:cxn ang="0">
                  <a:pos x="667" y="1217"/>
                </a:cxn>
                <a:cxn ang="0">
                  <a:pos x="651" y="1221"/>
                </a:cxn>
                <a:cxn ang="0">
                  <a:pos x="631" y="1225"/>
                </a:cxn>
                <a:cxn ang="0">
                  <a:pos x="84" y="1224"/>
                </a:cxn>
                <a:cxn ang="0">
                  <a:pos x="84" y="1286"/>
                </a:cxn>
                <a:cxn ang="0">
                  <a:pos x="645" y="1284"/>
                </a:cxn>
                <a:cxn ang="0">
                  <a:pos x="674" y="1283"/>
                </a:cxn>
                <a:cxn ang="0">
                  <a:pos x="694" y="1280"/>
                </a:cxn>
                <a:cxn ang="0">
                  <a:pos x="715" y="1274"/>
                </a:cxn>
                <a:cxn ang="0">
                  <a:pos x="733" y="1266"/>
                </a:cxn>
                <a:cxn ang="0">
                  <a:pos x="751" y="1252"/>
                </a:cxn>
                <a:cxn ang="0">
                  <a:pos x="769" y="1228"/>
                </a:cxn>
                <a:cxn ang="0">
                  <a:pos x="781" y="1207"/>
                </a:cxn>
                <a:cxn ang="0">
                  <a:pos x="792" y="1184"/>
                </a:cxn>
                <a:cxn ang="0">
                  <a:pos x="799" y="1158"/>
                </a:cxn>
                <a:cxn ang="0">
                  <a:pos x="804" y="1129"/>
                </a:cxn>
                <a:cxn ang="0">
                  <a:pos x="807" y="1095"/>
                </a:cxn>
                <a:cxn ang="0">
                  <a:pos x="807" y="606"/>
                </a:cxn>
              </a:cxnLst>
              <a:rect l="0" t="0" r="r" b="b"/>
              <a:pathLst>
                <a:path w="807" h="1286">
                  <a:moveTo>
                    <a:pt x="807" y="606"/>
                  </a:moveTo>
                  <a:lnTo>
                    <a:pt x="577" y="475"/>
                  </a:lnTo>
                  <a:lnTo>
                    <a:pt x="324" y="25"/>
                  </a:lnTo>
                  <a:lnTo>
                    <a:pt x="313" y="17"/>
                  </a:lnTo>
                  <a:lnTo>
                    <a:pt x="295" y="8"/>
                  </a:lnTo>
                  <a:lnTo>
                    <a:pt x="275" y="3"/>
                  </a:lnTo>
                  <a:lnTo>
                    <a:pt x="248" y="0"/>
                  </a:lnTo>
                  <a:lnTo>
                    <a:pt x="223" y="3"/>
                  </a:lnTo>
                  <a:lnTo>
                    <a:pt x="200" y="12"/>
                  </a:lnTo>
                  <a:lnTo>
                    <a:pt x="173" y="25"/>
                  </a:lnTo>
                  <a:lnTo>
                    <a:pt x="138" y="43"/>
                  </a:lnTo>
                  <a:lnTo>
                    <a:pt x="109" y="62"/>
                  </a:lnTo>
                  <a:lnTo>
                    <a:pt x="84" y="80"/>
                  </a:lnTo>
                  <a:lnTo>
                    <a:pt x="65" y="98"/>
                  </a:lnTo>
                  <a:lnTo>
                    <a:pt x="47" y="119"/>
                  </a:lnTo>
                  <a:lnTo>
                    <a:pt x="26" y="150"/>
                  </a:lnTo>
                  <a:lnTo>
                    <a:pt x="14" y="174"/>
                  </a:lnTo>
                  <a:lnTo>
                    <a:pt x="2" y="207"/>
                  </a:lnTo>
                  <a:lnTo>
                    <a:pt x="0" y="244"/>
                  </a:lnTo>
                  <a:lnTo>
                    <a:pt x="0" y="299"/>
                  </a:lnTo>
                  <a:lnTo>
                    <a:pt x="7" y="363"/>
                  </a:lnTo>
                  <a:lnTo>
                    <a:pt x="19" y="422"/>
                  </a:lnTo>
                  <a:lnTo>
                    <a:pt x="41" y="494"/>
                  </a:lnTo>
                  <a:lnTo>
                    <a:pt x="63" y="555"/>
                  </a:lnTo>
                  <a:lnTo>
                    <a:pt x="82" y="595"/>
                  </a:lnTo>
                  <a:lnTo>
                    <a:pt x="110" y="638"/>
                  </a:lnTo>
                  <a:lnTo>
                    <a:pt x="131" y="667"/>
                  </a:lnTo>
                  <a:lnTo>
                    <a:pt x="155" y="701"/>
                  </a:lnTo>
                  <a:lnTo>
                    <a:pt x="183" y="736"/>
                  </a:lnTo>
                  <a:lnTo>
                    <a:pt x="209" y="756"/>
                  </a:lnTo>
                  <a:lnTo>
                    <a:pt x="315" y="744"/>
                  </a:lnTo>
                  <a:lnTo>
                    <a:pt x="396" y="717"/>
                  </a:lnTo>
                  <a:lnTo>
                    <a:pt x="446" y="731"/>
                  </a:lnTo>
                  <a:lnTo>
                    <a:pt x="565" y="737"/>
                  </a:lnTo>
                  <a:lnTo>
                    <a:pt x="710" y="717"/>
                  </a:lnTo>
                  <a:lnTo>
                    <a:pt x="732" y="764"/>
                  </a:lnTo>
                  <a:lnTo>
                    <a:pt x="732" y="1103"/>
                  </a:lnTo>
                  <a:lnTo>
                    <a:pt x="728" y="1135"/>
                  </a:lnTo>
                  <a:lnTo>
                    <a:pt x="723" y="1155"/>
                  </a:lnTo>
                  <a:lnTo>
                    <a:pt x="714" y="1176"/>
                  </a:lnTo>
                  <a:lnTo>
                    <a:pt x="700" y="1192"/>
                  </a:lnTo>
                  <a:lnTo>
                    <a:pt x="685" y="1207"/>
                  </a:lnTo>
                  <a:lnTo>
                    <a:pt x="667" y="1217"/>
                  </a:lnTo>
                  <a:lnTo>
                    <a:pt x="651" y="1221"/>
                  </a:lnTo>
                  <a:lnTo>
                    <a:pt x="631" y="1225"/>
                  </a:lnTo>
                  <a:lnTo>
                    <a:pt x="84" y="1224"/>
                  </a:lnTo>
                  <a:lnTo>
                    <a:pt x="84" y="1286"/>
                  </a:lnTo>
                  <a:lnTo>
                    <a:pt x="645" y="1284"/>
                  </a:lnTo>
                  <a:lnTo>
                    <a:pt x="674" y="1283"/>
                  </a:lnTo>
                  <a:lnTo>
                    <a:pt x="694" y="1280"/>
                  </a:lnTo>
                  <a:lnTo>
                    <a:pt x="715" y="1274"/>
                  </a:lnTo>
                  <a:lnTo>
                    <a:pt x="733" y="1266"/>
                  </a:lnTo>
                  <a:lnTo>
                    <a:pt x="751" y="1252"/>
                  </a:lnTo>
                  <a:lnTo>
                    <a:pt x="769" y="1228"/>
                  </a:lnTo>
                  <a:lnTo>
                    <a:pt x="781" y="1207"/>
                  </a:lnTo>
                  <a:lnTo>
                    <a:pt x="792" y="1184"/>
                  </a:lnTo>
                  <a:lnTo>
                    <a:pt x="799" y="1158"/>
                  </a:lnTo>
                  <a:lnTo>
                    <a:pt x="804" y="1129"/>
                  </a:lnTo>
                  <a:lnTo>
                    <a:pt x="807" y="1095"/>
                  </a:lnTo>
                  <a:lnTo>
                    <a:pt x="807" y="606"/>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14" name="Group 70"/>
            <p:cNvGrpSpPr>
              <a:grpSpLocks/>
            </p:cNvGrpSpPr>
            <p:nvPr/>
          </p:nvGrpSpPr>
          <p:grpSpPr bwMode="auto">
            <a:xfrm>
              <a:off x="4812" y="2649"/>
              <a:ext cx="205" cy="389"/>
              <a:chOff x="4812" y="2649"/>
              <a:chExt cx="205" cy="389"/>
            </a:xfrm>
          </p:grpSpPr>
          <p:sp>
            <p:nvSpPr>
              <p:cNvPr id="390215" name="Freeform 71"/>
              <p:cNvSpPr>
                <a:spLocks/>
              </p:cNvSpPr>
              <p:nvPr/>
            </p:nvSpPr>
            <p:spPr bwMode="auto">
              <a:xfrm>
                <a:off x="4812" y="2649"/>
                <a:ext cx="205" cy="389"/>
              </a:xfrm>
              <a:custGeom>
                <a:avLst/>
                <a:gdLst/>
                <a:ahLst/>
                <a:cxnLst>
                  <a:cxn ang="0">
                    <a:pos x="494" y="161"/>
                  </a:cxn>
                  <a:cxn ang="0">
                    <a:pos x="513" y="158"/>
                  </a:cxn>
                  <a:cxn ang="0">
                    <a:pos x="578" y="178"/>
                  </a:cxn>
                  <a:cxn ang="0">
                    <a:pos x="564" y="10"/>
                  </a:cxn>
                  <a:cxn ang="0">
                    <a:pos x="657" y="132"/>
                  </a:cxn>
                  <a:cxn ang="0">
                    <a:pos x="684" y="34"/>
                  </a:cxn>
                  <a:cxn ang="0">
                    <a:pos x="766" y="0"/>
                  </a:cxn>
                  <a:cxn ang="0">
                    <a:pos x="755" y="88"/>
                  </a:cxn>
                  <a:cxn ang="0">
                    <a:pos x="803" y="57"/>
                  </a:cxn>
                  <a:cxn ang="0">
                    <a:pos x="798" y="101"/>
                  </a:cxn>
                  <a:cxn ang="0">
                    <a:pos x="826" y="189"/>
                  </a:cxn>
                  <a:cxn ang="0">
                    <a:pos x="933" y="68"/>
                  </a:cxn>
                  <a:cxn ang="0">
                    <a:pos x="862" y="186"/>
                  </a:cxn>
                  <a:cxn ang="0">
                    <a:pos x="983" y="105"/>
                  </a:cxn>
                  <a:cxn ang="0">
                    <a:pos x="929" y="196"/>
                  </a:cxn>
                  <a:cxn ang="0">
                    <a:pos x="943" y="243"/>
                  </a:cxn>
                  <a:cxn ang="0">
                    <a:pos x="936" y="346"/>
                  </a:cxn>
                  <a:cxn ang="0">
                    <a:pos x="1031" y="479"/>
                  </a:cxn>
                  <a:cxn ang="0">
                    <a:pos x="1115" y="639"/>
                  </a:cxn>
                  <a:cxn ang="0">
                    <a:pos x="1093" y="668"/>
                  </a:cxn>
                  <a:cxn ang="0">
                    <a:pos x="893" y="796"/>
                  </a:cxn>
                  <a:cxn ang="0">
                    <a:pos x="836" y="944"/>
                  </a:cxn>
                  <a:cxn ang="0">
                    <a:pos x="640" y="916"/>
                  </a:cxn>
                  <a:cxn ang="0">
                    <a:pos x="584" y="1185"/>
                  </a:cxn>
                  <a:cxn ang="0">
                    <a:pos x="743" y="1334"/>
                  </a:cxn>
                  <a:cxn ang="0">
                    <a:pos x="929" y="1366"/>
                  </a:cxn>
                  <a:cxn ang="0">
                    <a:pos x="1051" y="1363"/>
                  </a:cxn>
                  <a:cxn ang="0">
                    <a:pos x="1134" y="1339"/>
                  </a:cxn>
                  <a:cxn ang="0">
                    <a:pos x="1157" y="1400"/>
                  </a:cxn>
                  <a:cxn ang="0">
                    <a:pos x="1227" y="1446"/>
                  </a:cxn>
                  <a:cxn ang="0">
                    <a:pos x="1199" y="1494"/>
                  </a:cxn>
                  <a:cxn ang="0">
                    <a:pos x="1215" y="1549"/>
                  </a:cxn>
                  <a:cxn ang="0">
                    <a:pos x="1178" y="1613"/>
                  </a:cxn>
                  <a:cxn ang="0">
                    <a:pos x="1159" y="1646"/>
                  </a:cxn>
                  <a:cxn ang="0">
                    <a:pos x="1011" y="1590"/>
                  </a:cxn>
                  <a:cxn ang="0">
                    <a:pos x="749" y="1523"/>
                  </a:cxn>
                  <a:cxn ang="0">
                    <a:pos x="575" y="1497"/>
                  </a:cxn>
                  <a:cxn ang="0">
                    <a:pos x="533" y="1440"/>
                  </a:cxn>
                  <a:cxn ang="0">
                    <a:pos x="552" y="1477"/>
                  </a:cxn>
                  <a:cxn ang="0">
                    <a:pos x="665" y="1514"/>
                  </a:cxn>
                  <a:cxn ang="0">
                    <a:pos x="760" y="1585"/>
                  </a:cxn>
                  <a:cxn ang="0">
                    <a:pos x="738" y="1657"/>
                  </a:cxn>
                  <a:cxn ang="0">
                    <a:pos x="566" y="1810"/>
                  </a:cxn>
                  <a:cxn ang="0">
                    <a:pos x="370" y="1940"/>
                  </a:cxn>
                  <a:cxn ang="0">
                    <a:pos x="334" y="2136"/>
                  </a:cxn>
                  <a:cxn ang="0">
                    <a:pos x="444" y="2298"/>
                  </a:cxn>
                  <a:cxn ang="0">
                    <a:pos x="266" y="2321"/>
                  </a:cxn>
                  <a:cxn ang="0">
                    <a:pos x="152" y="2314"/>
                  </a:cxn>
                  <a:cxn ang="0">
                    <a:pos x="154" y="2017"/>
                  </a:cxn>
                  <a:cxn ang="0">
                    <a:pos x="86" y="1940"/>
                  </a:cxn>
                  <a:cxn ang="0">
                    <a:pos x="130" y="1869"/>
                  </a:cxn>
                  <a:cxn ang="0">
                    <a:pos x="333" y="1772"/>
                  </a:cxn>
                  <a:cxn ang="0">
                    <a:pos x="402" y="1643"/>
                  </a:cxn>
                  <a:cxn ang="0">
                    <a:pos x="85" y="1616"/>
                  </a:cxn>
                  <a:cxn ang="0">
                    <a:pos x="20" y="1581"/>
                  </a:cxn>
                  <a:cxn ang="0">
                    <a:pos x="0" y="1467"/>
                  </a:cxn>
                  <a:cxn ang="0">
                    <a:pos x="19" y="1351"/>
                  </a:cxn>
                  <a:cxn ang="0">
                    <a:pos x="164" y="973"/>
                  </a:cxn>
                  <a:cxn ang="0">
                    <a:pos x="334" y="724"/>
                  </a:cxn>
                  <a:cxn ang="0">
                    <a:pos x="420" y="499"/>
                  </a:cxn>
                </a:cxnLst>
                <a:rect l="0" t="0" r="r" b="b"/>
                <a:pathLst>
                  <a:path w="1227" h="2332">
                    <a:moveTo>
                      <a:pt x="420" y="499"/>
                    </a:moveTo>
                    <a:lnTo>
                      <a:pt x="452" y="394"/>
                    </a:lnTo>
                    <a:lnTo>
                      <a:pt x="480" y="269"/>
                    </a:lnTo>
                    <a:lnTo>
                      <a:pt x="494" y="161"/>
                    </a:lnTo>
                    <a:lnTo>
                      <a:pt x="466" y="100"/>
                    </a:lnTo>
                    <a:lnTo>
                      <a:pt x="438" y="71"/>
                    </a:lnTo>
                    <a:lnTo>
                      <a:pt x="480" y="105"/>
                    </a:lnTo>
                    <a:lnTo>
                      <a:pt x="513" y="158"/>
                    </a:lnTo>
                    <a:lnTo>
                      <a:pt x="487" y="37"/>
                    </a:lnTo>
                    <a:lnTo>
                      <a:pt x="509" y="95"/>
                    </a:lnTo>
                    <a:lnTo>
                      <a:pt x="556" y="169"/>
                    </a:lnTo>
                    <a:lnTo>
                      <a:pt x="578" y="178"/>
                    </a:lnTo>
                    <a:lnTo>
                      <a:pt x="563" y="114"/>
                    </a:lnTo>
                    <a:lnTo>
                      <a:pt x="574" y="122"/>
                    </a:lnTo>
                    <a:lnTo>
                      <a:pt x="580" y="68"/>
                    </a:lnTo>
                    <a:lnTo>
                      <a:pt x="564" y="10"/>
                    </a:lnTo>
                    <a:lnTo>
                      <a:pt x="638" y="162"/>
                    </a:lnTo>
                    <a:lnTo>
                      <a:pt x="644" y="137"/>
                    </a:lnTo>
                    <a:lnTo>
                      <a:pt x="654" y="155"/>
                    </a:lnTo>
                    <a:lnTo>
                      <a:pt x="657" y="132"/>
                    </a:lnTo>
                    <a:lnTo>
                      <a:pt x="641" y="94"/>
                    </a:lnTo>
                    <a:lnTo>
                      <a:pt x="645" y="21"/>
                    </a:lnTo>
                    <a:lnTo>
                      <a:pt x="671" y="162"/>
                    </a:lnTo>
                    <a:lnTo>
                      <a:pt x="684" y="34"/>
                    </a:lnTo>
                    <a:lnTo>
                      <a:pt x="684" y="134"/>
                    </a:lnTo>
                    <a:lnTo>
                      <a:pt x="697" y="159"/>
                    </a:lnTo>
                    <a:lnTo>
                      <a:pt x="719" y="46"/>
                    </a:lnTo>
                    <a:lnTo>
                      <a:pt x="766" y="0"/>
                    </a:lnTo>
                    <a:lnTo>
                      <a:pt x="734" y="46"/>
                    </a:lnTo>
                    <a:lnTo>
                      <a:pt x="715" y="135"/>
                    </a:lnTo>
                    <a:lnTo>
                      <a:pt x="722" y="151"/>
                    </a:lnTo>
                    <a:lnTo>
                      <a:pt x="755" y="88"/>
                    </a:lnTo>
                    <a:lnTo>
                      <a:pt x="732" y="142"/>
                    </a:lnTo>
                    <a:lnTo>
                      <a:pt x="732" y="166"/>
                    </a:lnTo>
                    <a:lnTo>
                      <a:pt x="802" y="34"/>
                    </a:lnTo>
                    <a:lnTo>
                      <a:pt x="803" y="57"/>
                    </a:lnTo>
                    <a:lnTo>
                      <a:pt x="771" y="132"/>
                    </a:lnTo>
                    <a:lnTo>
                      <a:pt x="771" y="178"/>
                    </a:lnTo>
                    <a:lnTo>
                      <a:pt x="783" y="185"/>
                    </a:lnTo>
                    <a:lnTo>
                      <a:pt x="798" y="101"/>
                    </a:lnTo>
                    <a:lnTo>
                      <a:pt x="828" y="44"/>
                    </a:lnTo>
                    <a:lnTo>
                      <a:pt x="803" y="108"/>
                    </a:lnTo>
                    <a:lnTo>
                      <a:pt x="809" y="195"/>
                    </a:lnTo>
                    <a:lnTo>
                      <a:pt x="826" y="189"/>
                    </a:lnTo>
                    <a:lnTo>
                      <a:pt x="859" y="77"/>
                    </a:lnTo>
                    <a:lnTo>
                      <a:pt x="835" y="198"/>
                    </a:lnTo>
                    <a:lnTo>
                      <a:pt x="889" y="100"/>
                    </a:lnTo>
                    <a:lnTo>
                      <a:pt x="933" y="68"/>
                    </a:lnTo>
                    <a:lnTo>
                      <a:pt x="897" y="115"/>
                    </a:lnTo>
                    <a:lnTo>
                      <a:pt x="872" y="166"/>
                    </a:lnTo>
                    <a:lnTo>
                      <a:pt x="914" y="149"/>
                    </a:lnTo>
                    <a:lnTo>
                      <a:pt x="862" y="186"/>
                    </a:lnTo>
                    <a:lnTo>
                      <a:pt x="853" y="225"/>
                    </a:lnTo>
                    <a:lnTo>
                      <a:pt x="870" y="232"/>
                    </a:lnTo>
                    <a:lnTo>
                      <a:pt x="920" y="152"/>
                    </a:lnTo>
                    <a:lnTo>
                      <a:pt x="983" y="105"/>
                    </a:lnTo>
                    <a:lnTo>
                      <a:pt x="900" y="212"/>
                    </a:lnTo>
                    <a:lnTo>
                      <a:pt x="940" y="178"/>
                    </a:lnTo>
                    <a:lnTo>
                      <a:pt x="1151" y="144"/>
                    </a:lnTo>
                    <a:lnTo>
                      <a:pt x="929" y="196"/>
                    </a:lnTo>
                    <a:lnTo>
                      <a:pt x="907" y="233"/>
                    </a:lnTo>
                    <a:lnTo>
                      <a:pt x="929" y="226"/>
                    </a:lnTo>
                    <a:lnTo>
                      <a:pt x="993" y="192"/>
                    </a:lnTo>
                    <a:lnTo>
                      <a:pt x="943" y="243"/>
                    </a:lnTo>
                    <a:lnTo>
                      <a:pt x="902" y="267"/>
                    </a:lnTo>
                    <a:lnTo>
                      <a:pt x="902" y="297"/>
                    </a:lnTo>
                    <a:lnTo>
                      <a:pt x="914" y="321"/>
                    </a:lnTo>
                    <a:lnTo>
                      <a:pt x="936" y="346"/>
                    </a:lnTo>
                    <a:lnTo>
                      <a:pt x="963" y="384"/>
                    </a:lnTo>
                    <a:lnTo>
                      <a:pt x="986" y="415"/>
                    </a:lnTo>
                    <a:lnTo>
                      <a:pt x="1010" y="448"/>
                    </a:lnTo>
                    <a:lnTo>
                      <a:pt x="1031" y="479"/>
                    </a:lnTo>
                    <a:lnTo>
                      <a:pt x="1046" y="504"/>
                    </a:lnTo>
                    <a:lnTo>
                      <a:pt x="1070" y="546"/>
                    </a:lnTo>
                    <a:lnTo>
                      <a:pt x="1096" y="596"/>
                    </a:lnTo>
                    <a:lnTo>
                      <a:pt x="1115" y="639"/>
                    </a:lnTo>
                    <a:lnTo>
                      <a:pt x="1114" y="648"/>
                    </a:lnTo>
                    <a:lnTo>
                      <a:pt x="1110" y="658"/>
                    </a:lnTo>
                    <a:lnTo>
                      <a:pt x="1103" y="664"/>
                    </a:lnTo>
                    <a:lnTo>
                      <a:pt x="1093" y="668"/>
                    </a:lnTo>
                    <a:lnTo>
                      <a:pt x="1078" y="670"/>
                    </a:lnTo>
                    <a:lnTo>
                      <a:pt x="926" y="657"/>
                    </a:lnTo>
                    <a:lnTo>
                      <a:pt x="915" y="688"/>
                    </a:lnTo>
                    <a:lnTo>
                      <a:pt x="893" y="796"/>
                    </a:lnTo>
                    <a:lnTo>
                      <a:pt x="879" y="872"/>
                    </a:lnTo>
                    <a:lnTo>
                      <a:pt x="860" y="935"/>
                    </a:lnTo>
                    <a:lnTo>
                      <a:pt x="850" y="941"/>
                    </a:lnTo>
                    <a:lnTo>
                      <a:pt x="836" y="944"/>
                    </a:lnTo>
                    <a:lnTo>
                      <a:pt x="822" y="946"/>
                    </a:lnTo>
                    <a:lnTo>
                      <a:pt x="771" y="945"/>
                    </a:lnTo>
                    <a:lnTo>
                      <a:pt x="651" y="896"/>
                    </a:lnTo>
                    <a:lnTo>
                      <a:pt x="640" y="916"/>
                    </a:lnTo>
                    <a:lnTo>
                      <a:pt x="621" y="992"/>
                    </a:lnTo>
                    <a:lnTo>
                      <a:pt x="607" y="1052"/>
                    </a:lnTo>
                    <a:lnTo>
                      <a:pt x="589" y="1132"/>
                    </a:lnTo>
                    <a:lnTo>
                      <a:pt x="584" y="1185"/>
                    </a:lnTo>
                    <a:lnTo>
                      <a:pt x="610" y="1219"/>
                    </a:lnTo>
                    <a:lnTo>
                      <a:pt x="643" y="1262"/>
                    </a:lnTo>
                    <a:lnTo>
                      <a:pt x="683" y="1319"/>
                    </a:lnTo>
                    <a:lnTo>
                      <a:pt x="743" y="1334"/>
                    </a:lnTo>
                    <a:lnTo>
                      <a:pt x="790" y="1344"/>
                    </a:lnTo>
                    <a:lnTo>
                      <a:pt x="858" y="1357"/>
                    </a:lnTo>
                    <a:lnTo>
                      <a:pt x="896" y="1363"/>
                    </a:lnTo>
                    <a:lnTo>
                      <a:pt x="929" y="1366"/>
                    </a:lnTo>
                    <a:lnTo>
                      <a:pt x="956" y="1369"/>
                    </a:lnTo>
                    <a:lnTo>
                      <a:pt x="980" y="1369"/>
                    </a:lnTo>
                    <a:lnTo>
                      <a:pt x="1010" y="1366"/>
                    </a:lnTo>
                    <a:lnTo>
                      <a:pt x="1051" y="1363"/>
                    </a:lnTo>
                    <a:lnTo>
                      <a:pt x="1098" y="1337"/>
                    </a:lnTo>
                    <a:lnTo>
                      <a:pt x="1112" y="1332"/>
                    </a:lnTo>
                    <a:lnTo>
                      <a:pt x="1124" y="1333"/>
                    </a:lnTo>
                    <a:lnTo>
                      <a:pt x="1134" y="1339"/>
                    </a:lnTo>
                    <a:lnTo>
                      <a:pt x="1147" y="1352"/>
                    </a:lnTo>
                    <a:lnTo>
                      <a:pt x="1151" y="1362"/>
                    </a:lnTo>
                    <a:lnTo>
                      <a:pt x="1154" y="1380"/>
                    </a:lnTo>
                    <a:lnTo>
                      <a:pt x="1157" y="1400"/>
                    </a:lnTo>
                    <a:lnTo>
                      <a:pt x="1171" y="1407"/>
                    </a:lnTo>
                    <a:lnTo>
                      <a:pt x="1192" y="1419"/>
                    </a:lnTo>
                    <a:lnTo>
                      <a:pt x="1208" y="1431"/>
                    </a:lnTo>
                    <a:lnTo>
                      <a:pt x="1227" y="1446"/>
                    </a:lnTo>
                    <a:lnTo>
                      <a:pt x="1225" y="1458"/>
                    </a:lnTo>
                    <a:lnTo>
                      <a:pt x="1220" y="1473"/>
                    </a:lnTo>
                    <a:lnTo>
                      <a:pt x="1211" y="1484"/>
                    </a:lnTo>
                    <a:lnTo>
                      <a:pt x="1199" y="1494"/>
                    </a:lnTo>
                    <a:lnTo>
                      <a:pt x="1205" y="1504"/>
                    </a:lnTo>
                    <a:lnTo>
                      <a:pt x="1210" y="1517"/>
                    </a:lnTo>
                    <a:lnTo>
                      <a:pt x="1216" y="1535"/>
                    </a:lnTo>
                    <a:lnTo>
                      <a:pt x="1215" y="1549"/>
                    </a:lnTo>
                    <a:lnTo>
                      <a:pt x="1210" y="1566"/>
                    </a:lnTo>
                    <a:lnTo>
                      <a:pt x="1199" y="1575"/>
                    </a:lnTo>
                    <a:lnTo>
                      <a:pt x="1175" y="1590"/>
                    </a:lnTo>
                    <a:lnTo>
                      <a:pt x="1178" y="1613"/>
                    </a:lnTo>
                    <a:lnTo>
                      <a:pt x="1178" y="1626"/>
                    </a:lnTo>
                    <a:lnTo>
                      <a:pt x="1175" y="1635"/>
                    </a:lnTo>
                    <a:lnTo>
                      <a:pt x="1169" y="1642"/>
                    </a:lnTo>
                    <a:lnTo>
                      <a:pt x="1159" y="1646"/>
                    </a:lnTo>
                    <a:lnTo>
                      <a:pt x="1149" y="1644"/>
                    </a:lnTo>
                    <a:lnTo>
                      <a:pt x="1129" y="1636"/>
                    </a:lnTo>
                    <a:lnTo>
                      <a:pt x="1076" y="1616"/>
                    </a:lnTo>
                    <a:lnTo>
                      <a:pt x="1011" y="1590"/>
                    </a:lnTo>
                    <a:lnTo>
                      <a:pt x="920" y="1564"/>
                    </a:lnTo>
                    <a:lnTo>
                      <a:pt x="906" y="1564"/>
                    </a:lnTo>
                    <a:lnTo>
                      <a:pt x="853" y="1551"/>
                    </a:lnTo>
                    <a:lnTo>
                      <a:pt x="749" y="1523"/>
                    </a:lnTo>
                    <a:lnTo>
                      <a:pt x="663" y="1512"/>
                    </a:lnTo>
                    <a:lnTo>
                      <a:pt x="643" y="1514"/>
                    </a:lnTo>
                    <a:lnTo>
                      <a:pt x="598" y="1517"/>
                    </a:lnTo>
                    <a:lnTo>
                      <a:pt x="575" y="1497"/>
                    </a:lnTo>
                    <a:lnTo>
                      <a:pt x="560" y="1484"/>
                    </a:lnTo>
                    <a:lnTo>
                      <a:pt x="550" y="1472"/>
                    </a:lnTo>
                    <a:lnTo>
                      <a:pt x="543" y="1458"/>
                    </a:lnTo>
                    <a:lnTo>
                      <a:pt x="533" y="1440"/>
                    </a:lnTo>
                    <a:lnTo>
                      <a:pt x="481" y="1369"/>
                    </a:lnTo>
                    <a:lnTo>
                      <a:pt x="528" y="1432"/>
                    </a:lnTo>
                    <a:lnTo>
                      <a:pt x="545" y="1457"/>
                    </a:lnTo>
                    <a:lnTo>
                      <a:pt x="552" y="1477"/>
                    </a:lnTo>
                    <a:lnTo>
                      <a:pt x="594" y="1514"/>
                    </a:lnTo>
                    <a:lnTo>
                      <a:pt x="616" y="1518"/>
                    </a:lnTo>
                    <a:lnTo>
                      <a:pt x="645" y="1513"/>
                    </a:lnTo>
                    <a:lnTo>
                      <a:pt x="665" y="1514"/>
                    </a:lnTo>
                    <a:lnTo>
                      <a:pt x="702" y="1528"/>
                    </a:lnTo>
                    <a:lnTo>
                      <a:pt x="722" y="1545"/>
                    </a:lnTo>
                    <a:lnTo>
                      <a:pt x="741" y="1561"/>
                    </a:lnTo>
                    <a:lnTo>
                      <a:pt x="760" y="1585"/>
                    </a:lnTo>
                    <a:lnTo>
                      <a:pt x="768" y="1599"/>
                    </a:lnTo>
                    <a:lnTo>
                      <a:pt x="766" y="1614"/>
                    </a:lnTo>
                    <a:lnTo>
                      <a:pt x="753" y="1634"/>
                    </a:lnTo>
                    <a:lnTo>
                      <a:pt x="738" y="1657"/>
                    </a:lnTo>
                    <a:lnTo>
                      <a:pt x="706" y="1690"/>
                    </a:lnTo>
                    <a:lnTo>
                      <a:pt x="660" y="1736"/>
                    </a:lnTo>
                    <a:lnTo>
                      <a:pt x="630" y="1770"/>
                    </a:lnTo>
                    <a:lnTo>
                      <a:pt x="566" y="1810"/>
                    </a:lnTo>
                    <a:lnTo>
                      <a:pt x="472" y="1866"/>
                    </a:lnTo>
                    <a:lnTo>
                      <a:pt x="406" y="1900"/>
                    </a:lnTo>
                    <a:lnTo>
                      <a:pt x="389" y="1919"/>
                    </a:lnTo>
                    <a:lnTo>
                      <a:pt x="370" y="1940"/>
                    </a:lnTo>
                    <a:lnTo>
                      <a:pt x="336" y="1967"/>
                    </a:lnTo>
                    <a:lnTo>
                      <a:pt x="328" y="2005"/>
                    </a:lnTo>
                    <a:lnTo>
                      <a:pt x="328" y="2077"/>
                    </a:lnTo>
                    <a:lnTo>
                      <a:pt x="334" y="2136"/>
                    </a:lnTo>
                    <a:lnTo>
                      <a:pt x="346" y="2177"/>
                    </a:lnTo>
                    <a:lnTo>
                      <a:pt x="405" y="2254"/>
                    </a:lnTo>
                    <a:lnTo>
                      <a:pt x="441" y="2288"/>
                    </a:lnTo>
                    <a:lnTo>
                      <a:pt x="444" y="2298"/>
                    </a:lnTo>
                    <a:lnTo>
                      <a:pt x="442" y="2309"/>
                    </a:lnTo>
                    <a:lnTo>
                      <a:pt x="376" y="2332"/>
                    </a:lnTo>
                    <a:lnTo>
                      <a:pt x="304" y="2323"/>
                    </a:lnTo>
                    <a:lnTo>
                      <a:pt x="266" y="2321"/>
                    </a:lnTo>
                    <a:lnTo>
                      <a:pt x="229" y="2326"/>
                    </a:lnTo>
                    <a:lnTo>
                      <a:pt x="193" y="2326"/>
                    </a:lnTo>
                    <a:lnTo>
                      <a:pt x="156" y="2319"/>
                    </a:lnTo>
                    <a:lnTo>
                      <a:pt x="152" y="2314"/>
                    </a:lnTo>
                    <a:lnTo>
                      <a:pt x="146" y="2303"/>
                    </a:lnTo>
                    <a:lnTo>
                      <a:pt x="151" y="2180"/>
                    </a:lnTo>
                    <a:lnTo>
                      <a:pt x="169" y="2057"/>
                    </a:lnTo>
                    <a:lnTo>
                      <a:pt x="154" y="2017"/>
                    </a:lnTo>
                    <a:lnTo>
                      <a:pt x="130" y="1980"/>
                    </a:lnTo>
                    <a:lnTo>
                      <a:pt x="119" y="1970"/>
                    </a:lnTo>
                    <a:lnTo>
                      <a:pt x="99" y="1951"/>
                    </a:lnTo>
                    <a:lnTo>
                      <a:pt x="86" y="1940"/>
                    </a:lnTo>
                    <a:lnTo>
                      <a:pt x="84" y="1926"/>
                    </a:lnTo>
                    <a:lnTo>
                      <a:pt x="86" y="1915"/>
                    </a:lnTo>
                    <a:lnTo>
                      <a:pt x="104" y="1892"/>
                    </a:lnTo>
                    <a:lnTo>
                      <a:pt x="130" y="1869"/>
                    </a:lnTo>
                    <a:lnTo>
                      <a:pt x="152" y="1852"/>
                    </a:lnTo>
                    <a:lnTo>
                      <a:pt x="183" y="1851"/>
                    </a:lnTo>
                    <a:lnTo>
                      <a:pt x="211" y="1853"/>
                    </a:lnTo>
                    <a:lnTo>
                      <a:pt x="333" y="1772"/>
                    </a:lnTo>
                    <a:lnTo>
                      <a:pt x="426" y="1712"/>
                    </a:lnTo>
                    <a:lnTo>
                      <a:pt x="510" y="1662"/>
                    </a:lnTo>
                    <a:lnTo>
                      <a:pt x="483" y="1667"/>
                    </a:lnTo>
                    <a:lnTo>
                      <a:pt x="402" y="1643"/>
                    </a:lnTo>
                    <a:lnTo>
                      <a:pt x="319" y="1637"/>
                    </a:lnTo>
                    <a:lnTo>
                      <a:pt x="205" y="1619"/>
                    </a:lnTo>
                    <a:lnTo>
                      <a:pt x="169" y="1626"/>
                    </a:lnTo>
                    <a:lnTo>
                      <a:pt x="85" y="1616"/>
                    </a:lnTo>
                    <a:lnTo>
                      <a:pt x="66" y="1612"/>
                    </a:lnTo>
                    <a:lnTo>
                      <a:pt x="46" y="1604"/>
                    </a:lnTo>
                    <a:lnTo>
                      <a:pt x="30" y="1594"/>
                    </a:lnTo>
                    <a:lnTo>
                      <a:pt x="20" y="1581"/>
                    </a:lnTo>
                    <a:lnTo>
                      <a:pt x="11" y="1560"/>
                    </a:lnTo>
                    <a:lnTo>
                      <a:pt x="4" y="1531"/>
                    </a:lnTo>
                    <a:lnTo>
                      <a:pt x="1" y="1504"/>
                    </a:lnTo>
                    <a:lnTo>
                      <a:pt x="0" y="1467"/>
                    </a:lnTo>
                    <a:lnTo>
                      <a:pt x="2" y="1436"/>
                    </a:lnTo>
                    <a:lnTo>
                      <a:pt x="5" y="1403"/>
                    </a:lnTo>
                    <a:lnTo>
                      <a:pt x="10" y="1373"/>
                    </a:lnTo>
                    <a:lnTo>
                      <a:pt x="19" y="1351"/>
                    </a:lnTo>
                    <a:lnTo>
                      <a:pt x="48" y="1264"/>
                    </a:lnTo>
                    <a:lnTo>
                      <a:pt x="80" y="1160"/>
                    </a:lnTo>
                    <a:lnTo>
                      <a:pt x="104" y="1090"/>
                    </a:lnTo>
                    <a:lnTo>
                      <a:pt x="164" y="973"/>
                    </a:lnTo>
                    <a:lnTo>
                      <a:pt x="225" y="881"/>
                    </a:lnTo>
                    <a:lnTo>
                      <a:pt x="276" y="812"/>
                    </a:lnTo>
                    <a:lnTo>
                      <a:pt x="310" y="766"/>
                    </a:lnTo>
                    <a:lnTo>
                      <a:pt x="334" y="724"/>
                    </a:lnTo>
                    <a:lnTo>
                      <a:pt x="364" y="688"/>
                    </a:lnTo>
                    <a:lnTo>
                      <a:pt x="370" y="634"/>
                    </a:lnTo>
                    <a:lnTo>
                      <a:pt x="399" y="562"/>
                    </a:lnTo>
                    <a:lnTo>
                      <a:pt x="420" y="499"/>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15" name="Group 72"/>
              <p:cNvGrpSpPr>
                <a:grpSpLocks/>
              </p:cNvGrpSpPr>
              <p:nvPr/>
            </p:nvGrpSpPr>
            <p:grpSpPr bwMode="auto">
              <a:xfrm>
                <a:off x="4932" y="2697"/>
                <a:ext cx="26" cy="35"/>
                <a:chOff x="4932" y="2697"/>
                <a:chExt cx="26" cy="35"/>
              </a:xfrm>
            </p:grpSpPr>
            <p:sp>
              <p:nvSpPr>
                <p:cNvPr id="390217" name="Freeform 73"/>
                <p:cNvSpPr>
                  <a:spLocks/>
                </p:cNvSpPr>
                <p:nvPr/>
              </p:nvSpPr>
              <p:spPr bwMode="auto">
                <a:xfrm>
                  <a:off x="4932" y="2697"/>
                  <a:ext cx="26" cy="13"/>
                </a:xfrm>
                <a:custGeom>
                  <a:avLst/>
                  <a:gdLst/>
                  <a:ahLst/>
                  <a:cxnLst>
                    <a:cxn ang="0">
                      <a:pos x="0" y="25"/>
                    </a:cxn>
                    <a:cxn ang="0">
                      <a:pos x="19" y="16"/>
                    </a:cxn>
                    <a:cxn ang="0">
                      <a:pos x="38" y="8"/>
                    </a:cxn>
                    <a:cxn ang="0">
                      <a:pos x="53" y="3"/>
                    </a:cxn>
                    <a:cxn ang="0">
                      <a:pos x="68" y="1"/>
                    </a:cxn>
                    <a:cxn ang="0">
                      <a:pos x="81" y="0"/>
                    </a:cxn>
                    <a:cxn ang="0">
                      <a:pos x="94" y="3"/>
                    </a:cxn>
                    <a:cxn ang="0">
                      <a:pos x="99" y="11"/>
                    </a:cxn>
                    <a:cxn ang="0">
                      <a:pos x="106" y="23"/>
                    </a:cxn>
                    <a:cxn ang="0">
                      <a:pos x="114" y="36"/>
                    </a:cxn>
                    <a:cxn ang="0">
                      <a:pos x="123" y="50"/>
                    </a:cxn>
                    <a:cxn ang="0">
                      <a:pos x="130" y="62"/>
                    </a:cxn>
                    <a:cxn ang="0">
                      <a:pos x="141" y="72"/>
                    </a:cxn>
                    <a:cxn ang="0">
                      <a:pos x="156" y="76"/>
                    </a:cxn>
                  </a:cxnLst>
                  <a:rect l="0" t="0" r="r" b="b"/>
                  <a:pathLst>
                    <a:path w="156" h="76">
                      <a:moveTo>
                        <a:pt x="0" y="25"/>
                      </a:moveTo>
                      <a:lnTo>
                        <a:pt x="19" y="16"/>
                      </a:lnTo>
                      <a:lnTo>
                        <a:pt x="38" y="8"/>
                      </a:lnTo>
                      <a:lnTo>
                        <a:pt x="53" y="3"/>
                      </a:lnTo>
                      <a:lnTo>
                        <a:pt x="68" y="1"/>
                      </a:lnTo>
                      <a:lnTo>
                        <a:pt x="81" y="0"/>
                      </a:lnTo>
                      <a:lnTo>
                        <a:pt x="94" y="3"/>
                      </a:lnTo>
                      <a:lnTo>
                        <a:pt x="99" y="11"/>
                      </a:lnTo>
                      <a:lnTo>
                        <a:pt x="106" y="23"/>
                      </a:lnTo>
                      <a:lnTo>
                        <a:pt x="114" y="36"/>
                      </a:lnTo>
                      <a:lnTo>
                        <a:pt x="123" y="50"/>
                      </a:lnTo>
                      <a:lnTo>
                        <a:pt x="130" y="62"/>
                      </a:lnTo>
                      <a:lnTo>
                        <a:pt x="141" y="72"/>
                      </a:lnTo>
                      <a:lnTo>
                        <a:pt x="156" y="76"/>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18" name="Freeform 74"/>
                <p:cNvSpPr>
                  <a:spLocks/>
                </p:cNvSpPr>
                <p:nvPr/>
              </p:nvSpPr>
              <p:spPr bwMode="auto">
                <a:xfrm>
                  <a:off x="4949" y="2711"/>
                  <a:ext cx="9" cy="21"/>
                </a:xfrm>
                <a:custGeom>
                  <a:avLst/>
                  <a:gdLst/>
                  <a:ahLst/>
                  <a:cxnLst>
                    <a:cxn ang="0">
                      <a:pos x="44" y="0"/>
                    </a:cxn>
                    <a:cxn ang="0">
                      <a:pos x="34" y="7"/>
                    </a:cxn>
                    <a:cxn ang="0">
                      <a:pos x="23" y="19"/>
                    </a:cxn>
                    <a:cxn ang="0">
                      <a:pos x="13" y="34"/>
                    </a:cxn>
                    <a:cxn ang="0">
                      <a:pos x="7" y="50"/>
                    </a:cxn>
                    <a:cxn ang="0">
                      <a:pos x="2" y="66"/>
                    </a:cxn>
                    <a:cxn ang="0">
                      <a:pos x="0" y="82"/>
                    </a:cxn>
                    <a:cxn ang="0">
                      <a:pos x="0" y="98"/>
                    </a:cxn>
                    <a:cxn ang="0">
                      <a:pos x="3" y="116"/>
                    </a:cxn>
                    <a:cxn ang="0">
                      <a:pos x="7" y="125"/>
                    </a:cxn>
                    <a:cxn ang="0">
                      <a:pos x="16" y="117"/>
                    </a:cxn>
                    <a:cxn ang="0">
                      <a:pos x="22" y="108"/>
                    </a:cxn>
                    <a:cxn ang="0">
                      <a:pos x="30" y="97"/>
                    </a:cxn>
                    <a:cxn ang="0">
                      <a:pos x="36" y="87"/>
                    </a:cxn>
                    <a:cxn ang="0">
                      <a:pos x="41" y="73"/>
                    </a:cxn>
                    <a:cxn ang="0">
                      <a:pos x="45" y="60"/>
                    </a:cxn>
                    <a:cxn ang="0">
                      <a:pos x="48" y="42"/>
                    </a:cxn>
                    <a:cxn ang="0">
                      <a:pos x="49" y="28"/>
                    </a:cxn>
                    <a:cxn ang="0">
                      <a:pos x="47" y="13"/>
                    </a:cxn>
                    <a:cxn ang="0">
                      <a:pos x="44" y="0"/>
                    </a:cxn>
                  </a:cxnLst>
                  <a:rect l="0" t="0" r="r" b="b"/>
                  <a:pathLst>
                    <a:path w="49" h="125">
                      <a:moveTo>
                        <a:pt x="44" y="0"/>
                      </a:moveTo>
                      <a:lnTo>
                        <a:pt x="34" y="7"/>
                      </a:lnTo>
                      <a:lnTo>
                        <a:pt x="23" y="19"/>
                      </a:lnTo>
                      <a:lnTo>
                        <a:pt x="13" y="34"/>
                      </a:lnTo>
                      <a:lnTo>
                        <a:pt x="7" y="50"/>
                      </a:lnTo>
                      <a:lnTo>
                        <a:pt x="2" y="66"/>
                      </a:lnTo>
                      <a:lnTo>
                        <a:pt x="0" y="82"/>
                      </a:lnTo>
                      <a:lnTo>
                        <a:pt x="0" y="98"/>
                      </a:lnTo>
                      <a:lnTo>
                        <a:pt x="3" y="116"/>
                      </a:lnTo>
                      <a:lnTo>
                        <a:pt x="7" y="125"/>
                      </a:lnTo>
                      <a:lnTo>
                        <a:pt x="16" y="117"/>
                      </a:lnTo>
                      <a:lnTo>
                        <a:pt x="22" y="108"/>
                      </a:lnTo>
                      <a:lnTo>
                        <a:pt x="30" y="97"/>
                      </a:lnTo>
                      <a:lnTo>
                        <a:pt x="36" y="87"/>
                      </a:lnTo>
                      <a:lnTo>
                        <a:pt x="41" y="73"/>
                      </a:lnTo>
                      <a:lnTo>
                        <a:pt x="45" y="60"/>
                      </a:lnTo>
                      <a:lnTo>
                        <a:pt x="48" y="42"/>
                      </a:lnTo>
                      <a:lnTo>
                        <a:pt x="49" y="28"/>
                      </a:lnTo>
                      <a:lnTo>
                        <a:pt x="47" y="13"/>
                      </a:lnTo>
                      <a:lnTo>
                        <a:pt x="44" y="0"/>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grpSp>
      <p:sp>
        <p:nvSpPr>
          <p:cNvPr id="390219" name="Line 75"/>
          <p:cNvSpPr>
            <a:spLocks noChangeShapeType="1"/>
          </p:cNvSpPr>
          <p:nvPr/>
        </p:nvSpPr>
        <p:spPr bwMode="auto">
          <a:xfrm flipH="1">
            <a:off x="4316413" y="4818583"/>
            <a:ext cx="3124200" cy="0"/>
          </a:xfrm>
          <a:prstGeom prst="line">
            <a:avLst/>
          </a:prstGeom>
          <a:noFill/>
          <a:ln w="25400">
            <a:solidFill>
              <a:schemeClr val="tx1"/>
            </a:solidFill>
            <a:prstDash val="dash"/>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8" name="Footer Placeholder 17">
            <a:extLst>
              <a:ext uri="{FF2B5EF4-FFF2-40B4-BE49-F238E27FC236}">
                <a16:creationId xmlns:a16="http://schemas.microsoft.com/office/drawing/2014/main" id="{A6588BB6-6619-D749-9BEF-9AF01DFF13EC}"/>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2927998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noFill/>
          <a:ln/>
        </p:spPr>
        <p:txBody>
          <a:bodyPr/>
          <a:lstStyle/>
          <a:p>
            <a:r>
              <a:rPr lang="en-US"/>
              <a:t>Related Issues</a:t>
            </a:r>
          </a:p>
        </p:txBody>
      </p:sp>
      <p:sp>
        <p:nvSpPr>
          <p:cNvPr id="41986" name="Rectangle 2"/>
          <p:cNvSpPr>
            <a:spLocks noGrp="1" noChangeArrowheads="1"/>
          </p:cNvSpPr>
          <p:nvPr>
            <p:ph idx="1"/>
          </p:nvPr>
        </p:nvSpPr>
        <p:spPr>
          <a:xfrm>
            <a:off x="457200" y="1600200"/>
            <a:ext cx="8229600" cy="4565104"/>
          </a:xfrm>
          <a:noFill/>
          <a:ln/>
        </p:spPr>
        <p:txBody>
          <a:bodyPr/>
          <a:lstStyle/>
          <a:p>
            <a:r>
              <a:rPr lang="en-US" dirty="0">
                <a:solidFill>
                  <a:srgbClr val="0432FF"/>
                </a:solidFill>
              </a:rPr>
              <a:t>Alternative distribution approaches</a:t>
            </a:r>
          </a:p>
          <a:p>
            <a:pPr lvl="1"/>
            <a:r>
              <a:rPr lang="en-US" dirty="0"/>
              <a:t>Modern P2P</a:t>
            </a:r>
          </a:p>
          <a:p>
            <a:pPr lvl="1"/>
            <a:r>
              <a:rPr lang="en-US" dirty="0"/>
              <a:t>World Wide Web (WWW or Web)</a:t>
            </a:r>
          </a:p>
          <a:p>
            <a:r>
              <a:rPr lang="en-US" dirty="0">
                <a:solidFill>
                  <a:srgbClr val="0432FF"/>
                </a:solidFill>
              </a:rPr>
              <a:t>Big data processing</a:t>
            </a:r>
          </a:p>
          <a:p>
            <a:pPr lvl="1"/>
            <a:r>
              <a:rPr lang="en-US" dirty="0"/>
              <a:t>4V: volume, variety, velocity, veracity</a:t>
            </a:r>
          </a:p>
          <a:p>
            <a:pPr lvl="1"/>
            <a:r>
              <a:rPr lang="en-US" dirty="0"/>
              <a:t>MapReduce &amp; Spark</a:t>
            </a:r>
          </a:p>
          <a:p>
            <a:pPr lvl="1"/>
            <a:r>
              <a:rPr lang="en-US" dirty="0"/>
              <a:t>Stream data</a:t>
            </a:r>
          </a:p>
          <a:p>
            <a:pPr lvl="1"/>
            <a:r>
              <a:rPr lang="en-US" dirty="0"/>
              <a:t>Graph analytics</a:t>
            </a:r>
          </a:p>
          <a:p>
            <a:pPr lvl="1"/>
            <a:r>
              <a:rPr lang="en-US" dirty="0" err="1"/>
              <a:t>NoSQL</a:t>
            </a:r>
            <a:endParaRPr lang="en-US" dirty="0"/>
          </a:p>
          <a:p>
            <a:pPr lvl="1"/>
            <a:r>
              <a:rPr lang="en-US" dirty="0" err="1"/>
              <a:t>NewSQL</a:t>
            </a:r>
            <a:endParaRPr lang="en-US" dirty="0"/>
          </a:p>
          <a:p>
            <a:pPr lvl="1"/>
            <a:r>
              <a:rPr lang="en-US" dirty="0" err="1"/>
              <a:t>Polystores</a:t>
            </a:r>
            <a:endParaRPr lang="en-US" dirty="0"/>
          </a:p>
        </p:txBody>
      </p:sp>
      <p:sp>
        <p:nvSpPr>
          <p:cNvPr id="2" name="Footer Placeholder 1">
            <a:extLst>
              <a:ext uri="{FF2B5EF4-FFF2-40B4-BE49-F238E27FC236}">
                <a16:creationId xmlns:a16="http://schemas.microsoft.com/office/drawing/2014/main" id="{672AB1D2-B5CF-994A-AC00-7744B3E8305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AD7D43-9C9A-7640-B963-D05675A6EDBF}"/>
              </a:ext>
            </a:extLst>
          </p:cNvPr>
          <p:cNvSpPr>
            <a:spLocks noGrp="1"/>
          </p:cNvSpPr>
          <p:nvPr>
            <p:ph type="sldNum" sz="quarter" idx="4"/>
          </p:nvPr>
        </p:nvSpPr>
        <p:spPr/>
        <p:txBody>
          <a:bodyPr/>
          <a:lstStyle/>
          <a:p>
            <a:fld id="{FD96158B-4539-3C43-9DE5-94C547866200}" type="slidenum">
              <a:rPr lang="en-US"/>
              <a:t>34</a:t>
            </a:fld>
            <a:endParaRPr lang="en-US"/>
          </a:p>
        </p:txBody>
      </p:sp>
    </p:spTree>
    <p:extLst>
      <p:ext uri="{BB962C8B-B14F-4D97-AF65-F5344CB8AC3E}">
        <p14:creationId xmlns:p14="http://schemas.microsoft.com/office/powerpoint/2010/main" val="151405885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Oval 2"/>
          <p:cNvSpPr>
            <a:spLocks noChangeArrowheads="1"/>
          </p:cNvSpPr>
          <p:nvPr/>
        </p:nvSpPr>
        <p:spPr bwMode="auto">
          <a:xfrm>
            <a:off x="3865563" y="4596333"/>
            <a:ext cx="444500" cy="368300"/>
          </a:xfrm>
          <a:prstGeom prst="ellipse">
            <a:avLst/>
          </a:prstGeom>
          <a:solidFill>
            <a:schemeClr val="accent1"/>
          </a:solidFill>
          <a:ln w="12700">
            <a:solidFill>
              <a:schemeClr val="tx1"/>
            </a:solidFill>
            <a:round/>
            <a:headEnd/>
            <a:tailEn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221" name="Rectangle 77"/>
          <p:cNvSpPr>
            <a:spLocks noGrp="1" noChangeArrowheads="1"/>
          </p:cNvSpPr>
          <p:nvPr>
            <p:ph type="title"/>
          </p:nvPr>
        </p:nvSpPr>
        <p:spPr/>
        <p:txBody>
          <a:bodyPr/>
          <a:lstStyle/>
          <a:p>
            <a:r>
              <a:rPr lang="en-US" dirty="0"/>
              <a:t>Centralized - disadvantages</a:t>
            </a:r>
          </a:p>
        </p:txBody>
      </p:sp>
      <p:sp>
        <p:nvSpPr>
          <p:cNvPr id="390222" name="Rectangle 78"/>
          <p:cNvSpPr>
            <a:spLocks noGrp="1" noChangeArrowheads="1"/>
          </p:cNvSpPr>
          <p:nvPr>
            <p:ph idx="1"/>
          </p:nvPr>
        </p:nvSpPr>
        <p:spPr>
          <a:xfrm>
            <a:off x="457200" y="1121296"/>
            <a:ext cx="8229600" cy="1267895"/>
          </a:xfrm>
        </p:spPr>
        <p:txBody>
          <a:bodyPr/>
          <a:lstStyle/>
          <a:p>
            <a:pPr>
              <a:buFont typeface="Lucida Grande"/>
              <a:buChar char="●"/>
            </a:pPr>
            <a:r>
              <a:rPr lang="en-US" sz="2000" dirty="0"/>
              <a:t>One central site that hosts all of the masters</a:t>
            </a:r>
          </a:p>
          <a:p>
            <a:pPr>
              <a:buFont typeface="Lucida Grande"/>
              <a:buChar char="●"/>
            </a:pPr>
            <a:r>
              <a:rPr lang="en-US" sz="2000" dirty="0">
                <a:sym typeface="Wingdings" pitchFamily="2" charset="2"/>
              </a:rPr>
              <a:t> </a:t>
            </a:r>
            <a:r>
              <a:rPr lang="en-US" sz="2000" dirty="0"/>
              <a:t>this site can be </a:t>
            </a:r>
            <a:r>
              <a:rPr lang="en-US" sz="2000" b="1" dirty="0"/>
              <a:t>overloaded</a:t>
            </a:r>
            <a:r>
              <a:rPr lang="en-US" sz="2000" dirty="0"/>
              <a:t> and can become a </a:t>
            </a:r>
            <a:r>
              <a:rPr lang="en-US" sz="2000" b="1" dirty="0"/>
              <a:t>bottleneck</a:t>
            </a:r>
            <a:r>
              <a:rPr lang="en-US" sz="2000" dirty="0"/>
              <a:t>.</a:t>
            </a:r>
          </a:p>
        </p:txBody>
      </p:sp>
      <p:sp>
        <p:nvSpPr>
          <p:cNvPr id="17" name="Slide Number Placeholder 16">
            <a:extLst>
              <a:ext uri="{FF2B5EF4-FFF2-40B4-BE49-F238E27FC236}">
                <a16:creationId xmlns:a16="http://schemas.microsoft.com/office/drawing/2014/main" id="{4DAE90E1-0019-364A-89BA-62E697DCD450}"/>
              </a:ext>
            </a:extLst>
          </p:cNvPr>
          <p:cNvSpPr>
            <a:spLocks noGrp="1"/>
          </p:cNvSpPr>
          <p:nvPr>
            <p:ph type="sldNum" sz="quarter" idx="4"/>
          </p:nvPr>
        </p:nvSpPr>
        <p:spPr/>
        <p:txBody>
          <a:bodyPr/>
          <a:lstStyle/>
          <a:p>
            <a:fld id="{FD96158B-4539-3C43-9DE5-94C547866200}" type="slidenum">
              <a:rPr lang="en-US"/>
              <a:t>22</a:t>
            </a:fld>
            <a:endParaRPr lang="en-US"/>
          </a:p>
        </p:txBody>
      </p:sp>
      <p:sp>
        <p:nvSpPr>
          <p:cNvPr id="390149" name="Rectangle 5"/>
          <p:cNvSpPr>
            <a:spLocks noChangeArrowheads="1"/>
          </p:cNvSpPr>
          <p:nvPr/>
        </p:nvSpPr>
        <p:spPr bwMode="auto">
          <a:xfrm>
            <a:off x="989013" y="3947045"/>
            <a:ext cx="927100" cy="381000"/>
          </a:xfrm>
          <a:prstGeom prst="rect">
            <a:avLst/>
          </a:prstGeom>
          <a:solidFill>
            <a:schemeClr val="accent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0" name="Rectangle 6"/>
          <p:cNvSpPr>
            <a:spLocks noChangeArrowheads="1"/>
          </p:cNvSpPr>
          <p:nvPr/>
        </p:nvSpPr>
        <p:spPr bwMode="auto">
          <a:xfrm>
            <a:off x="1104981"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90151" name="Rectangle 7"/>
          <p:cNvSpPr>
            <a:spLocks noChangeArrowheads="1"/>
          </p:cNvSpPr>
          <p:nvPr/>
        </p:nvSpPr>
        <p:spPr bwMode="auto">
          <a:xfrm>
            <a:off x="2293939" y="3947045"/>
            <a:ext cx="928687"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2" name="Rectangle 8"/>
          <p:cNvSpPr>
            <a:spLocks noChangeArrowheads="1"/>
          </p:cNvSpPr>
          <p:nvPr/>
        </p:nvSpPr>
        <p:spPr bwMode="auto">
          <a:xfrm>
            <a:off x="2411492"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2</a:t>
            </a:r>
          </a:p>
        </p:txBody>
      </p:sp>
      <p:sp>
        <p:nvSpPr>
          <p:cNvPr id="390153" name="Rectangle 9"/>
          <p:cNvSpPr>
            <a:spLocks noChangeArrowheads="1"/>
          </p:cNvSpPr>
          <p:nvPr/>
        </p:nvSpPr>
        <p:spPr bwMode="auto">
          <a:xfrm>
            <a:off x="3548063" y="39470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4" name="Rectangle 10"/>
          <p:cNvSpPr>
            <a:spLocks noChangeArrowheads="1"/>
          </p:cNvSpPr>
          <p:nvPr/>
        </p:nvSpPr>
        <p:spPr bwMode="auto">
          <a:xfrm>
            <a:off x="3665617"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90155" name="Rectangle 11"/>
          <p:cNvSpPr>
            <a:spLocks noChangeArrowheads="1"/>
          </p:cNvSpPr>
          <p:nvPr/>
        </p:nvSpPr>
        <p:spPr bwMode="auto">
          <a:xfrm>
            <a:off x="4906963" y="39470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6" name="Rectangle 12"/>
          <p:cNvSpPr>
            <a:spLocks noChangeArrowheads="1"/>
          </p:cNvSpPr>
          <p:nvPr/>
        </p:nvSpPr>
        <p:spPr bwMode="auto">
          <a:xfrm>
            <a:off x="5022930" y="3960210"/>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90157" name="Line 13"/>
          <p:cNvSpPr>
            <a:spLocks noChangeShapeType="1"/>
          </p:cNvSpPr>
          <p:nvPr/>
        </p:nvSpPr>
        <p:spPr bwMode="auto">
          <a:xfrm flipH="1">
            <a:off x="1190625" y="3191395"/>
            <a:ext cx="1588"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8" name="Line 14"/>
          <p:cNvSpPr>
            <a:spLocks noChangeShapeType="1"/>
          </p:cNvSpPr>
          <p:nvPr/>
        </p:nvSpPr>
        <p:spPr bwMode="auto">
          <a:xfrm>
            <a:off x="1190625" y="3624783"/>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59" name="Line 15"/>
          <p:cNvSpPr>
            <a:spLocks noChangeShapeType="1"/>
          </p:cNvSpPr>
          <p:nvPr/>
        </p:nvSpPr>
        <p:spPr bwMode="auto">
          <a:xfrm>
            <a:off x="2497138" y="36247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0" name="Line 16"/>
          <p:cNvSpPr>
            <a:spLocks noChangeShapeType="1"/>
          </p:cNvSpPr>
          <p:nvPr/>
        </p:nvSpPr>
        <p:spPr bwMode="auto">
          <a:xfrm>
            <a:off x="3751263" y="36247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1" name="Line 17"/>
          <p:cNvSpPr>
            <a:spLocks noChangeShapeType="1"/>
          </p:cNvSpPr>
          <p:nvPr/>
        </p:nvSpPr>
        <p:spPr bwMode="auto">
          <a:xfrm>
            <a:off x="5092797" y="36247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2" name="Line 18"/>
          <p:cNvSpPr>
            <a:spLocks noChangeShapeType="1"/>
          </p:cNvSpPr>
          <p:nvPr/>
        </p:nvSpPr>
        <p:spPr bwMode="auto">
          <a:xfrm flipH="1">
            <a:off x="1712914" y="3191395"/>
            <a:ext cx="14287"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3" name="Line 19"/>
          <p:cNvSpPr>
            <a:spLocks noChangeShapeType="1"/>
          </p:cNvSpPr>
          <p:nvPr/>
        </p:nvSpPr>
        <p:spPr bwMode="auto">
          <a:xfrm>
            <a:off x="1712913" y="3546995"/>
            <a:ext cx="3970337"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4" name="Line 20"/>
          <p:cNvSpPr>
            <a:spLocks noChangeShapeType="1"/>
          </p:cNvSpPr>
          <p:nvPr/>
        </p:nvSpPr>
        <p:spPr bwMode="auto">
          <a:xfrm>
            <a:off x="3019425" y="35469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5" name="Line 21"/>
          <p:cNvSpPr>
            <a:spLocks noChangeShapeType="1"/>
          </p:cNvSpPr>
          <p:nvPr/>
        </p:nvSpPr>
        <p:spPr bwMode="auto">
          <a:xfrm>
            <a:off x="4273550" y="35469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6" name="Line 22"/>
          <p:cNvSpPr>
            <a:spLocks noChangeShapeType="1"/>
          </p:cNvSpPr>
          <p:nvPr/>
        </p:nvSpPr>
        <p:spPr bwMode="auto">
          <a:xfrm>
            <a:off x="5683250" y="3546995"/>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7" name="Rectangle 23"/>
          <p:cNvSpPr>
            <a:spLocks noChangeArrowheads="1"/>
          </p:cNvSpPr>
          <p:nvPr/>
        </p:nvSpPr>
        <p:spPr bwMode="auto">
          <a:xfrm>
            <a:off x="3579813" y="5699645"/>
            <a:ext cx="927100" cy="381000"/>
          </a:xfrm>
          <a:prstGeom prst="rect">
            <a:avLst/>
          </a:prstGeom>
          <a:solidFill>
            <a:schemeClr val="accent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68" name="Rectangle 24"/>
          <p:cNvSpPr>
            <a:spLocks noChangeArrowheads="1"/>
          </p:cNvSpPr>
          <p:nvPr/>
        </p:nvSpPr>
        <p:spPr bwMode="auto">
          <a:xfrm>
            <a:off x="3695780"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90169" name="Rectangle 25"/>
          <p:cNvSpPr>
            <a:spLocks noChangeArrowheads="1"/>
          </p:cNvSpPr>
          <p:nvPr/>
        </p:nvSpPr>
        <p:spPr bwMode="auto">
          <a:xfrm>
            <a:off x="4884739" y="5699645"/>
            <a:ext cx="928687"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0" name="Rectangle 26"/>
          <p:cNvSpPr>
            <a:spLocks noChangeArrowheads="1"/>
          </p:cNvSpPr>
          <p:nvPr/>
        </p:nvSpPr>
        <p:spPr bwMode="auto">
          <a:xfrm>
            <a:off x="5002292"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2</a:t>
            </a:r>
          </a:p>
        </p:txBody>
      </p:sp>
      <p:sp>
        <p:nvSpPr>
          <p:cNvPr id="390171" name="Rectangle 27"/>
          <p:cNvSpPr>
            <a:spLocks noChangeArrowheads="1"/>
          </p:cNvSpPr>
          <p:nvPr/>
        </p:nvSpPr>
        <p:spPr bwMode="auto">
          <a:xfrm>
            <a:off x="6138863" y="56996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2" name="Rectangle 28"/>
          <p:cNvSpPr>
            <a:spLocks noChangeArrowheads="1"/>
          </p:cNvSpPr>
          <p:nvPr/>
        </p:nvSpPr>
        <p:spPr bwMode="auto">
          <a:xfrm>
            <a:off x="6256417"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90173" name="Rectangle 29"/>
          <p:cNvSpPr>
            <a:spLocks noChangeArrowheads="1"/>
          </p:cNvSpPr>
          <p:nvPr/>
        </p:nvSpPr>
        <p:spPr bwMode="auto">
          <a:xfrm>
            <a:off x="7497763" y="5699645"/>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4" name="Rectangle 30"/>
          <p:cNvSpPr>
            <a:spLocks noChangeArrowheads="1"/>
          </p:cNvSpPr>
          <p:nvPr/>
        </p:nvSpPr>
        <p:spPr bwMode="auto">
          <a:xfrm>
            <a:off x="7613731" y="5681651"/>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90175" name="Line 31"/>
          <p:cNvSpPr>
            <a:spLocks noChangeShapeType="1"/>
          </p:cNvSpPr>
          <p:nvPr/>
        </p:nvSpPr>
        <p:spPr bwMode="auto">
          <a:xfrm flipH="1">
            <a:off x="3781425" y="4943995"/>
            <a:ext cx="1588"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6" name="Line 32"/>
          <p:cNvSpPr>
            <a:spLocks noChangeShapeType="1"/>
          </p:cNvSpPr>
          <p:nvPr/>
        </p:nvSpPr>
        <p:spPr bwMode="auto">
          <a:xfrm>
            <a:off x="3781425" y="5377383"/>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7" name="Line 33"/>
          <p:cNvSpPr>
            <a:spLocks noChangeShapeType="1"/>
          </p:cNvSpPr>
          <p:nvPr/>
        </p:nvSpPr>
        <p:spPr bwMode="auto">
          <a:xfrm>
            <a:off x="5087938" y="53773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8" name="Line 34"/>
          <p:cNvSpPr>
            <a:spLocks noChangeShapeType="1"/>
          </p:cNvSpPr>
          <p:nvPr/>
        </p:nvSpPr>
        <p:spPr bwMode="auto">
          <a:xfrm>
            <a:off x="6342063" y="53773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79" name="Line 35"/>
          <p:cNvSpPr>
            <a:spLocks noChangeShapeType="1"/>
          </p:cNvSpPr>
          <p:nvPr/>
        </p:nvSpPr>
        <p:spPr bwMode="auto">
          <a:xfrm>
            <a:off x="7683597" y="5377383"/>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0" name="Line 36"/>
          <p:cNvSpPr>
            <a:spLocks noChangeShapeType="1"/>
          </p:cNvSpPr>
          <p:nvPr/>
        </p:nvSpPr>
        <p:spPr bwMode="auto">
          <a:xfrm flipH="1">
            <a:off x="4303714" y="4943995"/>
            <a:ext cx="14287"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1" name="Line 37"/>
          <p:cNvSpPr>
            <a:spLocks noChangeShapeType="1"/>
          </p:cNvSpPr>
          <p:nvPr/>
        </p:nvSpPr>
        <p:spPr bwMode="auto">
          <a:xfrm>
            <a:off x="4303714" y="5299595"/>
            <a:ext cx="3970337"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2" name="Line 38"/>
          <p:cNvSpPr>
            <a:spLocks noChangeShapeType="1"/>
          </p:cNvSpPr>
          <p:nvPr/>
        </p:nvSpPr>
        <p:spPr bwMode="auto">
          <a:xfrm>
            <a:off x="5610225" y="52995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3" name="Line 39"/>
          <p:cNvSpPr>
            <a:spLocks noChangeShapeType="1"/>
          </p:cNvSpPr>
          <p:nvPr/>
        </p:nvSpPr>
        <p:spPr bwMode="auto">
          <a:xfrm>
            <a:off x="6864350" y="5299595"/>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90184" name="Line 40"/>
          <p:cNvSpPr>
            <a:spLocks noChangeShapeType="1"/>
          </p:cNvSpPr>
          <p:nvPr/>
        </p:nvSpPr>
        <p:spPr bwMode="auto">
          <a:xfrm>
            <a:off x="8274050" y="5299595"/>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grpSp>
        <p:nvGrpSpPr>
          <p:cNvPr id="2" name="Group 41"/>
          <p:cNvGrpSpPr>
            <a:grpSpLocks/>
          </p:cNvGrpSpPr>
          <p:nvPr/>
        </p:nvGrpSpPr>
        <p:grpSpPr bwMode="auto">
          <a:xfrm>
            <a:off x="1354139" y="2832620"/>
            <a:ext cx="344487" cy="290513"/>
            <a:chOff x="853" y="1519"/>
            <a:chExt cx="217" cy="183"/>
          </a:xfrm>
        </p:grpSpPr>
        <p:sp>
          <p:nvSpPr>
            <p:cNvPr id="390186" name="Freeform 42"/>
            <p:cNvSpPr>
              <a:spLocks/>
            </p:cNvSpPr>
            <p:nvPr/>
          </p:nvSpPr>
          <p:spPr bwMode="auto">
            <a:xfrm>
              <a:off x="853" y="1521"/>
              <a:ext cx="217" cy="181"/>
            </a:xfrm>
            <a:custGeom>
              <a:avLst/>
              <a:gdLst/>
              <a:ahLst/>
              <a:cxnLst>
                <a:cxn ang="0">
                  <a:pos x="1302" y="1083"/>
                </a:cxn>
                <a:cxn ang="0">
                  <a:pos x="1302" y="522"/>
                </a:cxn>
                <a:cxn ang="0">
                  <a:pos x="1283" y="74"/>
                </a:cxn>
                <a:cxn ang="0">
                  <a:pos x="623" y="0"/>
                </a:cxn>
                <a:cxn ang="0">
                  <a:pos x="22" y="66"/>
                </a:cxn>
                <a:cxn ang="0">
                  <a:pos x="18" y="224"/>
                </a:cxn>
                <a:cxn ang="0">
                  <a:pos x="0" y="1078"/>
                </a:cxn>
                <a:cxn ang="0">
                  <a:pos x="135" y="1078"/>
                </a:cxn>
                <a:cxn ang="0">
                  <a:pos x="135" y="305"/>
                </a:cxn>
                <a:cxn ang="0">
                  <a:pos x="392" y="286"/>
                </a:cxn>
                <a:cxn ang="0">
                  <a:pos x="1181" y="286"/>
                </a:cxn>
                <a:cxn ang="0">
                  <a:pos x="1192" y="1085"/>
                </a:cxn>
                <a:cxn ang="0">
                  <a:pos x="1302" y="1083"/>
                </a:cxn>
              </a:cxnLst>
              <a:rect l="0" t="0" r="r" b="b"/>
              <a:pathLst>
                <a:path w="1302" h="1085">
                  <a:moveTo>
                    <a:pt x="1302" y="1083"/>
                  </a:moveTo>
                  <a:lnTo>
                    <a:pt x="1302" y="522"/>
                  </a:lnTo>
                  <a:lnTo>
                    <a:pt x="1283" y="74"/>
                  </a:lnTo>
                  <a:lnTo>
                    <a:pt x="623" y="0"/>
                  </a:lnTo>
                  <a:lnTo>
                    <a:pt x="22" y="66"/>
                  </a:lnTo>
                  <a:lnTo>
                    <a:pt x="18" y="224"/>
                  </a:lnTo>
                  <a:lnTo>
                    <a:pt x="0" y="1078"/>
                  </a:lnTo>
                  <a:lnTo>
                    <a:pt x="135" y="1078"/>
                  </a:lnTo>
                  <a:lnTo>
                    <a:pt x="135" y="305"/>
                  </a:lnTo>
                  <a:lnTo>
                    <a:pt x="392" y="286"/>
                  </a:lnTo>
                  <a:lnTo>
                    <a:pt x="1181" y="286"/>
                  </a:lnTo>
                  <a:lnTo>
                    <a:pt x="1192" y="1085"/>
                  </a:lnTo>
                  <a:lnTo>
                    <a:pt x="1302" y="1083"/>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187" name="Freeform 43"/>
            <p:cNvSpPr>
              <a:spLocks/>
            </p:cNvSpPr>
            <p:nvPr/>
          </p:nvSpPr>
          <p:spPr bwMode="auto">
            <a:xfrm>
              <a:off x="869" y="1519"/>
              <a:ext cx="85" cy="46"/>
            </a:xfrm>
            <a:custGeom>
              <a:avLst/>
              <a:gdLst/>
              <a:ahLst/>
              <a:cxnLst>
                <a:cxn ang="0">
                  <a:pos x="95" y="54"/>
                </a:cxn>
                <a:cxn ang="0">
                  <a:pos x="162" y="43"/>
                </a:cxn>
                <a:cxn ang="0">
                  <a:pos x="225" y="0"/>
                </a:cxn>
                <a:cxn ang="0">
                  <a:pos x="290" y="65"/>
                </a:cxn>
                <a:cxn ang="0">
                  <a:pos x="495" y="191"/>
                </a:cxn>
                <a:cxn ang="0">
                  <a:pos x="508" y="238"/>
                </a:cxn>
                <a:cxn ang="0">
                  <a:pos x="391" y="276"/>
                </a:cxn>
                <a:cxn ang="0">
                  <a:pos x="0" y="85"/>
                </a:cxn>
                <a:cxn ang="0">
                  <a:pos x="95" y="54"/>
                </a:cxn>
              </a:cxnLst>
              <a:rect l="0" t="0" r="r" b="b"/>
              <a:pathLst>
                <a:path w="508" h="276">
                  <a:moveTo>
                    <a:pt x="95" y="54"/>
                  </a:moveTo>
                  <a:lnTo>
                    <a:pt x="162" y="43"/>
                  </a:lnTo>
                  <a:lnTo>
                    <a:pt x="225" y="0"/>
                  </a:lnTo>
                  <a:lnTo>
                    <a:pt x="290" y="65"/>
                  </a:lnTo>
                  <a:lnTo>
                    <a:pt x="495" y="191"/>
                  </a:lnTo>
                  <a:lnTo>
                    <a:pt x="508" y="238"/>
                  </a:lnTo>
                  <a:lnTo>
                    <a:pt x="391" y="276"/>
                  </a:lnTo>
                  <a:lnTo>
                    <a:pt x="0" y="85"/>
                  </a:lnTo>
                  <a:lnTo>
                    <a:pt x="95" y="54"/>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3" name="Group 44"/>
          <p:cNvGrpSpPr>
            <a:grpSpLocks/>
          </p:cNvGrpSpPr>
          <p:nvPr/>
        </p:nvGrpSpPr>
        <p:grpSpPr bwMode="auto">
          <a:xfrm>
            <a:off x="1463676" y="2573858"/>
            <a:ext cx="320675" cy="430212"/>
            <a:chOff x="922" y="1356"/>
            <a:chExt cx="202" cy="271"/>
          </a:xfrm>
        </p:grpSpPr>
        <p:grpSp>
          <p:nvGrpSpPr>
            <p:cNvPr id="4" name="Group 45"/>
            <p:cNvGrpSpPr>
              <a:grpSpLocks/>
            </p:cNvGrpSpPr>
            <p:nvPr/>
          </p:nvGrpSpPr>
          <p:grpSpPr bwMode="auto">
            <a:xfrm>
              <a:off x="922" y="1356"/>
              <a:ext cx="202" cy="207"/>
              <a:chOff x="922" y="1356"/>
              <a:chExt cx="202" cy="207"/>
            </a:xfrm>
          </p:grpSpPr>
          <p:sp>
            <p:nvSpPr>
              <p:cNvPr id="390190" name="Freeform 46"/>
              <p:cNvSpPr>
                <a:spLocks/>
              </p:cNvSpPr>
              <p:nvPr/>
            </p:nvSpPr>
            <p:spPr bwMode="auto">
              <a:xfrm>
                <a:off x="922" y="1356"/>
                <a:ext cx="202" cy="207"/>
              </a:xfrm>
              <a:custGeom>
                <a:avLst/>
                <a:gdLst/>
                <a:ahLst/>
                <a:cxnLst>
                  <a:cxn ang="0">
                    <a:pos x="227" y="252"/>
                  </a:cxn>
                  <a:cxn ang="0">
                    <a:pos x="256" y="166"/>
                  </a:cxn>
                  <a:cxn ang="0">
                    <a:pos x="275" y="111"/>
                  </a:cxn>
                  <a:cxn ang="0">
                    <a:pos x="282" y="96"/>
                  </a:cxn>
                  <a:cxn ang="0">
                    <a:pos x="293" y="82"/>
                  </a:cxn>
                  <a:cxn ang="0">
                    <a:pos x="300" y="75"/>
                  </a:cxn>
                  <a:cxn ang="0">
                    <a:pos x="312" y="71"/>
                  </a:cxn>
                  <a:cxn ang="0">
                    <a:pos x="465" y="41"/>
                  </a:cxn>
                  <a:cxn ang="0">
                    <a:pos x="631" y="11"/>
                  </a:cxn>
                  <a:cxn ang="0">
                    <a:pos x="780" y="0"/>
                  </a:cxn>
                  <a:cxn ang="0">
                    <a:pos x="865" y="0"/>
                  </a:cxn>
                  <a:cxn ang="0">
                    <a:pos x="1042" y="10"/>
                  </a:cxn>
                  <a:cxn ang="0">
                    <a:pos x="1170" y="16"/>
                  </a:cxn>
                  <a:cxn ang="0">
                    <a:pos x="1189" y="18"/>
                  </a:cxn>
                  <a:cxn ang="0">
                    <a:pos x="1201" y="24"/>
                  </a:cxn>
                  <a:cxn ang="0">
                    <a:pos x="1209" y="29"/>
                  </a:cxn>
                  <a:cxn ang="0">
                    <a:pos x="1215" y="38"/>
                  </a:cxn>
                  <a:cxn ang="0">
                    <a:pos x="1215" y="50"/>
                  </a:cxn>
                  <a:cxn ang="0">
                    <a:pos x="1208" y="83"/>
                  </a:cxn>
                  <a:cxn ang="0">
                    <a:pos x="1183" y="196"/>
                  </a:cxn>
                  <a:cxn ang="0">
                    <a:pos x="1164" y="279"/>
                  </a:cxn>
                  <a:cxn ang="0">
                    <a:pos x="1124" y="466"/>
                  </a:cxn>
                  <a:cxn ang="0">
                    <a:pos x="1097" y="582"/>
                  </a:cxn>
                  <a:cxn ang="0">
                    <a:pos x="1024" y="853"/>
                  </a:cxn>
                  <a:cxn ang="0">
                    <a:pos x="955" y="1070"/>
                  </a:cxn>
                  <a:cxn ang="0">
                    <a:pos x="942" y="1111"/>
                  </a:cxn>
                  <a:cxn ang="0">
                    <a:pos x="934" y="1135"/>
                  </a:cxn>
                  <a:cxn ang="0">
                    <a:pos x="927" y="1157"/>
                  </a:cxn>
                  <a:cxn ang="0">
                    <a:pos x="919" y="1171"/>
                  </a:cxn>
                  <a:cxn ang="0">
                    <a:pos x="907" y="1185"/>
                  </a:cxn>
                  <a:cxn ang="0">
                    <a:pos x="894" y="1191"/>
                  </a:cxn>
                  <a:cxn ang="0">
                    <a:pos x="872" y="1197"/>
                  </a:cxn>
                  <a:cxn ang="0">
                    <a:pos x="831" y="1200"/>
                  </a:cxn>
                  <a:cxn ang="0">
                    <a:pos x="761" y="1200"/>
                  </a:cxn>
                  <a:cxn ang="0">
                    <a:pos x="703" y="1207"/>
                  </a:cxn>
                  <a:cxn ang="0">
                    <a:pos x="626" y="1219"/>
                  </a:cxn>
                  <a:cxn ang="0">
                    <a:pos x="546" y="1233"/>
                  </a:cxn>
                  <a:cxn ang="0">
                    <a:pos x="492" y="1242"/>
                  </a:cxn>
                  <a:cxn ang="0">
                    <a:pos x="425" y="1242"/>
                  </a:cxn>
                  <a:cxn ang="0">
                    <a:pos x="412" y="1233"/>
                  </a:cxn>
                  <a:cxn ang="0">
                    <a:pos x="37" y="985"/>
                  </a:cxn>
                  <a:cxn ang="0">
                    <a:pos x="19" y="970"/>
                  </a:cxn>
                  <a:cxn ang="0">
                    <a:pos x="5" y="953"/>
                  </a:cxn>
                  <a:cxn ang="0">
                    <a:pos x="0" y="934"/>
                  </a:cxn>
                  <a:cxn ang="0">
                    <a:pos x="0" y="911"/>
                  </a:cxn>
                  <a:cxn ang="0">
                    <a:pos x="5" y="891"/>
                  </a:cxn>
                  <a:cxn ang="0">
                    <a:pos x="112" y="585"/>
                  </a:cxn>
                  <a:cxn ang="0">
                    <a:pos x="180" y="392"/>
                  </a:cxn>
                  <a:cxn ang="0">
                    <a:pos x="227" y="252"/>
                  </a:cxn>
                </a:cxnLst>
                <a:rect l="0" t="0" r="r" b="b"/>
                <a:pathLst>
                  <a:path w="1215" h="1242">
                    <a:moveTo>
                      <a:pt x="227" y="252"/>
                    </a:moveTo>
                    <a:lnTo>
                      <a:pt x="256" y="166"/>
                    </a:lnTo>
                    <a:lnTo>
                      <a:pt x="275" y="111"/>
                    </a:lnTo>
                    <a:lnTo>
                      <a:pt x="282" y="96"/>
                    </a:lnTo>
                    <a:lnTo>
                      <a:pt x="293" y="82"/>
                    </a:lnTo>
                    <a:lnTo>
                      <a:pt x="300" y="75"/>
                    </a:lnTo>
                    <a:lnTo>
                      <a:pt x="312" y="71"/>
                    </a:lnTo>
                    <a:lnTo>
                      <a:pt x="465" y="41"/>
                    </a:lnTo>
                    <a:lnTo>
                      <a:pt x="631" y="11"/>
                    </a:lnTo>
                    <a:lnTo>
                      <a:pt x="780" y="0"/>
                    </a:lnTo>
                    <a:lnTo>
                      <a:pt x="865" y="0"/>
                    </a:lnTo>
                    <a:lnTo>
                      <a:pt x="1042" y="10"/>
                    </a:lnTo>
                    <a:lnTo>
                      <a:pt x="1170" y="16"/>
                    </a:lnTo>
                    <a:lnTo>
                      <a:pt x="1189" y="18"/>
                    </a:lnTo>
                    <a:lnTo>
                      <a:pt x="1201" y="24"/>
                    </a:lnTo>
                    <a:lnTo>
                      <a:pt x="1209" y="29"/>
                    </a:lnTo>
                    <a:lnTo>
                      <a:pt x="1215" y="38"/>
                    </a:lnTo>
                    <a:lnTo>
                      <a:pt x="1215" y="50"/>
                    </a:lnTo>
                    <a:lnTo>
                      <a:pt x="1208" y="83"/>
                    </a:lnTo>
                    <a:lnTo>
                      <a:pt x="1183" y="196"/>
                    </a:lnTo>
                    <a:lnTo>
                      <a:pt x="1164" y="279"/>
                    </a:lnTo>
                    <a:lnTo>
                      <a:pt x="1124" y="466"/>
                    </a:lnTo>
                    <a:lnTo>
                      <a:pt x="1097" y="582"/>
                    </a:lnTo>
                    <a:lnTo>
                      <a:pt x="1024" y="853"/>
                    </a:lnTo>
                    <a:lnTo>
                      <a:pt x="955" y="1070"/>
                    </a:lnTo>
                    <a:lnTo>
                      <a:pt x="942" y="1111"/>
                    </a:lnTo>
                    <a:lnTo>
                      <a:pt x="934" y="1135"/>
                    </a:lnTo>
                    <a:lnTo>
                      <a:pt x="927" y="1157"/>
                    </a:lnTo>
                    <a:lnTo>
                      <a:pt x="919" y="1171"/>
                    </a:lnTo>
                    <a:lnTo>
                      <a:pt x="907" y="1185"/>
                    </a:lnTo>
                    <a:lnTo>
                      <a:pt x="894" y="1191"/>
                    </a:lnTo>
                    <a:lnTo>
                      <a:pt x="872" y="1197"/>
                    </a:lnTo>
                    <a:lnTo>
                      <a:pt x="831" y="1200"/>
                    </a:lnTo>
                    <a:lnTo>
                      <a:pt x="761" y="1200"/>
                    </a:lnTo>
                    <a:lnTo>
                      <a:pt x="703" y="1207"/>
                    </a:lnTo>
                    <a:lnTo>
                      <a:pt x="626" y="1219"/>
                    </a:lnTo>
                    <a:lnTo>
                      <a:pt x="546" y="1233"/>
                    </a:lnTo>
                    <a:lnTo>
                      <a:pt x="492" y="1242"/>
                    </a:lnTo>
                    <a:lnTo>
                      <a:pt x="425" y="1242"/>
                    </a:lnTo>
                    <a:lnTo>
                      <a:pt x="412" y="1233"/>
                    </a:lnTo>
                    <a:lnTo>
                      <a:pt x="37" y="985"/>
                    </a:lnTo>
                    <a:lnTo>
                      <a:pt x="19" y="970"/>
                    </a:lnTo>
                    <a:lnTo>
                      <a:pt x="5" y="953"/>
                    </a:lnTo>
                    <a:lnTo>
                      <a:pt x="0" y="934"/>
                    </a:lnTo>
                    <a:lnTo>
                      <a:pt x="0" y="911"/>
                    </a:lnTo>
                    <a:lnTo>
                      <a:pt x="5" y="891"/>
                    </a:lnTo>
                    <a:lnTo>
                      <a:pt x="112" y="585"/>
                    </a:lnTo>
                    <a:lnTo>
                      <a:pt x="180" y="392"/>
                    </a:lnTo>
                    <a:lnTo>
                      <a:pt x="227" y="252"/>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191" name="Freeform 47"/>
              <p:cNvSpPr>
                <a:spLocks/>
              </p:cNvSpPr>
              <p:nvPr/>
            </p:nvSpPr>
            <p:spPr bwMode="auto">
              <a:xfrm>
                <a:off x="932" y="1377"/>
                <a:ext cx="121" cy="157"/>
              </a:xfrm>
              <a:custGeom>
                <a:avLst/>
                <a:gdLst/>
                <a:ahLst/>
                <a:cxnLst>
                  <a:cxn ang="0">
                    <a:pos x="165" y="282"/>
                  </a:cxn>
                  <a:cxn ang="0">
                    <a:pos x="218" y="145"/>
                  </a:cxn>
                  <a:cxn ang="0">
                    <a:pos x="264" y="24"/>
                  </a:cxn>
                  <a:cxn ang="0">
                    <a:pos x="270" y="19"/>
                  </a:cxn>
                  <a:cxn ang="0">
                    <a:pos x="278" y="17"/>
                  </a:cxn>
                  <a:cxn ang="0">
                    <a:pos x="294" y="15"/>
                  </a:cxn>
                  <a:cxn ang="0">
                    <a:pos x="501" y="1"/>
                  </a:cxn>
                  <a:cxn ang="0">
                    <a:pos x="702" y="0"/>
                  </a:cxn>
                  <a:cxn ang="0">
                    <a:pos x="714" y="2"/>
                  </a:cxn>
                  <a:cxn ang="0">
                    <a:pos x="718" y="5"/>
                  </a:cxn>
                  <a:cxn ang="0">
                    <a:pos x="723" y="17"/>
                  </a:cxn>
                  <a:cxn ang="0">
                    <a:pos x="707" y="102"/>
                  </a:cxn>
                  <a:cxn ang="0">
                    <a:pos x="676" y="176"/>
                  </a:cxn>
                  <a:cxn ang="0">
                    <a:pos x="622" y="312"/>
                  </a:cxn>
                  <a:cxn ang="0">
                    <a:pos x="519" y="545"/>
                  </a:cxn>
                  <a:cxn ang="0">
                    <a:pos x="430" y="747"/>
                  </a:cxn>
                  <a:cxn ang="0">
                    <a:pos x="407" y="823"/>
                  </a:cxn>
                  <a:cxn ang="0">
                    <a:pos x="394" y="875"/>
                  </a:cxn>
                  <a:cxn ang="0">
                    <a:pos x="379" y="904"/>
                  </a:cxn>
                  <a:cxn ang="0">
                    <a:pos x="366" y="926"/>
                  </a:cxn>
                  <a:cxn ang="0">
                    <a:pos x="357" y="936"/>
                  </a:cxn>
                  <a:cxn ang="0">
                    <a:pos x="349" y="941"/>
                  </a:cxn>
                  <a:cxn ang="0">
                    <a:pos x="336" y="942"/>
                  </a:cxn>
                  <a:cxn ang="0">
                    <a:pos x="324" y="939"/>
                  </a:cxn>
                  <a:cxn ang="0">
                    <a:pos x="304" y="928"/>
                  </a:cxn>
                  <a:cxn ang="0">
                    <a:pos x="282" y="912"/>
                  </a:cxn>
                  <a:cxn ang="0">
                    <a:pos x="261" y="893"/>
                  </a:cxn>
                  <a:cxn ang="0">
                    <a:pos x="237" y="875"/>
                  </a:cxn>
                  <a:cxn ang="0">
                    <a:pos x="214" y="858"/>
                  </a:cxn>
                  <a:cxn ang="0">
                    <a:pos x="10" y="775"/>
                  </a:cxn>
                  <a:cxn ang="0">
                    <a:pos x="4" y="769"/>
                  </a:cxn>
                  <a:cxn ang="0">
                    <a:pos x="0" y="761"/>
                  </a:cxn>
                  <a:cxn ang="0">
                    <a:pos x="3" y="750"/>
                  </a:cxn>
                  <a:cxn ang="0">
                    <a:pos x="6" y="740"/>
                  </a:cxn>
                  <a:cxn ang="0">
                    <a:pos x="165" y="282"/>
                  </a:cxn>
                </a:cxnLst>
                <a:rect l="0" t="0" r="r" b="b"/>
                <a:pathLst>
                  <a:path w="723" h="942">
                    <a:moveTo>
                      <a:pt x="165" y="282"/>
                    </a:moveTo>
                    <a:lnTo>
                      <a:pt x="218" y="145"/>
                    </a:lnTo>
                    <a:lnTo>
                      <a:pt x="264" y="24"/>
                    </a:lnTo>
                    <a:lnTo>
                      <a:pt x="270" y="19"/>
                    </a:lnTo>
                    <a:lnTo>
                      <a:pt x="278" y="17"/>
                    </a:lnTo>
                    <a:lnTo>
                      <a:pt x="294" y="15"/>
                    </a:lnTo>
                    <a:lnTo>
                      <a:pt x="501" y="1"/>
                    </a:lnTo>
                    <a:lnTo>
                      <a:pt x="702" y="0"/>
                    </a:lnTo>
                    <a:lnTo>
                      <a:pt x="714" y="2"/>
                    </a:lnTo>
                    <a:lnTo>
                      <a:pt x="718" y="5"/>
                    </a:lnTo>
                    <a:lnTo>
                      <a:pt x="723" y="17"/>
                    </a:lnTo>
                    <a:lnTo>
                      <a:pt x="707" y="102"/>
                    </a:lnTo>
                    <a:lnTo>
                      <a:pt x="676" y="176"/>
                    </a:lnTo>
                    <a:lnTo>
                      <a:pt x="622" y="312"/>
                    </a:lnTo>
                    <a:lnTo>
                      <a:pt x="519" y="545"/>
                    </a:lnTo>
                    <a:lnTo>
                      <a:pt x="430" y="747"/>
                    </a:lnTo>
                    <a:lnTo>
                      <a:pt x="407" y="823"/>
                    </a:lnTo>
                    <a:lnTo>
                      <a:pt x="394" y="875"/>
                    </a:lnTo>
                    <a:lnTo>
                      <a:pt x="379" y="904"/>
                    </a:lnTo>
                    <a:lnTo>
                      <a:pt x="366" y="926"/>
                    </a:lnTo>
                    <a:lnTo>
                      <a:pt x="357" y="936"/>
                    </a:lnTo>
                    <a:lnTo>
                      <a:pt x="349" y="941"/>
                    </a:lnTo>
                    <a:lnTo>
                      <a:pt x="336" y="942"/>
                    </a:lnTo>
                    <a:lnTo>
                      <a:pt x="324" y="939"/>
                    </a:lnTo>
                    <a:lnTo>
                      <a:pt x="304" y="928"/>
                    </a:lnTo>
                    <a:lnTo>
                      <a:pt x="282" y="912"/>
                    </a:lnTo>
                    <a:lnTo>
                      <a:pt x="261" y="893"/>
                    </a:lnTo>
                    <a:lnTo>
                      <a:pt x="237" y="875"/>
                    </a:lnTo>
                    <a:lnTo>
                      <a:pt x="214" y="858"/>
                    </a:lnTo>
                    <a:lnTo>
                      <a:pt x="10" y="775"/>
                    </a:lnTo>
                    <a:lnTo>
                      <a:pt x="4" y="769"/>
                    </a:lnTo>
                    <a:lnTo>
                      <a:pt x="0" y="761"/>
                    </a:lnTo>
                    <a:lnTo>
                      <a:pt x="3" y="750"/>
                    </a:lnTo>
                    <a:lnTo>
                      <a:pt x="6" y="740"/>
                    </a:lnTo>
                    <a:lnTo>
                      <a:pt x="165" y="282"/>
                    </a:lnTo>
                    <a:close/>
                  </a:path>
                </a:pathLst>
              </a:custGeom>
              <a:solidFill>
                <a:srgbClr val="005F5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5" name="Group 48"/>
            <p:cNvGrpSpPr>
              <a:grpSpLocks/>
            </p:cNvGrpSpPr>
            <p:nvPr/>
          </p:nvGrpSpPr>
          <p:grpSpPr bwMode="auto">
            <a:xfrm>
              <a:off x="1067" y="1538"/>
              <a:ext cx="32" cy="89"/>
              <a:chOff x="1067" y="1538"/>
              <a:chExt cx="32" cy="89"/>
            </a:xfrm>
          </p:grpSpPr>
          <p:sp>
            <p:nvSpPr>
              <p:cNvPr id="390193" name="Freeform 49"/>
              <p:cNvSpPr>
                <a:spLocks/>
              </p:cNvSpPr>
              <p:nvPr/>
            </p:nvSpPr>
            <p:spPr bwMode="auto">
              <a:xfrm>
                <a:off x="1070" y="1542"/>
                <a:ext cx="29" cy="85"/>
              </a:xfrm>
              <a:custGeom>
                <a:avLst/>
                <a:gdLst/>
                <a:ahLst/>
                <a:cxnLst>
                  <a:cxn ang="0">
                    <a:pos x="0" y="0"/>
                  </a:cxn>
                  <a:cxn ang="0">
                    <a:pos x="5" y="34"/>
                  </a:cxn>
                  <a:cxn ang="0">
                    <a:pos x="14" y="60"/>
                  </a:cxn>
                  <a:cxn ang="0">
                    <a:pos x="29" y="84"/>
                  </a:cxn>
                  <a:cxn ang="0">
                    <a:pos x="53" y="98"/>
                  </a:cxn>
                  <a:cxn ang="0">
                    <a:pos x="82" y="109"/>
                  </a:cxn>
                  <a:cxn ang="0">
                    <a:pos x="104" y="130"/>
                  </a:cxn>
                  <a:cxn ang="0">
                    <a:pos x="123" y="154"/>
                  </a:cxn>
                  <a:cxn ang="0">
                    <a:pos x="142" y="196"/>
                  </a:cxn>
                  <a:cxn ang="0">
                    <a:pos x="149" y="231"/>
                  </a:cxn>
                  <a:cxn ang="0">
                    <a:pos x="143" y="258"/>
                  </a:cxn>
                  <a:cxn ang="0">
                    <a:pos x="123" y="282"/>
                  </a:cxn>
                  <a:cxn ang="0">
                    <a:pos x="105" y="305"/>
                  </a:cxn>
                  <a:cxn ang="0">
                    <a:pos x="93" y="329"/>
                  </a:cxn>
                  <a:cxn ang="0">
                    <a:pos x="84" y="359"/>
                  </a:cxn>
                  <a:cxn ang="0">
                    <a:pos x="79" y="394"/>
                  </a:cxn>
                  <a:cxn ang="0">
                    <a:pos x="88" y="425"/>
                  </a:cxn>
                  <a:cxn ang="0">
                    <a:pos x="101" y="447"/>
                  </a:cxn>
                  <a:cxn ang="0">
                    <a:pos x="128" y="475"/>
                  </a:cxn>
                  <a:cxn ang="0">
                    <a:pos x="149" y="494"/>
                  </a:cxn>
                  <a:cxn ang="0">
                    <a:pos x="177" y="515"/>
                  </a:cxn>
                </a:cxnLst>
                <a:rect l="0" t="0" r="r" b="b"/>
                <a:pathLst>
                  <a:path w="177" h="515">
                    <a:moveTo>
                      <a:pt x="0" y="0"/>
                    </a:moveTo>
                    <a:lnTo>
                      <a:pt x="5" y="34"/>
                    </a:lnTo>
                    <a:lnTo>
                      <a:pt x="14" y="60"/>
                    </a:lnTo>
                    <a:lnTo>
                      <a:pt x="29" y="84"/>
                    </a:lnTo>
                    <a:lnTo>
                      <a:pt x="53" y="98"/>
                    </a:lnTo>
                    <a:lnTo>
                      <a:pt x="82" y="109"/>
                    </a:lnTo>
                    <a:lnTo>
                      <a:pt x="104" y="130"/>
                    </a:lnTo>
                    <a:lnTo>
                      <a:pt x="123" y="154"/>
                    </a:lnTo>
                    <a:lnTo>
                      <a:pt x="142" y="196"/>
                    </a:lnTo>
                    <a:lnTo>
                      <a:pt x="149" y="231"/>
                    </a:lnTo>
                    <a:lnTo>
                      <a:pt x="143" y="258"/>
                    </a:lnTo>
                    <a:lnTo>
                      <a:pt x="123" y="282"/>
                    </a:lnTo>
                    <a:lnTo>
                      <a:pt x="105" y="305"/>
                    </a:lnTo>
                    <a:lnTo>
                      <a:pt x="93" y="329"/>
                    </a:lnTo>
                    <a:lnTo>
                      <a:pt x="84" y="359"/>
                    </a:lnTo>
                    <a:lnTo>
                      <a:pt x="79" y="394"/>
                    </a:lnTo>
                    <a:lnTo>
                      <a:pt x="88" y="425"/>
                    </a:lnTo>
                    <a:lnTo>
                      <a:pt x="101" y="447"/>
                    </a:lnTo>
                    <a:lnTo>
                      <a:pt x="128" y="475"/>
                    </a:lnTo>
                    <a:lnTo>
                      <a:pt x="149" y="494"/>
                    </a:lnTo>
                    <a:lnTo>
                      <a:pt x="177" y="515"/>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194" name="Oval 50"/>
              <p:cNvSpPr>
                <a:spLocks noChangeArrowheads="1"/>
              </p:cNvSpPr>
              <p:nvPr/>
            </p:nvSpPr>
            <p:spPr bwMode="auto">
              <a:xfrm>
                <a:off x="1067" y="1538"/>
                <a:ext cx="6" cy="6"/>
              </a:xfrm>
              <a:prstGeom prst="ellipse">
                <a:avLst/>
              </a:prstGeom>
              <a:solidFill>
                <a:srgbClr val="000000"/>
              </a:solidFill>
              <a:ln w="1588">
                <a:solidFill>
                  <a:srgbClr val="000000"/>
                </a:solidFill>
                <a:round/>
                <a:headEnd/>
                <a:tailEnd/>
              </a:ln>
            </p:spPr>
            <p:txBody>
              <a:bodyPr>
                <a:prstTxWarp prst="textNoShape">
                  <a:avLst/>
                </a:prstTxWarp>
              </a:bodyPr>
              <a:lstStyle/>
              <a:p>
                <a:endParaRPr lang="en-US" sz="1687" dirty="0">
                  <a:latin typeface="Arial" panose="020B0604020202020204" pitchFamily="34" charset="0"/>
                </a:endParaRPr>
              </a:p>
            </p:txBody>
          </p:sp>
        </p:grpSp>
      </p:grpSp>
      <p:grpSp>
        <p:nvGrpSpPr>
          <p:cNvPr id="6" name="Group 51"/>
          <p:cNvGrpSpPr>
            <a:grpSpLocks/>
          </p:cNvGrpSpPr>
          <p:nvPr/>
        </p:nvGrpSpPr>
        <p:grpSpPr bwMode="auto">
          <a:xfrm>
            <a:off x="1119188" y="2492896"/>
            <a:ext cx="368300" cy="620713"/>
            <a:chOff x="705" y="1305"/>
            <a:chExt cx="232" cy="391"/>
          </a:xfrm>
        </p:grpSpPr>
        <p:sp>
          <p:nvSpPr>
            <p:cNvPr id="390196" name="Freeform 52"/>
            <p:cNvSpPr>
              <a:spLocks/>
            </p:cNvSpPr>
            <p:nvPr/>
          </p:nvSpPr>
          <p:spPr bwMode="auto">
            <a:xfrm>
              <a:off x="705" y="1482"/>
              <a:ext cx="134" cy="214"/>
            </a:xfrm>
            <a:custGeom>
              <a:avLst/>
              <a:gdLst/>
              <a:ahLst/>
              <a:cxnLst>
                <a:cxn ang="0">
                  <a:pos x="807" y="606"/>
                </a:cxn>
                <a:cxn ang="0">
                  <a:pos x="577" y="475"/>
                </a:cxn>
                <a:cxn ang="0">
                  <a:pos x="324" y="25"/>
                </a:cxn>
                <a:cxn ang="0">
                  <a:pos x="313" y="17"/>
                </a:cxn>
                <a:cxn ang="0">
                  <a:pos x="295" y="8"/>
                </a:cxn>
                <a:cxn ang="0">
                  <a:pos x="275" y="3"/>
                </a:cxn>
                <a:cxn ang="0">
                  <a:pos x="248" y="0"/>
                </a:cxn>
                <a:cxn ang="0">
                  <a:pos x="223" y="3"/>
                </a:cxn>
                <a:cxn ang="0">
                  <a:pos x="200" y="12"/>
                </a:cxn>
                <a:cxn ang="0">
                  <a:pos x="173" y="25"/>
                </a:cxn>
                <a:cxn ang="0">
                  <a:pos x="138" y="43"/>
                </a:cxn>
                <a:cxn ang="0">
                  <a:pos x="109" y="62"/>
                </a:cxn>
                <a:cxn ang="0">
                  <a:pos x="84" y="80"/>
                </a:cxn>
                <a:cxn ang="0">
                  <a:pos x="65" y="98"/>
                </a:cxn>
                <a:cxn ang="0">
                  <a:pos x="47" y="119"/>
                </a:cxn>
                <a:cxn ang="0">
                  <a:pos x="26" y="150"/>
                </a:cxn>
                <a:cxn ang="0">
                  <a:pos x="14" y="174"/>
                </a:cxn>
                <a:cxn ang="0">
                  <a:pos x="2" y="207"/>
                </a:cxn>
                <a:cxn ang="0">
                  <a:pos x="0" y="244"/>
                </a:cxn>
                <a:cxn ang="0">
                  <a:pos x="0" y="299"/>
                </a:cxn>
                <a:cxn ang="0">
                  <a:pos x="7" y="363"/>
                </a:cxn>
                <a:cxn ang="0">
                  <a:pos x="19" y="422"/>
                </a:cxn>
                <a:cxn ang="0">
                  <a:pos x="41" y="494"/>
                </a:cxn>
                <a:cxn ang="0">
                  <a:pos x="63" y="555"/>
                </a:cxn>
                <a:cxn ang="0">
                  <a:pos x="82" y="595"/>
                </a:cxn>
                <a:cxn ang="0">
                  <a:pos x="110" y="638"/>
                </a:cxn>
                <a:cxn ang="0">
                  <a:pos x="131" y="667"/>
                </a:cxn>
                <a:cxn ang="0">
                  <a:pos x="155" y="701"/>
                </a:cxn>
                <a:cxn ang="0">
                  <a:pos x="183" y="736"/>
                </a:cxn>
                <a:cxn ang="0">
                  <a:pos x="209" y="756"/>
                </a:cxn>
                <a:cxn ang="0">
                  <a:pos x="315" y="744"/>
                </a:cxn>
                <a:cxn ang="0">
                  <a:pos x="396" y="717"/>
                </a:cxn>
                <a:cxn ang="0">
                  <a:pos x="446" y="731"/>
                </a:cxn>
                <a:cxn ang="0">
                  <a:pos x="565" y="737"/>
                </a:cxn>
                <a:cxn ang="0">
                  <a:pos x="710" y="717"/>
                </a:cxn>
                <a:cxn ang="0">
                  <a:pos x="732" y="764"/>
                </a:cxn>
                <a:cxn ang="0">
                  <a:pos x="732" y="1103"/>
                </a:cxn>
                <a:cxn ang="0">
                  <a:pos x="728" y="1135"/>
                </a:cxn>
                <a:cxn ang="0">
                  <a:pos x="723" y="1155"/>
                </a:cxn>
                <a:cxn ang="0">
                  <a:pos x="714" y="1176"/>
                </a:cxn>
                <a:cxn ang="0">
                  <a:pos x="700" y="1192"/>
                </a:cxn>
                <a:cxn ang="0">
                  <a:pos x="685" y="1207"/>
                </a:cxn>
                <a:cxn ang="0">
                  <a:pos x="667" y="1217"/>
                </a:cxn>
                <a:cxn ang="0">
                  <a:pos x="651" y="1221"/>
                </a:cxn>
                <a:cxn ang="0">
                  <a:pos x="631" y="1225"/>
                </a:cxn>
                <a:cxn ang="0">
                  <a:pos x="84" y="1224"/>
                </a:cxn>
                <a:cxn ang="0">
                  <a:pos x="84" y="1286"/>
                </a:cxn>
                <a:cxn ang="0">
                  <a:pos x="645" y="1284"/>
                </a:cxn>
                <a:cxn ang="0">
                  <a:pos x="674" y="1283"/>
                </a:cxn>
                <a:cxn ang="0">
                  <a:pos x="694" y="1280"/>
                </a:cxn>
                <a:cxn ang="0">
                  <a:pos x="715" y="1274"/>
                </a:cxn>
                <a:cxn ang="0">
                  <a:pos x="733" y="1266"/>
                </a:cxn>
                <a:cxn ang="0">
                  <a:pos x="751" y="1252"/>
                </a:cxn>
                <a:cxn ang="0">
                  <a:pos x="769" y="1228"/>
                </a:cxn>
                <a:cxn ang="0">
                  <a:pos x="781" y="1207"/>
                </a:cxn>
                <a:cxn ang="0">
                  <a:pos x="792" y="1184"/>
                </a:cxn>
                <a:cxn ang="0">
                  <a:pos x="799" y="1158"/>
                </a:cxn>
                <a:cxn ang="0">
                  <a:pos x="804" y="1129"/>
                </a:cxn>
                <a:cxn ang="0">
                  <a:pos x="807" y="1095"/>
                </a:cxn>
                <a:cxn ang="0">
                  <a:pos x="807" y="606"/>
                </a:cxn>
              </a:cxnLst>
              <a:rect l="0" t="0" r="r" b="b"/>
              <a:pathLst>
                <a:path w="807" h="1286">
                  <a:moveTo>
                    <a:pt x="807" y="606"/>
                  </a:moveTo>
                  <a:lnTo>
                    <a:pt x="577" y="475"/>
                  </a:lnTo>
                  <a:lnTo>
                    <a:pt x="324" y="25"/>
                  </a:lnTo>
                  <a:lnTo>
                    <a:pt x="313" y="17"/>
                  </a:lnTo>
                  <a:lnTo>
                    <a:pt x="295" y="8"/>
                  </a:lnTo>
                  <a:lnTo>
                    <a:pt x="275" y="3"/>
                  </a:lnTo>
                  <a:lnTo>
                    <a:pt x="248" y="0"/>
                  </a:lnTo>
                  <a:lnTo>
                    <a:pt x="223" y="3"/>
                  </a:lnTo>
                  <a:lnTo>
                    <a:pt x="200" y="12"/>
                  </a:lnTo>
                  <a:lnTo>
                    <a:pt x="173" y="25"/>
                  </a:lnTo>
                  <a:lnTo>
                    <a:pt x="138" y="43"/>
                  </a:lnTo>
                  <a:lnTo>
                    <a:pt x="109" y="62"/>
                  </a:lnTo>
                  <a:lnTo>
                    <a:pt x="84" y="80"/>
                  </a:lnTo>
                  <a:lnTo>
                    <a:pt x="65" y="98"/>
                  </a:lnTo>
                  <a:lnTo>
                    <a:pt x="47" y="119"/>
                  </a:lnTo>
                  <a:lnTo>
                    <a:pt x="26" y="150"/>
                  </a:lnTo>
                  <a:lnTo>
                    <a:pt x="14" y="174"/>
                  </a:lnTo>
                  <a:lnTo>
                    <a:pt x="2" y="207"/>
                  </a:lnTo>
                  <a:lnTo>
                    <a:pt x="0" y="244"/>
                  </a:lnTo>
                  <a:lnTo>
                    <a:pt x="0" y="299"/>
                  </a:lnTo>
                  <a:lnTo>
                    <a:pt x="7" y="363"/>
                  </a:lnTo>
                  <a:lnTo>
                    <a:pt x="19" y="422"/>
                  </a:lnTo>
                  <a:lnTo>
                    <a:pt x="41" y="494"/>
                  </a:lnTo>
                  <a:lnTo>
                    <a:pt x="63" y="555"/>
                  </a:lnTo>
                  <a:lnTo>
                    <a:pt x="82" y="595"/>
                  </a:lnTo>
                  <a:lnTo>
                    <a:pt x="110" y="638"/>
                  </a:lnTo>
                  <a:lnTo>
                    <a:pt x="131" y="667"/>
                  </a:lnTo>
                  <a:lnTo>
                    <a:pt x="155" y="701"/>
                  </a:lnTo>
                  <a:lnTo>
                    <a:pt x="183" y="736"/>
                  </a:lnTo>
                  <a:lnTo>
                    <a:pt x="209" y="756"/>
                  </a:lnTo>
                  <a:lnTo>
                    <a:pt x="315" y="744"/>
                  </a:lnTo>
                  <a:lnTo>
                    <a:pt x="396" y="717"/>
                  </a:lnTo>
                  <a:lnTo>
                    <a:pt x="446" y="731"/>
                  </a:lnTo>
                  <a:lnTo>
                    <a:pt x="565" y="737"/>
                  </a:lnTo>
                  <a:lnTo>
                    <a:pt x="710" y="717"/>
                  </a:lnTo>
                  <a:lnTo>
                    <a:pt x="732" y="764"/>
                  </a:lnTo>
                  <a:lnTo>
                    <a:pt x="732" y="1103"/>
                  </a:lnTo>
                  <a:lnTo>
                    <a:pt x="728" y="1135"/>
                  </a:lnTo>
                  <a:lnTo>
                    <a:pt x="723" y="1155"/>
                  </a:lnTo>
                  <a:lnTo>
                    <a:pt x="714" y="1176"/>
                  </a:lnTo>
                  <a:lnTo>
                    <a:pt x="700" y="1192"/>
                  </a:lnTo>
                  <a:lnTo>
                    <a:pt x="685" y="1207"/>
                  </a:lnTo>
                  <a:lnTo>
                    <a:pt x="667" y="1217"/>
                  </a:lnTo>
                  <a:lnTo>
                    <a:pt x="651" y="1221"/>
                  </a:lnTo>
                  <a:lnTo>
                    <a:pt x="631" y="1225"/>
                  </a:lnTo>
                  <a:lnTo>
                    <a:pt x="84" y="1224"/>
                  </a:lnTo>
                  <a:lnTo>
                    <a:pt x="84" y="1286"/>
                  </a:lnTo>
                  <a:lnTo>
                    <a:pt x="645" y="1284"/>
                  </a:lnTo>
                  <a:lnTo>
                    <a:pt x="674" y="1283"/>
                  </a:lnTo>
                  <a:lnTo>
                    <a:pt x="694" y="1280"/>
                  </a:lnTo>
                  <a:lnTo>
                    <a:pt x="715" y="1274"/>
                  </a:lnTo>
                  <a:lnTo>
                    <a:pt x="733" y="1266"/>
                  </a:lnTo>
                  <a:lnTo>
                    <a:pt x="751" y="1252"/>
                  </a:lnTo>
                  <a:lnTo>
                    <a:pt x="769" y="1228"/>
                  </a:lnTo>
                  <a:lnTo>
                    <a:pt x="781" y="1207"/>
                  </a:lnTo>
                  <a:lnTo>
                    <a:pt x="792" y="1184"/>
                  </a:lnTo>
                  <a:lnTo>
                    <a:pt x="799" y="1158"/>
                  </a:lnTo>
                  <a:lnTo>
                    <a:pt x="804" y="1129"/>
                  </a:lnTo>
                  <a:lnTo>
                    <a:pt x="807" y="1095"/>
                  </a:lnTo>
                  <a:lnTo>
                    <a:pt x="807" y="606"/>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7" name="Group 53"/>
            <p:cNvGrpSpPr>
              <a:grpSpLocks/>
            </p:cNvGrpSpPr>
            <p:nvPr/>
          </p:nvGrpSpPr>
          <p:grpSpPr bwMode="auto">
            <a:xfrm>
              <a:off x="732" y="1305"/>
              <a:ext cx="205" cy="389"/>
              <a:chOff x="732" y="1305"/>
              <a:chExt cx="205" cy="389"/>
            </a:xfrm>
          </p:grpSpPr>
          <p:sp>
            <p:nvSpPr>
              <p:cNvPr id="390198" name="Freeform 54"/>
              <p:cNvSpPr>
                <a:spLocks/>
              </p:cNvSpPr>
              <p:nvPr/>
            </p:nvSpPr>
            <p:spPr bwMode="auto">
              <a:xfrm>
                <a:off x="732" y="1305"/>
                <a:ext cx="205" cy="389"/>
              </a:xfrm>
              <a:custGeom>
                <a:avLst/>
                <a:gdLst/>
                <a:ahLst/>
                <a:cxnLst>
                  <a:cxn ang="0">
                    <a:pos x="494" y="161"/>
                  </a:cxn>
                  <a:cxn ang="0">
                    <a:pos x="513" y="158"/>
                  </a:cxn>
                  <a:cxn ang="0">
                    <a:pos x="578" y="178"/>
                  </a:cxn>
                  <a:cxn ang="0">
                    <a:pos x="564" y="10"/>
                  </a:cxn>
                  <a:cxn ang="0">
                    <a:pos x="657" y="132"/>
                  </a:cxn>
                  <a:cxn ang="0">
                    <a:pos x="684" y="34"/>
                  </a:cxn>
                  <a:cxn ang="0">
                    <a:pos x="766" y="0"/>
                  </a:cxn>
                  <a:cxn ang="0">
                    <a:pos x="755" y="88"/>
                  </a:cxn>
                  <a:cxn ang="0">
                    <a:pos x="803" y="57"/>
                  </a:cxn>
                  <a:cxn ang="0">
                    <a:pos x="798" y="101"/>
                  </a:cxn>
                  <a:cxn ang="0">
                    <a:pos x="826" y="189"/>
                  </a:cxn>
                  <a:cxn ang="0">
                    <a:pos x="933" y="68"/>
                  </a:cxn>
                  <a:cxn ang="0">
                    <a:pos x="862" y="186"/>
                  </a:cxn>
                  <a:cxn ang="0">
                    <a:pos x="983" y="105"/>
                  </a:cxn>
                  <a:cxn ang="0">
                    <a:pos x="929" y="196"/>
                  </a:cxn>
                  <a:cxn ang="0">
                    <a:pos x="943" y="243"/>
                  </a:cxn>
                  <a:cxn ang="0">
                    <a:pos x="936" y="346"/>
                  </a:cxn>
                  <a:cxn ang="0">
                    <a:pos x="1031" y="479"/>
                  </a:cxn>
                  <a:cxn ang="0">
                    <a:pos x="1115" y="639"/>
                  </a:cxn>
                  <a:cxn ang="0">
                    <a:pos x="1093" y="668"/>
                  </a:cxn>
                  <a:cxn ang="0">
                    <a:pos x="893" y="796"/>
                  </a:cxn>
                  <a:cxn ang="0">
                    <a:pos x="836" y="944"/>
                  </a:cxn>
                  <a:cxn ang="0">
                    <a:pos x="640" y="916"/>
                  </a:cxn>
                  <a:cxn ang="0">
                    <a:pos x="584" y="1185"/>
                  </a:cxn>
                  <a:cxn ang="0">
                    <a:pos x="743" y="1334"/>
                  </a:cxn>
                  <a:cxn ang="0">
                    <a:pos x="929" y="1366"/>
                  </a:cxn>
                  <a:cxn ang="0">
                    <a:pos x="1051" y="1363"/>
                  </a:cxn>
                  <a:cxn ang="0">
                    <a:pos x="1134" y="1339"/>
                  </a:cxn>
                  <a:cxn ang="0">
                    <a:pos x="1157" y="1400"/>
                  </a:cxn>
                  <a:cxn ang="0">
                    <a:pos x="1227" y="1446"/>
                  </a:cxn>
                  <a:cxn ang="0">
                    <a:pos x="1199" y="1494"/>
                  </a:cxn>
                  <a:cxn ang="0">
                    <a:pos x="1215" y="1549"/>
                  </a:cxn>
                  <a:cxn ang="0">
                    <a:pos x="1178" y="1613"/>
                  </a:cxn>
                  <a:cxn ang="0">
                    <a:pos x="1159" y="1646"/>
                  </a:cxn>
                  <a:cxn ang="0">
                    <a:pos x="1011" y="1590"/>
                  </a:cxn>
                  <a:cxn ang="0">
                    <a:pos x="749" y="1523"/>
                  </a:cxn>
                  <a:cxn ang="0">
                    <a:pos x="575" y="1497"/>
                  </a:cxn>
                  <a:cxn ang="0">
                    <a:pos x="533" y="1440"/>
                  </a:cxn>
                  <a:cxn ang="0">
                    <a:pos x="552" y="1477"/>
                  </a:cxn>
                  <a:cxn ang="0">
                    <a:pos x="665" y="1514"/>
                  </a:cxn>
                  <a:cxn ang="0">
                    <a:pos x="760" y="1585"/>
                  </a:cxn>
                  <a:cxn ang="0">
                    <a:pos x="738" y="1657"/>
                  </a:cxn>
                  <a:cxn ang="0">
                    <a:pos x="566" y="1810"/>
                  </a:cxn>
                  <a:cxn ang="0">
                    <a:pos x="370" y="1940"/>
                  </a:cxn>
                  <a:cxn ang="0">
                    <a:pos x="334" y="2136"/>
                  </a:cxn>
                  <a:cxn ang="0">
                    <a:pos x="444" y="2298"/>
                  </a:cxn>
                  <a:cxn ang="0">
                    <a:pos x="266" y="2321"/>
                  </a:cxn>
                  <a:cxn ang="0">
                    <a:pos x="152" y="2314"/>
                  </a:cxn>
                  <a:cxn ang="0">
                    <a:pos x="154" y="2017"/>
                  </a:cxn>
                  <a:cxn ang="0">
                    <a:pos x="86" y="1940"/>
                  </a:cxn>
                  <a:cxn ang="0">
                    <a:pos x="130" y="1869"/>
                  </a:cxn>
                  <a:cxn ang="0">
                    <a:pos x="333" y="1772"/>
                  </a:cxn>
                  <a:cxn ang="0">
                    <a:pos x="402" y="1643"/>
                  </a:cxn>
                  <a:cxn ang="0">
                    <a:pos x="85" y="1616"/>
                  </a:cxn>
                  <a:cxn ang="0">
                    <a:pos x="20" y="1581"/>
                  </a:cxn>
                  <a:cxn ang="0">
                    <a:pos x="0" y="1467"/>
                  </a:cxn>
                  <a:cxn ang="0">
                    <a:pos x="19" y="1351"/>
                  </a:cxn>
                  <a:cxn ang="0">
                    <a:pos x="164" y="973"/>
                  </a:cxn>
                  <a:cxn ang="0">
                    <a:pos x="334" y="724"/>
                  </a:cxn>
                  <a:cxn ang="0">
                    <a:pos x="420" y="499"/>
                  </a:cxn>
                </a:cxnLst>
                <a:rect l="0" t="0" r="r" b="b"/>
                <a:pathLst>
                  <a:path w="1227" h="2332">
                    <a:moveTo>
                      <a:pt x="420" y="499"/>
                    </a:moveTo>
                    <a:lnTo>
                      <a:pt x="452" y="394"/>
                    </a:lnTo>
                    <a:lnTo>
                      <a:pt x="480" y="269"/>
                    </a:lnTo>
                    <a:lnTo>
                      <a:pt x="494" y="161"/>
                    </a:lnTo>
                    <a:lnTo>
                      <a:pt x="466" y="100"/>
                    </a:lnTo>
                    <a:lnTo>
                      <a:pt x="438" y="71"/>
                    </a:lnTo>
                    <a:lnTo>
                      <a:pt x="480" y="105"/>
                    </a:lnTo>
                    <a:lnTo>
                      <a:pt x="513" y="158"/>
                    </a:lnTo>
                    <a:lnTo>
                      <a:pt x="487" y="37"/>
                    </a:lnTo>
                    <a:lnTo>
                      <a:pt x="509" y="95"/>
                    </a:lnTo>
                    <a:lnTo>
                      <a:pt x="556" y="169"/>
                    </a:lnTo>
                    <a:lnTo>
                      <a:pt x="578" y="178"/>
                    </a:lnTo>
                    <a:lnTo>
                      <a:pt x="563" y="114"/>
                    </a:lnTo>
                    <a:lnTo>
                      <a:pt x="574" y="122"/>
                    </a:lnTo>
                    <a:lnTo>
                      <a:pt x="580" y="68"/>
                    </a:lnTo>
                    <a:lnTo>
                      <a:pt x="564" y="10"/>
                    </a:lnTo>
                    <a:lnTo>
                      <a:pt x="638" y="162"/>
                    </a:lnTo>
                    <a:lnTo>
                      <a:pt x="644" y="137"/>
                    </a:lnTo>
                    <a:lnTo>
                      <a:pt x="654" y="155"/>
                    </a:lnTo>
                    <a:lnTo>
                      <a:pt x="657" y="132"/>
                    </a:lnTo>
                    <a:lnTo>
                      <a:pt x="641" y="94"/>
                    </a:lnTo>
                    <a:lnTo>
                      <a:pt x="645" y="21"/>
                    </a:lnTo>
                    <a:lnTo>
                      <a:pt x="671" y="162"/>
                    </a:lnTo>
                    <a:lnTo>
                      <a:pt x="684" y="34"/>
                    </a:lnTo>
                    <a:lnTo>
                      <a:pt x="684" y="134"/>
                    </a:lnTo>
                    <a:lnTo>
                      <a:pt x="697" y="159"/>
                    </a:lnTo>
                    <a:lnTo>
                      <a:pt x="719" y="46"/>
                    </a:lnTo>
                    <a:lnTo>
                      <a:pt x="766" y="0"/>
                    </a:lnTo>
                    <a:lnTo>
                      <a:pt x="734" y="46"/>
                    </a:lnTo>
                    <a:lnTo>
                      <a:pt x="715" y="135"/>
                    </a:lnTo>
                    <a:lnTo>
                      <a:pt x="722" y="151"/>
                    </a:lnTo>
                    <a:lnTo>
                      <a:pt x="755" y="88"/>
                    </a:lnTo>
                    <a:lnTo>
                      <a:pt x="732" y="142"/>
                    </a:lnTo>
                    <a:lnTo>
                      <a:pt x="732" y="166"/>
                    </a:lnTo>
                    <a:lnTo>
                      <a:pt x="802" y="34"/>
                    </a:lnTo>
                    <a:lnTo>
                      <a:pt x="803" y="57"/>
                    </a:lnTo>
                    <a:lnTo>
                      <a:pt x="771" y="132"/>
                    </a:lnTo>
                    <a:lnTo>
                      <a:pt x="771" y="178"/>
                    </a:lnTo>
                    <a:lnTo>
                      <a:pt x="783" y="185"/>
                    </a:lnTo>
                    <a:lnTo>
                      <a:pt x="798" y="101"/>
                    </a:lnTo>
                    <a:lnTo>
                      <a:pt x="828" y="44"/>
                    </a:lnTo>
                    <a:lnTo>
                      <a:pt x="803" y="108"/>
                    </a:lnTo>
                    <a:lnTo>
                      <a:pt x="809" y="195"/>
                    </a:lnTo>
                    <a:lnTo>
                      <a:pt x="826" y="189"/>
                    </a:lnTo>
                    <a:lnTo>
                      <a:pt x="859" y="77"/>
                    </a:lnTo>
                    <a:lnTo>
                      <a:pt x="835" y="198"/>
                    </a:lnTo>
                    <a:lnTo>
                      <a:pt x="889" y="100"/>
                    </a:lnTo>
                    <a:lnTo>
                      <a:pt x="933" y="68"/>
                    </a:lnTo>
                    <a:lnTo>
                      <a:pt x="897" y="115"/>
                    </a:lnTo>
                    <a:lnTo>
                      <a:pt x="872" y="166"/>
                    </a:lnTo>
                    <a:lnTo>
                      <a:pt x="914" y="149"/>
                    </a:lnTo>
                    <a:lnTo>
                      <a:pt x="862" y="186"/>
                    </a:lnTo>
                    <a:lnTo>
                      <a:pt x="853" y="225"/>
                    </a:lnTo>
                    <a:lnTo>
                      <a:pt x="870" y="232"/>
                    </a:lnTo>
                    <a:lnTo>
                      <a:pt x="920" y="152"/>
                    </a:lnTo>
                    <a:lnTo>
                      <a:pt x="983" y="105"/>
                    </a:lnTo>
                    <a:lnTo>
                      <a:pt x="900" y="212"/>
                    </a:lnTo>
                    <a:lnTo>
                      <a:pt x="940" y="178"/>
                    </a:lnTo>
                    <a:lnTo>
                      <a:pt x="1151" y="144"/>
                    </a:lnTo>
                    <a:lnTo>
                      <a:pt x="929" y="196"/>
                    </a:lnTo>
                    <a:lnTo>
                      <a:pt x="907" y="233"/>
                    </a:lnTo>
                    <a:lnTo>
                      <a:pt x="929" y="226"/>
                    </a:lnTo>
                    <a:lnTo>
                      <a:pt x="993" y="192"/>
                    </a:lnTo>
                    <a:lnTo>
                      <a:pt x="943" y="243"/>
                    </a:lnTo>
                    <a:lnTo>
                      <a:pt x="902" y="267"/>
                    </a:lnTo>
                    <a:lnTo>
                      <a:pt x="902" y="297"/>
                    </a:lnTo>
                    <a:lnTo>
                      <a:pt x="914" y="321"/>
                    </a:lnTo>
                    <a:lnTo>
                      <a:pt x="936" y="346"/>
                    </a:lnTo>
                    <a:lnTo>
                      <a:pt x="963" y="384"/>
                    </a:lnTo>
                    <a:lnTo>
                      <a:pt x="986" y="415"/>
                    </a:lnTo>
                    <a:lnTo>
                      <a:pt x="1010" y="448"/>
                    </a:lnTo>
                    <a:lnTo>
                      <a:pt x="1031" y="479"/>
                    </a:lnTo>
                    <a:lnTo>
                      <a:pt x="1046" y="504"/>
                    </a:lnTo>
                    <a:lnTo>
                      <a:pt x="1070" y="546"/>
                    </a:lnTo>
                    <a:lnTo>
                      <a:pt x="1096" y="596"/>
                    </a:lnTo>
                    <a:lnTo>
                      <a:pt x="1115" y="639"/>
                    </a:lnTo>
                    <a:lnTo>
                      <a:pt x="1114" y="648"/>
                    </a:lnTo>
                    <a:lnTo>
                      <a:pt x="1110" y="658"/>
                    </a:lnTo>
                    <a:lnTo>
                      <a:pt x="1103" y="664"/>
                    </a:lnTo>
                    <a:lnTo>
                      <a:pt x="1093" y="668"/>
                    </a:lnTo>
                    <a:lnTo>
                      <a:pt x="1078" y="670"/>
                    </a:lnTo>
                    <a:lnTo>
                      <a:pt x="926" y="657"/>
                    </a:lnTo>
                    <a:lnTo>
                      <a:pt x="915" y="688"/>
                    </a:lnTo>
                    <a:lnTo>
                      <a:pt x="893" y="796"/>
                    </a:lnTo>
                    <a:lnTo>
                      <a:pt x="879" y="872"/>
                    </a:lnTo>
                    <a:lnTo>
                      <a:pt x="860" y="935"/>
                    </a:lnTo>
                    <a:lnTo>
                      <a:pt x="850" y="941"/>
                    </a:lnTo>
                    <a:lnTo>
                      <a:pt x="836" y="944"/>
                    </a:lnTo>
                    <a:lnTo>
                      <a:pt x="822" y="946"/>
                    </a:lnTo>
                    <a:lnTo>
                      <a:pt x="771" y="945"/>
                    </a:lnTo>
                    <a:lnTo>
                      <a:pt x="651" y="896"/>
                    </a:lnTo>
                    <a:lnTo>
                      <a:pt x="640" y="916"/>
                    </a:lnTo>
                    <a:lnTo>
                      <a:pt x="621" y="992"/>
                    </a:lnTo>
                    <a:lnTo>
                      <a:pt x="607" y="1052"/>
                    </a:lnTo>
                    <a:lnTo>
                      <a:pt x="589" y="1132"/>
                    </a:lnTo>
                    <a:lnTo>
                      <a:pt x="584" y="1185"/>
                    </a:lnTo>
                    <a:lnTo>
                      <a:pt x="610" y="1219"/>
                    </a:lnTo>
                    <a:lnTo>
                      <a:pt x="643" y="1262"/>
                    </a:lnTo>
                    <a:lnTo>
                      <a:pt x="683" y="1319"/>
                    </a:lnTo>
                    <a:lnTo>
                      <a:pt x="743" y="1334"/>
                    </a:lnTo>
                    <a:lnTo>
                      <a:pt x="790" y="1344"/>
                    </a:lnTo>
                    <a:lnTo>
                      <a:pt x="858" y="1357"/>
                    </a:lnTo>
                    <a:lnTo>
                      <a:pt x="896" y="1363"/>
                    </a:lnTo>
                    <a:lnTo>
                      <a:pt x="929" y="1366"/>
                    </a:lnTo>
                    <a:lnTo>
                      <a:pt x="956" y="1369"/>
                    </a:lnTo>
                    <a:lnTo>
                      <a:pt x="980" y="1369"/>
                    </a:lnTo>
                    <a:lnTo>
                      <a:pt x="1010" y="1366"/>
                    </a:lnTo>
                    <a:lnTo>
                      <a:pt x="1051" y="1363"/>
                    </a:lnTo>
                    <a:lnTo>
                      <a:pt x="1098" y="1337"/>
                    </a:lnTo>
                    <a:lnTo>
                      <a:pt x="1112" y="1332"/>
                    </a:lnTo>
                    <a:lnTo>
                      <a:pt x="1124" y="1333"/>
                    </a:lnTo>
                    <a:lnTo>
                      <a:pt x="1134" y="1339"/>
                    </a:lnTo>
                    <a:lnTo>
                      <a:pt x="1147" y="1352"/>
                    </a:lnTo>
                    <a:lnTo>
                      <a:pt x="1151" y="1362"/>
                    </a:lnTo>
                    <a:lnTo>
                      <a:pt x="1154" y="1380"/>
                    </a:lnTo>
                    <a:lnTo>
                      <a:pt x="1157" y="1400"/>
                    </a:lnTo>
                    <a:lnTo>
                      <a:pt x="1171" y="1407"/>
                    </a:lnTo>
                    <a:lnTo>
                      <a:pt x="1192" y="1419"/>
                    </a:lnTo>
                    <a:lnTo>
                      <a:pt x="1208" y="1431"/>
                    </a:lnTo>
                    <a:lnTo>
                      <a:pt x="1227" y="1446"/>
                    </a:lnTo>
                    <a:lnTo>
                      <a:pt x="1225" y="1458"/>
                    </a:lnTo>
                    <a:lnTo>
                      <a:pt x="1220" y="1473"/>
                    </a:lnTo>
                    <a:lnTo>
                      <a:pt x="1211" y="1484"/>
                    </a:lnTo>
                    <a:lnTo>
                      <a:pt x="1199" y="1494"/>
                    </a:lnTo>
                    <a:lnTo>
                      <a:pt x="1205" y="1504"/>
                    </a:lnTo>
                    <a:lnTo>
                      <a:pt x="1210" y="1517"/>
                    </a:lnTo>
                    <a:lnTo>
                      <a:pt x="1216" y="1535"/>
                    </a:lnTo>
                    <a:lnTo>
                      <a:pt x="1215" y="1549"/>
                    </a:lnTo>
                    <a:lnTo>
                      <a:pt x="1210" y="1566"/>
                    </a:lnTo>
                    <a:lnTo>
                      <a:pt x="1199" y="1575"/>
                    </a:lnTo>
                    <a:lnTo>
                      <a:pt x="1175" y="1590"/>
                    </a:lnTo>
                    <a:lnTo>
                      <a:pt x="1178" y="1613"/>
                    </a:lnTo>
                    <a:lnTo>
                      <a:pt x="1178" y="1626"/>
                    </a:lnTo>
                    <a:lnTo>
                      <a:pt x="1175" y="1635"/>
                    </a:lnTo>
                    <a:lnTo>
                      <a:pt x="1169" y="1642"/>
                    </a:lnTo>
                    <a:lnTo>
                      <a:pt x="1159" y="1646"/>
                    </a:lnTo>
                    <a:lnTo>
                      <a:pt x="1149" y="1644"/>
                    </a:lnTo>
                    <a:lnTo>
                      <a:pt x="1129" y="1636"/>
                    </a:lnTo>
                    <a:lnTo>
                      <a:pt x="1076" y="1616"/>
                    </a:lnTo>
                    <a:lnTo>
                      <a:pt x="1011" y="1590"/>
                    </a:lnTo>
                    <a:lnTo>
                      <a:pt x="920" y="1564"/>
                    </a:lnTo>
                    <a:lnTo>
                      <a:pt x="906" y="1564"/>
                    </a:lnTo>
                    <a:lnTo>
                      <a:pt x="853" y="1551"/>
                    </a:lnTo>
                    <a:lnTo>
                      <a:pt x="749" y="1523"/>
                    </a:lnTo>
                    <a:lnTo>
                      <a:pt x="663" y="1512"/>
                    </a:lnTo>
                    <a:lnTo>
                      <a:pt x="643" y="1514"/>
                    </a:lnTo>
                    <a:lnTo>
                      <a:pt x="598" y="1517"/>
                    </a:lnTo>
                    <a:lnTo>
                      <a:pt x="575" y="1497"/>
                    </a:lnTo>
                    <a:lnTo>
                      <a:pt x="560" y="1484"/>
                    </a:lnTo>
                    <a:lnTo>
                      <a:pt x="550" y="1472"/>
                    </a:lnTo>
                    <a:lnTo>
                      <a:pt x="543" y="1458"/>
                    </a:lnTo>
                    <a:lnTo>
                      <a:pt x="533" y="1440"/>
                    </a:lnTo>
                    <a:lnTo>
                      <a:pt x="481" y="1369"/>
                    </a:lnTo>
                    <a:lnTo>
                      <a:pt x="528" y="1432"/>
                    </a:lnTo>
                    <a:lnTo>
                      <a:pt x="545" y="1457"/>
                    </a:lnTo>
                    <a:lnTo>
                      <a:pt x="552" y="1477"/>
                    </a:lnTo>
                    <a:lnTo>
                      <a:pt x="594" y="1514"/>
                    </a:lnTo>
                    <a:lnTo>
                      <a:pt x="616" y="1518"/>
                    </a:lnTo>
                    <a:lnTo>
                      <a:pt x="645" y="1513"/>
                    </a:lnTo>
                    <a:lnTo>
                      <a:pt x="665" y="1514"/>
                    </a:lnTo>
                    <a:lnTo>
                      <a:pt x="702" y="1528"/>
                    </a:lnTo>
                    <a:lnTo>
                      <a:pt x="722" y="1545"/>
                    </a:lnTo>
                    <a:lnTo>
                      <a:pt x="741" y="1561"/>
                    </a:lnTo>
                    <a:lnTo>
                      <a:pt x="760" y="1585"/>
                    </a:lnTo>
                    <a:lnTo>
                      <a:pt x="768" y="1599"/>
                    </a:lnTo>
                    <a:lnTo>
                      <a:pt x="766" y="1614"/>
                    </a:lnTo>
                    <a:lnTo>
                      <a:pt x="753" y="1634"/>
                    </a:lnTo>
                    <a:lnTo>
                      <a:pt x="738" y="1657"/>
                    </a:lnTo>
                    <a:lnTo>
                      <a:pt x="706" y="1690"/>
                    </a:lnTo>
                    <a:lnTo>
                      <a:pt x="660" y="1736"/>
                    </a:lnTo>
                    <a:lnTo>
                      <a:pt x="630" y="1770"/>
                    </a:lnTo>
                    <a:lnTo>
                      <a:pt x="566" y="1810"/>
                    </a:lnTo>
                    <a:lnTo>
                      <a:pt x="472" y="1866"/>
                    </a:lnTo>
                    <a:lnTo>
                      <a:pt x="406" y="1900"/>
                    </a:lnTo>
                    <a:lnTo>
                      <a:pt x="389" y="1919"/>
                    </a:lnTo>
                    <a:lnTo>
                      <a:pt x="370" y="1940"/>
                    </a:lnTo>
                    <a:lnTo>
                      <a:pt x="336" y="1967"/>
                    </a:lnTo>
                    <a:lnTo>
                      <a:pt x="328" y="2005"/>
                    </a:lnTo>
                    <a:lnTo>
                      <a:pt x="328" y="2077"/>
                    </a:lnTo>
                    <a:lnTo>
                      <a:pt x="334" y="2136"/>
                    </a:lnTo>
                    <a:lnTo>
                      <a:pt x="346" y="2177"/>
                    </a:lnTo>
                    <a:lnTo>
                      <a:pt x="405" y="2254"/>
                    </a:lnTo>
                    <a:lnTo>
                      <a:pt x="441" y="2288"/>
                    </a:lnTo>
                    <a:lnTo>
                      <a:pt x="444" y="2298"/>
                    </a:lnTo>
                    <a:lnTo>
                      <a:pt x="442" y="2309"/>
                    </a:lnTo>
                    <a:lnTo>
                      <a:pt x="376" y="2332"/>
                    </a:lnTo>
                    <a:lnTo>
                      <a:pt x="304" y="2323"/>
                    </a:lnTo>
                    <a:lnTo>
                      <a:pt x="266" y="2321"/>
                    </a:lnTo>
                    <a:lnTo>
                      <a:pt x="229" y="2326"/>
                    </a:lnTo>
                    <a:lnTo>
                      <a:pt x="193" y="2326"/>
                    </a:lnTo>
                    <a:lnTo>
                      <a:pt x="156" y="2319"/>
                    </a:lnTo>
                    <a:lnTo>
                      <a:pt x="152" y="2314"/>
                    </a:lnTo>
                    <a:lnTo>
                      <a:pt x="146" y="2303"/>
                    </a:lnTo>
                    <a:lnTo>
                      <a:pt x="151" y="2180"/>
                    </a:lnTo>
                    <a:lnTo>
                      <a:pt x="169" y="2057"/>
                    </a:lnTo>
                    <a:lnTo>
                      <a:pt x="154" y="2017"/>
                    </a:lnTo>
                    <a:lnTo>
                      <a:pt x="130" y="1980"/>
                    </a:lnTo>
                    <a:lnTo>
                      <a:pt x="119" y="1970"/>
                    </a:lnTo>
                    <a:lnTo>
                      <a:pt x="99" y="1951"/>
                    </a:lnTo>
                    <a:lnTo>
                      <a:pt x="86" y="1940"/>
                    </a:lnTo>
                    <a:lnTo>
                      <a:pt x="84" y="1926"/>
                    </a:lnTo>
                    <a:lnTo>
                      <a:pt x="86" y="1915"/>
                    </a:lnTo>
                    <a:lnTo>
                      <a:pt x="104" y="1892"/>
                    </a:lnTo>
                    <a:lnTo>
                      <a:pt x="130" y="1869"/>
                    </a:lnTo>
                    <a:lnTo>
                      <a:pt x="152" y="1852"/>
                    </a:lnTo>
                    <a:lnTo>
                      <a:pt x="183" y="1851"/>
                    </a:lnTo>
                    <a:lnTo>
                      <a:pt x="211" y="1853"/>
                    </a:lnTo>
                    <a:lnTo>
                      <a:pt x="333" y="1772"/>
                    </a:lnTo>
                    <a:lnTo>
                      <a:pt x="426" y="1712"/>
                    </a:lnTo>
                    <a:lnTo>
                      <a:pt x="510" y="1662"/>
                    </a:lnTo>
                    <a:lnTo>
                      <a:pt x="483" y="1667"/>
                    </a:lnTo>
                    <a:lnTo>
                      <a:pt x="402" y="1643"/>
                    </a:lnTo>
                    <a:lnTo>
                      <a:pt x="319" y="1637"/>
                    </a:lnTo>
                    <a:lnTo>
                      <a:pt x="205" y="1619"/>
                    </a:lnTo>
                    <a:lnTo>
                      <a:pt x="169" y="1626"/>
                    </a:lnTo>
                    <a:lnTo>
                      <a:pt x="85" y="1616"/>
                    </a:lnTo>
                    <a:lnTo>
                      <a:pt x="66" y="1612"/>
                    </a:lnTo>
                    <a:lnTo>
                      <a:pt x="46" y="1604"/>
                    </a:lnTo>
                    <a:lnTo>
                      <a:pt x="30" y="1594"/>
                    </a:lnTo>
                    <a:lnTo>
                      <a:pt x="20" y="1581"/>
                    </a:lnTo>
                    <a:lnTo>
                      <a:pt x="11" y="1560"/>
                    </a:lnTo>
                    <a:lnTo>
                      <a:pt x="4" y="1531"/>
                    </a:lnTo>
                    <a:lnTo>
                      <a:pt x="1" y="1504"/>
                    </a:lnTo>
                    <a:lnTo>
                      <a:pt x="0" y="1467"/>
                    </a:lnTo>
                    <a:lnTo>
                      <a:pt x="2" y="1436"/>
                    </a:lnTo>
                    <a:lnTo>
                      <a:pt x="5" y="1403"/>
                    </a:lnTo>
                    <a:lnTo>
                      <a:pt x="10" y="1373"/>
                    </a:lnTo>
                    <a:lnTo>
                      <a:pt x="19" y="1351"/>
                    </a:lnTo>
                    <a:lnTo>
                      <a:pt x="48" y="1264"/>
                    </a:lnTo>
                    <a:lnTo>
                      <a:pt x="80" y="1160"/>
                    </a:lnTo>
                    <a:lnTo>
                      <a:pt x="104" y="1090"/>
                    </a:lnTo>
                    <a:lnTo>
                      <a:pt x="164" y="973"/>
                    </a:lnTo>
                    <a:lnTo>
                      <a:pt x="225" y="881"/>
                    </a:lnTo>
                    <a:lnTo>
                      <a:pt x="276" y="812"/>
                    </a:lnTo>
                    <a:lnTo>
                      <a:pt x="310" y="766"/>
                    </a:lnTo>
                    <a:lnTo>
                      <a:pt x="334" y="724"/>
                    </a:lnTo>
                    <a:lnTo>
                      <a:pt x="364" y="688"/>
                    </a:lnTo>
                    <a:lnTo>
                      <a:pt x="370" y="634"/>
                    </a:lnTo>
                    <a:lnTo>
                      <a:pt x="399" y="562"/>
                    </a:lnTo>
                    <a:lnTo>
                      <a:pt x="420" y="499"/>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8" name="Group 55"/>
              <p:cNvGrpSpPr>
                <a:grpSpLocks/>
              </p:cNvGrpSpPr>
              <p:nvPr/>
            </p:nvGrpSpPr>
            <p:grpSpPr bwMode="auto">
              <a:xfrm>
                <a:off x="852" y="1353"/>
                <a:ext cx="26" cy="35"/>
                <a:chOff x="852" y="1353"/>
                <a:chExt cx="26" cy="35"/>
              </a:xfrm>
            </p:grpSpPr>
            <p:sp>
              <p:nvSpPr>
                <p:cNvPr id="390200" name="Freeform 56"/>
                <p:cNvSpPr>
                  <a:spLocks/>
                </p:cNvSpPr>
                <p:nvPr/>
              </p:nvSpPr>
              <p:spPr bwMode="auto">
                <a:xfrm>
                  <a:off x="852" y="1353"/>
                  <a:ext cx="26" cy="13"/>
                </a:xfrm>
                <a:custGeom>
                  <a:avLst/>
                  <a:gdLst/>
                  <a:ahLst/>
                  <a:cxnLst>
                    <a:cxn ang="0">
                      <a:pos x="0" y="25"/>
                    </a:cxn>
                    <a:cxn ang="0">
                      <a:pos x="19" y="16"/>
                    </a:cxn>
                    <a:cxn ang="0">
                      <a:pos x="38" y="8"/>
                    </a:cxn>
                    <a:cxn ang="0">
                      <a:pos x="53" y="3"/>
                    </a:cxn>
                    <a:cxn ang="0">
                      <a:pos x="68" y="1"/>
                    </a:cxn>
                    <a:cxn ang="0">
                      <a:pos x="81" y="0"/>
                    </a:cxn>
                    <a:cxn ang="0">
                      <a:pos x="94" y="3"/>
                    </a:cxn>
                    <a:cxn ang="0">
                      <a:pos x="99" y="11"/>
                    </a:cxn>
                    <a:cxn ang="0">
                      <a:pos x="106" y="23"/>
                    </a:cxn>
                    <a:cxn ang="0">
                      <a:pos x="114" y="36"/>
                    </a:cxn>
                    <a:cxn ang="0">
                      <a:pos x="123" y="50"/>
                    </a:cxn>
                    <a:cxn ang="0">
                      <a:pos x="130" y="62"/>
                    </a:cxn>
                    <a:cxn ang="0">
                      <a:pos x="141" y="72"/>
                    </a:cxn>
                    <a:cxn ang="0">
                      <a:pos x="156" y="76"/>
                    </a:cxn>
                  </a:cxnLst>
                  <a:rect l="0" t="0" r="r" b="b"/>
                  <a:pathLst>
                    <a:path w="156" h="76">
                      <a:moveTo>
                        <a:pt x="0" y="25"/>
                      </a:moveTo>
                      <a:lnTo>
                        <a:pt x="19" y="16"/>
                      </a:lnTo>
                      <a:lnTo>
                        <a:pt x="38" y="8"/>
                      </a:lnTo>
                      <a:lnTo>
                        <a:pt x="53" y="3"/>
                      </a:lnTo>
                      <a:lnTo>
                        <a:pt x="68" y="1"/>
                      </a:lnTo>
                      <a:lnTo>
                        <a:pt x="81" y="0"/>
                      </a:lnTo>
                      <a:lnTo>
                        <a:pt x="94" y="3"/>
                      </a:lnTo>
                      <a:lnTo>
                        <a:pt x="99" y="11"/>
                      </a:lnTo>
                      <a:lnTo>
                        <a:pt x="106" y="23"/>
                      </a:lnTo>
                      <a:lnTo>
                        <a:pt x="114" y="36"/>
                      </a:lnTo>
                      <a:lnTo>
                        <a:pt x="123" y="50"/>
                      </a:lnTo>
                      <a:lnTo>
                        <a:pt x="130" y="62"/>
                      </a:lnTo>
                      <a:lnTo>
                        <a:pt x="141" y="72"/>
                      </a:lnTo>
                      <a:lnTo>
                        <a:pt x="156" y="76"/>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01" name="Freeform 57"/>
                <p:cNvSpPr>
                  <a:spLocks/>
                </p:cNvSpPr>
                <p:nvPr/>
              </p:nvSpPr>
              <p:spPr bwMode="auto">
                <a:xfrm>
                  <a:off x="869" y="1367"/>
                  <a:ext cx="9" cy="21"/>
                </a:xfrm>
                <a:custGeom>
                  <a:avLst/>
                  <a:gdLst/>
                  <a:ahLst/>
                  <a:cxnLst>
                    <a:cxn ang="0">
                      <a:pos x="44" y="0"/>
                    </a:cxn>
                    <a:cxn ang="0">
                      <a:pos x="34" y="7"/>
                    </a:cxn>
                    <a:cxn ang="0">
                      <a:pos x="23" y="19"/>
                    </a:cxn>
                    <a:cxn ang="0">
                      <a:pos x="13" y="34"/>
                    </a:cxn>
                    <a:cxn ang="0">
                      <a:pos x="7" y="50"/>
                    </a:cxn>
                    <a:cxn ang="0">
                      <a:pos x="2" y="66"/>
                    </a:cxn>
                    <a:cxn ang="0">
                      <a:pos x="0" y="82"/>
                    </a:cxn>
                    <a:cxn ang="0">
                      <a:pos x="0" y="98"/>
                    </a:cxn>
                    <a:cxn ang="0">
                      <a:pos x="3" y="116"/>
                    </a:cxn>
                    <a:cxn ang="0">
                      <a:pos x="7" y="125"/>
                    </a:cxn>
                    <a:cxn ang="0">
                      <a:pos x="16" y="117"/>
                    </a:cxn>
                    <a:cxn ang="0">
                      <a:pos x="22" y="108"/>
                    </a:cxn>
                    <a:cxn ang="0">
                      <a:pos x="30" y="97"/>
                    </a:cxn>
                    <a:cxn ang="0">
                      <a:pos x="36" y="87"/>
                    </a:cxn>
                    <a:cxn ang="0">
                      <a:pos x="41" y="73"/>
                    </a:cxn>
                    <a:cxn ang="0">
                      <a:pos x="45" y="60"/>
                    </a:cxn>
                    <a:cxn ang="0">
                      <a:pos x="48" y="42"/>
                    </a:cxn>
                    <a:cxn ang="0">
                      <a:pos x="49" y="28"/>
                    </a:cxn>
                    <a:cxn ang="0">
                      <a:pos x="47" y="13"/>
                    </a:cxn>
                    <a:cxn ang="0">
                      <a:pos x="44" y="0"/>
                    </a:cxn>
                  </a:cxnLst>
                  <a:rect l="0" t="0" r="r" b="b"/>
                  <a:pathLst>
                    <a:path w="49" h="125">
                      <a:moveTo>
                        <a:pt x="44" y="0"/>
                      </a:moveTo>
                      <a:lnTo>
                        <a:pt x="34" y="7"/>
                      </a:lnTo>
                      <a:lnTo>
                        <a:pt x="23" y="19"/>
                      </a:lnTo>
                      <a:lnTo>
                        <a:pt x="13" y="34"/>
                      </a:lnTo>
                      <a:lnTo>
                        <a:pt x="7" y="50"/>
                      </a:lnTo>
                      <a:lnTo>
                        <a:pt x="2" y="66"/>
                      </a:lnTo>
                      <a:lnTo>
                        <a:pt x="0" y="82"/>
                      </a:lnTo>
                      <a:lnTo>
                        <a:pt x="0" y="98"/>
                      </a:lnTo>
                      <a:lnTo>
                        <a:pt x="3" y="116"/>
                      </a:lnTo>
                      <a:lnTo>
                        <a:pt x="7" y="125"/>
                      </a:lnTo>
                      <a:lnTo>
                        <a:pt x="16" y="117"/>
                      </a:lnTo>
                      <a:lnTo>
                        <a:pt x="22" y="108"/>
                      </a:lnTo>
                      <a:lnTo>
                        <a:pt x="30" y="97"/>
                      </a:lnTo>
                      <a:lnTo>
                        <a:pt x="36" y="87"/>
                      </a:lnTo>
                      <a:lnTo>
                        <a:pt x="41" y="73"/>
                      </a:lnTo>
                      <a:lnTo>
                        <a:pt x="45" y="60"/>
                      </a:lnTo>
                      <a:lnTo>
                        <a:pt x="48" y="42"/>
                      </a:lnTo>
                      <a:lnTo>
                        <a:pt x="49" y="28"/>
                      </a:lnTo>
                      <a:lnTo>
                        <a:pt x="47" y="13"/>
                      </a:lnTo>
                      <a:lnTo>
                        <a:pt x="44" y="0"/>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grpSp>
      <p:grpSp>
        <p:nvGrpSpPr>
          <p:cNvPr id="9" name="Group 58"/>
          <p:cNvGrpSpPr>
            <a:grpSpLocks/>
          </p:cNvGrpSpPr>
          <p:nvPr/>
        </p:nvGrpSpPr>
        <p:grpSpPr bwMode="auto">
          <a:xfrm>
            <a:off x="7831139" y="4840808"/>
            <a:ext cx="344487" cy="290512"/>
            <a:chOff x="4933" y="2863"/>
            <a:chExt cx="217" cy="183"/>
          </a:xfrm>
        </p:grpSpPr>
        <p:sp>
          <p:nvSpPr>
            <p:cNvPr id="390203" name="Freeform 59"/>
            <p:cNvSpPr>
              <a:spLocks/>
            </p:cNvSpPr>
            <p:nvPr/>
          </p:nvSpPr>
          <p:spPr bwMode="auto">
            <a:xfrm>
              <a:off x="4933" y="2865"/>
              <a:ext cx="217" cy="181"/>
            </a:xfrm>
            <a:custGeom>
              <a:avLst/>
              <a:gdLst/>
              <a:ahLst/>
              <a:cxnLst>
                <a:cxn ang="0">
                  <a:pos x="1302" y="1083"/>
                </a:cxn>
                <a:cxn ang="0">
                  <a:pos x="1302" y="522"/>
                </a:cxn>
                <a:cxn ang="0">
                  <a:pos x="1283" y="74"/>
                </a:cxn>
                <a:cxn ang="0">
                  <a:pos x="623" y="0"/>
                </a:cxn>
                <a:cxn ang="0">
                  <a:pos x="22" y="66"/>
                </a:cxn>
                <a:cxn ang="0">
                  <a:pos x="18" y="224"/>
                </a:cxn>
                <a:cxn ang="0">
                  <a:pos x="0" y="1078"/>
                </a:cxn>
                <a:cxn ang="0">
                  <a:pos x="135" y="1078"/>
                </a:cxn>
                <a:cxn ang="0">
                  <a:pos x="135" y="305"/>
                </a:cxn>
                <a:cxn ang="0">
                  <a:pos x="392" y="286"/>
                </a:cxn>
                <a:cxn ang="0">
                  <a:pos x="1181" y="286"/>
                </a:cxn>
                <a:cxn ang="0">
                  <a:pos x="1192" y="1085"/>
                </a:cxn>
                <a:cxn ang="0">
                  <a:pos x="1302" y="1083"/>
                </a:cxn>
              </a:cxnLst>
              <a:rect l="0" t="0" r="r" b="b"/>
              <a:pathLst>
                <a:path w="1302" h="1085">
                  <a:moveTo>
                    <a:pt x="1302" y="1083"/>
                  </a:moveTo>
                  <a:lnTo>
                    <a:pt x="1302" y="522"/>
                  </a:lnTo>
                  <a:lnTo>
                    <a:pt x="1283" y="74"/>
                  </a:lnTo>
                  <a:lnTo>
                    <a:pt x="623" y="0"/>
                  </a:lnTo>
                  <a:lnTo>
                    <a:pt x="22" y="66"/>
                  </a:lnTo>
                  <a:lnTo>
                    <a:pt x="18" y="224"/>
                  </a:lnTo>
                  <a:lnTo>
                    <a:pt x="0" y="1078"/>
                  </a:lnTo>
                  <a:lnTo>
                    <a:pt x="135" y="1078"/>
                  </a:lnTo>
                  <a:lnTo>
                    <a:pt x="135" y="305"/>
                  </a:lnTo>
                  <a:lnTo>
                    <a:pt x="392" y="286"/>
                  </a:lnTo>
                  <a:lnTo>
                    <a:pt x="1181" y="286"/>
                  </a:lnTo>
                  <a:lnTo>
                    <a:pt x="1192" y="1085"/>
                  </a:lnTo>
                  <a:lnTo>
                    <a:pt x="1302" y="1083"/>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04" name="Freeform 60"/>
            <p:cNvSpPr>
              <a:spLocks/>
            </p:cNvSpPr>
            <p:nvPr/>
          </p:nvSpPr>
          <p:spPr bwMode="auto">
            <a:xfrm>
              <a:off x="4949" y="2863"/>
              <a:ext cx="85" cy="46"/>
            </a:xfrm>
            <a:custGeom>
              <a:avLst/>
              <a:gdLst/>
              <a:ahLst/>
              <a:cxnLst>
                <a:cxn ang="0">
                  <a:pos x="95" y="54"/>
                </a:cxn>
                <a:cxn ang="0">
                  <a:pos x="162" y="43"/>
                </a:cxn>
                <a:cxn ang="0">
                  <a:pos x="225" y="0"/>
                </a:cxn>
                <a:cxn ang="0">
                  <a:pos x="290" y="65"/>
                </a:cxn>
                <a:cxn ang="0">
                  <a:pos x="495" y="191"/>
                </a:cxn>
                <a:cxn ang="0">
                  <a:pos x="508" y="238"/>
                </a:cxn>
                <a:cxn ang="0">
                  <a:pos x="391" y="276"/>
                </a:cxn>
                <a:cxn ang="0">
                  <a:pos x="0" y="85"/>
                </a:cxn>
                <a:cxn ang="0">
                  <a:pos x="95" y="54"/>
                </a:cxn>
              </a:cxnLst>
              <a:rect l="0" t="0" r="r" b="b"/>
              <a:pathLst>
                <a:path w="508" h="276">
                  <a:moveTo>
                    <a:pt x="95" y="54"/>
                  </a:moveTo>
                  <a:lnTo>
                    <a:pt x="162" y="43"/>
                  </a:lnTo>
                  <a:lnTo>
                    <a:pt x="225" y="0"/>
                  </a:lnTo>
                  <a:lnTo>
                    <a:pt x="290" y="65"/>
                  </a:lnTo>
                  <a:lnTo>
                    <a:pt x="495" y="191"/>
                  </a:lnTo>
                  <a:lnTo>
                    <a:pt x="508" y="238"/>
                  </a:lnTo>
                  <a:lnTo>
                    <a:pt x="391" y="276"/>
                  </a:lnTo>
                  <a:lnTo>
                    <a:pt x="0" y="85"/>
                  </a:lnTo>
                  <a:lnTo>
                    <a:pt x="95" y="54"/>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10" name="Group 61"/>
          <p:cNvGrpSpPr>
            <a:grpSpLocks/>
          </p:cNvGrpSpPr>
          <p:nvPr/>
        </p:nvGrpSpPr>
        <p:grpSpPr bwMode="auto">
          <a:xfrm>
            <a:off x="7940676" y="4582046"/>
            <a:ext cx="320675" cy="430213"/>
            <a:chOff x="5002" y="2700"/>
            <a:chExt cx="202" cy="271"/>
          </a:xfrm>
        </p:grpSpPr>
        <p:grpSp>
          <p:nvGrpSpPr>
            <p:cNvPr id="11" name="Group 62"/>
            <p:cNvGrpSpPr>
              <a:grpSpLocks/>
            </p:cNvGrpSpPr>
            <p:nvPr/>
          </p:nvGrpSpPr>
          <p:grpSpPr bwMode="auto">
            <a:xfrm>
              <a:off x="5002" y="2700"/>
              <a:ext cx="202" cy="207"/>
              <a:chOff x="5002" y="2700"/>
              <a:chExt cx="202" cy="207"/>
            </a:xfrm>
          </p:grpSpPr>
          <p:sp>
            <p:nvSpPr>
              <p:cNvPr id="390207" name="Freeform 63"/>
              <p:cNvSpPr>
                <a:spLocks/>
              </p:cNvSpPr>
              <p:nvPr/>
            </p:nvSpPr>
            <p:spPr bwMode="auto">
              <a:xfrm>
                <a:off x="5002" y="2700"/>
                <a:ext cx="202" cy="207"/>
              </a:xfrm>
              <a:custGeom>
                <a:avLst/>
                <a:gdLst/>
                <a:ahLst/>
                <a:cxnLst>
                  <a:cxn ang="0">
                    <a:pos x="227" y="252"/>
                  </a:cxn>
                  <a:cxn ang="0">
                    <a:pos x="256" y="166"/>
                  </a:cxn>
                  <a:cxn ang="0">
                    <a:pos x="275" y="111"/>
                  </a:cxn>
                  <a:cxn ang="0">
                    <a:pos x="282" y="96"/>
                  </a:cxn>
                  <a:cxn ang="0">
                    <a:pos x="293" y="82"/>
                  </a:cxn>
                  <a:cxn ang="0">
                    <a:pos x="300" y="75"/>
                  </a:cxn>
                  <a:cxn ang="0">
                    <a:pos x="312" y="71"/>
                  </a:cxn>
                  <a:cxn ang="0">
                    <a:pos x="465" y="41"/>
                  </a:cxn>
                  <a:cxn ang="0">
                    <a:pos x="631" y="11"/>
                  </a:cxn>
                  <a:cxn ang="0">
                    <a:pos x="780" y="0"/>
                  </a:cxn>
                  <a:cxn ang="0">
                    <a:pos x="865" y="0"/>
                  </a:cxn>
                  <a:cxn ang="0">
                    <a:pos x="1042" y="10"/>
                  </a:cxn>
                  <a:cxn ang="0">
                    <a:pos x="1170" y="16"/>
                  </a:cxn>
                  <a:cxn ang="0">
                    <a:pos x="1189" y="18"/>
                  </a:cxn>
                  <a:cxn ang="0">
                    <a:pos x="1201" y="24"/>
                  </a:cxn>
                  <a:cxn ang="0">
                    <a:pos x="1209" y="29"/>
                  </a:cxn>
                  <a:cxn ang="0">
                    <a:pos x="1215" y="38"/>
                  </a:cxn>
                  <a:cxn ang="0">
                    <a:pos x="1215" y="50"/>
                  </a:cxn>
                  <a:cxn ang="0">
                    <a:pos x="1208" y="83"/>
                  </a:cxn>
                  <a:cxn ang="0">
                    <a:pos x="1183" y="196"/>
                  </a:cxn>
                  <a:cxn ang="0">
                    <a:pos x="1164" y="279"/>
                  </a:cxn>
                  <a:cxn ang="0">
                    <a:pos x="1124" y="466"/>
                  </a:cxn>
                  <a:cxn ang="0">
                    <a:pos x="1097" y="582"/>
                  </a:cxn>
                  <a:cxn ang="0">
                    <a:pos x="1024" y="853"/>
                  </a:cxn>
                  <a:cxn ang="0">
                    <a:pos x="955" y="1070"/>
                  </a:cxn>
                  <a:cxn ang="0">
                    <a:pos x="942" y="1111"/>
                  </a:cxn>
                  <a:cxn ang="0">
                    <a:pos x="934" y="1135"/>
                  </a:cxn>
                  <a:cxn ang="0">
                    <a:pos x="927" y="1157"/>
                  </a:cxn>
                  <a:cxn ang="0">
                    <a:pos x="919" y="1171"/>
                  </a:cxn>
                  <a:cxn ang="0">
                    <a:pos x="907" y="1185"/>
                  </a:cxn>
                  <a:cxn ang="0">
                    <a:pos x="894" y="1191"/>
                  </a:cxn>
                  <a:cxn ang="0">
                    <a:pos x="872" y="1197"/>
                  </a:cxn>
                  <a:cxn ang="0">
                    <a:pos x="831" y="1200"/>
                  </a:cxn>
                  <a:cxn ang="0">
                    <a:pos x="761" y="1200"/>
                  </a:cxn>
                  <a:cxn ang="0">
                    <a:pos x="703" y="1207"/>
                  </a:cxn>
                  <a:cxn ang="0">
                    <a:pos x="626" y="1219"/>
                  </a:cxn>
                  <a:cxn ang="0">
                    <a:pos x="546" y="1233"/>
                  </a:cxn>
                  <a:cxn ang="0">
                    <a:pos x="492" y="1242"/>
                  </a:cxn>
                  <a:cxn ang="0">
                    <a:pos x="425" y="1242"/>
                  </a:cxn>
                  <a:cxn ang="0">
                    <a:pos x="412" y="1233"/>
                  </a:cxn>
                  <a:cxn ang="0">
                    <a:pos x="37" y="985"/>
                  </a:cxn>
                  <a:cxn ang="0">
                    <a:pos x="19" y="970"/>
                  </a:cxn>
                  <a:cxn ang="0">
                    <a:pos x="5" y="953"/>
                  </a:cxn>
                  <a:cxn ang="0">
                    <a:pos x="0" y="934"/>
                  </a:cxn>
                  <a:cxn ang="0">
                    <a:pos x="0" y="911"/>
                  </a:cxn>
                  <a:cxn ang="0">
                    <a:pos x="5" y="891"/>
                  </a:cxn>
                  <a:cxn ang="0">
                    <a:pos x="112" y="585"/>
                  </a:cxn>
                  <a:cxn ang="0">
                    <a:pos x="180" y="392"/>
                  </a:cxn>
                  <a:cxn ang="0">
                    <a:pos x="227" y="252"/>
                  </a:cxn>
                </a:cxnLst>
                <a:rect l="0" t="0" r="r" b="b"/>
                <a:pathLst>
                  <a:path w="1215" h="1242">
                    <a:moveTo>
                      <a:pt x="227" y="252"/>
                    </a:moveTo>
                    <a:lnTo>
                      <a:pt x="256" y="166"/>
                    </a:lnTo>
                    <a:lnTo>
                      <a:pt x="275" y="111"/>
                    </a:lnTo>
                    <a:lnTo>
                      <a:pt x="282" y="96"/>
                    </a:lnTo>
                    <a:lnTo>
                      <a:pt x="293" y="82"/>
                    </a:lnTo>
                    <a:lnTo>
                      <a:pt x="300" y="75"/>
                    </a:lnTo>
                    <a:lnTo>
                      <a:pt x="312" y="71"/>
                    </a:lnTo>
                    <a:lnTo>
                      <a:pt x="465" y="41"/>
                    </a:lnTo>
                    <a:lnTo>
                      <a:pt x="631" y="11"/>
                    </a:lnTo>
                    <a:lnTo>
                      <a:pt x="780" y="0"/>
                    </a:lnTo>
                    <a:lnTo>
                      <a:pt x="865" y="0"/>
                    </a:lnTo>
                    <a:lnTo>
                      <a:pt x="1042" y="10"/>
                    </a:lnTo>
                    <a:lnTo>
                      <a:pt x="1170" y="16"/>
                    </a:lnTo>
                    <a:lnTo>
                      <a:pt x="1189" y="18"/>
                    </a:lnTo>
                    <a:lnTo>
                      <a:pt x="1201" y="24"/>
                    </a:lnTo>
                    <a:lnTo>
                      <a:pt x="1209" y="29"/>
                    </a:lnTo>
                    <a:lnTo>
                      <a:pt x="1215" y="38"/>
                    </a:lnTo>
                    <a:lnTo>
                      <a:pt x="1215" y="50"/>
                    </a:lnTo>
                    <a:lnTo>
                      <a:pt x="1208" y="83"/>
                    </a:lnTo>
                    <a:lnTo>
                      <a:pt x="1183" y="196"/>
                    </a:lnTo>
                    <a:lnTo>
                      <a:pt x="1164" y="279"/>
                    </a:lnTo>
                    <a:lnTo>
                      <a:pt x="1124" y="466"/>
                    </a:lnTo>
                    <a:lnTo>
                      <a:pt x="1097" y="582"/>
                    </a:lnTo>
                    <a:lnTo>
                      <a:pt x="1024" y="853"/>
                    </a:lnTo>
                    <a:lnTo>
                      <a:pt x="955" y="1070"/>
                    </a:lnTo>
                    <a:lnTo>
                      <a:pt x="942" y="1111"/>
                    </a:lnTo>
                    <a:lnTo>
                      <a:pt x="934" y="1135"/>
                    </a:lnTo>
                    <a:lnTo>
                      <a:pt x="927" y="1157"/>
                    </a:lnTo>
                    <a:lnTo>
                      <a:pt x="919" y="1171"/>
                    </a:lnTo>
                    <a:lnTo>
                      <a:pt x="907" y="1185"/>
                    </a:lnTo>
                    <a:lnTo>
                      <a:pt x="894" y="1191"/>
                    </a:lnTo>
                    <a:lnTo>
                      <a:pt x="872" y="1197"/>
                    </a:lnTo>
                    <a:lnTo>
                      <a:pt x="831" y="1200"/>
                    </a:lnTo>
                    <a:lnTo>
                      <a:pt x="761" y="1200"/>
                    </a:lnTo>
                    <a:lnTo>
                      <a:pt x="703" y="1207"/>
                    </a:lnTo>
                    <a:lnTo>
                      <a:pt x="626" y="1219"/>
                    </a:lnTo>
                    <a:lnTo>
                      <a:pt x="546" y="1233"/>
                    </a:lnTo>
                    <a:lnTo>
                      <a:pt x="492" y="1242"/>
                    </a:lnTo>
                    <a:lnTo>
                      <a:pt x="425" y="1242"/>
                    </a:lnTo>
                    <a:lnTo>
                      <a:pt x="412" y="1233"/>
                    </a:lnTo>
                    <a:lnTo>
                      <a:pt x="37" y="985"/>
                    </a:lnTo>
                    <a:lnTo>
                      <a:pt x="19" y="970"/>
                    </a:lnTo>
                    <a:lnTo>
                      <a:pt x="5" y="953"/>
                    </a:lnTo>
                    <a:lnTo>
                      <a:pt x="0" y="934"/>
                    </a:lnTo>
                    <a:lnTo>
                      <a:pt x="0" y="911"/>
                    </a:lnTo>
                    <a:lnTo>
                      <a:pt x="5" y="891"/>
                    </a:lnTo>
                    <a:lnTo>
                      <a:pt x="112" y="585"/>
                    </a:lnTo>
                    <a:lnTo>
                      <a:pt x="180" y="392"/>
                    </a:lnTo>
                    <a:lnTo>
                      <a:pt x="227" y="252"/>
                    </a:lnTo>
                    <a:close/>
                  </a:path>
                </a:pathLst>
              </a:custGeom>
              <a:solidFill>
                <a:srgbClr val="C0C0C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08" name="Freeform 64"/>
              <p:cNvSpPr>
                <a:spLocks/>
              </p:cNvSpPr>
              <p:nvPr/>
            </p:nvSpPr>
            <p:spPr bwMode="auto">
              <a:xfrm>
                <a:off x="5012" y="2721"/>
                <a:ext cx="121" cy="157"/>
              </a:xfrm>
              <a:custGeom>
                <a:avLst/>
                <a:gdLst/>
                <a:ahLst/>
                <a:cxnLst>
                  <a:cxn ang="0">
                    <a:pos x="165" y="282"/>
                  </a:cxn>
                  <a:cxn ang="0">
                    <a:pos x="218" y="145"/>
                  </a:cxn>
                  <a:cxn ang="0">
                    <a:pos x="264" y="24"/>
                  </a:cxn>
                  <a:cxn ang="0">
                    <a:pos x="270" y="19"/>
                  </a:cxn>
                  <a:cxn ang="0">
                    <a:pos x="278" y="17"/>
                  </a:cxn>
                  <a:cxn ang="0">
                    <a:pos x="294" y="15"/>
                  </a:cxn>
                  <a:cxn ang="0">
                    <a:pos x="501" y="1"/>
                  </a:cxn>
                  <a:cxn ang="0">
                    <a:pos x="702" y="0"/>
                  </a:cxn>
                  <a:cxn ang="0">
                    <a:pos x="714" y="2"/>
                  </a:cxn>
                  <a:cxn ang="0">
                    <a:pos x="718" y="5"/>
                  </a:cxn>
                  <a:cxn ang="0">
                    <a:pos x="723" y="17"/>
                  </a:cxn>
                  <a:cxn ang="0">
                    <a:pos x="707" y="102"/>
                  </a:cxn>
                  <a:cxn ang="0">
                    <a:pos x="676" y="176"/>
                  </a:cxn>
                  <a:cxn ang="0">
                    <a:pos x="622" y="312"/>
                  </a:cxn>
                  <a:cxn ang="0">
                    <a:pos x="519" y="545"/>
                  </a:cxn>
                  <a:cxn ang="0">
                    <a:pos x="430" y="747"/>
                  </a:cxn>
                  <a:cxn ang="0">
                    <a:pos x="407" y="823"/>
                  </a:cxn>
                  <a:cxn ang="0">
                    <a:pos x="394" y="875"/>
                  </a:cxn>
                  <a:cxn ang="0">
                    <a:pos x="379" y="904"/>
                  </a:cxn>
                  <a:cxn ang="0">
                    <a:pos x="366" y="926"/>
                  </a:cxn>
                  <a:cxn ang="0">
                    <a:pos x="357" y="936"/>
                  </a:cxn>
                  <a:cxn ang="0">
                    <a:pos x="349" y="941"/>
                  </a:cxn>
                  <a:cxn ang="0">
                    <a:pos x="336" y="942"/>
                  </a:cxn>
                  <a:cxn ang="0">
                    <a:pos x="324" y="939"/>
                  </a:cxn>
                  <a:cxn ang="0">
                    <a:pos x="304" y="928"/>
                  </a:cxn>
                  <a:cxn ang="0">
                    <a:pos x="282" y="912"/>
                  </a:cxn>
                  <a:cxn ang="0">
                    <a:pos x="261" y="893"/>
                  </a:cxn>
                  <a:cxn ang="0">
                    <a:pos x="237" y="875"/>
                  </a:cxn>
                  <a:cxn ang="0">
                    <a:pos x="214" y="858"/>
                  </a:cxn>
                  <a:cxn ang="0">
                    <a:pos x="10" y="775"/>
                  </a:cxn>
                  <a:cxn ang="0">
                    <a:pos x="4" y="769"/>
                  </a:cxn>
                  <a:cxn ang="0">
                    <a:pos x="0" y="761"/>
                  </a:cxn>
                  <a:cxn ang="0">
                    <a:pos x="3" y="750"/>
                  </a:cxn>
                  <a:cxn ang="0">
                    <a:pos x="6" y="740"/>
                  </a:cxn>
                  <a:cxn ang="0">
                    <a:pos x="165" y="282"/>
                  </a:cxn>
                </a:cxnLst>
                <a:rect l="0" t="0" r="r" b="b"/>
                <a:pathLst>
                  <a:path w="723" h="942">
                    <a:moveTo>
                      <a:pt x="165" y="282"/>
                    </a:moveTo>
                    <a:lnTo>
                      <a:pt x="218" y="145"/>
                    </a:lnTo>
                    <a:lnTo>
                      <a:pt x="264" y="24"/>
                    </a:lnTo>
                    <a:lnTo>
                      <a:pt x="270" y="19"/>
                    </a:lnTo>
                    <a:lnTo>
                      <a:pt x="278" y="17"/>
                    </a:lnTo>
                    <a:lnTo>
                      <a:pt x="294" y="15"/>
                    </a:lnTo>
                    <a:lnTo>
                      <a:pt x="501" y="1"/>
                    </a:lnTo>
                    <a:lnTo>
                      <a:pt x="702" y="0"/>
                    </a:lnTo>
                    <a:lnTo>
                      <a:pt x="714" y="2"/>
                    </a:lnTo>
                    <a:lnTo>
                      <a:pt x="718" y="5"/>
                    </a:lnTo>
                    <a:lnTo>
                      <a:pt x="723" y="17"/>
                    </a:lnTo>
                    <a:lnTo>
                      <a:pt x="707" y="102"/>
                    </a:lnTo>
                    <a:lnTo>
                      <a:pt x="676" y="176"/>
                    </a:lnTo>
                    <a:lnTo>
                      <a:pt x="622" y="312"/>
                    </a:lnTo>
                    <a:lnTo>
                      <a:pt x="519" y="545"/>
                    </a:lnTo>
                    <a:lnTo>
                      <a:pt x="430" y="747"/>
                    </a:lnTo>
                    <a:lnTo>
                      <a:pt x="407" y="823"/>
                    </a:lnTo>
                    <a:lnTo>
                      <a:pt x="394" y="875"/>
                    </a:lnTo>
                    <a:lnTo>
                      <a:pt x="379" y="904"/>
                    </a:lnTo>
                    <a:lnTo>
                      <a:pt x="366" y="926"/>
                    </a:lnTo>
                    <a:lnTo>
                      <a:pt x="357" y="936"/>
                    </a:lnTo>
                    <a:lnTo>
                      <a:pt x="349" y="941"/>
                    </a:lnTo>
                    <a:lnTo>
                      <a:pt x="336" y="942"/>
                    </a:lnTo>
                    <a:lnTo>
                      <a:pt x="324" y="939"/>
                    </a:lnTo>
                    <a:lnTo>
                      <a:pt x="304" y="928"/>
                    </a:lnTo>
                    <a:lnTo>
                      <a:pt x="282" y="912"/>
                    </a:lnTo>
                    <a:lnTo>
                      <a:pt x="261" y="893"/>
                    </a:lnTo>
                    <a:lnTo>
                      <a:pt x="237" y="875"/>
                    </a:lnTo>
                    <a:lnTo>
                      <a:pt x="214" y="858"/>
                    </a:lnTo>
                    <a:lnTo>
                      <a:pt x="10" y="775"/>
                    </a:lnTo>
                    <a:lnTo>
                      <a:pt x="4" y="769"/>
                    </a:lnTo>
                    <a:lnTo>
                      <a:pt x="0" y="761"/>
                    </a:lnTo>
                    <a:lnTo>
                      <a:pt x="3" y="750"/>
                    </a:lnTo>
                    <a:lnTo>
                      <a:pt x="6" y="740"/>
                    </a:lnTo>
                    <a:lnTo>
                      <a:pt x="165" y="282"/>
                    </a:lnTo>
                    <a:close/>
                  </a:path>
                </a:pathLst>
              </a:custGeom>
              <a:solidFill>
                <a:srgbClr val="005F5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nvGrpSpPr>
            <p:cNvPr id="12" name="Group 65"/>
            <p:cNvGrpSpPr>
              <a:grpSpLocks/>
            </p:cNvGrpSpPr>
            <p:nvPr/>
          </p:nvGrpSpPr>
          <p:grpSpPr bwMode="auto">
            <a:xfrm>
              <a:off x="5147" y="2882"/>
              <a:ext cx="32" cy="89"/>
              <a:chOff x="5147" y="2882"/>
              <a:chExt cx="32" cy="89"/>
            </a:xfrm>
          </p:grpSpPr>
          <p:sp>
            <p:nvSpPr>
              <p:cNvPr id="390210" name="Freeform 66"/>
              <p:cNvSpPr>
                <a:spLocks/>
              </p:cNvSpPr>
              <p:nvPr/>
            </p:nvSpPr>
            <p:spPr bwMode="auto">
              <a:xfrm>
                <a:off x="5150" y="2886"/>
                <a:ext cx="29" cy="85"/>
              </a:xfrm>
              <a:custGeom>
                <a:avLst/>
                <a:gdLst/>
                <a:ahLst/>
                <a:cxnLst>
                  <a:cxn ang="0">
                    <a:pos x="0" y="0"/>
                  </a:cxn>
                  <a:cxn ang="0">
                    <a:pos x="5" y="34"/>
                  </a:cxn>
                  <a:cxn ang="0">
                    <a:pos x="14" y="60"/>
                  </a:cxn>
                  <a:cxn ang="0">
                    <a:pos x="29" y="84"/>
                  </a:cxn>
                  <a:cxn ang="0">
                    <a:pos x="53" y="98"/>
                  </a:cxn>
                  <a:cxn ang="0">
                    <a:pos x="82" y="109"/>
                  </a:cxn>
                  <a:cxn ang="0">
                    <a:pos x="104" y="130"/>
                  </a:cxn>
                  <a:cxn ang="0">
                    <a:pos x="123" y="154"/>
                  </a:cxn>
                  <a:cxn ang="0">
                    <a:pos x="142" y="196"/>
                  </a:cxn>
                  <a:cxn ang="0">
                    <a:pos x="149" y="231"/>
                  </a:cxn>
                  <a:cxn ang="0">
                    <a:pos x="143" y="258"/>
                  </a:cxn>
                  <a:cxn ang="0">
                    <a:pos x="123" y="282"/>
                  </a:cxn>
                  <a:cxn ang="0">
                    <a:pos x="105" y="305"/>
                  </a:cxn>
                  <a:cxn ang="0">
                    <a:pos x="93" y="329"/>
                  </a:cxn>
                  <a:cxn ang="0">
                    <a:pos x="84" y="359"/>
                  </a:cxn>
                  <a:cxn ang="0">
                    <a:pos x="79" y="394"/>
                  </a:cxn>
                  <a:cxn ang="0">
                    <a:pos x="88" y="425"/>
                  </a:cxn>
                  <a:cxn ang="0">
                    <a:pos x="101" y="447"/>
                  </a:cxn>
                  <a:cxn ang="0">
                    <a:pos x="128" y="475"/>
                  </a:cxn>
                  <a:cxn ang="0">
                    <a:pos x="149" y="494"/>
                  </a:cxn>
                  <a:cxn ang="0">
                    <a:pos x="177" y="515"/>
                  </a:cxn>
                </a:cxnLst>
                <a:rect l="0" t="0" r="r" b="b"/>
                <a:pathLst>
                  <a:path w="177" h="515">
                    <a:moveTo>
                      <a:pt x="0" y="0"/>
                    </a:moveTo>
                    <a:lnTo>
                      <a:pt x="5" y="34"/>
                    </a:lnTo>
                    <a:lnTo>
                      <a:pt x="14" y="60"/>
                    </a:lnTo>
                    <a:lnTo>
                      <a:pt x="29" y="84"/>
                    </a:lnTo>
                    <a:lnTo>
                      <a:pt x="53" y="98"/>
                    </a:lnTo>
                    <a:lnTo>
                      <a:pt x="82" y="109"/>
                    </a:lnTo>
                    <a:lnTo>
                      <a:pt x="104" y="130"/>
                    </a:lnTo>
                    <a:lnTo>
                      <a:pt x="123" y="154"/>
                    </a:lnTo>
                    <a:lnTo>
                      <a:pt x="142" y="196"/>
                    </a:lnTo>
                    <a:lnTo>
                      <a:pt x="149" y="231"/>
                    </a:lnTo>
                    <a:lnTo>
                      <a:pt x="143" y="258"/>
                    </a:lnTo>
                    <a:lnTo>
                      <a:pt x="123" y="282"/>
                    </a:lnTo>
                    <a:lnTo>
                      <a:pt x="105" y="305"/>
                    </a:lnTo>
                    <a:lnTo>
                      <a:pt x="93" y="329"/>
                    </a:lnTo>
                    <a:lnTo>
                      <a:pt x="84" y="359"/>
                    </a:lnTo>
                    <a:lnTo>
                      <a:pt x="79" y="394"/>
                    </a:lnTo>
                    <a:lnTo>
                      <a:pt x="88" y="425"/>
                    </a:lnTo>
                    <a:lnTo>
                      <a:pt x="101" y="447"/>
                    </a:lnTo>
                    <a:lnTo>
                      <a:pt x="128" y="475"/>
                    </a:lnTo>
                    <a:lnTo>
                      <a:pt x="149" y="494"/>
                    </a:lnTo>
                    <a:lnTo>
                      <a:pt x="177" y="515"/>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11" name="Oval 67"/>
              <p:cNvSpPr>
                <a:spLocks noChangeArrowheads="1"/>
              </p:cNvSpPr>
              <p:nvPr/>
            </p:nvSpPr>
            <p:spPr bwMode="auto">
              <a:xfrm>
                <a:off x="5147" y="2882"/>
                <a:ext cx="6" cy="6"/>
              </a:xfrm>
              <a:prstGeom prst="ellipse">
                <a:avLst/>
              </a:prstGeom>
              <a:solidFill>
                <a:srgbClr val="000000"/>
              </a:solidFill>
              <a:ln w="1588">
                <a:solidFill>
                  <a:srgbClr val="000000"/>
                </a:solidFill>
                <a:round/>
                <a:headEnd/>
                <a:tailEnd/>
              </a:ln>
            </p:spPr>
            <p:txBody>
              <a:bodyPr>
                <a:prstTxWarp prst="textNoShape">
                  <a:avLst/>
                </a:prstTxWarp>
              </a:bodyPr>
              <a:lstStyle/>
              <a:p>
                <a:endParaRPr lang="en-US" sz="1687" dirty="0">
                  <a:latin typeface="Arial" panose="020B0604020202020204" pitchFamily="34" charset="0"/>
                </a:endParaRPr>
              </a:p>
            </p:txBody>
          </p:sp>
        </p:grpSp>
      </p:grpSp>
      <p:grpSp>
        <p:nvGrpSpPr>
          <p:cNvPr id="13" name="Group 68"/>
          <p:cNvGrpSpPr>
            <a:grpSpLocks/>
          </p:cNvGrpSpPr>
          <p:nvPr/>
        </p:nvGrpSpPr>
        <p:grpSpPr bwMode="auto">
          <a:xfrm>
            <a:off x="7596188" y="4501083"/>
            <a:ext cx="368300" cy="620712"/>
            <a:chOff x="4785" y="2649"/>
            <a:chExt cx="232" cy="391"/>
          </a:xfrm>
        </p:grpSpPr>
        <p:sp>
          <p:nvSpPr>
            <p:cNvPr id="390213" name="Freeform 69"/>
            <p:cNvSpPr>
              <a:spLocks/>
            </p:cNvSpPr>
            <p:nvPr/>
          </p:nvSpPr>
          <p:spPr bwMode="auto">
            <a:xfrm>
              <a:off x="4785" y="2826"/>
              <a:ext cx="134" cy="214"/>
            </a:xfrm>
            <a:custGeom>
              <a:avLst/>
              <a:gdLst/>
              <a:ahLst/>
              <a:cxnLst>
                <a:cxn ang="0">
                  <a:pos x="807" y="606"/>
                </a:cxn>
                <a:cxn ang="0">
                  <a:pos x="577" y="475"/>
                </a:cxn>
                <a:cxn ang="0">
                  <a:pos x="324" y="25"/>
                </a:cxn>
                <a:cxn ang="0">
                  <a:pos x="313" y="17"/>
                </a:cxn>
                <a:cxn ang="0">
                  <a:pos x="295" y="8"/>
                </a:cxn>
                <a:cxn ang="0">
                  <a:pos x="275" y="3"/>
                </a:cxn>
                <a:cxn ang="0">
                  <a:pos x="248" y="0"/>
                </a:cxn>
                <a:cxn ang="0">
                  <a:pos x="223" y="3"/>
                </a:cxn>
                <a:cxn ang="0">
                  <a:pos x="200" y="12"/>
                </a:cxn>
                <a:cxn ang="0">
                  <a:pos x="173" y="25"/>
                </a:cxn>
                <a:cxn ang="0">
                  <a:pos x="138" y="43"/>
                </a:cxn>
                <a:cxn ang="0">
                  <a:pos x="109" y="62"/>
                </a:cxn>
                <a:cxn ang="0">
                  <a:pos x="84" y="80"/>
                </a:cxn>
                <a:cxn ang="0">
                  <a:pos x="65" y="98"/>
                </a:cxn>
                <a:cxn ang="0">
                  <a:pos x="47" y="119"/>
                </a:cxn>
                <a:cxn ang="0">
                  <a:pos x="26" y="150"/>
                </a:cxn>
                <a:cxn ang="0">
                  <a:pos x="14" y="174"/>
                </a:cxn>
                <a:cxn ang="0">
                  <a:pos x="2" y="207"/>
                </a:cxn>
                <a:cxn ang="0">
                  <a:pos x="0" y="244"/>
                </a:cxn>
                <a:cxn ang="0">
                  <a:pos x="0" y="299"/>
                </a:cxn>
                <a:cxn ang="0">
                  <a:pos x="7" y="363"/>
                </a:cxn>
                <a:cxn ang="0">
                  <a:pos x="19" y="422"/>
                </a:cxn>
                <a:cxn ang="0">
                  <a:pos x="41" y="494"/>
                </a:cxn>
                <a:cxn ang="0">
                  <a:pos x="63" y="555"/>
                </a:cxn>
                <a:cxn ang="0">
                  <a:pos x="82" y="595"/>
                </a:cxn>
                <a:cxn ang="0">
                  <a:pos x="110" y="638"/>
                </a:cxn>
                <a:cxn ang="0">
                  <a:pos x="131" y="667"/>
                </a:cxn>
                <a:cxn ang="0">
                  <a:pos x="155" y="701"/>
                </a:cxn>
                <a:cxn ang="0">
                  <a:pos x="183" y="736"/>
                </a:cxn>
                <a:cxn ang="0">
                  <a:pos x="209" y="756"/>
                </a:cxn>
                <a:cxn ang="0">
                  <a:pos x="315" y="744"/>
                </a:cxn>
                <a:cxn ang="0">
                  <a:pos x="396" y="717"/>
                </a:cxn>
                <a:cxn ang="0">
                  <a:pos x="446" y="731"/>
                </a:cxn>
                <a:cxn ang="0">
                  <a:pos x="565" y="737"/>
                </a:cxn>
                <a:cxn ang="0">
                  <a:pos x="710" y="717"/>
                </a:cxn>
                <a:cxn ang="0">
                  <a:pos x="732" y="764"/>
                </a:cxn>
                <a:cxn ang="0">
                  <a:pos x="732" y="1103"/>
                </a:cxn>
                <a:cxn ang="0">
                  <a:pos x="728" y="1135"/>
                </a:cxn>
                <a:cxn ang="0">
                  <a:pos x="723" y="1155"/>
                </a:cxn>
                <a:cxn ang="0">
                  <a:pos x="714" y="1176"/>
                </a:cxn>
                <a:cxn ang="0">
                  <a:pos x="700" y="1192"/>
                </a:cxn>
                <a:cxn ang="0">
                  <a:pos x="685" y="1207"/>
                </a:cxn>
                <a:cxn ang="0">
                  <a:pos x="667" y="1217"/>
                </a:cxn>
                <a:cxn ang="0">
                  <a:pos x="651" y="1221"/>
                </a:cxn>
                <a:cxn ang="0">
                  <a:pos x="631" y="1225"/>
                </a:cxn>
                <a:cxn ang="0">
                  <a:pos x="84" y="1224"/>
                </a:cxn>
                <a:cxn ang="0">
                  <a:pos x="84" y="1286"/>
                </a:cxn>
                <a:cxn ang="0">
                  <a:pos x="645" y="1284"/>
                </a:cxn>
                <a:cxn ang="0">
                  <a:pos x="674" y="1283"/>
                </a:cxn>
                <a:cxn ang="0">
                  <a:pos x="694" y="1280"/>
                </a:cxn>
                <a:cxn ang="0">
                  <a:pos x="715" y="1274"/>
                </a:cxn>
                <a:cxn ang="0">
                  <a:pos x="733" y="1266"/>
                </a:cxn>
                <a:cxn ang="0">
                  <a:pos x="751" y="1252"/>
                </a:cxn>
                <a:cxn ang="0">
                  <a:pos x="769" y="1228"/>
                </a:cxn>
                <a:cxn ang="0">
                  <a:pos x="781" y="1207"/>
                </a:cxn>
                <a:cxn ang="0">
                  <a:pos x="792" y="1184"/>
                </a:cxn>
                <a:cxn ang="0">
                  <a:pos x="799" y="1158"/>
                </a:cxn>
                <a:cxn ang="0">
                  <a:pos x="804" y="1129"/>
                </a:cxn>
                <a:cxn ang="0">
                  <a:pos x="807" y="1095"/>
                </a:cxn>
                <a:cxn ang="0">
                  <a:pos x="807" y="606"/>
                </a:cxn>
              </a:cxnLst>
              <a:rect l="0" t="0" r="r" b="b"/>
              <a:pathLst>
                <a:path w="807" h="1286">
                  <a:moveTo>
                    <a:pt x="807" y="606"/>
                  </a:moveTo>
                  <a:lnTo>
                    <a:pt x="577" y="475"/>
                  </a:lnTo>
                  <a:lnTo>
                    <a:pt x="324" y="25"/>
                  </a:lnTo>
                  <a:lnTo>
                    <a:pt x="313" y="17"/>
                  </a:lnTo>
                  <a:lnTo>
                    <a:pt x="295" y="8"/>
                  </a:lnTo>
                  <a:lnTo>
                    <a:pt x="275" y="3"/>
                  </a:lnTo>
                  <a:lnTo>
                    <a:pt x="248" y="0"/>
                  </a:lnTo>
                  <a:lnTo>
                    <a:pt x="223" y="3"/>
                  </a:lnTo>
                  <a:lnTo>
                    <a:pt x="200" y="12"/>
                  </a:lnTo>
                  <a:lnTo>
                    <a:pt x="173" y="25"/>
                  </a:lnTo>
                  <a:lnTo>
                    <a:pt x="138" y="43"/>
                  </a:lnTo>
                  <a:lnTo>
                    <a:pt x="109" y="62"/>
                  </a:lnTo>
                  <a:lnTo>
                    <a:pt x="84" y="80"/>
                  </a:lnTo>
                  <a:lnTo>
                    <a:pt x="65" y="98"/>
                  </a:lnTo>
                  <a:lnTo>
                    <a:pt x="47" y="119"/>
                  </a:lnTo>
                  <a:lnTo>
                    <a:pt x="26" y="150"/>
                  </a:lnTo>
                  <a:lnTo>
                    <a:pt x="14" y="174"/>
                  </a:lnTo>
                  <a:lnTo>
                    <a:pt x="2" y="207"/>
                  </a:lnTo>
                  <a:lnTo>
                    <a:pt x="0" y="244"/>
                  </a:lnTo>
                  <a:lnTo>
                    <a:pt x="0" y="299"/>
                  </a:lnTo>
                  <a:lnTo>
                    <a:pt x="7" y="363"/>
                  </a:lnTo>
                  <a:lnTo>
                    <a:pt x="19" y="422"/>
                  </a:lnTo>
                  <a:lnTo>
                    <a:pt x="41" y="494"/>
                  </a:lnTo>
                  <a:lnTo>
                    <a:pt x="63" y="555"/>
                  </a:lnTo>
                  <a:lnTo>
                    <a:pt x="82" y="595"/>
                  </a:lnTo>
                  <a:lnTo>
                    <a:pt x="110" y="638"/>
                  </a:lnTo>
                  <a:lnTo>
                    <a:pt x="131" y="667"/>
                  </a:lnTo>
                  <a:lnTo>
                    <a:pt x="155" y="701"/>
                  </a:lnTo>
                  <a:lnTo>
                    <a:pt x="183" y="736"/>
                  </a:lnTo>
                  <a:lnTo>
                    <a:pt x="209" y="756"/>
                  </a:lnTo>
                  <a:lnTo>
                    <a:pt x="315" y="744"/>
                  </a:lnTo>
                  <a:lnTo>
                    <a:pt x="396" y="717"/>
                  </a:lnTo>
                  <a:lnTo>
                    <a:pt x="446" y="731"/>
                  </a:lnTo>
                  <a:lnTo>
                    <a:pt x="565" y="737"/>
                  </a:lnTo>
                  <a:lnTo>
                    <a:pt x="710" y="717"/>
                  </a:lnTo>
                  <a:lnTo>
                    <a:pt x="732" y="764"/>
                  </a:lnTo>
                  <a:lnTo>
                    <a:pt x="732" y="1103"/>
                  </a:lnTo>
                  <a:lnTo>
                    <a:pt x="728" y="1135"/>
                  </a:lnTo>
                  <a:lnTo>
                    <a:pt x="723" y="1155"/>
                  </a:lnTo>
                  <a:lnTo>
                    <a:pt x="714" y="1176"/>
                  </a:lnTo>
                  <a:lnTo>
                    <a:pt x="700" y="1192"/>
                  </a:lnTo>
                  <a:lnTo>
                    <a:pt x="685" y="1207"/>
                  </a:lnTo>
                  <a:lnTo>
                    <a:pt x="667" y="1217"/>
                  </a:lnTo>
                  <a:lnTo>
                    <a:pt x="651" y="1221"/>
                  </a:lnTo>
                  <a:lnTo>
                    <a:pt x="631" y="1225"/>
                  </a:lnTo>
                  <a:lnTo>
                    <a:pt x="84" y="1224"/>
                  </a:lnTo>
                  <a:lnTo>
                    <a:pt x="84" y="1286"/>
                  </a:lnTo>
                  <a:lnTo>
                    <a:pt x="645" y="1284"/>
                  </a:lnTo>
                  <a:lnTo>
                    <a:pt x="674" y="1283"/>
                  </a:lnTo>
                  <a:lnTo>
                    <a:pt x="694" y="1280"/>
                  </a:lnTo>
                  <a:lnTo>
                    <a:pt x="715" y="1274"/>
                  </a:lnTo>
                  <a:lnTo>
                    <a:pt x="733" y="1266"/>
                  </a:lnTo>
                  <a:lnTo>
                    <a:pt x="751" y="1252"/>
                  </a:lnTo>
                  <a:lnTo>
                    <a:pt x="769" y="1228"/>
                  </a:lnTo>
                  <a:lnTo>
                    <a:pt x="781" y="1207"/>
                  </a:lnTo>
                  <a:lnTo>
                    <a:pt x="792" y="1184"/>
                  </a:lnTo>
                  <a:lnTo>
                    <a:pt x="799" y="1158"/>
                  </a:lnTo>
                  <a:lnTo>
                    <a:pt x="804" y="1129"/>
                  </a:lnTo>
                  <a:lnTo>
                    <a:pt x="807" y="1095"/>
                  </a:lnTo>
                  <a:lnTo>
                    <a:pt x="807" y="606"/>
                  </a:lnTo>
                  <a:close/>
                </a:path>
              </a:pathLst>
            </a:custGeom>
            <a:solidFill>
              <a:srgbClr val="000080"/>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14" name="Group 70"/>
            <p:cNvGrpSpPr>
              <a:grpSpLocks/>
            </p:cNvGrpSpPr>
            <p:nvPr/>
          </p:nvGrpSpPr>
          <p:grpSpPr bwMode="auto">
            <a:xfrm>
              <a:off x="4812" y="2649"/>
              <a:ext cx="205" cy="389"/>
              <a:chOff x="4812" y="2649"/>
              <a:chExt cx="205" cy="389"/>
            </a:xfrm>
          </p:grpSpPr>
          <p:sp>
            <p:nvSpPr>
              <p:cNvPr id="390215" name="Freeform 71"/>
              <p:cNvSpPr>
                <a:spLocks/>
              </p:cNvSpPr>
              <p:nvPr/>
            </p:nvSpPr>
            <p:spPr bwMode="auto">
              <a:xfrm>
                <a:off x="4812" y="2649"/>
                <a:ext cx="205" cy="389"/>
              </a:xfrm>
              <a:custGeom>
                <a:avLst/>
                <a:gdLst/>
                <a:ahLst/>
                <a:cxnLst>
                  <a:cxn ang="0">
                    <a:pos x="494" y="161"/>
                  </a:cxn>
                  <a:cxn ang="0">
                    <a:pos x="513" y="158"/>
                  </a:cxn>
                  <a:cxn ang="0">
                    <a:pos x="578" y="178"/>
                  </a:cxn>
                  <a:cxn ang="0">
                    <a:pos x="564" y="10"/>
                  </a:cxn>
                  <a:cxn ang="0">
                    <a:pos x="657" y="132"/>
                  </a:cxn>
                  <a:cxn ang="0">
                    <a:pos x="684" y="34"/>
                  </a:cxn>
                  <a:cxn ang="0">
                    <a:pos x="766" y="0"/>
                  </a:cxn>
                  <a:cxn ang="0">
                    <a:pos x="755" y="88"/>
                  </a:cxn>
                  <a:cxn ang="0">
                    <a:pos x="803" y="57"/>
                  </a:cxn>
                  <a:cxn ang="0">
                    <a:pos x="798" y="101"/>
                  </a:cxn>
                  <a:cxn ang="0">
                    <a:pos x="826" y="189"/>
                  </a:cxn>
                  <a:cxn ang="0">
                    <a:pos x="933" y="68"/>
                  </a:cxn>
                  <a:cxn ang="0">
                    <a:pos x="862" y="186"/>
                  </a:cxn>
                  <a:cxn ang="0">
                    <a:pos x="983" y="105"/>
                  </a:cxn>
                  <a:cxn ang="0">
                    <a:pos x="929" y="196"/>
                  </a:cxn>
                  <a:cxn ang="0">
                    <a:pos x="943" y="243"/>
                  </a:cxn>
                  <a:cxn ang="0">
                    <a:pos x="936" y="346"/>
                  </a:cxn>
                  <a:cxn ang="0">
                    <a:pos x="1031" y="479"/>
                  </a:cxn>
                  <a:cxn ang="0">
                    <a:pos x="1115" y="639"/>
                  </a:cxn>
                  <a:cxn ang="0">
                    <a:pos x="1093" y="668"/>
                  </a:cxn>
                  <a:cxn ang="0">
                    <a:pos x="893" y="796"/>
                  </a:cxn>
                  <a:cxn ang="0">
                    <a:pos x="836" y="944"/>
                  </a:cxn>
                  <a:cxn ang="0">
                    <a:pos x="640" y="916"/>
                  </a:cxn>
                  <a:cxn ang="0">
                    <a:pos x="584" y="1185"/>
                  </a:cxn>
                  <a:cxn ang="0">
                    <a:pos x="743" y="1334"/>
                  </a:cxn>
                  <a:cxn ang="0">
                    <a:pos x="929" y="1366"/>
                  </a:cxn>
                  <a:cxn ang="0">
                    <a:pos x="1051" y="1363"/>
                  </a:cxn>
                  <a:cxn ang="0">
                    <a:pos x="1134" y="1339"/>
                  </a:cxn>
                  <a:cxn ang="0">
                    <a:pos x="1157" y="1400"/>
                  </a:cxn>
                  <a:cxn ang="0">
                    <a:pos x="1227" y="1446"/>
                  </a:cxn>
                  <a:cxn ang="0">
                    <a:pos x="1199" y="1494"/>
                  </a:cxn>
                  <a:cxn ang="0">
                    <a:pos x="1215" y="1549"/>
                  </a:cxn>
                  <a:cxn ang="0">
                    <a:pos x="1178" y="1613"/>
                  </a:cxn>
                  <a:cxn ang="0">
                    <a:pos x="1159" y="1646"/>
                  </a:cxn>
                  <a:cxn ang="0">
                    <a:pos x="1011" y="1590"/>
                  </a:cxn>
                  <a:cxn ang="0">
                    <a:pos x="749" y="1523"/>
                  </a:cxn>
                  <a:cxn ang="0">
                    <a:pos x="575" y="1497"/>
                  </a:cxn>
                  <a:cxn ang="0">
                    <a:pos x="533" y="1440"/>
                  </a:cxn>
                  <a:cxn ang="0">
                    <a:pos x="552" y="1477"/>
                  </a:cxn>
                  <a:cxn ang="0">
                    <a:pos x="665" y="1514"/>
                  </a:cxn>
                  <a:cxn ang="0">
                    <a:pos x="760" y="1585"/>
                  </a:cxn>
                  <a:cxn ang="0">
                    <a:pos x="738" y="1657"/>
                  </a:cxn>
                  <a:cxn ang="0">
                    <a:pos x="566" y="1810"/>
                  </a:cxn>
                  <a:cxn ang="0">
                    <a:pos x="370" y="1940"/>
                  </a:cxn>
                  <a:cxn ang="0">
                    <a:pos x="334" y="2136"/>
                  </a:cxn>
                  <a:cxn ang="0">
                    <a:pos x="444" y="2298"/>
                  </a:cxn>
                  <a:cxn ang="0">
                    <a:pos x="266" y="2321"/>
                  </a:cxn>
                  <a:cxn ang="0">
                    <a:pos x="152" y="2314"/>
                  </a:cxn>
                  <a:cxn ang="0">
                    <a:pos x="154" y="2017"/>
                  </a:cxn>
                  <a:cxn ang="0">
                    <a:pos x="86" y="1940"/>
                  </a:cxn>
                  <a:cxn ang="0">
                    <a:pos x="130" y="1869"/>
                  </a:cxn>
                  <a:cxn ang="0">
                    <a:pos x="333" y="1772"/>
                  </a:cxn>
                  <a:cxn ang="0">
                    <a:pos x="402" y="1643"/>
                  </a:cxn>
                  <a:cxn ang="0">
                    <a:pos x="85" y="1616"/>
                  </a:cxn>
                  <a:cxn ang="0">
                    <a:pos x="20" y="1581"/>
                  </a:cxn>
                  <a:cxn ang="0">
                    <a:pos x="0" y="1467"/>
                  </a:cxn>
                  <a:cxn ang="0">
                    <a:pos x="19" y="1351"/>
                  </a:cxn>
                  <a:cxn ang="0">
                    <a:pos x="164" y="973"/>
                  </a:cxn>
                  <a:cxn ang="0">
                    <a:pos x="334" y="724"/>
                  </a:cxn>
                  <a:cxn ang="0">
                    <a:pos x="420" y="499"/>
                  </a:cxn>
                </a:cxnLst>
                <a:rect l="0" t="0" r="r" b="b"/>
                <a:pathLst>
                  <a:path w="1227" h="2332">
                    <a:moveTo>
                      <a:pt x="420" y="499"/>
                    </a:moveTo>
                    <a:lnTo>
                      <a:pt x="452" y="394"/>
                    </a:lnTo>
                    <a:lnTo>
                      <a:pt x="480" y="269"/>
                    </a:lnTo>
                    <a:lnTo>
                      <a:pt x="494" y="161"/>
                    </a:lnTo>
                    <a:lnTo>
                      <a:pt x="466" y="100"/>
                    </a:lnTo>
                    <a:lnTo>
                      <a:pt x="438" y="71"/>
                    </a:lnTo>
                    <a:lnTo>
                      <a:pt x="480" y="105"/>
                    </a:lnTo>
                    <a:lnTo>
                      <a:pt x="513" y="158"/>
                    </a:lnTo>
                    <a:lnTo>
                      <a:pt x="487" y="37"/>
                    </a:lnTo>
                    <a:lnTo>
                      <a:pt x="509" y="95"/>
                    </a:lnTo>
                    <a:lnTo>
                      <a:pt x="556" y="169"/>
                    </a:lnTo>
                    <a:lnTo>
                      <a:pt x="578" y="178"/>
                    </a:lnTo>
                    <a:lnTo>
                      <a:pt x="563" y="114"/>
                    </a:lnTo>
                    <a:lnTo>
                      <a:pt x="574" y="122"/>
                    </a:lnTo>
                    <a:lnTo>
                      <a:pt x="580" y="68"/>
                    </a:lnTo>
                    <a:lnTo>
                      <a:pt x="564" y="10"/>
                    </a:lnTo>
                    <a:lnTo>
                      <a:pt x="638" y="162"/>
                    </a:lnTo>
                    <a:lnTo>
                      <a:pt x="644" y="137"/>
                    </a:lnTo>
                    <a:lnTo>
                      <a:pt x="654" y="155"/>
                    </a:lnTo>
                    <a:lnTo>
                      <a:pt x="657" y="132"/>
                    </a:lnTo>
                    <a:lnTo>
                      <a:pt x="641" y="94"/>
                    </a:lnTo>
                    <a:lnTo>
                      <a:pt x="645" y="21"/>
                    </a:lnTo>
                    <a:lnTo>
                      <a:pt x="671" y="162"/>
                    </a:lnTo>
                    <a:lnTo>
                      <a:pt x="684" y="34"/>
                    </a:lnTo>
                    <a:lnTo>
                      <a:pt x="684" y="134"/>
                    </a:lnTo>
                    <a:lnTo>
                      <a:pt x="697" y="159"/>
                    </a:lnTo>
                    <a:lnTo>
                      <a:pt x="719" y="46"/>
                    </a:lnTo>
                    <a:lnTo>
                      <a:pt x="766" y="0"/>
                    </a:lnTo>
                    <a:lnTo>
                      <a:pt x="734" y="46"/>
                    </a:lnTo>
                    <a:lnTo>
                      <a:pt x="715" y="135"/>
                    </a:lnTo>
                    <a:lnTo>
                      <a:pt x="722" y="151"/>
                    </a:lnTo>
                    <a:lnTo>
                      <a:pt x="755" y="88"/>
                    </a:lnTo>
                    <a:lnTo>
                      <a:pt x="732" y="142"/>
                    </a:lnTo>
                    <a:lnTo>
                      <a:pt x="732" y="166"/>
                    </a:lnTo>
                    <a:lnTo>
                      <a:pt x="802" y="34"/>
                    </a:lnTo>
                    <a:lnTo>
                      <a:pt x="803" y="57"/>
                    </a:lnTo>
                    <a:lnTo>
                      <a:pt x="771" y="132"/>
                    </a:lnTo>
                    <a:lnTo>
                      <a:pt x="771" y="178"/>
                    </a:lnTo>
                    <a:lnTo>
                      <a:pt x="783" y="185"/>
                    </a:lnTo>
                    <a:lnTo>
                      <a:pt x="798" y="101"/>
                    </a:lnTo>
                    <a:lnTo>
                      <a:pt x="828" y="44"/>
                    </a:lnTo>
                    <a:lnTo>
                      <a:pt x="803" y="108"/>
                    </a:lnTo>
                    <a:lnTo>
                      <a:pt x="809" y="195"/>
                    </a:lnTo>
                    <a:lnTo>
                      <a:pt x="826" y="189"/>
                    </a:lnTo>
                    <a:lnTo>
                      <a:pt x="859" y="77"/>
                    </a:lnTo>
                    <a:lnTo>
                      <a:pt x="835" y="198"/>
                    </a:lnTo>
                    <a:lnTo>
                      <a:pt x="889" y="100"/>
                    </a:lnTo>
                    <a:lnTo>
                      <a:pt x="933" y="68"/>
                    </a:lnTo>
                    <a:lnTo>
                      <a:pt x="897" y="115"/>
                    </a:lnTo>
                    <a:lnTo>
                      <a:pt x="872" y="166"/>
                    </a:lnTo>
                    <a:lnTo>
                      <a:pt x="914" y="149"/>
                    </a:lnTo>
                    <a:lnTo>
                      <a:pt x="862" y="186"/>
                    </a:lnTo>
                    <a:lnTo>
                      <a:pt x="853" y="225"/>
                    </a:lnTo>
                    <a:lnTo>
                      <a:pt x="870" y="232"/>
                    </a:lnTo>
                    <a:lnTo>
                      <a:pt x="920" y="152"/>
                    </a:lnTo>
                    <a:lnTo>
                      <a:pt x="983" y="105"/>
                    </a:lnTo>
                    <a:lnTo>
                      <a:pt x="900" y="212"/>
                    </a:lnTo>
                    <a:lnTo>
                      <a:pt x="940" y="178"/>
                    </a:lnTo>
                    <a:lnTo>
                      <a:pt x="1151" y="144"/>
                    </a:lnTo>
                    <a:lnTo>
                      <a:pt x="929" y="196"/>
                    </a:lnTo>
                    <a:lnTo>
                      <a:pt x="907" y="233"/>
                    </a:lnTo>
                    <a:lnTo>
                      <a:pt x="929" y="226"/>
                    </a:lnTo>
                    <a:lnTo>
                      <a:pt x="993" y="192"/>
                    </a:lnTo>
                    <a:lnTo>
                      <a:pt x="943" y="243"/>
                    </a:lnTo>
                    <a:lnTo>
                      <a:pt x="902" y="267"/>
                    </a:lnTo>
                    <a:lnTo>
                      <a:pt x="902" y="297"/>
                    </a:lnTo>
                    <a:lnTo>
                      <a:pt x="914" y="321"/>
                    </a:lnTo>
                    <a:lnTo>
                      <a:pt x="936" y="346"/>
                    </a:lnTo>
                    <a:lnTo>
                      <a:pt x="963" y="384"/>
                    </a:lnTo>
                    <a:lnTo>
                      <a:pt x="986" y="415"/>
                    </a:lnTo>
                    <a:lnTo>
                      <a:pt x="1010" y="448"/>
                    </a:lnTo>
                    <a:lnTo>
                      <a:pt x="1031" y="479"/>
                    </a:lnTo>
                    <a:lnTo>
                      <a:pt x="1046" y="504"/>
                    </a:lnTo>
                    <a:lnTo>
                      <a:pt x="1070" y="546"/>
                    </a:lnTo>
                    <a:lnTo>
                      <a:pt x="1096" y="596"/>
                    </a:lnTo>
                    <a:lnTo>
                      <a:pt x="1115" y="639"/>
                    </a:lnTo>
                    <a:lnTo>
                      <a:pt x="1114" y="648"/>
                    </a:lnTo>
                    <a:lnTo>
                      <a:pt x="1110" y="658"/>
                    </a:lnTo>
                    <a:lnTo>
                      <a:pt x="1103" y="664"/>
                    </a:lnTo>
                    <a:lnTo>
                      <a:pt x="1093" y="668"/>
                    </a:lnTo>
                    <a:lnTo>
                      <a:pt x="1078" y="670"/>
                    </a:lnTo>
                    <a:lnTo>
                      <a:pt x="926" y="657"/>
                    </a:lnTo>
                    <a:lnTo>
                      <a:pt x="915" y="688"/>
                    </a:lnTo>
                    <a:lnTo>
                      <a:pt x="893" y="796"/>
                    </a:lnTo>
                    <a:lnTo>
                      <a:pt x="879" y="872"/>
                    </a:lnTo>
                    <a:lnTo>
                      <a:pt x="860" y="935"/>
                    </a:lnTo>
                    <a:lnTo>
                      <a:pt x="850" y="941"/>
                    </a:lnTo>
                    <a:lnTo>
                      <a:pt x="836" y="944"/>
                    </a:lnTo>
                    <a:lnTo>
                      <a:pt x="822" y="946"/>
                    </a:lnTo>
                    <a:lnTo>
                      <a:pt x="771" y="945"/>
                    </a:lnTo>
                    <a:lnTo>
                      <a:pt x="651" y="896"/>
                    </a:lnTo>
                    <a:lnTo>
                      <a:pt x="640" y="916"/>
                    </a:lnTo>
                    <a:lnTo>
                      <a:pt x="621" y="992"/>
                    </a:lnTo>
                    <a:lnTo>
                      <a:pt x="607" y="1052"/>
                    </a:lnTo>
                    <a:lnTo>
                      <a:pt x="589" y="1132"/>
                    </a:lnTo>
                    <a:lnTo>
                      <a:pt x="584" y="1185"/>
                    </a:lnTo>
                    <a:lnTo>
                      <a:pt x="610" y="1219"/>
                    </a:lnTo>
                    <a:lnTo>
                      <a:pt x="643" y="1262"/>
                    </a:lnTo>
                    <a:lnTo>
                      <a:pt x="683" y="1319"/>
                    </a:lnTo>
                    <a:lnTo>
                      <a:pt x="743" y="1334"/>
                    </a:lnTo>
                    <a:lnTo>
                      <a:pt x="790" y="1344"/>
                    </a:lnTo>
                    <a:lnTo>
                      <a:pt x="858" y="1357"/>
                    </a:lnTo>
                    <a:lnTo>
                      <a:pt x="896" y="1363"/>
                    </a:lnTo>
                    <a:lnTo>
                      <a:pt x="929" y="1366"/>
                    </a:lnTo>
                    <a:lnTo>
                      <a:pt x="956" y="1369"/>
                    </a:lnTo>
                    <a:lnTo>
                      <a:pt x="980" y="1369"/>
                    </a:lnTo>
                    <a:lnTo>
                      <a:pt x="1010" y="1366"/>
                    </a:lnTo>
                    <a:lnTo>
                      <a:pt x="1051" y="1363"/>
                    </a:lnTo>
                    <a:lnTo>
                      <a:pt x="1098" y="1337"/>
                    </a:lnTo>
                    <a:lnTo>
                      <a:pt x="1112" y="1332"/>
                    </a:lnTo>
                    <a:lnTo>
                      <a:pt x="1124" y="1333"/>
                    </a:lnTo>
                    <a:lnTo>
                      <a:pt x="1134" y="1339"/>
                    </a:lnTo>
                    <a:lnTo>
                      <a:pt x="1147" y="1352"/>
                    </a:lnTo>
                    <a:lnTo>
                      <a:pt x="1151" y="1362"/>
                    </a:lnTo>
                    <a:lnTo>
                      <a:pt x="1154" y="1380"/>
                    </a:lnTo>
                    <a:lnTo>
                      <a:pt x="1157" y="1400"/>
                    </a:lnTo>
                    <a:lnTo>
                      <a:pt x="1171" y="1407"/>
                    </a:lnTo>
                    <a:lnTo>
                      <a:pt x="1192" y="1419"/>
                    </a:lnTo>
                    <a:lnTo>
                      <a:pt x="1208" y="1431"/>
                    </a:lnTo>
                    <a:lnTo>
                      <a:pt x="1227" y="1446"/>
                    </a:lnTo>
                    <a:lnTo>
                      <a:pt x="1225" y="1458"/>
                    </a:lnTo>
                    <a:lnTo>
                      <a:pt x="1220" y="1473"/>
                    </a:lnTo>
                    <a:lnTo>
                      <a:pt x="1211" y="1484"/>
                    </a:lnTo>
                    <a:lnTo>
                      <a:pt x="1199" y="1494"/>
                    </a:lnTo>
                    <a:lnTo>
                      <a:pt x="1205" y="1504"/>
                    </a:lnTo>
                    <a:lnTo>
                      <a:pt x="1210" y="1517"/>
                    </a:lnTo>
                    <a:lnTo>
                      <a:pt x="1216" y="1535"/>
                    </a:lnTo>
                    <a:lnTo>
                      <a:pt x="1215" y="1549"/>
                    </a:lnTo>
                    <a:lnTo>
                      <a:pt x="1210" y="1566"/>
                    </a:lnTo>
                    <a:lnTo>
                      <a:pt x="1199" y="1575"/>
                    </a:lnTo>
                    <a:lnTo>
                      <a:pt x="1175" y="1590"/>
                    </a:lnTo>
                    <a:lnTo>
                      <a:pt x="1178" y="1613"/>
                    </a:lnTo>
                    <a:lnTo>
                      <a:pt x="1178" y="1626"/>
                    </a:lnTo>
                    <a:lnTo>
                      <a:pt x="1175" y="1635"/>
                    </a:lnTo>
                    <a:lnTo>
                      <a:pt x="1169" y="1642"/>
                    </a:lnTo>
                    <a:lnTo>
                      <a:pt x="1159" y="1646"/>
                    </a:lnTo>
                    <a:lnTo>
                      <a:pt x="1149" y="1644"/>
                    </a:lnTo>
                    <a:lnTo>
                      <a:pt x="1129" y="1636"/>
                    </a:lnTo>
                    <a:lnTo>
                      <a:pt x="1076" y="1616"/>
                    </a:lnTo>
                    <a:lnTo>
                      <a:pt x="1011" y="1590"/>
                    </a:lnTo>
                    <a:lnTo>
                      <a:pt x="920" y="1564"/>
                    </a:lnTo>
                    <a:lnTo>
                      <a:pt x="906" y="1564"/>
                    </a:lnTo>
                    <a:lnTo>
                      <a:pt x="853" y="1551"/>
                    </a:lnTo>
                    <a:lnTo>
                      <a:pt x="749" y="1523"/>
                    </a:lnTo>
                    <a:lnTo>
                      <a:pt x="663" y="1512"/>
                    </a:lnTo>
                    <a:lnTo>
                      <a:pt x="643" y="1514"/>
                    </a:lnTo>
                    <a:lnTo>
                      <a:pt x="598" y="1517"/>
                    </a:lnTo>
                    <a:lnTo>
                      <a:pt x="575" y="1497"/>
                    </a:lnTo>
                    <a:lnTo>
                      <a:pt x="560" y="1484"/>
                    </a:lnTo>
                    <a:lnTo>
                      <a:pt x="550" y="1472"/>
                    </a:lnTo>
                    <a:lnTo>
                      <a:pt x="543" y="1458"/>
                    </a:lnTo>
                    <a:lnTo>
                      <a:pt x="533" y="1440"/>
                    </a:lnTo>
                    <a:lnTo>
                      <a:pt x="481" y="1369"/>
                    </a:lnTo>
                    <a:lnTo>
                      <a:pt x="528" y="1432"/>
                    </a:lnTo>
                    <a:lnTo>
                      <a:pt x="545" y="1457"/>
                    </a:lnTo>
                    <a:lnTo>
                      <a:pt x="552" y="1477"/>
                    </a:lnTo>
                    <a:lnTo>
                      <a:pt x="594" y="1514"/>
                    </a:lnTo>
                    <a:lnTo>
                      <a:pt x="616" y="1518"/>
                    </a:lnTo>
                    <a:lnTo>
                      <a:pt x="645" y="1513"/>
                    </a:lnTo>
                    <a:lnTo>
                      <a:pt x="665" y="1514"/>
                    </a:lnTo>
                    <a:lnTo>
                      <a:pt x="702" y="1528"/>
                    </a:lnTo>
                    <a:lnTo>
                      <a:pt x="722" y="1545"/>
                    </a:lnTo>
                    <a:lnTo>
                      <a:pt x="741" y="1561"/>
                    </a:lnTo>
                    <a:lnTo>
                      <a:pt x="760" y="1585"/>
                    </a:lnTo>
                    <a:lnTo>
                      <a:pt x="768" y="1599"/>
                    </a:lnTo>
                    <a:lnTo>
                      <a:pt x="766" y="1614"/>
                    </a:lnTo>
                    <a:lnTo>
                      <a:pt x="753" y="1634"/>
                    </a:lnTo>
                    <a:lnTo>
                      <a:pt x="738" y="1657"/>
                    </a:lnTo>
                    <a:lnTo>
                      <a:pt x="706" y="1690"/>
                    </a:lnTo>
                    <a:lnTo>
                      <a:pt x="660" y="1736"/>
                    </a:lnTo>
                    <a:lnTo>
                      <a:pt x="630" y="1770"/>
                    </a:lnTo>
                    <a:lnTo>
                      <a:pt x="566" y="1810"/>
                    </a:lnTo>
                    <a:lnTo>
                      <a:pt x="472" y="1866"/>
                    </a:lnTo>
                    <a:lnTo>
                      <a:pt x="406" y="1900"/>
                    </a:lnTo>
                    <a:lnTo>
                      <a:pt x="389" y="1919"/>
                    </a:lnTo>
                    <a:lnTo>
                      <a:pt x="370" y="1940"/>
                    </a:lnTo>
                    <a:lnTo>
                      <a:pt x="336" y="1967"/>
                    </a:lnTo>
                    <a:lnTo>
                      <a:pt x="328" y="2005"/>
                    </a:lnTo>
                    <a:lnTo>
                      <a:pt x="328" y="2077"/>
                    </a:lnTo>
                    <a:lnTo>
                      <a:pt x="334" y="2136"/>
                    </a:lnTo>
                    <a:lnTo>
                      <a:pt x="346" y="2177"/>
                    </a:lnTo>
                    <a:lnTo>
                      <a:pt x="405" y="2254"/>
                    </a:lnTo>
                    <a:lnTo>
                      <a:pt x="441" y="2288"/>
                    </a:lnTo>
                    <a:lnTo>
                      <a:pt x="444" y="2298"/>
                    </a:lnTo>
                    <a:lnTo>
                      <a:pt x="442" y="2309"/>
                    </a:lnTo>
                    <a:lnTo>
                      <a:pt x="376" y="2332"/>
                    </a:lnTo>
                    <a:lnTo>
                      <a:pt x="304" y="2323"/>
                    </a:lnTo>
                    <a:lnTo>
                      <a:pt x="266" y="2321"/>
                    </a:lnTo>
                    <a:lnTo>
                      <a:pt x="229" y="2326"/>
                    </a:lnTo>
                    <a:lnTo>
                      <a:pt x="193" y="2326"/>
                    </a:lnTo>
                    <a:lnTo>
                      <a:pt x="156" y="2319"/>
                    </a:lnTo>
                    <a:lnTo>
                      <a:pt x="152" y="2314"/>
                    </a:lnTo>
                    <a:lnTo>
                      <a:pt x="146" y="2303"/>
                    </a:lnTo>
                    <a:lnTo>
                      <a:pt x="151" y="2180"/>
                    </a:lnTo>
                    <a:lnTo>
                      <a:pt x="169" y="2057"/>
                    </a:lnTo>
                    <a:lnTo>
                      <a:pt x="154" y="2017"/>
                    </a:lnTo>
                    <a:lnTo>
                      <a:pt x="130" y="1980"/>
                    </a:lnTo>
                    <a:lnTo>
                      <a:pt x="119" y="1970"/>
                    </a:lnTo>
                    <a:lnTo>
                      <a:pt x="99" y="1951"/>
                    </a:lnTo>
                    <a:lnTo>
                      <a:pt x="86" y="1940"/>
                    </a:lnTo>
                    <a:lnTo>
                      <a:pt x="84" y="1926"/>
                    </a:lnTo>
                    <a:lnTo>
                      <a:pt x="86" y="1915"/>
                    </a:lnTo>
                    <a:lnTo>
                      <a:pt x="104" y="1892"/>
                    </a:lnTo>
                    <a:lnTo>
                      <a:pt x="130" y="1869"/>
                    </a:lnTo>
                    <a:lnTo>
                      <a:pt x="152" y="1852"/>
                    </a:lnTo>
                    <a:lnTo>
                      <a:pt x="183" y="1851"/>
                    </a:lnTo>
                    <a:lnTo>
                      <a:pt x="211" y="1853"/>
                    </a:lnTo>
                    <a:lnTo>
                      <a:pt x="333" y="1772"/>
                    </a:lnTo>
                    <a:lnTo>
                      <a:pt x="426" y="1712"/>
                    </a:lnTo>
                    <a:lnTo>
                      <a:pt x="510" y="1662"/>
                    </a:lnTo>
                    <a:lnTo>
                      <a:pt x="483" y="1667"/>
                    </a:lnTo>
                    <a:lnTo>
                      <a:pt x="402" y="1643"/>
                    </a:lnTo>
                    <a:lnTo>
                      <a:pt x="319" y="1637"/>
                    </a:lnTo>
                    <a:lnTo>
                      <a:pt x="205" y="1619"/>
                    </a:lnTo>
                    <a:lnTo>
                      <a:pt x="169" y="1626"/>
                    </a:lnTo>
                    <a:lnTo>
                      <a:pt x="85" y="1616"/>
                    </a:lnTo>
                    <a:lnTo>
                      <a:pt x="66" y="1612"/>
                    </a:lnTo>
                    <a:lnTo>
                      <a:pt x="46" y="1604"/>
                    </a:lnTo>
                    <a:lnTo>
                      <a:pt x="30" y="1594"/>
                    </a:lnTo>
                    <a:lnTo>
                      <a:pt x="20" y="1581"/>
                    </a:lnTo>
                    <a:lnTo>
                      <a:pt x="11" y="1560"/>
                    </a:lnTo>
                    <a:lnTo>
                      <a:pt x="4" y="1531"/>
                    </a:lnTo>
                    <a:lnTo>
                      <a:pt x="1" y="1504"/>
                    </a:lnTo>
                    <a:lnTo>
                      <a:pt x="0" y="1467"/>
                    </a:lnTo>
                    <a:lnTo>
                      <a:pt x="2" y="1436"/>
                    </a:lnTo>
                    <a:lnTo>
                      <a:pt x="5" y="1403"/>
                    </a:lnTo>
                    <a:lnTo>
                      <a:pt x="10" y="1373"/>
                    </a:lnTo>
                    <a:lnTo>
                      <a:pt x="19" y="1351"/>
                    </a:lnTo>
                    <a:lnTo>
                      <a:pt x="48" y="1264"/>
                    </a:lnTo>
                    <a:lnTo>
                      <a:pt x="80" y="1160"/>
                    </a:lnTo>
                    <a:lnTo>
                      <a:pt x="104" y="1090"/>
                    </a:lnTo>
                    <a:lnTo>
                      <a:pt x="164" y="973"/>
                    </a:lnTo>
                    <a:lnTo>
                      <a:pt x="225" y="881"/>
                    </a:lnTo>
                    <a:lnTo>
                      <a:pt x="276" y="812"/>
                    </a:lnTo>
                    <a:lnTo>
                      <a:pt x="310" y="766"/>
                    </a:lnTo>
                    <a:lnTo>
                      <a:pt x="334" y="724"/>
                    </a:lnTo>
                    <a:lnTo>
                      <a:pt x="364" y="688"/>
                    </a:lnTo>
                    <a:lnTo>
                      <a:pt x="370" y="634"/>
                    </a:lnTo>
                    <a:lnTo>
                      <a:pt x="399" y="562"/>
                    </a:lnTo>
                    <a:lnTo>
                      <a:pt x="420" y="499"/>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nvGrpSpPr>
              <p:cNvPr id="15" name="Group 72"/>
              <p:cNvGrpSpPr>
                <a:grpSpLocks/>
              </p:cNvGrpSpPr>
              <p:nvPr/>
            </p:nvGrpSpPr>
            <p:grpSpPr bwMode="auto">
              <a:xfrm>
                <a:off x="4932" y="2697"/>
                <a:ext cx="26" cy="35"/>
                <a:chOff x="4932" y="2697"/>
                <a:chExt cx="26" cy="35"/>
              </a:xfrm>
            </p:grpSpPr>
            <p:sp>
              <p:nvSpPr>
                <p:cNvPr id="390217" name="Freeform 73"/>
                <p:cNvSpPr>
                  <a:spLocks/>
                </p:cNvSpPr>
                <p:nvPr/>
              </p:nvSpPr>
              <p:spPr bwMode="auto">
                <a:xfrm>
                  <a:off x="4932" y="2697"/>
                  <a:ext cx="26" cy="13"/>
                </a:xfrm>
                <a:custGeom>
                  <a:avLst/>
                  <a:gdLst/>
                  <a:ahLst/>
                  <a:cxnLst>
                    <a:cxn ang="0">
                      <a:pos x="0" y="25"/>
                    </a:cxn>
                    <a:cxn ang="0">
                      <a:pos x="19" y="16"/>
                    </a:cxn>
                    <a:cxn ang="0">
                      <a:pos x="38" y="8"/>
                    </a:cxn>
                    <a:cxn ang="0">
                      <a:pos x="53" y="3"/>
                    </a:cxn>
                    <a:cxn ang="0">
                      <a:pos x="68" y="1"/>
                    </a:cxn>
                    <a:cxn ang="0">
                      <a:pos x="81" y="0"/>
                    </a:cxn>
                    <a:cxn ang="0">
                      <a:pos x="94" y="3"/>
                    </a:cxn>
                    <a:cxn ang="0">
                      <a:pos x="99" y="11"/>
                    </a:cxn>
                    <a:cxn ang="0">
                      <a:pos x="106" y="23"/>
                    </a:cxn>
                    <a:cxn ang="0">
                      <a:pos x="114" y="36"/>
                    </a:cxn>
                    <a:cxn ang="0">
                      <a:pos x="123" y="50"/>
                    </a:cxn>
                    <a:cxn ang="0">
                      <a:pos x="130" y="62"/>
                    </a:cxn>
                    <a:cxn ang="0">
                      <a:pos x="141" y="72"/>
                    </a:cxn>
                    <a:cxn ang="0">
                      <a:pos x="156" y="76"/>
                    </a:cxn>
                  </a:cxnLst>
                  <a:rect l="0" t="0" r="r" b="b"/>
                  <a:pathLst>
                    <a:path w="156" h="76">
                      <a:moveTo>
                        <a:pt x="0" y="25"/>
                      </a:moveTo>
                      <a:lnTo>
                        <a:pt x="19" y="16"/>
                      </a:lnTo>
                      <a:lnTo>
                        <a:pt x="38" y="8"/>
                      </a:lnTo>
                      <a:lnTo>
                        <a:pt x="53" y="3"/>
                      </a:lnTo>
                      <a:lnTo>
                        <a:pt x="68" y="1"/>
                      </a:lnTo>
                      <a:lnTo>
                        <a:pt x="81" y="0"/>
                      </a:lnTo>
                      <a:lnTo>
                        <a:pt x="94" y="3"/>
                      </a:lnTo>
                      <a:lnTo>
                        <a:pt x="99" y="11"/>
                      </a:lnTo>
                      <a:lnTo>
                        <a:pt x="106" y="23"/>
                      </a:lnTo>
                      <a:lnTo>
                        <a:pt x="114" y="36"/>
                      </a:lnTo>
                      <a:lnTo>
                        <a:pt x="123" y="50"/>
                      </a:lnTo>
                      <a:lnTo>
                        <a:pt x="130" y="62"/>
                      </a:lnTo>
                      <a:lnTo>
                        <a:pt x="141" y="72"/>
                      </a:lnTo>
                      <a:lnTo>
                        <a:pt x="156" y="76"/>
                      </a:lnTo>
                    </a:path>
                  </a:pathLst>
                </a:custGeom>
                <a:no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sp>
              <p:nvSpPr>
                <p:cNvPr id="390218" name="Freeform 74"/>
                <p:cNvSpPr>
                  <a:spLocks/>
                </p:cNvSpPr>
                <p:nvPr/>
              </p:nvSpPr>
              <p:spPr bwMode="auto">
                <a:xfrm>
                  <a:off x="4949" y="2711"/>
                  <a:ext cx="9" cy="21"/>
                </a:xfrm>
                <a:custGeom>
                  <a:avLst/>
                  <a:gdLst/>
                  <a:ahLst/>
                  <a:cxnLst>
                    <a:cxn ang="0">
                      <a:pos x="44" y="0"/>
                    </a:cxn>
                    <a:cxn ang="0">
                      <a:pos x="34" y="7"/>
                    </a:cxn>
                    <a:cxn ang="0">
                      <a:pos x="23" y="19"/>
                    </a:cxn>
                    <a:cxn ang="0">
                      <a:pos x="13" y="34"/>
                    </a:cxn>
                    <a:cxn ang="0">
                      <a:pos x="7" y="50"/>
                    </a:cxn>
                    <a:cxn ang="0">
                      <a:pos x="2" y="66"/>
                    </a:cxn>
                    <a:cxn ang="0">
                      <a:pos x="0" y="82"/>
                    </a:cxn>
                    <a:cxn ang="0">
                      <a:pos x="0" y="98"/>
                    </a:cxn>
                    <a:cxn ang="0">
                      <a:pos x="3" y="116"/>
                    </a:cxn>
                    <a:cxn ang="0">
                      <a:pos x="7" y="125"/>
                    </a:cxn>
                    <a:cxn ang="0">
                      <a:pos x="16" y="117"/>
                    </a:cxn>
                    <a:cxn ang="0">
                      <a:pos x="22" y="108"/>
                    </a:cxn>
                    <a:cxn ang="0">
                      <a:pos x="30" y="97"/>
                    </a:cxn>
                    <a:cxn ang="0">
                      <a:pos x="36" y="87"/>
                    </a:cxn>
                    <a:cxn ang="0">
                      <a:pos x="41" y="73"/>
                    </a:cxn>
                    <a:cxn ang="0">
                      <a:pos x="45" y="60"/>
                    </a:cxn>
                    <a:cxn ang="0">
                      <a:pos x="48" y="42"/>
                    </a:cxn>
                    <a:cxn ang="0">
                      <a:pos x="49" y="28"/>
                    </a:cxn>
                    <a:cxn ang="0">
                      <a:pos x="47" y="13"/>
                    </a:cxn>
                    <a:cxn ang="0">
                      <a:pos x="44" y="0"/>
                    </a:cxn>
                  </a:cxnLst>
                  <a:rect l="0" t="0" r="r" b="b"/>
                  <a:pathLst>
                    <a:path w="49" h="125">
                      <a:moveTo>
                        <a:pt x="44" y="0"/>
                      </a:moveTo>
                      <a:lnTo>
                        <a:pt x="34" y="7"/>
                      </a:lnTo>
                      <a:lnTo>
                        <a:pt x="23" y="19"/>
                      </a:lnTo>
                      <a:lnTo>
                        <a:pt x="13" y="34"/>
                      </a:lnTo>
                      <a:lnTo>
                        <a:pt x="7" y="50"/>
                      </a:lnTo>
                      <a:lnTo>
                        <a:pt x="2" y="66"/>
                      </a:lnTo>
                      <a:lnTo>
                        <a:pt x="0" y="82"/>
                      </a:lnTo>
                      <a:lnTo>
                        <a:pt x="0" y="98"/>
                      </a:lnTo>
                      <a:lnTo>
                        <a:pt x="3" y="116"/>
                      </a:lnTo>
                      <a:lnTo>
                        <a:pt x="7" y="125"/>
                      </a:lnTo>
                      <a:lnTo>
                        <a:pt x="16" y="117"/>
                      </a:lnTo>
                      <a:lnTo>
                        <a:pt x="22" y="108"/>
                      </a:lnTo>
                      <a:lnTo>
                        <a:pt x="30" y="97"/>
                      </a:lnTo>
                      <a:lnTo>
                        <a:pt x="36" y="87"/>
                      </a:lnTo>
                      <a:lnTo>
                        <a:pt x="41" y="73"/>
                      </a:lnTo>
                      <a:lnTo>
                        <a:pt x="45" y="60"/>
                      </a:lnTo>
                      <a:lnTo>
                        <a:pt x="48" y="42"/>
                      </a:lnTo>
                      <a:lnTo>
                        <a:pt x="49" y="28"/>
                      </a:lnTo>
                      <a:lnTo>
                        <a:pt x="47" y="13"/>
                      </a:lnTo>
                      <a:lnTo>
                        <a:pt x="44" y="0"/>
                      </a:lnTo>
                      <a:close/>
                    </a:path>
                  </a:pathLst>
                </a:custGeom>
                <a:solidFill>
                  <a:srgbClr val="DFDFFF"/>
                </a:solidFill>
                <a:ln w="1588">
                  <a:solidFill>
                    <a:srgbClr val="000000"/>
                  </a:solidFill>
                  <a:prstDash val="solid"/>
                  <a:round/>
                  <a:headEnd/>
                  <a:tailEnd/>
                </a:ln>
              </p:spPr>
              <p:txBody>
                <a:bodyPr>
                  <a:prstTxWarp prst="textNoShape">
                    <a:avLst/>
                  </a:prstTxWarp>
                </a:bodyPr>
                <a:lstStyle/>
                <a:p>
                  <a:endParaRPr lang="en-US" sz="1687" dirty="0">
                    <a:latin typeface="Arial" panose="020B0604020202020204" pitchFamily="34" charset="0"/>
                  </a:endParaRPr>
                </a:p>
              </p:txBody>
            </p:sp>
          </p:grpSp>
        </p:grpSp>
      </p:grpSp>
      <p:sp>
        <p:nvSpPr>
          <p:cNvPr id="390219" name="Line 75"/>
          <p:cNvSpPr>
            <a:spLocks noChangeShapeType="1"/>
          </p:cNvSpPr>
          <p:nvPr/>
        </p:nvSpPr>
        <p:spPr bwMode="auto">
          <a:xfrm flipH="1">
            <a:off x="4316413" y="4818583"/>
            <a:ext cx="3124200" cy="0"/>
          </a:xfrm>
          <a:prstGeom prst="line">
            <a:avLst/>
          </a:prstGeom>
          <a:noFill/>
          <a:ln w="25400">
            <a:solidFill>
              <a:schemeClr val="tx1"/>
            </a:solidFill>
            <a:prstDash val="dash"/>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18" name="Footer Placeholder 17">
            <a:extLst>
              <a:ext uri="{FF2B5EF4-FFF2-40B4-BE49-F238E27FC236}">
                <a16:creationId xmlns:a16="http://schemas.microsoft.com/office/drawing/2014/main" id="{A6588BB6-6619-D749-9BEF-9AF01DFF13EC}"/>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176362692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44" name="Rectangle 48"/>
          <p:cNvSpPr>
            <a:spLocks noGrp="1" noChangeArrowheads="1"/>
          </p:cNvSpPr>
          <p:nvPr>
            <p:ph type="title"/>
          </p:nvPr>
        </p:nvSpPr>
        <p:spPr/>
        <p:txBody>
          <a:bodyPr/>
          <a:lstStyle/>
          <a:p>
            <a:r>
              <a:rPr lang="en-US"/>
              <a:t>Distributed</a:t>
            </a:r>
          </a:p>
        </p:txBody>
      </p:sp>
      <p:sp>
        <p:nvSpPr>
          <p:cNvPr id="388145" name="Rectangle 49"/>
          <p:cNvSpPr>
            <a:spLocks noGrp="1" noChangeArrowheads="1"/>
          </p:cNvSpPr>
          <p:nvPr>
            <p:ph idx="1"/>
          </p:nvPr>
        </p:nvSpPr>
        <p:spPr>
          <a:xfrm>
            <a:off x="457200" y="1600200"/>
            <a:ext cx="8229600" cy="794027"/>
          </a:xfrm>
        </p:spPr>
        <p:txBody>
          <a:bodyPr/>
          <a:lstStyle/>
          <a:p>
            <a:pPr>
              <a:buFont typeface="Lucida Grande"/>
              <a:buChar char="●"/>
            </a:pPr>
            <a:r>
              <a:rPr lang="en-US" sz="2000" dirty="0"/>
              <a:t>Changes can be initiated at any of the copies. That is, any of the sites which owns a copy can update the value of the data item.</a:t>
            </a:r>
          </a:p>
        </p:txBody>
      </p:sp>
      <p:sp>
        <p:nvSpPr>
          <p:cNvPr id="3" name="Slide Number Placeholder 2">
            <a:extLst>
              <a:ext uri="{FF2B5EF4-FFF2-40B4-BE49-F238E27FC236}">
                <a16:creationId xmlns:a16="http://schemas.microsoft.com/office/drawing/2014/main" id="{F5037CE5-26F7-E04A-AC97-C1EAFE14E725}"/>
              </a:ext>
            </a:extLst>
          </p:cNvPr>
          <p:cNvSpPr>
            <a:spLocks noGrp="1"/>
          </p:cNvSpPr>
          <p:nvPr>
            <p:ph type="sldNum" sz="quarter" idx="4"/>
          </p:nvPr>
        </p:nvSpPr>
        <p:spPr/>
        <p:txBody>
          <a:bodyPr/>
          <a:lstStyle/>
          <a:p>
            <a:fld id="{FD96158B-4539-3C43-9DE5-94C547866200}" type="slidenum">
              <a:rPr lang="en-US"/>
              <a:t>23</a:t>
            </a:fld>
            <a:endParaRPr lang="en-US"/>
          </a:p>
        </p:txBody>
      </p:sp>
      <p:sp>
        <p:nvSpPr>
          <p:cNvPr id="388101" name="Rectangle 5"/>
          <p:cNvSpPr>
            <a:spLocks noChangeArrowheads="1"/>
          </p:cNvSpPr>
          <p:nvPr/>
        </p:nvSpPr>
        <p:spPr bwMode="auto">
          <a:xfrm>
            <a:off x="1012825" y="3779341"/>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02" name="Rectangle 6"/>
          <p:cNvSpPr>
            <a:spLocks noChangeArrowheads="1"/>
          </p:cNvSpPr>
          <p:nvPr/>
        </p:nvSpPr>
        <p:spPr bwMode="auto">
          <a:xfrm>
            <a:off x="1128793" y="377130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88103" name="Rectangle 7"/>
          <p:cNvSpPr>
            <a:spLocks noChangeArrowheads="1"/>
          </p:cNvSpPr>
          <p:nvPr/>
        </p:nvSpPr>
        <p:spPr bwMode="auto">
          <a:xfrm>
            <a:off x="2317750" y="3779341"/>
            <a:ext cx="928688"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solidFill>
                <a:schemeClr val="tx2"/>
              </a:solidFill>
              <a:latin typeface="Arial" panose="020B0604020202020204" pitchFamily="34" charset="0"/>
            </a:endParaRPr>
          </a:p>
        </p:txBody>
      </p:sp>
      <p:sp>
        <p:nvSpPr>
          <p:cNvPr id="388104" name="Rectangle 8"/>
          <p:cNvSpPr>
            <a:spLocks noChangeArrowheads="1"/>
          </p:cNvSpPr>
          <p:nvPr/>
        </p:nvSpPr>
        <p:spPr bwMode="auto">
          <a:xfrm>
            <a:off x="2435305" y="377130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latin typeface="Arial" panose="020B0604020202020204" pitchFamily="34" charset="0"/>
              </a:rPr>
              <a:t>Site 2</a:t>
            </a:r>
          </a:p>
        </p:txBody>
      </p:sp>
      <p:sp>
        <p:nvSpPr>
          <p:cNvPr id="388105" name="Rectangle 9"/>
          <p:cNvSpPr>
            <a:spLocks noChangeArrowheads="1"/>
          </p:cNvSpPr>
          <p:nvPr/>
        </p:nvSpPr>
        <p:spPr bwMode="auto">
          <a:xfrm>
            <a:off x="3571875" y="3779341"/>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06" name="Rectangle 10"/>
          <p:cNvSpPr>
            <a:spLocks noChangeArrowheads="1"/>
          </p:cNvSpPr>
          <p:nvPr/>
        </p:nvSpPr>
        <p:spPr bwMode="auto">
          <a:xfrm>
            <a:off x="3689430" y="377130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88107" name="Rectangle 11"/>
          <p:cNvSpPr>
            <a:spLocks noChangeArrowheads="1"/>
          </p:cNvSpPr>
          <p:nvPr/>
        </p:nvSpPr>
        <p:spPr bwMode="auto">
          <a:xfrm>
            <a:off x="4930775" y="3767953"/>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08" name="Rectangle 12"/>
          <p:cNvSpPr>
            <a:spLocks noChangeArrowheads="1"/>
          </p:cNvSpPr>
          <p:nvPr/>
        </p:nvSpPr>
        <p:spPr bwMode="auto">
          <a:xfrm>
            <a:off x="5046742" y="376795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88109" name="Rectangle 13"/>
          <p:cNvSpPr>
            <a:spLocks noChangeArrowheads="1"/>
          </p:cNvSpPr>
          <p:nvPr/>
        </p:nvSpPr>
        <p:spPr bwMode="auto">
          <a:xfrm>
            <a:off x="937707" y="2564904"/>
            <a:ext cx="1264768"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Transaction</a:t>
            </a:r>
          </a:p>
        </p:txBody>
      </p:sp>
      <p:sp>
        <p:nvSpPr>
          <p:cNvPr id="388110" name="Line 14"/>
          <p:cNvSpPr>
            <a:spLocks noChangeShapeType="1"/>
          </p:cNvSpPr>
          <p:nvPr/>
        </p:nvSpPr>
        <p:spPr bwMode="auto">
          <a:xfrm flipH="1">
            <a:off x="1214439" y="3023691"/>
            <a:ext cx="1587"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1" name="Line 15"/>
          <p:cNvSpPr>
            <a:spLocks noChangeShapeType="1"/>
          </p:cNvSpPr>
          <p:nvPr/>
        </p:nvSpPr>
        <p:spPr bwMode="auto">
          <a:xfrm>
            <a:off x="1214438" y="3457079"/>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2" name="Line 16"/>
          <p:cNvSpPr>
            <a:spLocks noChangeShapeType="1"/>
          </p:cNvSpPr>
          <p:nvPr/>
        </p:nvSpPr>
        <p:spPr bwMode="auto">
          <a:xfrm>
            <a:off x="2520950" y="3457079"/>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3" name="Line 17"/>
          <p:cNvSpPr>
            <a:spLocks noChangeShapeType="1"/>
          </p:cNvSpPr>
          <p:nvPr/>
        </p:nvSpPr>
        <p:spPr bwMode="auto">
          <a:xfrm>
            <a:off x="3775075" y="3457079"/>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4" name="Line 18"/>
          <p:cNvSpPr>
            <a:spLocks noChangeShapeType="1"/>
          </p:cNvSpPr>
          <p:nvPr/>
        </p:nvSpPr>
        <p:spPr bwMode="auto">
          <a:xfrm>
            <a:off x="5108400" y="3457079"/>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5" name="Line 19"/>
          <p:cNvSpPr>
            <a:spLocks noChangeShapeType="1"/>
          </p:cNvSpPr>
          <p:nvPr/>
        </p:nvSpPr>
        <p:spPr bwMode="auto">
          <a:xfrm flipH="1">
            <a:off x="1736726" y="3023691"/>
            <a:ext cx="14288"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6" name="Line 20"/>
          <p:cNvSpPr>
            <a:spLocks noChangeShapeType="1"/>
          </p:cNvSpPr>
          <p:nvPr/>
        </p:nvSpPr>
        <p:spPr bwMode="auto">
          <a:xfrm>
            <a:off x="1736725" y="3379291"/>
            <a:ext cx="3970338"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7" name="Line 21"/>
          <p:cNvSpPr>
            <a:spLocks noChangeShapeType="1"/>
          </p:cNvSpPr>
          <p:nvPr/>
        </p:nvSpPr>
        <p:spPr bwMode="auto">
          <a:xfrm>
            <a:off x="3043238" y="3379291"/>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8" name="Line 22"/>
          <p:cNvSpPr>
            <a:spLocks noChangeShapeType="1"/>
          </p:cNvSpPr>
          <p:nvPr/>
        </p:nvSpPr>
        <p:spPr bwMode="auto">
          <a:xfrm>
            <a:off x="4297363" y="3379291"/>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9" name="Line 23"/>
          <p:cNvSpPr>
            <a:spLocks noChangeShapeType="1"/>
          </p:cNvSpPr>
          <p:nvPr/>
        </p:nvSpPr>
        <p:spPr bwMode="auto">
          <a:xfrm>
            <a:off x="5680800" y="3374816"/>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0" name="Rectangle 24"/>
          <p:cNvSpPr>
            <a:spLocks noChangeArrowheads="1"/>
          </p:cNvSpPr>
          <p:nvPr/>
        </p:nvSpPr>
        <p:spPr bwMode="auto">
          <a:xfrm>
            <a:off x="631629" y="2739530"/>
            <a:ext cx="921725"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updates</a:t>
            </a:r>
          </a:p>
        </p:txBody>
      </p:sp>
      <p:sp>
        <p:nvSpPr>
          <p:cNvPr id="388121" name="Rectangle 25"/>
          <p:cNvSpPr>
            <a:spLocks noChangeArrowheads="1"/>
          </p:cNvSpPr>
          <p:nvPr/>
        </p:nvSpPr>
        <p:spPr bwMode="auto">
          <a:xfrm>
            <a:off x="1558252" y="2739530"/>
            <a:ext cx="884857"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commit</a:t>
            </a:r>
          </a:p>
        </p:txBody>
      </p:sp>
      <p:sp>
        <p:nvSpPr>
          <p:cNvPr id="388122" name="Rectangle 26"/>
          <p:cNvSpPr>
            <a:spLocks noChangeArrowheads="1"/>
          </p:cNvSpPr>
          <p:nvPr/>
        </p:nvSpPr>
        <p:spPr bwMode="auto">
          <a:xfrm>
            <a:off x="3527425" y="5684342"/>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3" name="Rectangle 27"/>
          <p:cNvSpPr>
            <a:spLocks noChangeArrowheads="1"/>
          </p:cNvSpPr>
          <p:nvPr/>
        </p:nvSpPr>
        <p:spPr bwMode="auto">
          <a:xfrm>
            <a:off x="3643393"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88124" name="Rectangle 28"/>
          <p:cNvSpPr>
            <a:spLocks noChangeArrowheads="1"/>
          </p:cNvSpPr>
          <p:nvPr/>
        </p:nvSpPr>
        <p:spPr bwMode="auto">
          <a:xfrm>
            <a:off x="4832350" y="5684342"/>
            <a:ext cx="928688"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5" name="Rectangle 29"/>
          <p:cNvSpPr>
            <a:spLocks noChangeArrowheads="1"/>
          </p:cNvSpPr>
          <p:nvPr/>
        </p:nvSpPr>
        <p:spPr bwMode="auto">
          <a:xfrm>
            <a:off x="4949905"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2</a:t>
            </a:r>
          </a:p>
        </p:txBody>
      </p:sp>
      <p:sp>
        <p:nvSpPr>
          <p:cNvPr id="388126" name="Rectangle 30"/>
          <p:cNvSpPr>
            <a:spLocks noChangeArrowheads="1"/>
          </p:cNvSpPr>
          <p:nvPr/>
        </p:nvSpPr>
        <p:spPr bwMode="auto">
          <a:xfrm>
            <a:off x="6086475" y="5684342"/>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7" name="Rectangle 31"/>
          <p:cNvSpPr>
            <a:spLocks noChangeArrowheads="1"/>
          </p:cNvSpPr>
          <p:nvPr/>
        </p:nvSpPr>
        <p:spPr bwMode="auto">
          <a:xfrm>
            <a:off x="6204030"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88128" name="Rectangle 32"/>
          <p:cNvSpPr>
            <a:spLocks noChangeArrowheads="1"/>
          </p:cNvSpPr>
          <p:nvPr/>
        </p:nvSpPr>
        <p:spPr bwMode="auto">
          <a:xfrm>
            <a:off x="7445375" y="5681877"/>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9" name="Rectangle 33"/>
          <p:cNvSpPr>
            <a:spLocks noChangeArrowheads="1"/>
          </p:cNvSpPr>
          <p:nvPr/>
        </p:nvSpPr>
        <p:spPr bwMode="auto">
          <a:xfrm>
            <a:off x="7561342"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88130" name="Rectangle 34"/>
          <p:cNvSpPr>
            <a:spLocks noChangeArrowheads="1"/>
          </p:cNvSpPr>
          <p:nvPr/>
        </p:nvSpPr>
        <p:spPr bwMode="auto">
          <a:xfrm>
            <a:off x="4671507" y="4469905"/>
            <a:ext cx="1264768"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Transaction</a:t>
            </a:r>
          </a:p>
        </p:txBody>
      </p:sp>
      <p:sp>
        <p:nvSpPr>
          <p:cNvPr id="388131" name="Line 35"/>
          <p:cNvSpPr>
            <a:spLocks noChangeShapeType="1"/>
          </p:cNvSpPr>
          <p:nvPr/>
        </p:nvSpPr>
        <p:spPr bwMode="auto">
          <a:xfrm flipH="1">
            <a:off x="5024439" y="4928692"/>
            <a:ext cx="1587"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2" name="Line 36"/>
          <p:cNvSpPr>
            <a:spLocks noChangeShapeType="1"/>
          </p:cNvSpPr>
          <p:nvPr/>
        </p:nvSpPr>
        <p:spPr bwMode="auto">
          <a:xfrm>
            <a:off x="3729038" y="5362079"/>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3" name="Line 37"/>
          <p:cNvSpPr>
            <a:spLocks noChangeShapeType="1"/>
          </p:cNvSpPr>
          <p:nvPr/>
        </p:nvSpPr>
        <p:spPr bwMode="auto">
          <a:xfrm>
            <a:off x="3751200" y="5362080"/>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4" name="Line 38"/>
          <p:cNvSpPr>
            <a:spLocks noChangeShapeType="1"/>
          </p:cNvSpPr>
          <p:nvPr/>
        </p:nvSpPr>
        <p:spPr bwMode="auto">
          <a:xfrm>
            <a:off x="6289675" y="5362080"/>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5" name="Line 39"/>
          <p:cNvSpPr>
            <a:spLocks noChangeShapeType="1"/>
          </p:cNvSpPr>
          <p:nvPr/>
        </p:nvSpPr>
        <p:spPr bwMode="auto">
          <a:xfrm>
            <a:off x="7624800" y="5362080"/>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6" name="Line 40"/>
          <p:cNvSpPr>
            <a:spLocks noChangeShapeType="1"/>
          </p:cNvSpPr>
          <p:nvPr/>
        </p:nvSpPr>
        <p:spPr bwMode="auto">
          <a:xfrm flipH="1">
            <a:off x="5546725" y="4928692"/>
            <a:ext cx="14288"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7" name="Line 41"/>
          <p:cNvSpPr>
            <a:spLocks noChangeShapeType="1"/>
          </p:cNvSpPr>
          <p:nvPr/>
        </p:nvSpPr>
        <p:spPr bwMode="auto">
          <a:xfrm>
            <a:off x="4251325" y="5284291"/>
            <a:ext cx="3970338"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8" name="Line 42"/>
          <p:cNvSpPr>
            <a:spLocks noChangeShapeType="1"/>
          </p:cNvSpPr>
          <p:nvPr/>
        </p:nvSpPr>
        <p:spPr bwMode="auto">
          <a:xfrm>
            <a:off x="4276800" y="5282816"/>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9" name="Line 43"/>
          <p:cNvSpPr>
            <a:spLocks noChangeShapeType="1"/>
          </p:cNvSpPr>
          <p:nvPr/>
        </p:nvSpPr>
        <p:spPr bwMode="auto">
          <a:xfrm>
            <a:off x="6811963" y="5284292"/>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40" name="Line 44"/>
          <p:cNvSpPr>
            <a:spLocks noChangeShapeType="1"/>
          </p:cNvSpPr>
          <p:nvPr/>
        </p:nvSpPr>
        <p:spPr bwMode="auto">
          <a:xfrm>
            <a:off x="8200800" y="5282816"/>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41" name="Rectangle 45"/>
          <p:cNvSpPr>
            <a:spLocks noChangeArrowheads="1"/>
          </p:cNvSpPr>
          <p:nvPr/>
        </p:nvSpPr>
        <p:spPr bwMode="auto">
          <a:xfrm>
            <a:off x="4378295" y="4644529"/>
            <a:ext cx="921725"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updates</a:t>
            </a:r>
          </a:p>
        </p:txBody>
      </p:sp>
      <p:sp>
        <p:nvSpPr>
          <p:cNvPr id="388142" name="Rectangle 46"/>
          <p:cNvSpPr>
            <a:spLocks noChangeArrowheads="1"/>
          </p:cNvSpPr>
          <p:nvPr/>
        </p:nvSpPr>
        <p:spPr bwMode="auto">
          <a:xfrm>
            <a:off x="5304919" y="4644529"/>
            <a:ext cx="884857"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commit</a:t>
            </a:r>
          </a:p>
        </p:txBody>
      </p:sp>
      <p:sp>
        <p:nvSpPr>
          <p:cNvPr id="4" name="Footer Placeholder 3">
            <a:extLst>
              <a:ext uri="{FF2B5EF4-FFF2-40B4-BE49-F238E27FC236}">
                <a16:creationId xmlns:a16="http://schemas.microsoft.com/office/drawing/2014/main" id="{C95D5E17-B47D-0349-8CE0-140E355DAE9C}"/>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107736960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44" name="Rectangle 48"/>
          <p:cNvSpPr>
            <a:spLocks noGrp="1" noChangeArrowheads="1"/>
          </p:cNvSpPr>
          <p:nvPr>
            <p:ph type="title"/>
          </p:nvPr>
        </p:nvSpPr>
        <p:spPr/>
        <p:txBody>
          <a:bodyPr/>
          <a:lstStyle/>
          <a:p>
            <a:r>
              <a:rPr lang="en-US" dirty="0"/>
              <a:t>Distributed - advantages </a:t>
            </a:r>
          </a:p>
        </p:txBody>
      </p:sp>
      <p:sp>
        <p:nvSpPr>
          <p:cNvPr id="388145" name="Rectangle 49"/>
          <p:cNvSpPr>
            <a:spLocks noGrp="1" noChangeArrowheads="1"/>
          </p:cNvSpPr>
          <p:nvPr>
            <p:ph idx="1"/>
          </p:nvPr>
        </p:nvSpPr>
        <p:spPr>
          <a:xfrm>
            <a:off x="457200" y="1040904"/>
            <a:ext cx="8229600" cy="1353324"/>
          </a:xfrm>
        </p:spPr>
        <p:txBody>
          <a:bodyPr/>
          <a:lstStyle/>
          <a:p>
            <a:pPr>
              <a:buFont typeface="Lucida Grande"/>
              <a:buChar char="●"/>
            </a:pPr>
            <a:r>
              <a:rPr lang="en-US" sz="2000" dirty="0"/>
              <a:t>Evenly distribute the load</a:t>
            </a:r>
          </a:p>
          <a:p>
            <a:pPr>
              <a:buFont typeface="Lucida Grande"/>
              <a:buChar char="●"/>
            </a:pPr>
            <a:r>
              <a:rPr lang="en-US" sz="2000" dirty="0"/>
              <a:t>Highest system availability if coupled with lazy propagation techniques</a:t>
            </a:r>
          </a:p>
        </p:txBody>
      </p:sp>
      <p:sp>
        <p:nvSpPr>
          <p:cNvPr id="3" name="Slide Number Placeholder 2">
            <a:extLst>
              <a:ext uri="{FF2B5EF4-FFF2-40B4-BE49-F238E27FC236}">
                <a16:creationId xmlns:a16="http://schemas.microsoft.com/office/drawing/2014/main" id="{F5037CE5-26F7-E04A-AC97-C1EAFE14E725}"/>
              </a:ext>
            </a:extLst>
          </p:cNvPr>
          <p:cNvSpPr>
            <a:spLocks noGrp="1"/>
          </p:cNvSpPr>
          <p:nvPr>
            <p:ph type="sldNum" sz="quarter" idx="4"/>
          </p:nvPr>
        </p:nvSpPr>
        <p:spPr/>
        <p:txBody>
          <a:bodyPr/>
          <a:lstStyle/>
          <a:p>
            <a:fld id="{FD96158B-4539-3C43-9DE5-94C547866200}" type="slidenum">
              <a:rPr lang="en-US"/>
              <a:t>24</a:t>
            </a:fld>
            <a:endParaRPr lang="en-US"/>
          </a:p>
        </p:txBody>
      </p:sp>
      <p:sp>
        <p:nvSpPr>
          <p:cNvPr id="388101" name="Rectangle 5"/>
          <p:cNvSpPr>
            <a:spLocks noChangeArrowheads="1"/>
          </p:cNvSpPr>
          <p:nvPr/>
        </p:nvSpPr>
        <p:spPr bwMode="auto">
          <a:xfrm>
            <a:off x="1012825" y="3779341"/>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02" name="Rectangle 6"/>
          <p:cNvSpPr>
            <a:spLocks noChangeArrowheads="1"/>
          </p:cNvSpPr>
          <p:nvPr/>
        </p:nvSpPr>
        <p:spPr bwMode="auto">
          <a:xfrm>
            <a:off x="1128793" y="377130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88103" name="Rectangle 7"/>
          <p:cNvSpPr>
            <a:spLocks noChangeArrowheads="1"/>
          </p:cNvSpPr>
          <p:nvPr/>
        </p:nvSpPr>
        <p:spPr bwMode="auto">
          <a:xfrm>
            <a:off x="2317750" y="3779341"/>
            <a:ext cx="928688"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solidFill>
                <a:schemeClr val="tx2"/>
              </a:solidFill>
              <a:latin typeface="Arial" panose="020B0604020202020204" pitchFamily="34" charset="0"/>
            </a:endParaRPr>
          </a:p>
        </p:txBody>
      </p:sp>
      <p:sp>
        <p:nvSpPr>
          <p:cNvPr id="388104" name="Rectangle 8"/>
          <p:cNvSpPr>
            <a:spLocks noChangeArrowheads="1"/>
          </p:cNvSpPr>
          <p:nvPr/>
        </p:nvSpPr>
        <p:spPr bwMode="auto">
          <a:xfrm>
            <a:off x="2435305" y="377130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latin typeface="Arial" panose="020B0604020202020204" pitchFamily="34" charset="0"/>
              </a:rPr>
              <a:t>Site 2</a:t>
            </a:r>
          </a:p>
        </p:txBody>
      </p:sp>
      <p:sp>
        <p:nvSpPr>
          <p:cNvPr id="388105" name="Rectangle 9"/>
          <p:cNvSpPr>
            <a:spLocks noChangeArrowheads="1"/>
          </p:cNvSpPr>
          <p:nvPr/>
        </p:nvSpPr>
        <p:spPr bwMode="auto">
          <a:xfrm>
            <a:off x="3571875" y="3779341"/>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06" name="Rectangle 10"/>
          <p:cNvSpPr>
            <a:spLocks noChangeArrowheads="1"/>
          </p:cNvSpPr>
          <p:nvPr/>
        </p:nvSpPr>
        <p:spPr bwMode="auto">
          <a:xfrm>
            <a:off x="3689430" y="377130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88107" name="Rectangle 11"/>
          <p:cNvSpPr>
            <a:spLocks noChangeArrowheads="1"/>
          </p:cNvSpPr>
          <p:nvPr/>
        </p:nvSpPr>
        <p:spPr bwMode="auto">
          <a:xfrm>
            <a:off x="4930775" y="3767953"/>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08" name="Rectangle 12"/>
          <p:cNvSpPr>
            <a:spLocks noChangeArrowheads="1"/>
          </p:cNvSpPr>
          <p:nvPr/>
        </p:nvSpPr>
        <p:spPr bwMode="auto">
          <a:xfrm>
            <a:off x="5046742" y="376795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88109" name="Rectangle 13"/>
          <p:cNvSpPr>
            <a:spLocks noChangeArrowheads="1"/>
          </p:cNvSpPr>
          <p:nvPr/>
        </p:nvSpPr>
        <p:spPr bwMode="auto">
          <a:xfrm>
            <a:off x="937707" y="2564904"/>
            <a:ext cx="1264768"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Transaction</a:t>
            </a:r>
          </a:p>
        </p:txBody>
      </p:sp>
      <p:sp>
        <p:nvSpPr>
          <p:cNvPr id="388110" name="Line 14"/>
          <p:cNvSpPr>
            <a:spLocks noChangeShapeType="1"/>
          </p:cNvSpPr>
          <p:nvPr/>
        </p:nvSpPr>
        <p:spPr bwMode="auto">
          <a:xfrm flipH="1">
            <a:off x="1214439" y="3023691"/>
            <a:ext cx="1587"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1" name="Line 15"/>
          <p:cNvSpPr>
            <a:spLocks noChangeShapeType="1"/>
          </p:cNvSpPr>
          <p:nvPr/>
        </p:nvSpPr>
        <p:spPr bwMode="auto">
          <a:xfrm>
            <a:off x="1214438" y="3457079"/>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2" name="Line 16"/>
          <p:cNvSpPr>
            <a:spLocks noChangeShapeType="1"/>
          </p:cNvSpPr>
          <p:nvPr/>
        </p:nvSpPr>
        <p:spPr bwMode="auto">
          <a:xfrm>
            <a:off x="2520950" y="3457079"/>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3" name="Line 17"/>
          <p:cNvSpPr>
            <a:spLocks noChangeShapeType="1"/>
          </p:cNvSpPr>
          <p:nvPr/>
        </p:nvSpPr>
        <p:spPr bwMode="auto">
          <a:xfrm>
            <a:off x="3775075" y="3457079"/>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4" name="Line 18"/>
          <p:cNvSpPr>
            <a:spLocks noChangeShapeType="1"/>
          </p:cNvSpPr>
          <p:nvPr/>
        </p:nvSpPr>
        <p:spPr bwMode="auto">
          <a:xfrm>
            <a:off x="5108400" y="3457079"/>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5" name="Line 19"/>
          <p:cNvSpPr>
            <a:spLocks noChangeShapeType="1"/>
          </p:cNvSpPr>
          <p:nvPr/>
        </p:nvSpPr>
        <p:spPr bwMode="auto">
          <a:xfrm flipH="1">
            <a:off x="1736726" y="3023691"/>
            <a:ext cx="14288"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6" name="Line 20"/>
          <p:cNvSpPr>
            <a:spLocks noChangeShapeType="1"/>
          </p:cNvSpPr>
          <p:nvPr/>
        </p:nvSpPr>
        <p:spPr bwMode="auto">
          <a:xfrm>
            <a:off x="1736725" y="3379291"/>
            <a:ext cx="3970338"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7" name="Line 21"/>
          <p:cNvSpPr>
            <a:spLocks noChangeShapeType="1"/>
          </p:cNvSpPr>
          <p:nvPr/>
        </p:nvSpPr>
        <p:spPr bwMode="auto">
          <a:xfrm>
            <a:off x="3043238" y="3379291"/>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8" name="Line 22"/>
          <p:cNvSpPr>
            <a:spLocks noChangeShapeType="1"/>
          </p:cNvSpPr>
          <p:nvPr/>
        </p:nvSpPr>
        <p:spPr bwMode="auto">
          <a:xfrm>
            <a:off x="4297363" y="3379291"/>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9" name="Line 23"/>
          <p:cNvSpPr>
            <a:spLocks noChangeShapeType="1"/>
          </p:cNvSpPr>
          <p:nvPr/>
        </p:nvSpPr>
        <p:spPr bwMode="auto">
          <a:xfrm>
            <a:off x="5680800" y="3374816"/>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0" name="Rectangle 24"/>
          <p:cNvSpPr>
            <a:spLocks noChangeArrowheads="1"/>
          </p:cNvSpPr>
          <p:nvPr/>
        </p:nvSpPr>
        <p:spPr bwMode="auto">
          <a:xfrm>
            <a:off x="631629" y="2739530"/>
            <a:ext cx="921725"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updates</a:t>
            </a:r>
          </a:p>
        </p:txBody>
      </p:sp>
      <p:sp>
        <p:nvSpPr>
          <p:cNvPr id="388121" name="Rectangle 25"/>
          <p:cNvSpPr>
            <a:spLocks noChangeArrowheads="1"/>
          </p:cNvSpPr>
          <p:nvPr/>
        </p:nvSpPr>
        <p:spPr bwMode="auto">
          <a:xfrm>
            <a:off x="1558252" y="2739530"/>
            <a:ext cx="884857"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commit</a:t>
            </a:r>
          </a:p>
        </p:txBody>
      </p:sp>
      <p:sp>
        <p:nvSpPr>
          <p:cNvPr id="388122" name="Rectangle 26"/>
          <p:cNvSpPr>
            <a:spLocks noChangeArrowheads="1"/>
          </p:cNvSpPr>
          <p:nvPr/>
        </p:nvSpPr>
        <p:spPr bwMode="auto">
          <a:xfrm>
            <a:off x="3527425" y="5684342"/>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3" name="Rectangle 27"/>
          <p:cNvSpPr>
            <a:spLocks noChangeArrowheads="1"/>
          </p:cNvSpPr>
          <p:nvPr/>
        </p:nvSpPr>
        <p:spPr bwMode="auto">
          <a:xfrm>
            <a:off x="3643393"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88124" name="Rectangle 28"/>
          <p:cNvSpPr>
            <a:spLocks noChangeArrowheads="1"/>
          </p:cNvSpPr>
          <p:nvPr/>
        </p:nvSpPr>
        <p:spPr bwMode="auto">
          <a:xfrm>
            <a:off x="4832350" y="5684342"/>
            <a:ext cx="928688"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5" name="Rectangle 29"/>
          <p:cNvSpPr>
            <a:spLocks noChangeArrowheads="1"/>
          </p:cNvSpPr>
          <p:nvPr/>
        </p:nvSpPr>
        <p:spPr bwMode="auto">
          <a:xfrm>
            <a:off x="4949905"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2</a:t>
            </a:r>
          </a:p>
        </p:txBody>
      </p:sp>
      <p:sp>
        <p:nvSpPr>
          <p:cNvPr id="388126" name="Rectangle 30"/>
          <p:cNvSpPr>
            <a:spLocks noChangeArrowheads="1"/>
          </p:cNvSpPr>
          <p:nvPr/>
        </p:nvSpPr>
        <p:spPr bwMode="auto">
          <a:xfrm>
            <a:off x="6086475" y="5684342"/>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7" name="Rectangle 31"/>
          <p:cNvSpPr>
            <a:spLocks noChangeArrowheads="1"/>
          </p:cNvSpPr>
          <p:nvPr/>
        </p:nvSpPr>
        <p:spPr bwMode="auto">
          <a:xfrm>
            <a:off x="6204030"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88128" name="Rectangle 32"/>
          <p:cNvSpPr>
            <a:spLocks noChangeArrowheads="1"/>
          </p:cNvSpPr>
          <p:nvPr/>
        </p:nvSpPr>
        <p:spPr bwMode="auto">
          <a:xfrm>
            <a:off x="7445375" y="5681877"/>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9" name="Rectangle 33"/>
          <p:cNvSpPr>
            <a:spLocks noChangeArrowheads="1"/>
          </p:cNvSpPr>
          <p:nvPr/>
        </p:nvSpPr>
        <p:spPr bwMode="auto">
          <a:xfrm>
            <a:off x="7561342"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88130" name="Rectangle 34"/>
          <p:cNvSpPr>
            <a:spLocks noChangeArrowheads="1"/>
          </p:cNvSpPr>
          <p:nvPr/>
        </p:nvSpPr>
        <p:spPr bwMode="auto">
          <a:xfrm>
            <a:off x="4671507" y="4469905"/>
            <a:ext cx="1264768"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Transaction</a:t>
            </a:r>
          </a:p>
        </p:txBody>
      </p:sp>
      <p:sp>
        <p:nvSpPr>
          <p:cNvPr id="388131" name="Line 35"/>
          <p:cNvSpPr>
            <a:spLocks noChangeShapeType="1"/>
          </p:cNvSpPr>
          <p:nvPr/>
        </p:nvSpPr>
        <p:spPr bwMode="auto">
          <a:xfrm flipH="1">
            <a:off x="5024439" y="4928692"/>
            <a:ext cx="1587"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2" name="Line 36"/>
          <p:cNvSpPr>
            <a:spLocks noChangeShapeType="1"/>
          </p:cNvSpPr>
          <p:nvPr/>
        </p:nvSpPr>
        <p:spPr bwMode="auto">
          <a:xfrm>
            <a:off x="3729038" y="5362079"/>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3" name="Line 37"/>
          <p:cNvSpPr>
            <a:spLocks noChangeShapeType="1"/>
          </p:cNvSpPr>
          <p:nvPr/>
        </p:nvSpPr>
        <p:spPr bwMode="auto">
          <a:xfrm>
            <a:off x="3751200" y="5362080"/>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4" name="Line 38"/>
          <p:cNvSpPr>
            <a:spLocks noChangeShapeType="1"/>
          </p:cNvSpPr>
          <p:nvPr/>
        </p:nvSpPr>
        <p:spPr bwMode="auto">
          <a:xfrm>
            <a:off x="6289675" y="5362080"/>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5" name="Line 39"/>
          <p:cNvSpPr>
            <a:spLocks noChangeShapeType="1"/>
          </p:cNvSpPr>
          <p:nvPr/>
        </p:nvSpPr>
        <p:spPr bwMode="auto">
          <a:xfrm>
            <a:off x="7624800" y="5362080"/>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6" name="Line 40"/>
          <p:cNvSpPr>
            <a:spLocks noChangeShapeType="1"/>
          </p:cNvSpPr>
          <p:nvPr/>
        </p:nvSpPr>
        <p:spPr bwMode="auto">
          <a:xfrm flipH="1">
            <a:off x="5546725" y="4928692"/>
            <a:ext cx="14288"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7" name="Line 41"/>
          <p:cNvSpPr>
            <a:spLocks noChangeShapeType="1"/>
          </p:cNvSpPr>
          <p:nvPr/>
        </p:nvSpPr>
        <p:spPr bwMode="auto">
          <a:xfrm>
            <a:off x="4251325" y="5284291"/>
            <a:ext cx="3970338"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8" name="Line 42"/>
          <p:cNvSpPr>
            <a:spLocks noChangeShapeType="1"/>
          </p:cNvSpPr>
          <p:nvPr/>
        </p:nvSpPr>
        <p:spPr bwMode="auto">
          <a:xfrm>
            <a:off x="4276800" y="5282816"/>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9" name="Line 43"/>
          <p:cNvSpPr>
            <a:spLocks noChangeShapeType="1"/>
          </p:cNvSpPr>
          <p:nvPr/>
        </p:nvSpPr>
        <p:spPr bwMode="auto">
          <a:xfrm>
            <a:off x="6811963" y="5284292"/>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40" name="Line 44"/>
          <p:cNvSpPr>
            <a:spLocks noChangeShapeType="1"/>
          </p:cNvSpPr>
          <p:nvPr/>
        </p:nvSpPr>
        <p:spPr bwMode="auto">
          <a:xfrm>
            <a:off x="8200800" y="5282816"/>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41" name="Rectangle 45"/>
          <p:cNvSpPr>
            <a:spLocks noChangeArrowheads="1"/>
          </p:cNvSpPr>
          <p:nvPr/>
        </p:nvSpPr>
        <p:spPr bwMode="auto">
          <a:xfrm>
            <a:off x="4378295" y="4644529"/>
            <a:ext cx="921725"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updates</a:t>
            </a:r>
          </a:p>
        </p:txBody>
      </p:sp>
      <p:sp>
        <p:nvSpPr>
          <p:cNvPr id="388142" name="Rectangle 46"/>
          <p:cNvSpPr>
            <a:spLocks noChangeArrowheads="1"/>
          </p:cNvSpPr>
          <p:nvPr/>
        </p:nvSpPr>
        <p:spPr bwMode="auto">
          <a:xfrm>
            <a:off x="5304919" y="4644529"/>
            <a:ext cx="884857"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commit</a:t>
            </a:r>
          </a:p>
        </p:txBody>
      </p:sp>
      <p:sp>
        <p:nvSpPr>
          <p:cNvPr id="4" name="Footer Placeholder 3">
            <a:extLst>
              <a:ext uri="{FF2B5EF4-FFF2-40B4-BE49-F238E27FC236}">
                <a16:creationId xmlns:a16="http://schemas.microsoft.com/office/drawing/2014/main" id="{C95D5E17-B47D-0349-8CE0-140E355DAE9C}"/>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224782879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44" name="Rectangle 48"/>
          <p:cNvSpPr>
            <a:spLocks noGrp="1" noChangeArrowheads="1"/>
          </p:cNvSpPr>
          <p:nvPr>
            <p:ph type="title"/>
          </p:nvPr>
        </p:nvSpPr>
        <p:spPr/>
        <p:txBody>
          <a:bodyPr/>
          <a:lstStyle/>
          <a:p>
            <a:r>
              <a:rPr lang="en-US" dirty="0"/>
              <a:t>Distributed - </a:t>
            </a:r>
            <a:r>
              <a:rPr lang="en-US" dirty="0" err="1"/>
              <a:t>disavantages</a:t>
            </a:r>
            <a:r>
              <a:rPr lang="en-US" dirty="0"/>
              <a:t> </a:t>
            </a:r>
          </a:p>
        </p:txBody>
      </p:sp>
      <p:sp>
        <p:nvSpPr>
          <p:cNvPr id="388145" name="Rectangle 49"/>
          <p:cNvSpPr>
            <a:spLocks noGrp="1" noChangeArrowheads="1"/>
          </p:cNvSpPr>
          <p:nvPr>
            <p:ph idx="1"/>
          </p:nvPr>
        </p:nvSpPr>
        <p:spPr>
          <a:xfrm>
            <a:off x="457200" y="1040904"/>
            <a:ext cx="8229600" cy="1353324"/>
          </a:xfrm>
        </p:spPr>
        <p:txBody>
          <a:bodyPr/>
          <a:lstStyle/>
          <a:p>
            <a:pPr>
              <a:buFont typeface="Lucida Grande"/>
              <a:buChar char="●"/>
            </a:pPr>
            <a:r>
              <a:rPr lang="en-US" sz="2000" dirty="0"/>
              <a:t>Different replicas of a data item may be updated at different sites (masters) concurrently</a:t>
            </a:r>
          </a:p>
          <a:p>
            <a:pPr lvl="1">
              <a:buFont typeface="Lucida Grande"/>
              <a:buChar char="●"/>
            </a:pPr>
            <a:r>
              <a:rPr lang="en-US" sz="1600" dirty="0">
                <a:sym typeface="Wingdings" pitchFamily="2" charset="2"/>
              </a:rPr>
              <a:t>with lazy propagation  non-1SR global history</a:t>
            </a:r>
            <a:endParaRPr lang="en-US" sz="1600" dirty="0"/>
          </a:p>
          <a:p>
            <a:pPr>
              <a:buFont typeface="Lucida Grande"/>
              <a:buChar char="●"/>
            </a:pPr>
            <a:r>
              <a:rPr lang="en-US" sz="2000" dirty="0"/>
              <a:t>Various replicas will get out of sync</a:t>
            </a:r>
          </a:p>
        </p:txBody>
      </p:sp>
      <p:sp>
        <p:nvSpPr>
          <p:cNvPr id="3" name="Slide Number Placeholder 2">
            <a:extLst>
              <a:ext uri="{FF2B5EF4-FFF2-40B4-BE49-F238E27FC236}">
                <a16:creationId xmlns:a16="http://schemas.microsoft.com/office/drawing/2014/main" id="{F5037CE5-26F7-E04A-AC97-C1EAFE14E725}"/>
              </a:ext>
            </a:extLst>
          </p:cNvPr>
          <p:cNvSpPr>
            <a:spLocks noGrp="1"/>
          </p:cNvSpPr>
          <p:nvPr>
            <p:ph type="sldNum" sz="quarter" idx="4"/>
          </p:nvPr>
        </p:nvSpPr>
        <p:spPr/>
        <p:txBody>
          <a:bodyPr/>
          <a:lstStyle/>
          <a:p>
            <a:fld id="{FD96158B-4539-3C43-9DE5-94C547866200}" type="slidenum">
              <a:rPr lang="en-US"/>
              <a:t>25</a:t>
            </a:fld>
            <a:endParaRPr lang="en-US"/>
          </a:p>
        </p:txBody>
      </p:sp>
      <p:sp>
        <p:nvSpPr>
          <p:cNvPr id="388101" name="Rectangle 5"/>
          <p:cNvSpPr>
            <a:spLocks noChangeArrowheads="1"/>
          </p:cNvSpPr>
          <p:nvPr/>
        </p:nvSpPr>
        <p:spPr bwMode="auto">
          <a:xfrm>
            <a:off x="1012825" y="3779341"/>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02" name="Rectangle 6"/>
          <p:cNvSpPr>
            <a:spLocks noChangeArrowheads="1"/>
          </p:cNvSpPr>
          <p:nvPr/>
        </p:nvSpPr>
        <p:spPr bwMode="auto">
          <a:xfrm>
            <a:off x="1128793" y="377130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88103" name="Rectangle 7"/>
          <p:cNvSpPr>
            <a:spLocks noChangeArrowheads="1"/>
          </p:cNvSpPr>
          <p:nvPr/>
        </p:nvSpPr>
        <p:spPr bwMode="auto">
          <a:xfrm>
            <a:off x="2317750" y="3779341"/>
            <a:ext cx="928688"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solidFill>
                <a:schemeClr val="tx2"/>
              </a:solidFill>
              <a:latin typeface="Arial" panose="020B0604020202020204" pitchFamily="34" charset="0"/>
            </a:endParaRPr>
          </a:p>
        </p:txBody>
      </p:sp>
      <p:sp>
        <p:nvSpPr>
          <p:cNvPr id="388104" name="Rectangle 8"/>
          <p:cNvSpPr>
            <a:spLocks noChangeArrowheads="1"/>
          </p:cNvSpPr>
          <p:nvPr/>
        </p:nvSpPr>
        <p:spPr bwMode="auto">
          <a:xfrm>
            <a:off x="2435305" y="377130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latin typeface="Arial" panose="020B0604020202020204" pitchFamily="34" charset="0"/>
              </a:rPr>
              <a:t>Site 2</a:t>
            </a:r>
          </a:p>
        </p:txBody>
      </p:sp>
      <p:sp>
        <p:nvSpPr>
          <p:cNvPr id="388105" name="Rectangle 9"/>
          <p:cNvSpPr>
            <a:spLocks noChangeArrowheads="1"/>
          </p:cNvSpPr>
          <p:nvPr/>
        </p:nvSpPr>
        <p:spPr bwMode="auto">
          <a:xfrm>
            <a:off x="3571875" y="3779341"/>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06" name="Rectangle 10"/>
          <p:cNvSpPr>
            <a:spLocks noChangeArrowheads="1"/>
          </p:cNvSpPr>
          <p:nvPr/>
        </p:nvSpPr>
        <p:spPr bwMode="auto">
          <a:xfrm>
            <a:off x="3689430" y="377130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88107" name="Rectangle 11"/>
          <p:cNvSpPr>
            <a:spLocks noChangeArrowheads="1"/>
          </p:cNvSpPr>
          <p:nvPr/>
        </p:nvSpPr>
        <p:spPr bwMode="auto">
          <a:xfrm>
            <a:off x="4930775" y="3767953"/>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08" name="Rectangle 12"/>
          <p:cNvSpPr>
            <a:spLocks noChangeArrowheads="1"/>
          </p:cNvSpPr>
          <p:nvPr/>
        </p:nvSpPr>
        <p:spPr bwMode="auto">
          <a:xfrm>
            <a:off x="5046742" y="3767953"/>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88109" name="Rectangle 13"/>
          <p:cNvSpPr>
            <a:spLocks noChangeArrowheads="1"/>
          </p:cNvSpPr>
          <p:nvPr/>
        </p:nvSpPr>
        <p:spPr bwMode="auto">
          <a:xfrm>
            <a:off x="937707" y="2564904"/>
            <a:ext cx="1264768"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Transaction</a:t>
            </a:r>
          </a:p>
        </p:txBody>
      </p:sp>
      <p:sp>
        <p:nvSpPr>
          <p:cNvPr id="388110" name="Line 14"/>
          <p:cNvSpPr>
            <a:spLocks noChangeShapeType="1"/>
          </p:cNvSpPr>
          <p:nvPr/>
        </p:nvSpPr>
        <p:spPr bwMode="auto">
          <a:xfrm flipH="1">
            <a:off x="1214439" y="3023691"/>
            <a:ext cx="1587"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1" name="Line 15"/>
          <p:cNvSpPr>
            <a:spLocks noChangeShapeType="1"/>
          </p:cNvSpPr>
          <p:nvPr/>
        </p:nvSpPr>
        <p:spPr bwMode="auto">
          <a:xfrm>
            <a:off x="1214438" y="3457079"/>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2" name="Line 16"/>
          <p:cNvSpPr>
            <a:spLocks noChangeShapeType="1"/>
          </p:cNvSpPr>
          <p:nvPr/>
        </p:nvSpPr>
        <p:spPr bwMode="auto">
          <a:xfrm>
            <a:off x="2520950" y="3457079"/>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3" name="Line 17"/>
          <p:cNvSpPr>
            <a:spLocks noChangeShapeType="1"/>
          </p:cNvSpPr>
          <p:nvPr/>
        </p:nvSpPr>
        <p:spPr bwMode="auto">
          <a:xfrm>
            <a:off x="3775075" y="3457079"/>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4" name="Line 18"/>
          <p:cNvSpPr>
            <a:spLocks noChangeShapeType="1"/>
          </p:cNvSpPr>
          <p:nvPr/>
        </p:nvSpPr>
        <p:spPr bwMode="auto">
          <a:xfrm>
            <a:off x="5108400" y="3457079"/>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5" name="Line 19"/>
          <p:cNvSpPr>
            <a:spLocks noChangeShapeType="1"/>
          </p:cNvSpPr>
          <p:nvPr/>
        </p:nvSpPr>
        <p:spPr bwMode="auto">
          <a:xfrm flipH="1">
            <a:off x="1736726" y="3023691"/>
            <a:ext cx="14288"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6" name="Line 20"/>
          <p:cNvSpPr>
            <a:spLocks noChangeShapeType="1"/>
          </p:cNvSpPr>
          <p:nvPr/>
        </p:nvSpPr>
        <p:spPr bwMode="auto">
          <a:xfrm>
            <a:off x="1736725" y="3379291"/>
            <a:ext cx="3970338"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7" name="Line 21"/>
          <p:cNvSpPr>
            <a:spLocks noChangeShapeType="1"/>
          </p:cNvSpPr>
          <p:nvPr/>
        </p:nvSpPr>
        <p:spPr bwMode="auto">
          <a:xfrm>
            <a:off x="3043238" y="3379291"/>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8" name="Line 22"/>
          <p:cNvSpPr>
            <a:spLocks noChangeShapeType="1"/>
          </p:cNvSpPr>
          <p:nvPr/>
        </p:nvSpPr>
        <p:spPr bwMode="auto">
          <a:xfrm>
            <a:off x="4297363" y="3379291"/>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19" name="Line 23"/>
          <p:cNvSpPr>
            <a:spLocks noChangeShapeType="1"/>
          </p:cNvSpPr>
          <p:nvPr/>
        </p:nvSpPr>
        <p:spPr bwMode="auto">
          <a:xfrm>
            <a:off x="5680800" y="3374816"/>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0" name="Rectangle 24"/>
          <p:cNvSpPr>
            <a:spLocks noChangeArrowheads="1"/>
          </p:cNvSpPr>
          <p:nvPr/>
        </p:nvSpPr>
        <p:spPr bwMode="auto">
          <a:xfrm>
            <a:off x="631629" y="2739530"/>
            <a:ext cx="921725"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updates</a:t>
            </a:r>
          </a:p>
        </p:txBody>
      </p:sp>
      <p:sp>
        <p:nvSpPr>
          <p:cNvPr id="388121" name="Rectangle 25"/>
          <p:cNvSpPr>
            <a:spLocks noChangeArrowheads="1"/>
          </p:cNvSpPr>
          <p:nvPr/>
        </p:nvSpPr>
        <p:spPr bwMode="auto">
          <a:xfrm>
            <a:off x="1558252" y="2739530"/>
            <a:ext cx="884857"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commit</a:t>
            </a:r>
          </a:p>
        </p:txBody>
      </p:sp>
      <p:sp>
        <p:nvSpPr>
          <p:cNvPr id="388122" name="Rectangle 26"/>
          <p:cNvSpPr>
            <a:spLocks noChangeArrowheads="1"/>
          </p:cNvSpPr>
          <p:nvPr/>
        </p:nvSpPr>
        <p:spPr bwMode="auto">
          <a:xfrm>
            <a:off x="3527425" y="5684342"/>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3" name="Rectangle 27"/>
          <p:cNvSpPr>
            <a:spLocks noChangeArrowheads="1"/>
          </p:cNvSpPr>
          <p:nvPr/>
        </p:nvSpPr>
        <p:spPr bwMode="auto">
          <a:xfrm>
            <a:off x="3643393"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1</a:t>
            </a:r>
          </a:p>
        </p:txBody>
      </p:sp>
      <p:sp>
        <p:nvSpPr>
          <p:cNvPr id="388124" name="Rectangle 28"/>
          <p:cNvSpPr>
            <a:spLocks noChangeArrowheads="1"/>
          </p:cNvSpPr>
          <p:nvPr/>
        </p:nvSpPr>
        <p:spPr bwMode="auto">
          <a:xfrm>
            <a:off x="4832350" y="5684342"/>
            <a:ext cx="928688"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5" name="Rectangle 29"/>
          <p:cNvSpPr>
            <a:spLocks noChangeArrowheads="1"/>
          </p:cNvSpPr>
          <p:nvPr/>
        </p:nvSpPr>
        <p:spPr bwMode="auto">
          <a:xfrm>
            <a:off x="4949905"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2</a:t>
            </a:r>
          </a:p>
        </p:txBody>
      </p:sp>
      <p:sp>
        <p:nvSpPr>
          <p:cNvPr id="388126" name="Rectangle 30"/>
          <p:cNvSpPr>
            <a:spLocks noChangeArrowheads="1"/>
          </p:cNvSpPr>
          <p:nvPr/>
        </p:nvSpPr>
        <p:spPr bwMode="auto">
          <a:xfrm>
            <a:off x="6086475" y="5684342"/>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7" name="Rectangle 31"/>
          <p:cNvSpPr>
            <a:spLocks noChangeArrowheads="1"/>
          </p:cNvSpPr>
          <p:nvPr/>
        </p:nvSpPr>
        <p:spPr bwMode="auto">
          <a:xfrm>
            <a:off x="6204030"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3</a:t>
            </a:r>
          </a:p>
        </p:txBody>
      </p:sp>
      <p:sp>
        <p:nvSpPr>
          <p:cNvPr id="388128" name="Rectangle 32"/>
          <p:cNvSpPr>
            <a:spLocks noChangeArrowheads="1"/>
          </p:cNvSpPr>
          <p:nvPr/>
        </p:nvSpPr>
        <p:spPr bwMode="auto">
          <a:xfrm>
            <a:off x="7445375" y="5681877"/>
            <a:ext cx="927100" cy="381000"/>
          </a:xfrm>
          <a:prstGeom prst="rect">
            <a:avLst/>
          </a:prstGeom>
          <a:solidFill>
            <a:srgbClr val="FFFF99"/>
          </a:solidFill>
          <a:ln w="12700">
            <a:solidFill>
              <a:schemeClr val="tx1"/>
            </a:solidFill>
            <a:miter lim="800000"/>
            <a:headEnd/>
            <a:tailEnd/>
          </a:ln>
          <a:effectLst>
            <a:outerShdw blurRad="63500" dist="107763" dir="2700000" algn="ctr" rotWithShape="0">
              <a:schemeClr val="bg2">
                <a:alpha val="74998"/>
              </a:schemeClr>
            </a:outerShdw>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29" name="Rectangle 33"/>
          <p:cNvSpPr>
            <a:spLocks noChangeArrowheads="1"/>
          </p:cNvSpPr>
          <p:nvPr/>
        </p:nvSpPr>
        <p:spPr bwMode="auto">
          <a:xfrm>
            <a:off x="7561342" y="5681877"/>
            <a:ext cx="785470" cy="374269"/>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828" dirty="0">
                <a:solidFill>
                  <a:schemeClr val="tx2"/>
                </a:solidFill>
                <a:latin typeface="Arial" panose="020B0604020202020204" pitchFamily="34" charset="0"/>
              </a:rPr>
              <a:t>Site 4</a:t>
            </a:r>
          </a:p>
        </p:txBody>
      </p:sp>
      <p:sp>
        <p:nvSpPr>
          <p:cNvPr id="388130" name="Rectangle 34"/>
          <p:cNvSpPr>
            <a:spLocks noChangeArrowheads="1"/>
          </p:cNvSpPr>
          <p:nvPr/>
        </p:nvSpPr>
        <p:spPr bwMode="auto">
          <a:xfrm>
            <a:off x="4671507" y="4469905"/>
            <a:ext cx="1264768"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Transaction</a:t>
            </a:r>
          </a:p>
        </p:txBody>
      </p:sp>
      <p:sp>
        <p:nvSpPr>
          <p:cNvPr id="388131" name="Line 35"/>
          <p:cNvSpPr>
            <a:spLocks noChangeShapeType="1"/>
          </p:cNvSpPr>
          <p:nvPr/>
        </p:nvSpPr>
        <p:spPr bwMode="auto">
          <a:xfrm flipH="1">
            <a:off x="5024439" y="4928692"/>
            <a:ext cx="1587" cy="749300"/>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2" name="Line 36"/>
          <p:cNvSpPr>
            <a:spLocks noChangeShapeType="1"/>
          </p:cNvSpPr>
          <p:nvPr/>
        </p:nvSpPr>
        <p:spPr bwMode="auto">
          <a:xfrm>
            <a:off x="3729038" y="5362079"/>
            <a:ext cx="3917950" cy="0"/>
          </a:xfrm>
          <a:prstGeom prst="line">
            <a:avLst/>
          </a:prstGeom>
          <a:noFill/>
          <a:ln w="50800">
            <a:solidFill>
              <a:schemeClr val="accent2"/>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3" name="Line 37"/>
          <p:cNvSpPr>
            <a:spLocks noChangeShapeType="1"/>
          </p:cNvSpPr>
          <p:nvPr/>
        </p:nvSpPr>
        <p:spPr bwMode="auto">
          <a:xfrm>
            <a:off x="3751200" y="5362080"/>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4" name="Line 38"/>
          <p:cNvSpPr>
            <a:spLocks noChangeShapeType="1"/>
          </p:cNvSpPr>
          <p:nvPr/>
        </p:nvSpPr>
        <p:spPr bwMode="auto">
          <a:xfrm>
            <a:off x="6289675" y="5362080"/>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5" name="Line 39"/>
          <p:cNvSpPr>
            <a:spLocks noChangeShapeType="1"/>
          </p:cNvSpPr>
          <p:nvPr/>
        </p:nvSpPr>
        <p:spPr bwMode="auto">
          <a:xfrm>
            <a:off x="7624800" y="5362080"/>
            <a:ext cx="0" cy="315912"/>
          </a:xfrm>
          <a:prstGeom prst="line">
            <a:avLst/>
          </a:prstGeom>
          <a:noFill/>
          <a:ln w="50800">
            <a:solidFill>
              <a:schemeClr val="accent2"/>
            </a:solidFill>
            <a:round/>
            <a:headEnd type="none" w="sm" len="sm"/>
            <a:tailEnd type="stealth" w="med" len="med"/>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6" name="Line 40"/>
          <p:cNvSpPr>
            <a:spLocks noChangeShapeType="1"/>
          </p:cNvSpPr>
          <p:nvPr/>
        </p:nvSpPr>
        <p:spPr bwMode="auto">
          <a:xfrm flipH="1">
            <a:off x="5546725" y="4928692"/>
            <a:ext cx="14288" cy="749300"/>
          </a:xfrm>
          <a:prstGeom prst="line">
            <a:avLst/>
          </a:prstGeom>
          <a:noFill/>
          <a:ln w="50800">
            <a:solidFill>
              <a:srgbClr val="FF0000"/>
            </a:solidFill>
            <a:round/>
            <a:headEnd type="stealth" w="med" len="med"/>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7" name="Line 41"/>
          <p:cNvSpPr>
            <a:spLocks noChangeShapeType="1"/>
          </p:cNvSpPr>
          <p:nvPr/>
        </p:nvSpPr>
        <p:spPr bwMode="auto">
          <a:xfrm>
            <a:off x="4251325" y="5284291"/>
            <a:ext cx="3970338" cy="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8" name="Line 42"/>
          <p:cNvSpPr>
            <a:spLocks noChangeShapeType="1"/>
          </p:cNvSpPr>
          <p:nvPr/>
        </p:nvSpPr>
        <p:spPr bwMode="auto">
          <a:xfrm>
            <a:off x="4276800" y="5282816"/>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39" name="Line 43"/>
          <p:cNvSpPr>
            <a:spLocks noChangeShapeType="1"/>
          </p:cNvSpPr>
          <p:nvPr/>
        </p:nvSpPr>
        <p:spPr bwMode="auto">
          <a:xfrm>
            <a:off x="6811963" y="5284292"/>
            <a:ext cx="0" cy="393700"/>
          </a:xfrm>
          <a:prstGeom prst="line">
            <a:avLst/>
          </a:prstGeom>
          <a:noFill/>
          <a:ln w="50800">
            <a:solidFill>
              <a:srgbClr val="FF33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40" name="Line 44"/>
          <p:cNvSpPr>
            <a:spLocks noChangeShapeType="1"/>
          </p:cNvSpPr>
          <p:nvPr/>
        </p:nvSpPr>
        <p:spPr bwMode="auto">
          <a:xfrm>
            <a:off x="8200800" y="5282816"/>
            <a:ext cx="0" cy="393700"/>
          </a:xfrm>
          <a:prstGeom prst="line">
            <a:avLst/>
          </a:prstGeom>
          <a:noFill/>
          <a:ln w="50800">
            <a:solidFill>
              <a:srgbClr val="FF0000"/>
            </a:solidFill>
            <a:round/>
            <a:headEnd type="none" w="sm" len="sm"/>
            <a:tailEnd type="none" w="sm" len="sm"/>
          </a:ln>
          <a:effectLst/>
        </p:spPr>
        <p:txBody>
          <a:bodyPr wrap="none" lIns="91439" tIns="45719" rIns="91439" bIns="45719" anchor="ctr">
            <a:prstTxWarp prst="textNoShape">
              <a:avLst/>
            </a:prstTxWarp>
          </a:bodyPr>
          <a:lstStyle/>
          <a:p>
            <a:endParaRPr lang="en-US" sz="1687" dirty="0">
              <a:latin typeface="Arial" panose="020B0604020202020204" pitchFamily="34" charset="0"/>
            </a:endParaRPr>
          </a:p>
        </p:txBody>
      </p:sp>
      <p:sp>
        <p:nvSpPr>
          <p:cNvPr id="388141" name="Rectangle 45"/>
          <p:cNvSpPr>
            <a:spLocks noChangeArrowheads="1"/>
          </p:cNvSpPr>
          <p:nvPr/>
        </p:nvSpPr>
        <p:spPr bwMode="auto">
          <a:xfrm>
            <a:off x="4378295" y="4644529"/>
            <a:ext cx="921725"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updates</a:t>
            </a:r>
          </a:p>
        </p:txBody>
      </p:sp>
      <p:sp>
        <p:nvSpPr>
          <p:cNvPr id="388142" name="Rectangle 46"/>
          <p:cNvSpPr>
            <a:spLocks noChangeArrowheads="1"/>
          </p:cNvSpPr>
          <p:nvPr/>
        </p:nvSpPr>
        <p:spPr bwMode="auto">
          <a:xfrm>
            <a:off x="5304919" y="4644529"/>
            <a:ext cx="884857" cy="341824"/>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617" dirty="0">
                <a:solidFill>
                  <a:schemeClr val="tx2"/>
                </a:solidFill>
                <a:latin typeface="Arial" panose="020B0604020202020204" pitchFamily="34" charset="0"/>
              </a:rPr>
              <a:t>commit</a:t>
            </a:r>
          </a:p>
        </p:txBody>
      </p:sp>
      <p:sp>
        <p:nvSpPr>
          <p:cNvPr id="4" name="Footer Placeholder 3">
            <a:extLst>
              <a:ext uri="{FF2B5EF4-FFF2-40B4-BE49-F238E27FC236}">
                <a16:creationId xmlns:a16="http://schemas.microsoft.com/office/drawing/2014/main" id="{C95D5E17-B47D-0349-8CE0-140E355DAE9C}"/>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426473297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8" name="Rectangle 6"/>
          <p:cNvSpPr>
            <a:spLocks noGrp="1" noChangeArrowheads="1"/>
          </p:cNvSpPr>
          <p:nvPr>
            <p:ph type="title"/>
          </p:nvPr>
        </p:nvSpPr>
        <p:spPr/>
        <p:txBody>
          <a:bodyPr/>
          <a:lstStyle/>
          <a:p>
            <a:r>
              <a:rPr lang="en-US"/>
              <a:t>Forms of Replication</a:t>
            </a:r>
          </a:p>
        </p:txBody>
      </p:sp>
      <p:sp>
        <p:nvSpPr>
          <p:cNvPr id="392199" name="Rectangle 7"/>
          <p:cNvSpPr>
            <a:spLocks noGrp="1" noChangeArrowheads="1"/>
          </p:cNvSpPr>
          <p:nvPr>
            <p:ph sz="half" idx="4294967295"/>
          </p:nvPr>
        </p:nvSpPr>
        <p:spPr>
          <a:xfrm>
            <a:off x="278425" y="1132975"/>
            <a:ext cx="4496098" cy="5257354"/>
          </a:xfrm>
        </p:spPr>
        <p:txBody>
          <a:bodyPr/>
          <a:lstStyle/>
          <a:p>
            <a:pPr algn="ctr">
              <a:lnSpc>
                <a:spcPct val="90000"/>
              </a:lnSpc>
              <a:spcBef>
                <a:spcPts val="300"/>
              </a:spcBef>
              <a:buNone/>
            </a:pPr>
            <a:r>
              <a:rPr lang="en-US" sz="1828" dirty="0">
                <a:solidFill>
                  <a:srgbClr val="FF3300"/>
                </a:solidFill>
              </a:rPr>
              <a:t>Eager</a:t>
            </a:r>
            <a:endParaRPr lang="en-US" sz="1828" dirty="0"/>
          </a:p>
          <a:p>
            <a:pPr>
              <a:lnSpc>
                <a:spcPct val="90000"/>
              </a:lnSpc>
              <a:spcBef>
                <a:spcPts val="300"/>
              </a:spcBef>
              <a:buSzTx/>
              <a:buFont typeface="Lucida Grande"/>
              <a:buChar char="+"/>
            </a:pPr>
            <a:r>
              <a:rPr lang="en-US" sz="1828" dirty="0"/>
              <a:t>No inconsistencies (identical copies)</a:t>
            </a:r>
          </a:p>
          <a:p>
            <a:pPr>
              <a:lnSpc>
                <a:spcPct val="90000"/>
              </a:lnSpc>
              <a:spcBef>
                <a:spcPts val="300"/>
              </a:spcBef>
              <a:buSzTx/>
              <a:buFont typeface="Lucida Grande"/>
              <a:buChar char="+"/>
            </a:pPr>
            <a:r>
              <a:rPr lang="en-US" sz="1828" dirty="0"/>
              <a:t>Reading the local copy yields the most up to date value</a:t>
            </a:r>
          </a:p>
          <a:p>
            <a:pPr>
              <a:lnSpc>
                <a:spcPct val="90000"/>
              </a:lnSpc>
              <a:spcBef>
                <a:spcPts val="300"/>
              </a:spcBef>
              <a:buSzTx/>
              <a:buFont typeface="Lucida Grande"/>
              <a:buChar char="+"/>
            </a:pPr>
            <a:r>
              <a:rPr lang="en-US" sz="1828" dirty="0"/>
              <a:t>Changes are atomic </a:t>
            </a:r>
          </a:p>
          <a:p>
            <a:pPr>
              <a:lnSpc>
                <a:spcPct val="90000"/>
              </a:lnSpc>
              <a:spcBef>
                <a:spcPts val="300"/>
              </a:spcBef>
              <a:buSzPct val="105000"/>
              <a:buFont typeface="Century Schoolbook"/>
              <a:buChar char="−"/>
            </a:pPr>
            <a:r>
              <a:rPr lang="en-US" sz="1828" dirty="0"/>
              <a:t>A transaction has to update all sites</a:t>
            </a:r>
          </a:p>
          <a:p>
            <a:pPr lvl="1">
              <a:lnSpc>
                <a:spcPct val="90000"/>
              </a:lnSpc>
              <a:spcBef>
                <a:spcPts val="300"/>
              </a:spcBef>
              <a:buSzPct val="105000"/>
              <a:buFont typeface="Century Schoolbook"/>
              <a:buChar char="−"/>
            </a:pPr>
            <a:r>
              <a:rPr lang="en-US" sz="1617" dirty="0"/>
              <a:t>Longer execution time</a:t>
            </a:r>
          </a:p>
          <a:p>
            <a:pPr lvl="1">
              <a:lnSpc>
                <a:spcPct val="90000"/>
              </a:lnSpc>
              <a:spcBef>
                <a:spcPts val="300"/>
              </a:spcBef>
              <a:buSzPct val="105000"/>
              <a:buFont typeface="Century Schoolbook"/>
              <a:buChar char="−"/>
            </a:pPr>
            <a:r>
              <a:rPr lang="en-US" sz="1617" dirty="0"/>
              <a:t>Lower availability</a:t>
            </a:r>
          </a:p>
          <a:p>
            <a:pPr algn="ctr">
              <a:lnSpc>
                <a:spcPct val="90000"/>
              </a:lnSpc>
              <a:spcBef>
                <a:spcPts val="300"/>
              </a:spcBef>
              <a:buNone/>
            </a:pPr>
            <a:endParaRPr lang="en-US" sz="1828" dirty="0">
              <a:solidFill>
                <a:srgbClr val="FF3300"/>
              </a:solidFill>
            </a:endParaRPr>
          </a:p>
          <a:p>
            <a:pPr algn="ctr">
              <a:lnSpc>
                <a:spcPct val="90000"/>
              </a:lnSpc>
              <a:spcBef>
                <a:spcPts val="300"/>
              </a:spcBef>
              <a:buNone/>
            </a:pPr>
            <a:r>
              <a:rPr lang="en-US" sz="1828" dirty="0">
                <a:solidFill>
                  <a:srgbClr val="FF3300"/>
                </a:solidFill>
              </a:rPr>
              <a:t>Lazy</a:t>
            </a:r>
            <a:endParaRPr lang="en-US" sz="1828" dirty="0"/>
          </a:p>
          <a:p>
            <a:pPr>
              <a:lnSpc>
                <a:spcPct val="90000"/>
              </a:lnSpc>
              <a:spcBef>
                <a:spcPts val="300"/>
              </a:spcBef>
              <a:buSzTx/>
              <a:buFont typeface="Lucida Grande"/>
              <a:buChar char="+"/>
            </a:pPr>
            <a:r>
              <a:rPr lang="en-US" sz="1828" dirty="0"/>
              <a:t>A transaction is always local (good response time)</a:t>
            </a:r>
          </a:p>
          <a:p>
            <a:pPr>
              <a:lnSpc>
                <a:spcPct val="90000"/>
              </a:lnSpc>
              <a:spcBef>
                <a:spcPts val="300"/>
              </a:spcBef>
              <a:buSzPct val="105000"/>
              <a:buFont typeface="Century Schoolbook"/>
              <a:buChar char="−"/>
            </a:pPr>
            <a:r>
              <a:rPr lang="en-US" sz="1828" dirty="0"/>
              <a:t>Data inconsistencies</a:t>
            </a:r>
          </a:p>
          <a:p>
            <a:pPr>
              <a:lnSpc>
                <a:spcPct val="90000"/>
              </a:lnSpc>
              <a:spcBef>
                <a:spcPts val="300"/>
              </a:spcBef>
              <a:buSzPct val="105000"/>
              <a:buFont typeface="Century Schoolbook"/>
              <a:buChar char="−"/>
            </a:pPr>
            <a:r>
              <a:rPr lang="en-US" sz="1828" dirty="0"/>
              <a:t>A local read does not always return the most up-to-date value</a:t>
            </a:r>
          </a:p>
          <a:p>
            <a:pPr>
              <a:lnSpc>
                <a:spcPct val="90000"/>
              </a:lnSpc>
              <a:spcBef>
                <a:spcPts val="300"/>
              </a:spcBef>
              <a:buSzPct val="105000"/>
              <a:buFont typeface="Century Schoolbook"/>
              <a:buChar char="−"/>
            </a:pPr>
            <a:r>
              <a:rPr lang="en-US" sz="1828" dirty="0"/>
              <a:t>Changes to all copies are not guaranteed</a:t>
            </a:r>
          </a:p>
          <a:p>
            <a:pPr>
              <a:lnSpc>
                <a:spcPct val="90000"/>
              </a:lnSpc>
              <a:spcBef>
                <a:spcPts val="300"/>
              </a:spcBef>
              <a:buSzPct val="105000"/>
              <a:buFont typeface="Century Schoolbook"/>
              <a:buChar char="−"/>
            </a:pPr>
            <a:r>
              <a:rPr lang="en-US" sz="1828" dirty="0"/>
              <a:t>Replication is not transparent</a:t>
            </a:r>
          </a:p>
        </p:txBody>
      </p:sp>
      <p:sp>
        <p:nvSpPr>
          <p:cNvPr id="392200" name="Rectangle 8"/>
          <p:cNvSpPr>
            <a:spLocks noGrp="1" noChangeArrowheads="1"/>
          </p:cNvSpPr>
          <p:nvPr>
            <p:ph sz="half" idx="4294967295"/>
          </p:nvPr>
        </p:nvSpPr>
        <p:spPr>
          <a:xfrm>
            <a:off x="4977045" y="1124744"/>
            <a:ext cx="4114354" cy="4953744"/>
          </a:xfrm>
        </p:spPr>
        <p:txBody>
          <a:bodyPr/>
          <a:lstStyle/>
          <a:p>
            <a:pPr algn="ctr">
              <a:spcBef>
                <a:spcPts val="300"/>
              </a:spcBef>
              <a:buNone/>
            </a:pPr>
            <a:r>
              <a:rPr lang="en-US" sz="1828" dirty="0">
                <a:solidFill>
                  <a:srgbClr val="FF3300"/>
                </a:solidFill>
              </a:rPr>
              <a:t>Centralized</a:t>
            </a:r>
            <a:endParaRPr lang="en-US" sz="1828" dirty="0"/>
          </a:p>
          <a:p>
            <a:pPr>
              <a:spcBef>
                <a:spcPts val="300"/>
              </a:spcBef>
              <a:buSzTx/>
              <a:buFont typeface="Lucida Grande"/>
              <a:buChar char="+"/>
            </a:pPr>
            <a:r>
              <a:rPr lang="en-US" sz="1828" dirty="0"/>
              <a:t>No inter-site synchronization is necessary (it takes place at the master)</a:t>
            </a:r>
          </a:p>
          <a:p>
            <a:pPr>
              <a:spcBef>
                <a:spcPts val="300"/>
              </a:spcBef>
              <a:buSzTx/>
              <a:buFont typeface="Lucida Grande"/>
              <a:buChar char="+"/>
            </a:pPr>
            <a:r>
              <a:rPr lang="en-US" sz="1828" dirty="0"/>
              <a:t>There is always one site which has all the updates</a:t>
            </a:r>
          </a:p>
          <a:p>
            <a:pPr>
              <a:spcBef>
                <a:spcPts val="300"/>
              </a:spcBef>
              <a:buSzPct val="105000"/>
              <a:buFont typeface="Century Schoolbook"/>
              <a:buChar char="−"/>
            </a:pPr>
            <a:r>
              <a:rPr lang="en-US" sz="1828" dirty="0"/>
              <a:t>The load at the master can be high </a:t>
            </a:r>
          </a:p>
          <a:p>
            <a:pPr>
              <a:spcBef>
                <a:spcPts val="300"/>
              </a:spcBef>
              <a:buSzPct val="105000"/>
              <a:buFont typeface="Century Schoolbook"/>
              <a:buChar char="−"/>
            </a:pPr>
            <a:r>
              <a:rPr lang="en-US" sz="1828" dirty="0"/>
              <a:t>Reading the local copy may not yield the most up-to-date value</a:t>
            </a:r>
          </a:p>
          <a:p>
            <a:pPr algn="ctr">
              <a:spcBef>
                <a:spcPts val="300"/>
              </a:spcBef>
              <a:buNone/>
            </a:pPr>
            <a:endParaRPr lang="en-US" sz="1828" dirty="0">
              <a:solidFill>
                <a:srgbClr val="FF3300"/>
              </a:solidFill>
            </a:endParaRPr>
          </a:p>
          <a:p>
            <a:pPr algn="ctr">
              <a:spcBef>
                <a:spcPts val="300"/>
              </a:spcBef>
              <a:buNone/>
            </a:pPr>
            <a:r>
              <a:rPr lang="en-US" sz="1828" dirty="0">
                <a:solidFill>
                  <a:srgbClr val="FF3300"/>
                </a:solidFill>
              </a:rPr>
              <a:t>Distributed</a:t>
            </a:r>
            <a:endParaRPr lang="en-US" sz="1828" dirty="0"/>
          </a:p>
          <a:p>
            <a:pPr>
              <a:spcBef>
                <a:spcPts val="300"/>
              </a:spcBef>
              <a:buSzTx/>
              <a:buFont typeface="Lucida Grande"/>
              <a:buChar char="+"/>
            </a:pPr>
            <a:r>
              <a:rPr lang="en-US" sz="1828" dirty="0"/>
              <a:t>Any site can run a transaction</a:t>
            </a:r>
          </a:p>
          <a:p>
            <a:pPr>
              <a:spcBef>
                <a:spcPts val="300"/>
              </a:spcBef>
              <a:buSzTx/>
              <a:buFont typeface="Lucida Grande"/>
              <a:buChar char="+"/>
            </a:pPr>
            <a:r>
              <a:rPr lang="en-US" sz="1828" dirty="0"/>
              <a:t>Load is evenly distributed </a:t>
            </a:r>
          </a:p>
          <a:p>
            <a:pPr>
              <a:spcBef>
                <a:spcPts val="300"/>
              </a:spcBef>
              <a:buSzPct val="105000"/>
              <a:buFont typeface="Century Schoolbook"/>
              <a:buChar char="−"/>
            </a:pPr>
            <a:r>
              <a:rPr lang="en-US" sz="1828" dirty="0"/>
              <a:t>Copies need to be synchronized </a:t>
            </a:r>
          </a:p>
          <a:p>
            <a:pPr>
              <a:spcBef>
                <a:spcPts val="300"/>
              </a:spcBef>
              <a:buSzPct val="105000"/>
              <a:buFont typeface="Century Schoolbook" charset="0"/>
              <a:buChar char="-"/>
            </a:pPr>
            <a:endParaRPr lang="en-US" sz="1828" dirty="0"/>
          </a:p>
        </p:txBody>
      </p:sp>
      <p:sp>
        <p:nvSpPr>
          <p:cNvPr id="3" name="Slide Number Placeholder 2">
            <a:extLst>
              <a:ext uri="{FF2B5EF4-FFF2-40B4-BE49-F238E27FC236}">
                <a16:creationId xmlns:a16="http://schemas.microsoft.com/office/drawing/2014/main" id="{61D976FE-3BBB-8C4E-A2C4-7B8B96447EDB}"/>
              </a:ext>
            </a:extLst>
          </p:cNvPr>
          <p:cNvSpPr>
            <a:spLocks noGrp="1"/>
          </p:cNvSpPr>
          <p:nvPr>
            <p:ph type="sldNum" sz="quarter" idx="4"/>
          </p:nvPr>
        </p:nvSpPr>
        <p:spPr/>
        <p:txBody>
          <a:bodyPr/>
          <a:lstStyle/>
          <a:p>
            <a:fld id="{FD96158B-4539-3C43-9DE5-94C547866200}" type="slidenum">
              <a:rPr lang="en-US"/>
              <a:t>26</a:t>
            </a:fld>
            <a:endParaRPr lang="en-US"/>
          </a:p>
        </p:txBody>
      </p:sp>
      <p:sp>
        <p:nvSpPr>
          <p:cNvPr id="4" name="Footer Placeholder 3">
            <a:extLst>
              <a:ext uri="{FF2B5EF4-FFF2-40B4-BE49-F238E27FC236}">
                <a16:creationId xmlns:a16="http://schemas.microsoft.com/office/drawing/2014/main" id="{7137C11C-394A-E441-8A89-30313777BA2D}"/>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319151573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Data Replication</a:t>
            </a:r>
          </a:p>
          <a:p>
            <a:pPr lvl="1"/>
            <a:r>
              <a:rPr lang="en-US" dirty="0">
                <a:solidFill>
                  <a:srgbClr val="1771A9">
                    <a:alpha val="25000"/>
                  </a:srgbClr>
                </a:solidFill>
              </a:rPr>
              <a:t>Consistency criteria</a:t>
            </a:r>
          </a:p>
          <a:p>
            <a:pPr lvl="1"/>
            <a:r>
              <a:rPr lang="en-US" dirty="0">
                <a:solidFill>
                  <a:srgbClr val="1771A9">
                    <a:alpha val="25000"/>
                  </a:srgbClr>
                </a:solidFill>
              </a:rPr>
              <a:t>Update Management Strategies</a:t>
            </a:r>
          </a:p>
          <a:p>
            <a:pPr lvl="1"/>
            <a:r>
              <a:rPr lang="en-US" dirty="0">
                <a:solidFill>
                  <a:srgbClr val="1771A9"/>
                </a:solidFill>
              </a:rPr>
              <a:t>Replication Protocols</a:t>
            </a:r>
          </a:p>
          <a:p>
            <a:pPr lvl="1"/>
            <a:r>
              <a:rPr lang="en-US" dirty="0">
                <a:solidFill>
                  <a:srgbClr val="1771A9">
                    <a:alpha val="25000"/>
                  </a:srgbClr>
                </a:solidFill>
              </a:rPr>
              <a:t>Replication and Failure Management</a:t>
            </a:r>
            <a:endParaRPr lang="en-US" dirty="0">
              <a:solidFill>
                <a:srgbClr val="1771A9">
                  <a:alpha val="25000"/>
                </a:srgbClr>
              </a:solidFill>
              <a:cs typeface="Arial" panose="020B0604020202020204" pitchFamily="34" charset="0"/>
            </a:endParaRPr>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27</a:t>
            </a:fld>
            <a:endParaRPr lang="en-US"/>
          </a:p>
        </p:txBody>
      </p:sp>
      <p:sp>
        <p:nvSpPr>
          <p:cNvPr id="4" name="Footer Placeholder 3">
            <a:extLst>
              <a:ext uri="{FF2B5EF4-FFF2-40B4-BE49-F238E27FC236}">
                <a16:creationId xmlns:a16="http://schemas.microsoft.com/office/drawing/2014/main" id="{B4D3C06E-FEB4-204E-BC63-857BCDC65BEE}"/>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58956807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ChangeArrowheads="1"/>
          </p:cNvSpPr>
          <p:nvPr/>
        </p:nvSpPr>
        <p:spPr bwMode="auto">
          <a:xfrm>
            <a:off x="2398567" y="2469473"/>
            <a:ext cx="4853938" cy="3166348"/>
          </a:xfrm>
          <a:prstGeom prst="rect">
            <a:avLst/>
          </a:prstGeom>
          <a:solidFill>
            <a:srgbClr val="FFCC99"/>
          </a:solidFill>
          <a:ln w="25400">
            <a:solidFill>
              <a:schemeClr val="tx2"/>
            </a:solidFill>
            <a:miter lim="800000"/>
            <a:headEnd/>
            <a:tailEnd/>
          </a:ln>
          <a:effectLst/>
        </p:spPr>
        <p:txBody>
          <a:bodyPr wrap="none" lIns="91439" tIns="45719" rIns="91439" bIns="45719" anchor="ctr">
            <a:prstTxWarp prst="textNoShape">
              <a:avLst/>
            </a:prstTxWarp>
          </a:bodyPr>
          <a:lstStyle/>
          <a:p>
            <a:endParaRPr lang="en-US" sz="1687" dirty="0">
              <a:solidFill>
                <a:schemeClr val="tx2"/>
              </a:solidFill>
              <a:latin typeface="Arial" panose="020B0604020202020204" pitchFamily="34" charset="0"/>
            </a:endParaRPr>
          </a:p>
        </p:txBody>
      </p:sp>
      <p:sp>
        <p:nvSpPr>
          <p:cNvPr id="393231" name="Rectangle 15"/>
          <p:cNvSpPr>
            <a:spLocks noGrp="1" noChangeArrowheads="1"/>
          </p:cNvSpPr>
          <p:nvPr>
            <p:ph type="title"/>
          </p:nvPr>
        </p:nvSpPr>
        <p:spPr/>
        <p:txBody>
          <a:bodyPr/>
          <a:lstStyle/>
          <a:p>
            <a:r>
              <a:rPr lang="en-US"/>
              <a:t>Replication Protocols</a:t>
            </a:r>
          </a:p>
        </p:txBody>
      </p:sp>
      <p:sp>
        <p:nvSpPr>
          <p:cNvPr id="393221" name="Line 5"/>
          <p:cNvSpPr>
            <a:spLocks noChangeShapeType="1"/>
          </p:cNvSpPr>
          <p:nvPr/>
        </p:nvSpPr>
        <p:spPr bwMode="auto">
          <a:xfrm>
            <a:off x="4825536" y="2456772"/>
            <a:ext cx="0" cy="3199975"/>
          </a:xfrm>
          <a:prstGeom prst="line">
            <a:avLst/>
          </a:prstGeom>
          <a:noFill/>
          <a:ln w="12700">
            <a:solidFill>
              <a:schemeClr val="tx2"/>
            </a:solidFill>
            <a:round/>
            <a:headEnd type="none" w="sm" len="sm"/>
            <a:tailEnd type="none" w="sm" len="sm"/>
          </a:ln>
          <a:effectLst/>
        </p:spPr>
        <p:txBody>
          <a:bodyPr wrap="none" lIns="91439" tIns="45719" rIns="91439" bIns="45719" anchor="ctr">
            <a:prstTxWarp prst="textNoShape">
              <a:avLst/>
            </a:prstTxWarp>
          </a:bodyPr>
          <a:lstStyle/>
          <a:p>
            <a:endParaRPr lang="en-US" sz="1687" dirty="0">
              <a:solidFill>
                <a:schemeClr val="tx2"/>
              </a:solidFill>
              <a:latin typeface="Arial" panose="020B0604020202020204" pitchFamily="34" charset="0"/>
            </a:endParaRPr>
          </a:p>
        </p:txBody>
      </p:sp>
      <p:sp>
        <p:nvSpPr>
          <p:cNvPr id="393222" name="Rectangle 6"/>
          <p:cNvSpPr>
            <a:spLocks noChangeArrowheads="1"/>
          </p:cNvSpPr>
          <p:nvPr/>
        </p:nvSpPr>
        <p:spPr bwMode="auto">
          <a:xfrm>
            <a:off x="1385038" y="3121936"/>
            <a:ext cx="860811" cy="396005"/>
          </a:xfrm>
          <a:prstGeom prst="rect">
            <a:avLst/>
          </a:prstGeom>
          <a:noFill/>
          <a:ln w="9525">
            <a:noFill/>
            <a:miter lim="800000"/>
            <a:headEnd/>
            <a:tailEnd/>
          </a:ln>
          <a:effectLst/>
        </p:spPr>
        <p:txBody>
          <a:bodyPr wrap="none" lIns="92074" tIns="46037" rIns="92074" bIns="46037">
            <a:prstTxWarp prst="textNoShape">
              <a:avLst/>
            </a:prstTxWarp>
            <a:spAutoFit/>
          </a:bodyPr>
          <a:lstStyle/>
          <a:p>
            <a:r>
              <a:rPr lang="en-US" sz="1969" dirty="0">
                <a:solidFill>
                  <a:schemeClr val="tx2"/>
                </a:solidFill>
                <a:latin typeface="Arial" panose="020B0604020202020204" pitchFamily="34" charset="0"/>
              </a:rPr>
              <a:t>Eager</a:t>
            </a:r>
          </a:p>
        </p:txBody>
      </p:sp>
      <p:sp>
        <p:nvSpPr>
          <p:cNvPr id="393223" name="Rectangle 7"/>
          <p:cNvSpPr>
            <a:spLocks noChangeArrowheads="1"/>
          </p:cNvSpPr>
          <p:nvPr/>
        </p:nvSpPr>
        <p:spPr bwMode="auto">
          <a:xfrm>
            <a:off x="1281009" y="4644135"/>
            <a:ext cx="914400" cy="396005"/>
          </a:xfrm>
          <a:prstGeom prst="rect">
            <a:avLst/>
          </a:prstGeom>
          <a:noFill/>
          <a:ln w="9525">
            <a:noFill/>
            <a:miter lim="800000"/>
            <a:headEnd/>
            <a:tailEnd/>
          </a:ln>
          <a:effectLst/>
        </p:spPr>
        <p:txBody>
          <a:bodyPr lIns="92074" tIns="46037" rIns="92074" bIns="46037">
            <a:prstTxWarp prst="textNoShape">
              <a:avLst/>
            </a:prstTxWarp>
            <a:spAutoFit/>
          </a:bodyPr>
          <a:lstStyle/>
          <a:p>
            <a:r>
              <a:rPr lang="en-US" sz="1969" dirty="0">
                <a:solidFill>
                  <a:schemeClr val="tx2"/>
                </a:solidFill>
                <a:latin typeface="Arial" panose="020B0604020202020204" pitchFamily="34" charset="0"/>
              </a:rPr>
              <a:t>Lazy</a:t>
            </a:r>
          </a:p>
        </p:txBody>
      </p:sp>
      <p:sp>
        <p:nvSpPr>
          <p:cNvPr id="393224" name="Rectangle 8"/>
          <p:cNvSpPr>
            <a:spLocks noChangeArrowheads="1"/>
          </p:cNvSpPr>
          <p:nvPr/>
        </p:nvSpPr>
        <p:spPr bwMode="auto">
          <a:xfrm>
            <a:off x="2881378" y="5758009"/>
            <a:ext cx="1489188" cy="396005"/>
          </a:xfrm>
          <a:prstGeom prst="rect">
            <a:avLst/>
          </a:prstGeom>
          <a:noFill/>
          <a:ln w="9525">
            <a:noFill/>
            <a:miter lim="800000"/>
            <a:headEnd/>
            <a:tailEnd/>
          </a:ln>
          <a:effectLst/>
        </p:spPr>
        <p:txBody>
          <a:bodyPr wrap="none" lIns="92074" tIns="46037" rIns="92074" bIns="46037">
            <a:prstTxWarp prst="textNoShape">
              <a:avLst/>
            </a:prstTxWarp>
            <a:spAutoFit/>
          </a:bodyPr>
          <a:lstStyle/>
          <a:p>
            <a:r>
              <a:rPr lang="en-US" sz="1969" dirty="0">
                <a:solidFill>
                  <a:schemeClr val="tx2"/>
                </a:solidFill>
                <a:latin typeface="Arial" panose="020B0604020202020204" pitchFamily="34" charset="0"/>
              </a:rPr>
              <a:t>Centralized</a:t>
            </a:r>
          </a:p>
        </p:txBody>
      </p:sp>
      <p:sp>
        <p:nvSpPr>
          <p:cNvPr id="393225" name="Rectangle 9"/>
          <p:cNvSpPr>
            <a:spLocks noChangeArrowheads="1"/>
          </p:cNvSpPr>
          <p:nvPr/>
        </p:nvSpPr>
        <p:spPr bwMode="auto">
          <a:xfrm>
            <a:off x="5364375" y="5758009"/>
            <a:ext cx="1396214" cy="396005"/>
          </a:xfrm>
          <a:prstGeom prst="rect">
            <a:avLst/>
          </a:prstGeom>
          <a:noFill/>
          <a:ln w="9525">
            <a:noFill/>
            <a:miter lim="800000"/>
            <a:headEnd/>
            <a:tailEnd/>
          </a:ln>
          <a:effectLst/>
        </p:spPr>
        <p:txBody>
          <a:bodyPr wrap="none" lIns="92074" tIns="46037" rIns="92074" bIns="46037">
            <a:prstTxWarp prst="textNoShape">
              <a:avLst/>
            </a:prstTxWarp>
            <a:spAutoFit/>
          </a:bodyPr>
          <a:lstStyle/>
          <a:p>
            <a:r>
              <a:rPr lang="en-US" sz="1969" dirty="0">
                <a:solidFill>
                  <a:schemeClr val="tx2"/>
                </a:solidFill>
                <a:latin typeface="Arial" panose="020B0604020202020204" pitchFamily="34" charset="0"/>
              </a:rPr>
              <a:t>Distributed</a:t>
            </a:r>
          </a:p>
        </p:txBody>
      </p:sp>
      <p:sp>
        <p:nvSpPr>
          <p:cNvPr id="393226" name="Rectangle 10"/>
          <p:cNvSpPr>
            <a:spLocks noChangeArrowheads="1"/>
          </p:cNvSpPr>
          <p:nvPr/>
        </p:nvSpPr>
        <p:spPr bwMode="auto">
          <a:xfrm>
            <a:off x="2482282" y="3121936"/>
            <a:ext cx="2226570"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Eager centralized </a:t>
            </a:r>
          </a:p>
        </p:txBody>
      </p:sp>
      <p:sp>
        <p:nvSpPr>
          <p:cNvPr id="393227" name="Rectangle 11"/>
          <p:cNvSpPr>
            <a:spLocks noChangeArrowheads="1"/>
          </p:cNvSpPr>
          <p:nvPr/>
        </p:nvSpPr>
        <p:spPr bwMode="auto">
          <a:xfrm>
            <a:off x="4934682" y="3121936"/>
            <a:ext cx="2127183"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Eager distributed</a:t>
            </a:r>
          </a:p>
        </p:txBody>
      </p:sp>
      <p:sp>
        <p:nvSpPr>
          <p:cNvPr id="393228" name="Rectangle 12"/>
          <p:cNvSpPr>
            <a:spLocks noChangeArrowheads="1"/>
          </p:cNvSpPr>
          <p:nvPr/>
        </p:nvSpPr>
        <p:spPr bwMode="auto">
          <a:xfrm>
            <a:off x="5015630" y="4644135"/>
            <a:ext cx="2034209"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Lazy distributed</a:t>
            </a:r>
          </a:p>
        </p:txBody>
      </p:sp>
      <p:sp>
        <p:nvSpPr>
          <p:cNvPr id="393229" name="Rectangle 13"/>
          <p:cNvSpPr>
            <a:spLocks noChangeArrowheads="1"/>
          </p:cNvSpPr>
          <p:nvPr/>
        </p:nvSpPr>
        <p:spPr bwMode="auto">
          <a:xfrm>
            <a:off x="2594856" y="4644135"/>
            <a:ext cx="2095123" cy="396005"/>
          </a:xfrm>
          <a:prstGeom prst="rect">
            <a:avLst/>
          </a:prstGeom>
          <a:noFill/>
          <a:ln w="9525">
            <a:noFill/>
            <a:miter lim="800000"/>
            <a:headEnd/>
            <a:tailEnd/>
          </a:ln>
          <a:effectLst/>
        </p:spPr>
        <p:txBody>
          <a:bodyPr wrap="none" lIns="92074" tIns="46037" rIns="92074" bIns="46037">
            <a:prstTxWarp prst="textNoShape">
              <a:avLst/>
            </a:prstTxWarp>
            <a:spAutoFit/>
          </a:bodyPr>
          <a:lstStyle/>
          <a:p>
            <a:pPr algn="ctr"/>
            <a:r>
              <a:rPr lang="en-US" sz="1969" dirty="0">
                <a:solidFill>
                  <a:schemeClr val="tx2"/>
                </a:solidFill>
                <a:latin typeface="Arial" panose="020B0604020202020204" pitchFamily="34" charset="0"/>
              </a:rPr>
              <a:t>Lazy centralized </a:t>
            </a:r>
          </a:p>
        </p:txBody>
      </p:sp>
      <p:sp>
        <p:nvSpPr>
          <p:cNvPr id="393230" name="Rectangle 14"/>
          <p:cNvSpPr>
            <a:spLocks noChangeArrowheads="1"/>
          </p:cNvSpPr>
          <p:nvPr/>
        </p:nvSpPr>
        <p:spPr bwMode="auto">
          <a:xfrm>
            <a:off x="487457" y="1661222"/>
            <a:ext cx="8388513" cy="396005"/>
          </a:xfrm>
          <a:prstGeom prst="rect">
            <a:avLst/>
          </a:prstGeom>
          <a:noFill/>
          <a:ln w="9525">
            <a:noFill/>
            <a:miter lim="800000"/>
            <a:headEnd/>
            <a:tailEnd/>
          </a:ln>
          <a:effectLst/>
        </p:spPr>
        <p:txBody>
          <a:bodyPr wrap="none" lIns="92074" tIns="46037" rIns="92074" bIns="46037">
            <a:prstTxWarp prst="textNoShape">
              <a:avLst/>
            </a:prstTxWarp>
            <a:spAutoFit/>
          </a:bodyPr>
          <a:lstStyle/>
          <a:p>
            <a:r>
              <a:rPr lang="en-US" sz="1969" dirty="0">
                <a:solidFill>
                  <a:schemeClr val="tx2"/>
                </a:solidFill>
                <a:latin typeface="Arial" panose="020B0604020202020204" pitchFamily="34" charset="0"/>
              </a:rPr>
              <a:t>The previous ideas can be combined into 4 different replication protocols:</a:t>
            </a:r>
          </a:p>
        </p:txBody>
      </p:sp>
      <p:cxnSp>
        <p:nvCxnSpPr>
          <p:cNvPr id="3" name="Straight Connector 2"/>
          <p:cNvCxnSpPr>
            <a:stCxn id="393218" idx="1"/>
            <a:endCxn id="393218" idx="3"/>
          </p:cNvCxnSpPr>
          <p:nvPr/>
        </p:nvCxnSpPr>
        <p:spPr bwMode="auto">
          <a:xfrm>
            <a:off x="2398567" y="4052647"/>
            <a:ext cx="4853938" cy="0"/>
          </a:xfrm>
          <a:prstGeom prst="line">
            <a:avLst/>
          </a:prstGeom>
          <a:solidFill>
            <a:srgbClr val="6682AA"/>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 name="Straight Connector 4"/>
          <p:cNvCxnSpPr>
            <a:stCxn id="393218" idx="1"/>
          </p:cNvCxnSpPr>
          <p:nvPr/>
        </p:nvCxnSpPr>
        <p:spPr bwMode="auto">
          <a:xfrm>
            <a:off x="2391965" y="4087198"/>
            <a:ext cx="642938" cy="642938"/>
          </a:xfrm>
          <a:prstGeom prst="line">
            <a:avLst/>
          </a:prstGeom>
          <a:solidFill>
            <a:srgbClr val="6682AA"/>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a:stCxn id="393218" idx="1"/>
            <a:endCxn id="393218" idx="3"/>
          </p:cNvCxnSpPr>
          <p:nvPr/>
        </p:nvCxnSpPr>
        <p:spPr bwMode="auto">
          <a:xfrm>
            <a:off x="2398567" y="4052647"/>
            <a:ext cx="4853938" cy="0"/>
          </a:xfrm>
          <a:prstGeom prst="line">
            <a:avLst/>
          </a:prstGeom>
          <a:solidFill>
            <a:srgbClr val="6682AA"/>
          </a:solidFill>
          <a:ln w="25400"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Slide Number Placeholder 3">
            <a:extLst>
              <a:ext uri="{FF2B5EF4-FFF2-40B4-BE49-F238E27FC236}">
                <a16:creationId xmlns:a16="http://schemas.microsoft.com/office/drawing/2014/main" id="{21CC7748-056E-474C-9504-24376A00AFAE}"/>
              </a:ext>
            </a:extLst>
          </p:cNvPr>
          <p:cNvSpPr>
            <a:spLocks noGrp="1"/>
          </p:cNvSpPr>
          <p:nvPr>
            <p:ph type="sldNum" sz="quarter" idx="4"/>
          </p:nvPr>
        </p:nvSpPr>
        <p:spPr/>
        <p:txBody>
          <a:bodyPr/>
          <a:lstStyle/>
          <a:p>
            <a:fld id="{FD96158B-4539-3C43-9DE5-94C547866200}" type="slidenum">
              <a:rPr lang="en-US"/>
              <a:t>28</a:t>
            </a:fld>
            <a:endParaRPr lang="en-US"/>
          </a:p>
        </p:txBody>
      </p:sp>
      <p:sp>
        <p:nvSpPr>
          <p:cNvPr id="6" name="Footer Placeholder 5">
            <a:extLst>
              <a:ext uri="{FF2B5EF4-FFF2-40B4-BE49-F238E27FC236}">
                <a16:creationId xmlns:a16="http://schemas.microsoft.com/office/drawing/2014/main" id="{0B719639-2130-4C47-BBDA-78E44B24FF0B}"/>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39583106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t>Eager Centralized Protocols</a:t>
            </a:r>
          </a:p>
        </p:txBody>
      </p:sp>
      <p:sp>
        <p:nvSpPr>
          <p:cNvPr id="545795" name="Rectangle 3"/>
          <p:cNvSpPr>
            <a:spLocks noGrp="1" noChangeArrowheads="1"/>
          </p:cNvSpPr>
          <p:nvPr>
            <p:ph idx="1"/>
          </p:nvPr>
        </p:nvSpPr>
        <p:spPr>
          <a:xfrm>
            <a:off x="457200" y="1340768"/>
            <a:ext cx="8229600" cy="4530725"/>
          </a:xfrm>
        </p:spPr>
        <p:txBody>
          <a:bodyPr/>
          <a:lstStyle/>
          <a:p>
            <a:pPr>
              <a:lnSpc>
                <a:spcPct val="90000"/>
              </a:lnSpc>
              <a:spcBef>
                <a:spcPts val="300"/>
              </a:spcBef>
            </a:pPr>
            <a:r>
              <a:rPr lang="en-US" dirty="0"/>
              <a:t>Design parameters:</a:t>
            </a:r>
          </a:p>
          <a:p>
            <a:pPr lvl="1">
              <a:lnSpc>
                <a:spcPct val="90000"/>
              </a:lnSpc>
              <a:spcBef>
                <a:spcPts val="300"/>
              </a:spcBef>
            </a:pPr>
            <a:r>
              <a:rPr lang="en-US" dirty="0"/>
              <a:t>Distribution of master</a:t>
            </a:r>
          </a:p>
          <a:p>
            <a:pPr lvl="2">
              <a:lnSpc>
                <a:spcPct val="90000"/>
              </a:lnSpc>
              <a:spcBef>
                <a:spcPts val="300"/>
              </a:spcBef>
            </a:pPr>
            <a:r>
              <a:rPr lang="en-US" dirty="0"/>
              <a:t>Single master: one master for all data items</a:t>
            </a:r>
          </a:p>
          <a:p>
            <a:pPr lvl="2">
              <a:lnSpc>
                <a:spcPct val="90000"/>
              </a:lnSpc>
              <a:spcBef>
                <a:spcPts val="300"/>
              </a:spcBef>
            </a:pPr>
            <a:r>
              <a:rPr lang="en-US" dirty="0"/>
              <a:t>Primary copy: different masters for different (sets of) data items</a:t>
            </a:r>
          </a:p>
          <a:p>
            <a:pPr lvl="1">
              <a:lnSpc>
                <a:spcPct val="90000"/>
              </a:lnSpc>
              <a:spcBef>
                <a:spcPts val="300"/>
              </a:spcBef>
            </a:pPr>
            <a:r>
              <a:rPr lang="en-US" dirty="0"/>
              <a:t>Level of transparency</a:t>
            </a:r>
          </a:p>
          <a:p>
            <a:pPr lvl="2">
              <a:lnSpc>
                <a:spcPct val="90000"/>
              </a:lnSpc>
              <a:spcBef>
                <a:spcPts val="300"/>
              </a:spcBef>
            </a:pPr>
            <a:r>
              <a:rPr lang="en-US" dirty="0"/>
              <a:t>Limited: applications and users need to know who the master is</a:t>
            </a:r>
          </a:p>
          <a:p>
            <a:pPr lvl="3">
              <a:lnSpc>
                <a:spcPct val="90000"/>
              </a:lnSpc>
              <a:spcBef>
                <a:spcPts val="300"/>
              </a:spcBef>
            </a:pPr>
            <a:r>
              <a:rPr lang="en-US" dirty="0"/>
              <a:t>Update transactions are submitted directly to the master</a:t>
            </a:r>
          </a:p>
          <a:p>
            <a:pPr lvl="3">
              <a:lnSpc>
                <a:spcPct val="90000"/>
              </a:lnSpc>
              <a:spcBef>
                <a:spcPts val="300"/>
              </a:spcBef>
            </a:pPr>
            <a:r>
              <a:rPr lang="en-US" dirty="0"/>
              <a:t>Reads can occur on slaves</a:t>
            </a:r>
          </a:p>
          <a:p>
            <a:pPr lvl="2">
              <a:lnSpc>
                <a:spcPct val="90000"/>
              </a:lnSpc>
              <a:spcBef>
                <a:spcPts val="300"/>
              </a:spcBef>
            </a:pPr>
            <a:r>
              <a:rPr lang="en-US" dirty="0"/>
              <a:t>Full: applications and users can submit anywhere, and the operations will be forwarded to the master</a:t>
            </a:r>
          </a:p>
          <a:p>
            <a:pPr lvl="3">
              <a:lnSpc>
                <a:spcPct val="90000"/>
              </a:lnSpc>
              <a:spcBef>
                <a:spcPts val="300"/>
              </a:spcBef>
            </a:pPr>
            <a:r>
              <a:rPr lang="en-US" dirty="0"/>
              <a:t>Operation-based forwarding</a:t>
            </a:r>
          </a:p>
          <a:p>
            <a:pPr>
              <a:lnSpc>
                <a:spcPct val="90000"/>
              </a:lnSpc>
              <a:spcBef>
                <a:spcPts val="300"/>
              </a:spcBef>
            </a:pPr>
            <a:r>
              <a:rPr lang="en-US" dirty="0"/>
              <a:t>Four alternative implementation architectures, only three are meaningful:</a:t>
            </a:r>
          </a:p>
          <a:p>
            <a:pPr lvl="1">
              <a:lnSpc>
                <a:spcPct val="90000"/>
              </a:lnSpc>
              <a:spcBef>
                <a:spcPts val="300"/>
              </a:spcBef>
            </a:pPr>
            <a:r>
              <a:rPr lang="en-US" dirty="0"/>
              <a:t>Single master, limited transparency</a:t>
            </a:r>
          </a:p>
          <a:p>
            <a:pPr lvl="1">
              <a:lnSpc>
                <a:spcPct val="90000"/>
              </a:lnSpc>
              <a:spcBef>
                <a:spcPts val="300"/>
              </a:spcBef>
            </a:pPr>
            <a:r>
              <a:rPr lang="en-US" dirty="0"/>
              <a:t>Single master, full transparency</a:t>
            </a:r>
          </a:p>
          <a:p>
            <a:pPr lvl="1">
              <a:lnSpc>
                <a:spcPct val="90000"/>
              </a:lnSpc>
              <a:spcBef>
                <a:spcPts val="300"/>
              </a:spcBef>
            </a:pPr>
            <a:r>
              <a:rPr lang="en-US" dirty="0"/>
              <a:t>Primary copy, full transparency</a:t>
            </a:r>
          </a:p>
        </p:txBody>
      </p:sp>
      <p:sp>
        <p:nvSpPr>
          <p:cNvPr id="3" name="Slide Number Placeholder 2">
            <a:extLst>
              <a:ext uri="{FF2B5EF4-FFF2-40B4-BE49-F238E27FC236}">
                <a16:creationId xmlns:a16="http://schemas.microsoft.com/office/drawing/2014/main" id="{FDD920EF-E535-8F4B-B719-6F335040B1C9}"/>
              </a:ext>
            </a:extLst>
          </p:cNvPr>
          <p:cNvSpPr>
            <a:spLocks noGrp="1"/>
          </p:cNvSpPr>
          <p:nvPr>
            <p:ph type="sldNum" sz="quarter" idx="4"/>
          </p:nvPr>
        </p:nvSpPr>
        <p:spPr/>
        <p:txBody>
          <a:bodyPr/>
          <a:lstStyle/>
          <a:p>
            <a:fld id="{FD96158B-4539-3C43-9DE5-94C547866200}" type="slidenum">
              <a:rPr lang="en-US"/>
              <a:t>29</a:t>
            </a:fld>
            <a:endParaRPr lang="en-US"/>
          </a:p>
        </p:txBody>
      </p:sp>
      <p:sp>
        <p:nvSpPr>
          <p:cNvPr id="4" name="Footer Placeholder 3">
            <a:extLst>
              <a:ext uri="{FF2B5EF4-FFF2-40B4-BE49-F238E27FC236}">
                <a16:creationId xmlns:a16="http://schemas.microsoft.com/office/drawing/2014/main" id="{DEC8BFA0-D506-C648-9619-EFE91B535F7B}"/>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397861489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19256" cy="1139825"/>
          </a:xfrm>
        </p:spPr>
        <p:txBody>
          <a:bodyPr/>
          <a:lstStyle/>
          <a:p>
            <a:r>
              <a:rPr lang="en-US" dirty="0"/>
              <a:t>Eager Single Master/Limited Transparency</a:t>
            </a:r>
          </a:p>
        </p:txBody>
      </p:sp>
      <p:sp>
        <p:nvSpPr>
          <p:cNvPr id="3" name="Content Placeholder 2"/>
          <p:cNvSpPr>
            <a:spLocks noGrp="1"/>
          </p:cNvSpPr>
          <p:nvPr>
            <p:ph idx="1"/>
          </p:nvPr>
        </p:nvSpPr>
        <p:spPr>
          <a:xfrm>
            <a:off x="241101" y="1598327"/>
            <a:ext cx="8643938" cy="2792655"/>
          </a:xfrm>
        </p:spPr>
        <p:txBody>
          <a:bodyPr/>
          <a:lstStyle/>
          <a:p>
            <a:pPr>
              <a:lnSpc>
                <a:spcPct val="90000"/>
              </a:lnSpc>
              <a:spcBef>
                <a:spcPts val="422"/>
              </a:spcBef>
            </a:pPr>
            <a:r>
              <a:rPr lang="en-US" sz="1800" dirty="0"/>
              <a:t>Applications submit </a:t>
            </a:r>
            <a:r>
              <a:rPr lang="en-US" sz="1800" dirty="0">
                <a:solidFill>
                  <a:srgbClr val="0432FF"/>
                </a:solidFill>
              </a:rPr>
              <a:t>update transactions</a:t>
            </a:r>
            <a:r>
              <a:rPr lang="en-US" sz="1800" dirty="0"/>
              <a:t> directly to the master</a:t>
            </a:r>
          </a:p>
          <a:p>
            <a:pPr>
              <a:lnSpc>
                <a:spcPct val="90000"/>
              </a:lnSpc>
              <a:spcBef>
                <a:spcPts val="422"/>
              </a:spcBef>
            </a:pPr>
            <a:r>
              <a:rPr lang="en-US" sz="1800" dirty="0"/>
              <a:t>Master:</a:t>
            </a:r>
          </a:p>
          <a:p>
            <a:pPr lvl="1">
              <a:lnSpc>
                <a:spcPct val="90000"/>
              </a:lnSpc>
              <a:spcBef>
                <a:spcPts val="422"/>
              </a:spcBef>
            </a:pPr>
            <a:r>
              <a:rPr lang="en-US" sz="1600" dirty="0"/>
              <a:t>Upon read: read locally and return to user</a:t>
            </a:r>
          </a:p>
          <a:p>
            <a:pPr lvl="1">
              <a:lnSpc>
                <a:spcPct val="90000"/>
              </a:lnSpc>
              <a:spcBef>
                <a:spcPts val="422"/>
              </a:spcBef>
            </a:pPr>
            <a:r>
              <a:rPr lang="en-US" sz="1600" dirty="0"/>
              <a:t>Upon write: write locally, multicast write to other replicas (in FIFO timestamps order)</a:t>
            </a:r>
          </a:p>
          <a:p>
            <a:pPr lvl="1">
              <a:lnSpc>
                <a:spcPct val="90000"/>
              </a:lnSpc>
              <a:spcBef>
                <a:spcPts val="422"/>
              </a:spcBef>
            </a:pPr>
            <a:r>
              <a:rPr lang="en-US" sz="1600" dirty="0"/>
              <a:t>Upon commit request: run 2PC coordinator to ensure that all have really installed the changes</a:t>
            </a:r>
          </a:p>
          <a:p>
            <a:pPr lvl="1">
              <a:lnSpc>
                <a:spcPct val="90000"/>
              </a:lnSpc>
              <a:spcBef>
                <a:spcPts val="422"/>
              </a:spcBef>
            </a:pPr>
            <a:r>
              <a:rPr lang="en-US" sz="1600" dirty="0"/>
              <a:t>Upon abort: abort and inform other sites about abort</a:t>
            </a:r>
          </a:p>
          <a:p>
            <a:pPr>
              <a:lnSpc>
                <a:spcPct val="90000"/>
              </a:lnSpc>
              <a:spcBef>
                <a:spcPts val="422"/>
              </a:spcBef>
            </a:pPr>
            <a:r>
              <a:rPr lang="en-US" sz="1800" dirty="0"/>
              <a:t>Slaves install writes that arrive from the master</a:t>
            </a:r>
          </a:p>
          <a:p>
            <a:pPr marL="0" indent="0">
              <a:lnSpc>
                <a:spcPct val="90000"/>
              </a:lnSpc>
              <a:spcBef>
                <a:spcPts val="422"/>
              </a:spcBef>
              <a:buNone/>
            </a:pPr>
            <a:endParaRPr lang="en-US" sz="1800" dirty="0"/>
          </a:p>
        </p:txBody>
      </p:sp>
      <p:sp>
        <p:nvSpPr>
          <p:cNvPr id="6" name="Slide Number Placeholder 5">
            <a:extLst>
              <a:ext uri="{FF2B5EF4-FFF2-40B4-BE49-F238E27FC236}">
                <a16:creationId xmlns:a16="http://schemas.microsoft.com/office/drawing/2014/main" id="{3CA290EA-D9D5-7F4E-B3A5-A0D1FA5ADA2E}"/>
              </a:ext>
            </a:extLst>
          </p:cNvPr>
          <p:cNvSpPr>
            <a:spLocks noGrp="1"/>
          </p:cNvSpPr>
          <p:nvPr>
            <p:ph type="sldNum" sz="quarter" idx="4"/>
          </p:nvPr>
        </p:nvSpPr>
        <p:spPr/>
        <p:txBody>
          <a:bodyPr/>
          <a:lstStyle/>
          <a:p>
            <a:fld id="{FD96158B-4539-3C43-9DE5-94C547866200}" type="slidenum">
              <a:rPr lang="en-US"/>
              <a:t>30</a:t>
            </a:fld>
            <a:endParaRPr lang="en-US"/>
          </a:p>
        </p:txBody>
      </p:sp>
      <p:sp>
        <p:nvSpPr>
          <p:cNvPr id="5" name="Footer Placeholder 4">
            <a:extLst>
              <a:ext uri="{FF2B5EF4-FFF2-40B4-BE49-F238E27FC236}">
                <a16:creationId xmlns:a16="http://schemas.microsoft.com/office/drawing/2014/main" id="{40327712-87A1-FA48-B9B9-6EFAC687EAD6}"/>
              </a:ext>
            </a:extLst>
          </p:cNvPr>
          <p:cNvSpPr>
            <a:spLocks noGrp="1"/>
          </p:cNvSpPr>
          <p:nvPr>
            <p:ph type="ftr" sz="quarter" idx="3"/>
          </p:nvPr>
        </p:nvSpPr>
        <p:spPr/>
        <p:txBody>
          <a:bodyPr/>
          <a:lstStyle/>
          <a:p>
            <a:r>
              <a:rPr lang="en-US"/>
              <a:t>© 2020, M.T. Özsu &amp; P. Valduriez </a:t>
            </a:r>
            <a:endParaRPr lang="en-US" dirty="0"/>
          </a:p>
        </p:txBody>
      </p:sp>
      <p:pic>
        <p:nvPicPr>
          <p:cNvPr id="8" name="Picture 7">
            <a:extLst>
              <a:ext uri="{FF2B5EF4-FFF2-40B4-BE49-F238E27FC236}">
                <a16:creationId xmlns:a16="http://schemas.microsoft.com/office/drawing/2014/main" id="{1C7E698E-7BA6-0945-B399-C440FFFE11A7}"/>
              </a:ext>
            </a:extLst>
          </p:cNvPr>
          <p:cNvPicPr>
            <a:picLocks noChangeAspect="1"/>
          </p:cNvPicPr>
          <p:nvPr/>
        </p:nvPicPr>
        <p:blipFill>
          <a:blip r:embed="Red142040d2164625"/>
          <a:stretch>
            <a:fillRect/>
          </a:stretch>
        </p:blipFill>
        <p:spPr>
          <a:xfrm>
            <a:off x="2051720" y="3933056"/>
            <a:ext cx="5128376" cy="2279278"/>
          </a:xfrm>
          <a:prstGeom prst="rect">
            <a:avLst/>
          </a:prstGeom>
        </p:spPr>
      </p:pic>
    </p:spTree>
    <p:extLst>
      <p:ext uri="{BB962C8B-B14F-4D97-AF65-F5344CB8AC3E}">
        <p14:creationId xmlns:p14="http://schemas.microsoft.com/office/powerpoint/2010/main" val="23165719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Eager Single Master/Limited Transparency (cont’d)</a:t>
            </a:r>
          </a:p>
        </p:txBody>
      </p:sp>
      <p:sp>
        <p:nvSpPr>
          <p:cNvPr id="3" name="Content Placeholder 2"/>
          <p:cNvSpPr>
            <a:spLocks noGrp="1"/>
          </p:cNvSpPr>
          <p:nvPr>
            <p:ph idx="1"/>
          </p:nvPr>
        </p:nvSpPr>
        <p:spPr>
          <a:xfrm>
            <a:off x="241101" y="1628800"/>
            <a:ext cx="8643938" cy="2539502"/>
          </a:xfrm>
        </p:spPr>
        <p:txBody>
          <a:bodyPr/>
          <a:lstStyle/>
          <a:p>
            <a:pPr>
              <a:lnSpc>
                <a:spcPct val="90000"/>
              </a:lnSpc>
              <a:spcBef>
                <a:spcPts val="422"/>
              </a:spcBef>
            </a:pPr>
            <a:r>
              <a:rPr lang="en-US" sz="2000" dirty="0"/>
              <a:t>Applications submit </a:t>
            </a:r>
            <a:r>
              <a:rPr lang="en-US" sz="2000" dirty="0">
                <a:solidFill>
                  <a:srgbClr val="0432FF"/>
                </a:solidFill>
              </a:rPr>
              <a:t>read transactions</a:t>
            </a:r>
            <a:r>
              <a:rPr lang="en-US" sz="2000" dirty="0">
                <a:solidFill>
                  <a:srgbClr val="FF0000"/>
                </a:solidFill>
              </a:rPr>
              <a:t> </a:t>
            </a:r>
            <a:r>
              <a:rPr lang="en-US" sz="2000" dirty="0"/>
              <a:t>directly to an appropriate slave</a:t>
            </a:r>
          </a:p>
          <a:p>
            <a:pPr>
              <a:lnSpc>
                <a:spcPct val="90000"/>
              </a:lnSpc>
              <a:spcBef>
                <a:spcPts val="422"/>
              </a:spcBef>
            </a:pPr>
            <a:r>
              <a:rPr lang="en-US" sz="2000" dirty="0"/>
              <a:t>Slave</a:t>
            </a:r>
          </a:p>
          <a:p>
            <a:pPr lvl="1">
              <a:lnSpc>
                <a:spcPct val="90000"/>
              </a:lnSpc>
              <a:spcBef>
                <a:spcPts val="422"/>
              </a:spcBef>
            </a:pPr>
            <a:r>
              <a:rPr lang="en-US" sz="1800" dirty="0"/>
              <a:t>Upon read: read locally</a:t>
            </a:r>
          </a:p>
          <a:p>
            <a:pPr lvl="1">
              <a:lnSpc>
                <a:spcPct val="90000"/>
              </a:lnSpc>
              <a:spcBef>
                <a:spcPts val="422"/>
              </a:spcBef>
            </a:pPr>
            <a:r>
              <a:rPr lang="en-US" sz="1800" dirty="0"/>
              <a:t>Upon write from master copy: execute conflicting writes in the proper order (FIFO or timestamp)</a:t>
            </a:r>
          </a:p>
          <a:p>
            <a:pPr lvl="1">
              <a:lnSpc>
                <a:spcPct val="90000"/>
              </a:lnSpc>
              <a:spcBef>
                <a:spcPts val="422"/>
              </a:spcBef>
            </a:pPr>
            <a:r>
              <a:rPr lang="en-US" sz="1800" dirty="0"/>
              <a:t>Upon write from client: refuse (abort transaction; there is error)</a:t>
            </a:r>
          </a:p>
          <a:p>
            <a:pPr lvl="1">
              <a:lnSpc>
                <a:spcPct val="90000"/>
              </a:lnSpc>
              <a:spcBef>
                <a:spcPts val="422"/>
              </a:spcBef>
            </a:pPr>
            <a:r>
              <a:rPr lang="en-US" sz="1800" dirty="0"/>
              <a:t>Upon commit request from read-only: commit locally</a:t>
            </a:r>
          </a:p>
          <a:p>
            <a:pPr lvl="1">
              <a:lnSpc>
                <a:spcPct val="90000"/>
              </a:lnSpc>
              <a:spcBef>
                <a:spcPts val="422"/>
              </a:spcBef>
            </a:pPr>
            <a:r>
              <a:rPr lang="en-US" sz="1800" dirty="0"/>
              <a:t>Participant of 2PC for update transaction running on primary</a:t>
            </a:r>
          </a:p>
          <a:p>
            <a:pPr lvl="1">
              <a:lnSpc>
                <a:spcPct val="90000"/>
              </a:lnSpc>
              <a:spcBef>
                <a:spcPts val="422"/>
              </a:spcBef>
            </a:pPr>
            <a:endParaRPr lang="en-US" sz="1800" dirty="0"/>
          </a:p>
        </p:txBody>
      </p:sp>
      <p:sp>
        <p:nvSpPr>
          <p:cNvPr id="6" name="Slide Number Placeholder 5">
            <a:extLst>
              <a:ext uri="{FF2B5EF4-FFF2-40B4-BE49-F238E27FC236}">
                <a16:creationId xmlns:a16="http://schemas.microsoft.com/office/drawing/2014/main" id="{896CE719-B9E7-8643-A5F8-31F1A11B05F9}"/>
              </a:ext>
            </a:extLst>
          </p:cNvPr>
          <p:cNvSpPr>
            <a:spLocks noGrp="1"/>
          </p:cNvSpPr>
          <p:nvPr>
            <p:ph type="sldNum" sz="quarter" idx="4"/>
          </p:nvPr>
        </p:nvSpPr>
        <p:spPr/>
        <p:txBody>
          <a:bodyPr/>
          <a:lstStyle/>
          <a:p>
            <a:fld id="{FD96158B-4539-3C43-9DE5-94C547866200}" type="slidenum">
              <a:rPr lang="en-US"/>
              <a:t>31</a:t>
            </a:fld>
            <a:endParaRPr lang="en-US"/>
          </a:p>
        </p:txBody>
      </p:sp>
      <p:pic>
        <p:nvPicPr>
          <p:cNvPr id="8" name="Picture 7">
            <a:extLst>
              <a:ext uri="{FF2B5EF4-FFF2-40B4-BE49-F238E27FC236}">
                <a16:creationId xmlns:a16="http://schemas.microsoft.com/office/drawing/2014/main" id="{E738E4E6-E085-7F4B-94EF-1B475D07F760}"/>
              </a:ext>
            </a:extLst>
          </p:cNvPr>
          <p:cNvPicPr>
            <a:picLocks noChangeAspect="1"/>
          </p:cNvPicPr>
          <p:nvPr/>
        </p:nvPicPr>
        <p:blipFill>
          <a:blip r:embed="Rcb4a8612e579433c"/>
          <a:stretch>
            <a:fillRect/>
          </a:stretch>
        </p:blipFill>
        <p:spPr>
          <a:xfrm>
            <a:off x="2051720" y="3933056"/>
            <a:ext cx="5128376" cy="2279278"/>
          </a:xfrm>
          <a:prstGeom prst="rect">
            <a:avLst/>
          </a:prstGeom>
        </p:spPr>
      </p:pic>
      <p:sp>
        <p:nvSpPr>
          <p:cNvPr id="5" name="Footer Placeholder 4">
            <a:extLst>
              <a:ext uri="{FF2B5EF4-FFF2-40B4-BE49-F238E27FC236}">
                <a16:creationId xmlns:a16="http://schemas.microsoft.com/office/drawing/2014/main" id="{DD6C597F-BF69-1949-8621-D44173AB840E}"/>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1875336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Book Antiqua"/>
              </a:rPr>
              <a:t>Introduction</a:t>
            </a:r>
          </a:p>
          <a:p>
            <a:pPr lvl="1"/>
            <a:r>
              <a:rPr lang="en-US" dirty="0">
                <a:solidFill>
                  <a:srgbClr val="1771A9">
                    <a:alpha val="25000"/>
                  </a:srgbClr>
                </a:solidFill>
                <a:cs typeface="Book Antiqua"/>
              </a:rPr>
              <a:t>What is a distributed DBMS</a:t>
            </a:r>
          </a:p>
          <a:p>
            <a:pPr lvl="1"/>
            <a:r>
              <a:rPr lang="en-US" dirty="0">
                <a:solidFill>
                  <a:srgbClr val="1771A9">
                    <a:alpha val="25000"/>
                  </a:srgbClr>
                </a:solidFill>
                <a:cs typeface="Book Antiqua"/>
              </a:rPr>
              <a:t>History</a:t>
            </a:r>
          </a:p>
          <a:p>
            <a:pPr lvl="1"/>
            <a:r>
              <a:rPr lang="en-US" dirty="0">
                <a:solidFill>
                  <a:srgbClr val="1771A9">
                    <a:alpha val="25000"/>
                  </a:srgbClr>
                </a:solidFill>
                <a:cs typeface="Book Antiqua"/>
              </a:rPr>
              <a:t>Distributed DBMS promises</a:t>
            </a:r>
          </a:p>
          <a:p>
            <a:pPr lvl="1"/>
            <a:r>
              <a:rPr lang="en-US" dirty="0">
                <a:solidFill>
                  <a:srgbClr val="1771A9">
                    <a:alpha val="25000"/>
                  </a:srgbClr>
                </a:solidFill>
                <a:cs typeface="Book Antiqua"/>
              </a:rPr>
              <a:t>Design issues</a:t>
            </a:r>
          </a:p>
          <a:p>
            <a:pPr lvl="1"/>
            <a:r>
              <a:rPr lang="en-US" dirty="0">
                <a:solidFill>
                  <a:srgbClr val="1771A9"/>
                </a:solidFill>
                <a:cs typeface="Book Antiqua"/>
              </a:rPr>
              <a:t>Distributed DBMS architecture</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35</a:t>
            </a:fld>
            <a:endParaRPr lang="en-US"/>
          </a:p>
        </p:txBody>
      </p:sp>
    </p:spTree>
    <p:extLst>
      <p:ext uri="{BB962C8B-B14F-4D97-AF65-F5344CB8AC3E}">
        <p14:creationId xmlns:p14="http://schemas.microsoft.com/office/powerpoint/2010/main" val="340607736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787B-36CC-821C-6F68-B4F3EB2B904A}"/>
              </a:ext>
            </a:extLst>
          </p:cNvPr>
          <p:cNvSpPr>
            <a:spLocks noGrp="1"/>
          </p:cNvSpPr>
          <p:nvPr>
            <p:ph type="title"/>
          </p:nvPr>
        </p:nvSpPr>
        <p:spPr/>
        <p:txBody>
          <a:bodyPr/>
          <a:lstStyle/>
          <a:p>
            <a:r>
              <a:rPr lang="en-VN" dirty="0"/>
              <a:t>Example</a:t>
            </a:r>
          </a:p>
        </p:txBody>
      </p:sp>
      <p:sp>
        <p:nvSpPr>
          <p:cNvPr id="3" name="Content Placeholder 2">
            <a:extLst>
              <a:ext uri="{FF2B5EF4-FFF2-40B4-BE49-F238E27FC236}">
                <a16:creationId xmlns:a16="http://schemas.microsoft.com/office/drawing/2014/main" id="{58CEB886-9B22-B491-1F54-2A86D1843BE9}"/>
              </a:ext>
            </a:extLst>
          </p:cNvPr>
          <p:cNvSpPr>
            <a:spLocks noGrp="1"/>
          </p:cNvSpPr>
          <p:nvPr>
            <p:ph idx="1"/>
          </p:nvPr>
        </p:nvSpPr>
        <p:spPr/>
        <p:txBody>
          <a:bodyPr/>
          <a:lstStyle/>
          <a:p>
            <a:endParaRPr lang="en-VN"/>
          </a:p>
        </p:txBody>
      </p:sp>
      <p:sp>
        <p:nvSpPr>
          <p:cNvPr id="4" name="Footer Placeholder 3">
            <a:extLst>
              <a:ext uri="{FF2B5EF4-FFF2-40B4-BE49-F238E27FC236}">
                <a16:creationId xmlns:a16="http://schemas.microsoft.com/office/drawing/2014/main" id="{DED60D99-59CD-BD2B-9ACE-8BF0D26638AD}"/>
              </a:ext>
            </a:extLst>
          </p:cNvPr>
          <p:cNvSpPr>
            <a:spLocks noGrp="1"/>
          </p:cNvSpPr>
          <p:nvPr>
            <p:ph type="ftr" sz="quarter" idx="3"/>
          </p:nvPr>
        </p:nvSpPr>
        <p:spPr/>
        <p:txBody>
          <a:bodyPr/>
          <a:lstStyle/>
          <a:p>
            <a:r>
              <a:rPr lang="en-US"/>
              <a:t>© 2020, M.T. Özsu &amp; P. Valduriez </a:t>
            </a:r>
            <a:endParaRPr lang="en-US" dirty="0"/>
          </a:p>
        </p:txBody>
      </p:sp>
      <p:sp>
        <p:nvSpPr>
          <p:cNvPr id="5" name="Slide Number Placeholder 4">
            <a:extLst>
              <a:ext uri="{FF2B5EF4-FFF2-40B4-BE49-F238E27FC236}">
                <a16:creationId xmlns:a16="http://schemas.microsoft.com/office/drawing/2014/main" id="{3DC53F69-9EBE-34E6-E0F4-0FF14D9D95A1}"/>
              </a:ext>
            </a:extLst>
          </p:cNvPr>
          <p:cNvSpPr>
            <a:spLocks noGrp="1"/>
          </p:cNvSpPr>
          <p:nvPr>
            <p:ph type="sldNum" sz="quarter" idx="4"/>
          </p:nvPr>
        </p:nvSpPr>
        <p:spPr/>
        <p:txBody>
          <a:bodyPr/>
          <a:lstStyle/>
          <a:p>
            <a:fld id="{FD96158B-4539-3C43-9DE5-94C547866200}" type="slidenum">
              <a:rPr lang="en-US"/>
              <a:t>32</a:t>
            </a:fld>
            <a:endParaRPr lang="en-US"/>
          </a:p>
        </p:txBody>
      </p:sp>
      <p:pic>
        <p:nvPicPr>
          <p:cNvPr id="6" name="Picture 5">
            <a:extLst>
              <a:ext uri="{FF2B5EF4-FFF2-40B4-BE49-F238E27FC236}">
                <a16:creationId xmlns:a16="http://schemas.microsoft.com/office/drawing/2014/main" id="{723189C2-A1A1-E7F0-F788-B3AFBC0FCCC3}"/>
              </a:ext>
            </a:extLst>
          </p:cNvPr>
          <p:cNvPicPr>
            <a:picLocks noChangeAspect="1"/>
          </p:cNvPicPr>
          <p:nvPr/>
        </p:nvPicPr>
        <p:blipFill>
          <a:blip r:embed="R87769d8d77974d1c"/>
          <a:stretch>
            <a:fillRect/>
          </a:stretch>
        </p:blipFill>
        <p:spPr>
          <a:xfrm>
            <a:off x="425956" y="1109935"/>
            <a:ext cx="8230224" cy="2212677"/>
          </a:xfrm>
          <a:prstGeom prst="rect">
            <a:avLst/>
          </a:prstGeom>
        </p:spPr>
      </p:pic>
      <p:pic>
        <p:nvPicPr>
          <p:cNvPr id="7" name="Picture 6">
            <a:extLst>
              <a:ext uri="{FF2B5EF4-FFF2-40B4-BE49-F238E27FC236}">
                <a16:creationId xmlns:a16="http://schemas.microsoft.com/office/drawing/2014/main" id="{69B336F8-2547-5D5E-4B87-F02A103C4B73}"/>
              </a:ext>
            </a:extLst>
          </p:cNvPr>
          <p:cNvPicPr>
            <a:picLocks noChangeAspect="1"/>
          </p:cNvPicPr>
          <p:nvPr/>
        </p:nvPicPr>
        <p:blipFill>
          <a:blip r:embed="Rc0fa4e2ca8674969"/>
          <a:stretch>
            <a:fillRect/>
          </a:stretch>
        </p:blipFill>
        <p:spPr>
          <a:xfrm>
            <a:off x="467544" y="3274119"/>
            <a:ext cx="8229600" cy="2829661"/>
          </a:xfrm>
          <a:prstGeom prst="rect">
            <a:avLst/>
          </a:prstGeom>
        </p:spPr>
      </p:pic>
    </p:spTree>
    <p:extLst>
      <p:ext uri="{BB962C8B-B14F-4D97-AF65-F5344CB8AC3E}">
        <p14:creationId xmlns:p14="http://schemas.microsoft.com/office/powerpoint/2010/main" val="41187910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8" name="Rectangle 4"/>
          <p:cNvSpPr>
            <a:spLocks noGrp="1" noChangeArrowheads="1"/>
          </p:cNvSpPr>
          <p:nvPr>
            <p:ph type="title"/>
          </p:nvPr>
        </p:nvSpPr>
        <p:spPr>
          <a:xfrm>
            <a:off x="457200" y="277813"/>
            <a:ext cx="8579296" cy="1139825"/>
          </a:xfrm>
        </p:spPr>
        <p:txBody>
          <a:bodyPr/>
          <a:lstStyle/>
          <a:p>
            <a:r>
              <a:rPr lang="en-US" dirty="0"/>
              <a:t>Eager Single Master/Full Transparency</a:t>
            </a:r>
          </a:p>
        </p:txBody>
      </p:sp>
      <p:sp>
        <p:nvSpPr>
          <p:cNvPr id="559109" name="Rectangle 5"/>
          <p:cNvSpPr>
            <a:spLocks noGrp="1" noChangeArrowheads="1"/>
          </p:cNvSpPr>
          <p:nvPr>
            <p:ph sz="half" idx="1"/>
          </p:nvPr>
        </p:nvSpPr>
        <p:spPr>
          <a:xfrm>
            <a:off x="241101" y="2061730"/>
            <a:ext cx="4268391" cy="4044464"/>
          </a:xfrm>
        </p:spPr>
        <p:txBody>
          <a:bodyPr/>
          <a:lstStyle/>
          <a:p>
            <a:pPr marL="380980" indent="-380980" algn="ctr">
              <a:buNone/>
            </a:pPr>
            <a:r>
              <a:rPr lang="en-US" sz="1800" u="sng" dirty="0"/>
              <a:t>Coordinating TM</a:t>
            </a:r>
          </a:p>
          <a:p>
            <a:pPr marL="380980" indent="-380980">
              <a:buClr>
                <a:schemeClr val="accent6">
                  <a:lumMod val="50000"/>
                </a:schemeClr>
              </a:buClr>
              <a:buSzPct val="90000"/>
              <a:buFont typeface="+mj-lt"/>
              <a:buAutoNum type="arabicPeriod"/>
            </a:pPr>
            <a:r>
              <a:rPr lang="en-US" sz="1800" dirty="0"/>
              <a:t>Send </a:t>
            </a:r>
            <a:r>
              <a:rPr lang="en-US" sz="1800" i="1" dirty="0" err="1"/>
              <a:t>op</a:t>
            </a:r>
            <a:r>
              <a:rPr lang="en-US" sz="1800" dirty="0" err="1"/>
              <a:t>(</a:t>
            </a:r>
            <a:r>
              <a:rPr lang="en-US" sz="1800" i="1" dirty="0" err="1"/>
              <a:t>x</a:t>
            </a:r>
            <a:r>
              <a:rPr lang="en-US" sz="1800" dirty="0"/>
              <a:t>) to the master site</a:t>
            </a:r>
          </a:p>
          <a:p>
            <a:pPr marL="380980" indent="-380980">
              <a:buClr>
                <a:schemeClr val="accent6">
                  <a:lumMod val="50000"/>
                </a:schemeClr>
              </a:buClr>
              <a:buSzPct val="90000"/>
              <a:buFont typeface="+mj-lt"/>
              <a:buAutoNum type="arabicPeriod"/>
            </a:pPr>
            <a:endParaRPr lang="en-US" sz="1800" dirty="0"/>
          </a:p>
          <a:p>
            <a:pPr marL="380980" indent="-380980">
              <a:buClr>
                <a:schemeClr val="accent6">
                  <a:lumMod val="50000"/>
                </a:schemeClr>
              </a:buClr>
              <a:buSzPct val="90000"/>
              <a:buFont typeface="+mj-lt"/>
              <a:buAutoNum type="arabicPeriod"/>
            </a:pPr>
            <a:endParaRPr lang="en-US" sz="1800" dirty="0"/>
          </a:p>
          <a:p>
            <a:pPr marL="380980" indent="-380980">
              <a:buClr>
                <a:schemeClr val="accent6">
                  <a:lumMod val="50000"/>
                </a:schemeClr>
              </a:buClr>
              <a:buSzPct val="90000"/>
              <a:buFont typeface="+mj-lt"/>
              <a:buAutoNum type="arabicPeriod"/>
            </a:pPr>
            <a:r>
              <a:rPr lang="en-US" sz="1800" dirty="0"/>
              <a:t>Send </a:t>
            </a:r>
            <a:r>
              <a:rPr lang="en-US" sz="1800" i="1" dirty="0" err="1"/>
              <a:t>Read</a:t>
            </a:r>
            <a:r>
              <a:rPr lang="en-US" sz="1800" dirty="0" err="1"/>
              <a:t>(</a:t>
            </a:r>
            <a:r>
              <a:rPr lang="en-US" sz="1800" i="1" dirty="0" err="1"/>
              <a:t>x</a:t>
            </a:r>
            <a:r>
              <a:rPr lang="en-US" sz="1800" dirty="0"/>
              <a:t>) to any site that has </a:t>
            </a:r>
            <a:r>
              <a:rPr lang="en-US" sz="1800" i="1" dirty="0" err="1"/>
              <a:t>x</a:t>
            </a:r>
            <a:endParaRPr lang="en-US" sz="1800" i="1" dirty="0"/>
          </a:p>
          <a:p>
            <a:pPr marL="380980" indent="-380980">
              <a:buClr>
                <a:schemeClr val="accent6">
                  <a:lumMod val="50000"/>
                </a:schemeClr>
              </a:buClr>
              <a:buSzPct val="90000"/>
              <a:buFont typeface="+mj-lt"/>
              <a:buAutoNum type="arabicPeriod"/>
            </a:pPr>
            <a:endParaRPr lang="en-US" sz="1800" i="1" dirty="0"/>
          </a:p>
          <a:p>
            <a:pPr marL="380980" indent="-380980">
              <a:buClr>
                <a:schemeClr val="accent6">
                  <a:lumMod val="50000"/>
                </a:schemeClr>
              </a:buClr>
              <a:buSzPct val="90000"/>
              <a:buFont typeface="+mj-lt"/>
              <a:buAutoNum type="arabicPeriod"/>
            </a:pPr>
            <a:endParaRPr lang="en-US" sz="1800" i="1" dirty="0"/>
          </a:p>
          <a:p>
            <a:pPr marL="380980" indent="-380980">
              <a:buClr>
                <a:schemeClr val="accent6">
                  <a:lumMod val="50000"/>
                </a:schemeClr>
              </a:buClr>
              <a:buSzPct val="90000"/>
              <a:buFont typeface="+mj-lt"/>
              <a:buAutoNum type="arabicPeriod"/>
            </a:pPr>
            <a:r>
              <a:rPr lang="en-US" sz="1800" dirty="0"/>
              <a:t>Send </a:t>
            </a:r>
            <a:r>
              <a:rPr lang="en-US" sz="1800" i="1" dirty="0" err="1"/>
              <a:t>Write</a:t>
            </a:r>
            <a:r>
              <a:rPr lang="en-US" sz="1800" dirty="0" err="1"/>
              <a:t>(</a:t>
            </a:r>
            <a:r>
              <a:rPr lang="en-US" sz="1800" i="1" dirty="0" err="1"/>
              <a:t>x</a:t>
            </a:r>
            <a:r>
              <a:rPr lang="en-US" sz="1800" dirty="0"/>
              <a:t>) to all the slaves where a copy of </a:t>
            </a:r>
            <a:r>
              <a:rPr lang="en-US" sz="1800" i="1" dirty="0" err="1"/>
              <a:t>x</a:t>
            </a:r>
            <a:r>
              <a:rPr lang="en-US" sz="1800" dirty="0"/>
              <a:t> exists</a:t>
            </a:r>
          </a:p>
          <a:p>
            <a:pPr marL="380980" indent="-380980">
              <a:buClr>
                <a:schemeClr val="accent6">
                  <a:lumMod val="50000"/>
                </a:schemeClr>
              </a:buClr>
              <a:buSzPct val="90000"/>
              <a:buFont typeface="+mj-lt"/>
              <a:buAutoNum type="arabicPeriod"/>
            </a:pPr>
            <a:r>
              <a:rPr lang="en-US" sz="1800" dirty="0"/>
              <a:t>When Commit arrives, act as coordinator for 2PC</a:t>
            </a:r>
          </a:p>
        </p:txBody>
      </p:sp>
      <p:sp>
        <p:nvSpPr>
          <p:cNvPr id="559110" name="Rectangle 6"/>
          <p:cNvSpPr>
            <a:spLocks noGrp="1" noChangeArrowheads="1"/>
          </p:cNvSpPr>
          <p:nvPr>
            <p:ph sz="half" idx="2"/>
          </p:nvPr>
        </p:nvSpPr>
        <p:spPr>
          <a:xfrm>
            <a:off x="4616648" y="2061730"/>
            <a:ext cx="4268391" cy="4044464"/>
          </a:xfrm>
        </p:spPr>
        <p:txBody>
          <a:bodyPr/>
          <a:lstStyle/>
          <a:p>
            <a:pPr marL="380980" indent="-380980" algn="ctr">
              <a:buNone/>
            </a:pPr>
            <a:r>
              <a:rPr lang="en-US" sz="1800" u="sng" dirty="0"/>
              <a:t>Master Site</a:t>
            </a:r>
          </a:p>
          <a:p>
            <a:pPr marL="380980" indent="-380980">
              <a:buClr>
                <a:schemeClr val="accent6">
                  <a:lumMod val="50000"/>
                </a:schemeClr>
              </a:buClr>
              <a:buSzPct val="90000"/>
              <a:buFont typeface="Wingdings" charset="2"/>
              <a:buAutoNum type="arabicPeriod"/>
            </a:pPr>
            <a:r>
              <a:rPr lang="en-US" sz="1800" dirty="0"/>
              <a:t>If </a:t>
            </a:r>
            <a:r>
              <a:rPr lang="en-US" sz="1800" i="1" dirty="0" err="1"/>
              <a:t>op</a:t>
            </a:r>
            <a:r>
              <a:rPr lang="en-US" sz="1800" dirty="0" err="1"/>
              <a:t>(</a:t>
            </a:r>
            <a:r>
              <a:rPr lang="en-US" sz="1800" i="1" dirty="0" err="1"/>
              <a:t>x</a:t>
            </a:r>
            <a:r>
              <a:rPr lang="en-US" sz="1800" dirty="0"/>
              <a:t>) = </a:t>
            </a:r>
            <a:r>
              <a:rPr lang="en-US" sz="1800" i="1" dirty="0" err="1"/>
              <a:t>Read</a:t>
            </a:r>
            <a:r>
              <a:rPr lang="en-US" sz="1800" dirty="0" err="1"/>
              <a:t>(</a:t>
            </a:r>
            <a:r>
              <a:rPr lang="en-US" sz="1800" i="1" dirty="0" err="1"/>
              <a:t>x</a:t>
            </a:r>
            <a:r>
              <a:rPr lang="en-US" sz="1800" dirty="0"/>
              <a:t>): set read lock on </a:t>
            </a:r>
            <a:r>
              <a:rPr lang="en-US" sz="1800" i="1" dirty="0" err="1"/>
              <a:t>x</a:t>
            </a:r>
            <a:r>
              <a:rPr lang="en-US" sz="1800" dirty="0"/>
              <a:t> and send “lock granted” </a:t>
            </a:r>
            <a:r>
              <a:rPr lang="en-US" sz="1800" dirty="0" err="1"/>
              <a:t>msg</a:t>
            </a:r>
            <a:r>
              <a:rPr lang="en-US" sz="1800" dirty="0"/>
              <a:t> to the coordinating TM</a:t>
            </a:r>
          </a:p>
          <a:p>
            <a:pPr marL="380980" indent="-380980">
              <a:buClr>
                <a:schemeClr val="accent6">
                  <a:lumMod val="50000"/>
                </a:schemeClr>
              </a:buClr>
              <a:buSzPct val="90000"/>
              <a:buFont typeface="Wingdings" charset="2"/>
              <a:buAutoNum type="arabicPeriod"/>
            </a:pPr>
            <a:r>
              <a:rPr lang="en-US" sz="1800" dirty="0"/>
              <a:t>If </a:t>
            </a:r>
            <a:r>
              <a:rPr lang="en-US" sz="1800" i="1" dirty="0" err="1"/>
              <a:t>op</a:t>
            </a:r>
            <a:r>
              <a:rPr lang="en-US" sz="1800" dirty="0" err="1"/>
              <a:t>(</a:t>
            </a:r>
            <a:r>
              <a:rPr lang="en-US" sz="1800" i="1" dirty="0" err="1"/>
              <a:t>x</a:t>
            </a:r>
            <a:r>
              <a:rPr lang="en-US" sz="1800" dirty="0"/>
              <a:t>) = </a:t>
            </a:r>
            <a:r>
              <a:rPr lang="en-US" sz="1800" i="1" dirty="0" err="1"/>
              <a:t>Write</a:t>
            </a:r>
            <a:r>
              <a:rPr lang="en-US" sz="1800" dirty="0" err="1"/>
              <a:t>(</a:t>
            </a:r>
            <a:r>
              <a:rPr lang="en-US" sz="1800" i="1" dirty="0" err="1"/>
              <a:t>x</a:t>
            </a:r>
            <a:r>
              <a:rPr lang="en-US" sz="1800" dirty="0"/>
              <a:t>)</a:t>
            </a:r>
          </a:p>
          <a:p>
            <a:pPr marL="800059" lvl="1" indent="-342882">
              <a:buClr>
                <a:schemeClr val="accent6">
                  <a:lumMod val="50000"/>
                </a:schemeClr>
              </a:buClr>
              <a:buSzPct val="90000"/>
              <a:buFont typeface="Wingdings" charset="2"/>
              <a:buAutoNum type="arabicPeriod"/>
            </a:pPr>
            <a:r>
              <a:rPr lang="en-US" sz="1800" dirty="0"/>
              <a:t>Set write lock on </a:t>
            </a:r>
            <a:r>
              <a:rPr lang="en-US" sz="1800" i="1" dirty="0" err="1"/>
              <a:t>x</a:t>
            </a:r>
            <a:endParaRPr lang="en-US" sz="1800" i="1" dirty="0"/>
          </a:p>
          <a:p>
            <a:pPr marL="800059" lvl="1" indent="-342882">
              <a:buClr>
                <a:schemeClr val="accent6">
                  <a:lumMod val="50000"/>
                </a:schemeClr>
              </a:buClr>
              <a:buSzPct val="90000"/>
              <a:buFont typeface="Wingdings" charset="2"/>
              <a:buAutoNum type="arabicPeriod"/>
            </a:pPr>
            <a:r>
              <a:rPr lang="en-US" sz="1800" dirty="0"/>
              <a:t>Update local copy of </a:t>
            </a:r>
            <a:r>
              <a:rPr lang="en-US" sz="1800" i="1" dirty="0" err="1"/>
              <a:t>x</a:t>
            </a:r>
            <a:endParaRPr lang="en-US" sz="1800" i="1" dirty="0"/>
          </a:p>
          <a:p>
            <a:pPr marL="800059" lvl="1" indent="-342882">
              <a:buClr>
                <a:schemeClr val="accent6">
                  <a:lumMod val="50000"/>
                </a:schemeClr>
              </a:buClr>
              <a:buSzPct val="90000"/>
              <a:buFont typeface="Wingdings" charset="2"/>
              <a:buAutoNum type="arabicPeriod"/>
            </a:pPr>
            <a:r>
              <a:rPr lang="en-US" sz="1800" dirty="0"/>
              <a:t>Inform coordinating TM</a:t>
            </a:r>
          </a:p>
          <a:p>
            <a:pPr marL="800059" lvl="1" indent="-342882">
              <a:buClr>
                <a:schemeClr val="accent6">
                  <a:lumMod val="50000"/>
                </a:schemeClr>
              </a:buClr>
              <a:buSzPct val="90000"/>
              <a:buFont typeface="Wingdings" charset="2"/>
              <a:buAutoNum type="arabicPeriod"/>
            </a:pPr>
            <a:endParaRPr lang="en-US" sz="1800" dirty="0"/>
          </a:p>
          <a:p>
            <a:pPr marL="800059" lvl="1" indent="-342882">
              <a:buClr>
                <a:schemeClr val="accent6">
                  <a:lumMod val="50000"/>
                </a:schemeClr>
              </a:buClr>
              <a:buSzPct val="90000"/>
              <a:buFont typeface="Wingdings" charset="2"/>
              <a:buAutoNum type="arabicPeriod"/>
            </a:pPr>
            <a:endParaRPr lang="en-US" sz="1800" dirty="0"/>
          </a:p>
          <a:p>
            <a:pPr marL="800059" lvl="1" indent="-342882">
              <a:buClr>
                <a:schemeClr val="accent6">
                  <a:lumMod val="50000"/>
                </a:schemeClr>
              </a:buClr>
              <a:buSzPct val="90000"/>
              <a:buFont typeface="Wingdings" charset="2"/>
              <a:buAutoNum type="arabicPeriod"/>
            </a:pPr>
            <a:endParaRPr lang="en-US" sz="1800" dirty="0"/>
          </a:p>
          <a:p>
            <a:pPr marL="380980" indent="-380980">
              <a:buClr>
                <a:schemeClr val="accent6">
                  <a:lumMod val="50000"/>
                </a:schemeClr>
              </a:buClr>
              <a:buSzPct val="90000"/>
              <a:buFont typeface="Wingdings" charset="2"/>
              <a:buAutoNum type="arabicPeriod"/>
            </a:pPr>
            <a:r>
              <a:rPr lang="en-US" sz="1800" dirty="0"/>
              <a:t>Act as participant in 2PC</a:t>
            </a:r>
          </a:p>
        </p:txBody>
      </p:sp>
      <p:sp>
        <p:nvSpPr>
          <p:cNvPr id="559111" name="Rectangle 7"/>
          <p:cNvSpPr>
            <a:spLocks noChangeArrowheads="1"/>
          </p:cNvSpPr>
          <p:nvPr/>
        </p:nvSpPr>
        <p:spPr bwMode="auto">
          <a:xfrm>
            <a:off x="388991" y="1231392"/>
            <a:ext cx="8455314" cy="759459"/>
          </a:xfrm>
          <a:prstGeom prst="rect">
            <a:avLst/>
          </a:prstGeom>
          <a:noFill/>
          <a:ln w="12700">
            <a:noFill/>
            <a:miter lim="800000"/>
            <a:headEnd/>
            <a:tailEnd/>
          </a:ln>
          <a:effectLst/>
        </p:spPr>
        <p:txBody>
          <a:bodyPr lIns="90486" tIns="44449" rIns="90486" bIns="44449">
            <a:prstTxWarp prst="textNoShape">
              <a:avLst/>
            </a:prstTxWarp>
          </a:bodyPr>
          <a:lstStyle/>
          <a:p>
            <a:pPr algn="l">
              <a:spcBef>
                <a:spcPct val="10000"/>
              </a:spcBef>
              <a:buClr>
                <a:schemeClr val="accent2"/>
              </a:buClr>
              <a:buSzPct val="150000"/>
            </a:pPr>
            <a:r>
              <a:rPr lang="en-US" sz="2000" dirty="0">
                <a:solidFill>
                  <a:schemeClr val="tx2"/>
                </a:solidFill>
                <a:latin typeface="Arial" panose="020B0604020202020204" pitchFamily="34" charset="0"/>
              </a:rPr>
              <a:t>Applications submit all transactions to the Transaction Manager at their own sites (Coordinating TM)</a:t>
            </a:r>
          </a:p>
        </p:txBody>
      </p:sp>
      <p:sp>
        <p:nvSpPr>
          <p:cNvPr id="559112" name="Line 8"/>
          <p:cNvSpPr>
            <a:spLocks noChangeShapeType="1"/>
          </p:cNvSpPr>
          <p:nvPr/>
        </p:nvSpPr>
        <p:spPr bwMode="auto">
          <a:xfrm flipH="1">
            <a:off x="2843807" y="3142477"/>
            <a:ext cx="2203703" cy="355111"/>
          </a:xfrm>
          <a:prstGeom prst="line">
            <a:avLst/>
          </a:prstGeom>
          <a:noFill/>
          <a:ln w="28575" cmpd="sng">
            <a:solidFill>
              <a:schemeClr val="tx1"/>
            </a:solidFill>
            <a:round/>
            <a:headEnd/>
            <a:tailEnd type="triangle" w="lg" len="lg"/>
          </a:ln>
          <a:effectLst/>
        </p:spPr>
        <p:txBody>
          <a:bodyPr lIns="91439" tIns="45719" rIns="91439" bIns="45719">
            <a:prstTxWarp prst="textNoShape">
              <a:avLst/>
            </a:prstTxWarp>
          </a:bodyPr>
          <a:lstStyle/>
          <a:p>
            <a:endParaRPr lang="en-US" sz="1687" dirty="0">
              <a:latin typeface="Arial" panose="020B0604020202020204" pitchFamily="34" charset="0"/>
            </a:endParaRPr>
          </a:p>
        </p:txBody>
      </p:sp>
      <p:sp>
        <p:nvSpPr>
          <p:cNvPr id="559113" name="Line 9"/>
          <p:cNvSpPr>
            <a:spLocks noChangeShapeType="1"/>
          </p:cNvSpPr>
          <p:nvPr/>
        </p:nvSpPr>
        <p:spPr bwMode="auto">
          <a:xfrm flipH="1">
            <a:off x="3851920" y="4466831"/>
            <a:ext cx="1126540" cy="111506"/>
          </a:xfrm>
          <a:prstGeom prst="line">
            <a:avLst/>
          </a:prstGeom>
          <a:noFill/>
          <a:ln w="28575" cmpd="sng">
            <a:solidFill>
              <a:schemeClr val="tx1"/>
            </a:solidFill>
            <a:round/>
            <a:headEnd/>
            <a:tailEnd type="triangle" w="lg" len="lg"/>
          </a:ln>
          <a:effectLst/>
        </p:spPr>
        <p:txBody>
          <a:bodyPr lIns="91439" tIns="45719" rIns="91439" bIns="45719">
            <a:prstTxWarp prst="textNoShape">
              <a:avLst/>
            </a:prstTxWarp>
          </a:bodyPr>
          <a:lstStyle/>
          <a:p>
            <a:endParaRPr lang="en-US" sz="1687" dirty="0">
              <a:latin typeface="Arial" panose="020B0604020202020204" pitchFamily="34" charset="0"/>
            </a:endParaRPr>
          </a:p>
        </p:txBody>
      </p:sp>
      <p:sp>
        <p:nvSpPr>
          <p:cNvPr id="559114" name="Line 10"/>
          <p:cNvSpPr>
            <a:spLocks noChangeShapeType="1"/>
          </p:cNvSpPr>
          <p:nvPr/>
        </p:nvSpPr>
        <p:spPr bwMode="auto">
          <a:xfrm>
            <a:off x="3755419" y="5222428"/>
            <a:ext cx="879091" cy="582836"/>
          </a:xfrm>
          <a:prstGeom prst="line">
            <a:avLst/>
          </a:prstGeom>
          <a:noFill/>
          <a:ln w="28575" cmpd="sng">
            <a:solidFill>
              <a:schemeClr val="tx1"/>
            </a:solidFill>
            <a:round/>
            <a:headEnd/>
            <a:tailEnd type="triangle" w="lg" len="lg"/>
          </a:ln>
          <a:effectLst/>
        </p:spPr>
        <p:txBody>
          <a:bodyPr lIns="91439" tIns="45719" rIns="91439" bIns="45719">
            <a:prstTxWarp prst="textNoShape">
              <a:avLst/>
            </a:prstTxWarp>
          </a:bodyPr>
          <a:lstStyle/>
          <a:p>
            <a:endParaRPr lang="en-US" sz="1687" dirty="0">
              <a:latin typeface="Arial" panose="020B0604020202020204" pitchFamily="34" charset="0"/>
            </a:endParaRPr>
          </a:p>
        </p:txBody>
      </p:sp>
      <p:sp>
        <p:nvSpPr>
          <p:cNvPr id="559115" name="Line 11"/>
          <p:cNvSpPr>
            <a:spLocks noChangeShapeType="1"/>
          </p:cNvSpPr>
          <p:nvPr/>
        </p:nvSpPr>
        <p:spPr bwMode="auto">
          <a:xfrm>
            <a:off x="3851920" y="2629363"/>
            <a:ext cx="684784" cy="0"/>
          </a:xfrm>
          <a:prstGeom prst="line">
            <a:avLst/>
          </a:prstGeom>
          <a:noFill/>
          <a:ln w="28575" cmpd="sng">
            <a:solidFill>
              <a:schemeClr val="tx1"/>
            </a:solidFill>
            <a:round/>
            <a:headEnd/>
            <a:tailEnd type="triangle" w="lg" len="lg"/>
          </a:ln>
          <a:effectLst/>
        </p:spPr>
        <p:txBody>
          <a:bodyPr lIns="91439" tIns="45719" rIns="91439" bIns="45719">
            <a:prstTxWarp prst="textNoShape">
              <a:avLst/>
            </a:prstTxWarp>
          </a:bodyPr>
          <a:lstStyle/>
          <a:p>
            <a:endParaRPr lang="en-US" sz="1687" dirty="0">
              <a:latin typeface="Arial" panose="020B0604020202020204" pitchFamily="34" charset="0"/>
            </a:endParaRPr>
          </a:p>
        </p:txBody>
      </p:sp>
      <p:sp>
        <p:nvSpPr>
          <p:cNvPr id="559116" name="Line 12"/>
          <p:cNvSpPr>
            <a:spLocks noChangeShapeType="1"/>
          </p:cNvSpPr>
          <p:nvPr/>
        </p:nvSpPr>
        <p:spPr bwMode="auto">
          <a:xfrm>
            <a:off x="3863173" y="2629363"/>
            <a:ext cx="823890" cy="868226"/>
          </a:xfrm>
          <a:prstGeom prst="line">
            <a:avLst/>
          </a:prstGeom>
          <a:noFill/>
          <a:ln w="28575" cmpd="sng">
            <a:solidFill>
              <a:schemeClr val="tx1"/>
            </a:solidFill>
            <a:round/>
            <a:headEnd/>
            <a:tailEnd type="triangle" w="lg" len="lg"/>
          </a:ln>
          <a:effectLst/>
        </p:spPr>
        <p:txBody>
          <a:bodyPr lIns="91439" tIns="45719" rIns="91439" bIns="45719">
            <a:prstTxWarp prst="textNoShape">
              <a:avLst/>
            </a:prstTxWarp>
          </a:bodyPr>
          <a:lstStyle/>
          <a:p>
            <a:endParaRPr lang="en-US" sz="1687" dirty="0">
              <a:latin typeface="Arial" panose="020B0604020202020204" pitchFamily="34" charset="0"/>
            </a:endParaRPr>
          </a:p>
        </p:txBody>
      </p:sp>
      <p:sp>
        <p:nvSpPr>
          <p:cNvPr id="2" name="Slide Number Placeholder 1">
            <a:extLst>
              <a:ext uri="{FF2B5EF4-FFF2-40B4-BE49-F238E27FC236}">
                <a16:creationId xmlns:a16="http://schemas.microsoft.com/office/drawing/2014/main" id="{2EEDD25F-F88E-504A-A070-78B05CB6892B}"/>
              </a:ext>
            </a:extLst>
          </p:cNvPr>
          <p:cNvSpPr>
            <a:spLocks noGrp="1"/>
          </p:cNvSpPr>
          <p:nvPr>
            <p:ph type="sldNum" sz="quarter" idx="10"/>
          </p:nvPr>
        </p:nvSpPr>
        <p:spPr/>
        <p:txBody>
          <a:bodyPr/>
          <a:lstStyle/>
          <a:p>
            <a:fld id="{F0ED71BB-118A-9E4C-B08B-8FE12AFF2AE2}" type="slidenum">
              <a:rPr lang="en-US"/>
              <a:pPr/>
              <a:t>33</a:t>
            </a:fld>
            <a:endParaRPr lang="en-US" dirty="0"/>
          </a:p>
        </p:txBody>
      </p:sp>
    </p:spTree>
    <p:extLst>
      <p:ext uri="{BB962C8B-B14F-4D97-AF65-F5344CB8AC3E}">
        <p14:creationId xmlns:p14="http://schemas.microsoft.com/office/powerpoint/2010/main" val="2521663476"/>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p:txBody>
          <a:bodyPr/>
          <a:lstStyle/>
          <a:p>
            <a:r>
              <a:rPr lang="en-US" dirty="0"/>
              <a:t>Eager Primary Copy/Full Transparency</a:t>
            </a:r>
          </a:p>
        </p:txBody>
      </p:sp>
      <p:sp>
        <p:nvSpPr>
          <p:cNvPr id="549893" name="Rectangle 5"/>
          <p:cNvSpPr>
            <a:spLocks noGrp="1" noChangeArrowheads="1"/>
          </p:cNvSpPr>
          <p:nvPr>
            <p:ph idx="1"/>
          </p:nvPr>
        </p:nvSpPr>
        <p:spPr>
          <a:xfrm>
            <a:off x="241101" y="1699589"/>
            <a:ext cx="8643938" cy="1485900"/>
          </a:xfrm>
          <a:noFill/>
          <a:ln/>
        </p:spPr>
        <p:txBody>
          <a:bodyPr/>
          <a:lstStyle/>
          <a:p>
            <a:pPr>
              <a:lnSpc>
                <a:spcPct val="80000"/>
              </a:lnSpc>
            </a:pPr>
            <a:r>
              <a:rPr lang="en-US" sz="2000" dirty="0"/>
              <a:t>Applications submit transactions directly to their local TMs</a:t>
            </a:r>
          </a:p>
          <a:p>
            <a:pPr>
              <a:lnSpc>
                <a:spcPct val="80000"/>
              </a:lnSpc>
            </a:pPr>
            <a:r>
              <a:rPr lang="en-US" sz="2000" dirty="0"/>
              <a:t>Local TM:</a:t>
            </a:r>
          </a:p>
          <a:p>
            <a:pPr lvl="1">
              <a:lnSpc>
                <a:spcPct val="80000"/>
              </a:lnSpc>
            </a:pPr>
            <a:r>
              <a:rPr lang="en-US" sz="1800" dirty="0"/>
              <a:t>Forward each operation to the primary copy of the data item</a:t>
            </a:r>
          </a:p>
          <a:p>
            <a:pPr lvl="1">
              <a:lnSpc>
                <a:spcPct val="80000"/>
              </a:lnSpc>
            </a:pPr>
            <a:r>
              <a:rPr lang="en-US" sz="1800" dirty="0"/>
              <a:t>Upon granting of locks, submit Read to any slave, Write to all slaves</a:t>
            </a:r>
          </a:p>
          <a:p>
            <a:pPr lvl="1">
              <a:lnSpc>
                <a:spcPct val="80000"/>
              </a:lnSpc>
            </a:pPr>
            <a:r>
              <a:rPr lang="en-US" sz="1800" dirty="0"/>
              <a:t>Coordinate 2PC</a:t>
            </a:r>
          </a:p>
          <a:p>
            <a:pPr>
              <a:lnSpc>
                <a:spcPct val="80000"/>
              </a:lnSpc>
            </a:pPr>
            <a:endParaRPr lang="en-US" sz="2000" dirty="0"/>
          </a:p>
        </p:txBody>
      </p:sp>
      <p:sp>
        <p:nvSpPr>
          <p:cNvPr id="3" name="Slide Number Placeholder 2">
            <a:extLst>
              <a:ext uri="{FF2B5EF4-FFF2-40B4-BE49-F238E27FC236}">
                <a16:creationId xmlns:a16="http://schemas.microsoft.com/office/drawing/2014/main" id="{03194CE8-32D4-174B-A5CB-2E26726BF176}"/>
              </a:ext>
            </a:extLst>
          </p:cNvPr>
          <p:cNvSpPr>
            <a:spLocks noGrp="1"/>
          </p:cNvSpPr>
          <p:nvPr>
            <p:ph type="sldNum" sz="quarter" idx="4"/>
          </p:nvPr>
        </p:nvSpPr>
        <p:spPr/>
        <p:txBody>
          <a:bodyPr/>
          <a:lstStyle/>
          <a:p>
            <a:fld id="{FD96158B-4539-3C43-9DE5-94C547866200}" type="slidenum">
              <a:rPr lang="en-US"/>
              <a:t>34</a:t>
            </a:fld>
            <a:endParaRPr lang="en-US"/>
          </a:p>
        </p:txBody>
      </p:sp>
      <p:sp>
        <p:nvSpPr>
          <p:cNvPr id="4" name="Footer Placeholder 3">
            <a:extLst>
              <a:ext uri="{FF2B5EF4-FFF2-40B4-BE49-F238E27FC236}">
                <a16:creationId xmlns:a16="http://schemas.microsoft.com/office/drawing/2014/main" id="{DC3F6EE6-1E73-0243-A840-2570AB576562}"/>
              </a:ext>
            </a:extLst>
          </p:cNvPr>
          <p:cNvSpPr>
            <a:spLocks noGrp="1"/>
          </p:cNvSpPr>
          <p:nvPr>
            <p:ph type="ftr" sz="quarter" idx="3"/>
          </p:nvPr>
        </p:nvSpPr>
        <p:spPr/>
        <p:txBody>
          <a:bodyPr/>
          <a:lstStyle/>
          <a:p>
            <a:r>
              <a:rPr lang="en-US"/>
              <a:t>© 2020, M.T. Özsu &amp; P. Valduriez </a:t>
            </a:r>
            <a:endParaRPr lang="en-US" dirty="0"/>
          </a:p>
        </p:txBody>
      </p:sp>
      <p:pic>
        <p:nvPicPr>
          <p:cNvPr id="7" name="Picture 6">
            <a:extLst>
              <a:ext uri="{FF2B5EF4-FFF2-40B4-BE49-F238E27FC236}">
                <a16:creationId xmlns:a16="http://schemas.microsoft.com/office/drawing/2014/main" id="{E4F475FB-2C47-1A4A-8F9E-E41B8124BC4C}"/>
              </a:ext>
            </a:extLst>
          </p:cNvPr>
          <p:cNvPicPr>
            <a:picLocks noChangeAspect="1"/>
          </p:cNvPicPr>
          <p:nvPr/>
        </p:nvPicPr>
        <p:blipFill>
          <a:blip r:embed="R9b9adef0b1af4b7d"/>
          <a:stretch>
            <a:fillRect/>
          </a:stretch>
        </p:blipFill>
        <p:spPr>
          <a:xfrm>
            <a:off x="2051719" y="3400366"/>
            <a:ext cx="4994787" cy="2404897"/>
          </a:xfrm>
          <a:prstGeom prst="rect">
            <a:avLst/>
          </a:prstGeom>
        </p:spPr>
      </p:pic>
    </p:spTree>
    <p:extLst>
      <p:ext uri="{BB962C8B-B14F-4D97-AF65-F5344CB8AC3E}">
        <p14:creationId xmlns:p14="http://schemas.microsoft.com/office/powerpoint/2010/main" val="13994549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p:txBody>
          <a:bodyPr/>
          <a:lstStyle/>
          <a:p>
            <a:r>
              <a:rPr lang="en-US" dirty="0"/>
              <a:t>Eager Primary Copy/Full Transparency (cont’d)</a:t>
            </a:r>
          </a:p>
        </p:txBody>
      </p:sp>
      <p:sp>
        <p:nvSpPr>
          <p:cNvPr id="549893" name="Rectangle 5"/>
          <p:cNvSpPr>
            <a:spLocks noGrp="1" noChangeArrowheads="1"/>
          </p:cNvSpPr>
          <p:nvPr>
            <p:ph idx="1"/>
          </p:nvPr>
        </p:nvSpPr>
        <p:spPr>
          <a:xfrm>
            <a:off x="241101" y="1750219"/>
            <a:ext cx="8643938" cy="1650147"/>
          </a:xfrm>
          <a:noFill/>
          <a:ln/>
        </p:spPr>
        <p:txBody>
          <a:bodyPr/>
          <a:lstStyle/>
          <a:p>
            <a:pPr>
              <a:lnSpc>
                <a:spcPct val="80000"/>
              </a:lnSpc>
            </a:pPr>
            <a:r>
              <a:rPr lang="en-US" sz="2000" dirty="0"/>
              <a:t>Primary copy site</a:t>
            </a:r>
          </a:p>
          <a:p>
            <a:pPr lvl="1">
              <a:lnSpc>
                <a:spcPct val="80000"/>
              </a:lnSpc>
            </a:pPr>
            <a:r>
              <a:rPr lang="en-US" sz="1800" dirty="0"/>
              <a:t>Read(</a:t>
            </a:r>
            <a:r>
              <a:rPr lang="en-US" sz="1800" i="1" dirty="0"/>
              <a:t>x</a:t>
            </a:r>
            <a:r>
              <a:rPr lang="en-US" sz="1800" dirty="0"/>
              <a:t>): lock </a:t>
            </a:r>
            <a:r>
              <a:rPr lang="en-US" sz="1800" i="1" dirty="0"/>
              <a:t>x </a:t>
            </a:r>
            <a:r>
              <a:rPr lang="en-US" sz="1800" dirty="0"/>
              <a:t>and reply to TM</a:t>
            </a:r>
          </a:p>
          <a:p>
            <a:pPr lvl="1">
              <a:lnSpc>
                <a:spcPct val="80000"/>
              </a:lnSpc>
            </a:pPr>
            <a:r>
              <a:rPr lang="en-US" sz="1800" dirty="0"/>
              <a:t>Write(</a:t>
            </a:r>
            <a:r>
              <a:rPr lang="en-US" sz="1800" i="1" dirty="0"/>
              <a:t>x</a:t>
            </a:r>
            <a:r>
              <a:rPr lang="en-US" sz="1800" dirty="0"/>
              <a:t>): lock </a:t>
            </a:r>
            <a:r>
              <a:rPr lang="en-US" sz="1800" i="1" dirty="0"/>
              <a:t>x</a:t>
            </a:r>
            <a:r>
              <a:rPr lang="en-US" sz="1800" dirty="0"/>
              <a:t>, perform update, inform TM</a:t>
            </a:r>
          </a:p>
          <a:p>
            <a:pPr lvl="1">
              <a:lnSpc>
                <a:spcPct val="80000"/>
              </a:lnSpc>
              <a:spcBef>
                <a:spcPts val="422"/>
              </a:spcBef>
            </a:pPr>
            <a:r>
              <a:rPr lang="en-US" sz="1800" dirty="0"/>
              <a:t>Participate in 2PC</a:t>
            </a:r>
          </a:p>
          <a:p>
            <a:pPr>
              <a:lnSpc>
                <a:spcPct val="80000"/>
              </a:lnSpc>
            </a:pPr>
            <a:r>
              <a:rPr lang="en-US" sz="2000" dirty="0"/>
              <a:t>Slaves: as before</a:t>
            </a:r>
          </a:p>
          <a:p>
            <a:pPr>
              <a:lnSpc>
                <a:spcPct val="80000"/>
              </a:lnSpc>
            </a:pPr>
            <a:endParaRPr lang="en-US" sz="2000" dirty="0"/>
          </a:p>
        </p:txBody>
      </p:sp>
      <p:sp>
        <p:nvSpPr>
          <p:cNvPr id="3" name="Slide Number Placeholder 2">
            <a:extLst>
              <a:ext uri="{FF2B5EF4-FFF2-40B4-BE49-F238E27FC236}">
                <a16:creationId xmlns:a16="http://schemas.microsoft.com/office/drawing/2014/main" id="{03E70CFD-B92D-1740-9949-D246185FC941}"/>
              </a:ext>
            </a:extLst>
          </p:cNvPr>
          <p:cNvSpPr>
            <a:spLocks noGrp="1"/>
          </p:cNvSpPr>
          <p:nvPr>
            <p:ph type="sldNum" sz="quarter" idx="4"/>
          </p:nvPr>
        </p:nvSpPr>
        <p:spPr/>
        <p:txBody>
          <a:bodyPr/>
          <a:lstStyle/>
          <a:p>
            <a:fld id="{FD96158B-4539-3C43-9DE5-94C547866200}" type="slidenum">
              <a:rPr lang="en-US"/>
              <a:t>35</a:t>
            </a:fld>
            <a:endParaRPr lang="en-US"/>
          </a:p>
        </p:txBody>
      </p:sp>
      <p:sp>
        <p:nvSpPr>
          <p:cNvPr id="4" name="Footer Placeholder 3">
            <a:extLst>
              <a:ext uri="{FF2B5EF4-FFF2-40B4-BE49-F238E27FC236}">
                <a16:creationId xmlns:a16="http://schemas.microsoft.com/office/drawing/2014/main" id="{34AC6C37-01F8-6B4C-A265-AEA98E850926}"/>
              </a:ext>
            </a:extLst>
          </p:cNvPr>
          <p:cNvSpPr>
            <a:spLocks noGrp="1"/>
          </p:cNvSpPr>
          <p:nvPr>
            <p:ph type="ftr" sz="quarter" idx="3"/>
          </p:nvPr>
        </p:nvSpPr>
        <p:spPr/>
        <p:txBody>
          <a:bodyPr/>
          <a:lstStyle/>
          <a:p>
            <a:r>
              <a:rPr lang="en-US"/>
              <a:t>© 2020, M.T. Özsu &amp; P. Valduriez </a:t>
            </a:r>
            <a:endParaRPr lang="en-US" dirty="0"/>
          </a:p>
        </p:txBody>
      </p:sp>
      <p:pic>
        <p:nvPicPr>
          <p:cNvPr id="8" name="Picture 7">
            <a:extLst>
              <a:ext uri="{FF2B5EF4-FFF2-40B4-BE49-F238E27FC236}">
                <a16:creationId xmlns:a16="http://schemas.microsoft.com/office/drawing/2014/main" id="{AB3CF3A5-8081-1049-8A2F-96DD0109ED3F}"/>
              </a:ext>
            </a:extLst>
          </p:cNvPr>
          <p:cNvPicPr>
            <a:picLocks noChangeAspect="1"/>
          </p:cNvPicPr>
          <p:nvPr/>
        </p:nvPicPr>
        <p:blipFill>
          <a:blip r:embed="R9c900403c28e41d1"/>
          <a:stretch>
            <a:fillRect/>
          </a:stretch>
        </p:blipFill>
        <p:spPr>
          <a:xfrm>
            <a:off x="2051719" y="3400366"/>
            <a:ext cx="4994787" cy="2404897"/>
          </a:xfrm>
          <a:prstGeom prst="rect">
            <a:avLst/>
          </a:prstGeom>
        </p:spPr>
      </p:pic>
    </p:spTree>
    <p:extLst>
      <p:ext uri="{BB962C8B-B14F-4D97-AF65-F5344CB8AC3E}">
        <p14:creationId xmlns:p14="http://schemas.microsoft.com/office/powerpoint/2010/main" val="46628525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t>Eager Distributed Protocol</a:t>
            </a:r>
          </a:p>
        </p:txBody>
      </p:sp>
      <p:sp>
        <p:nvSpPr>
          <p:cNvPr id="550917" name="Rectangle 5"/>
          <p:cNvSpPr>
            <a:spLocks noGrp="1" noChangeArrowheads="1"/>
          </p:cNvSpPr>
          <p:nvPr>
            <p:ph idx="1"/>
          </p:nvPr>
        </p:nvSpPr>
        <p:spPr>
          <a:xfrm>
            <a:off x="241101" y="1656928"/>
            <a:ext cx="8643938" cy="2185088"/>
          </a:xfrm>
          <a:noFill/>
          <a:ln/>
        </p:spPr>
        <p:txBody>
          <a:bodyPr/>
          <a:lstStyle/>
          <a:p>
            <a:pPr>
              <a:lnSpc>
                <a:spcPct val="80000"/>
              </a:lnSpc>
              <a:spcBef>
                <a:spcPts val="422"/>
              </a:spcBef>
            </a:pPr>
            <a:r>
              <a:rPr lang="en-US" sz="2000" dirty="0"/>
              <a:t>Updates originate at any copy</a:t>
            </a:r>
          </a:p>
          <a:p>
            <a:pPr lvl="1">
              <a:lnSpc>
                <a:spcPct val="80000"/>
              </a:lnSpc>
              <a:spcBef>
                <a:spcPts val="422"/>
              </a:spcBef>
            </a:pPr>
            <a:r>
              <a:rPr lang="en-US" sz="1800" dirty="0"/>
              <a:t>Each sites uses 2 phase locking.</a:t>
            </a:r>
          </a:p>
          <a:p>
            <a:pPr lvl="1">
              <a:lnSpc>
                <a:spcPct val="80000"/>
              </a:lnSpc>
              <a:spcBef>
                <a:spcPts val="422"/>
              </a:spcBef>
            </a:pPr>
            <a:r>
              <a:rPr lang="en-US" sz="1800" dirty="0"/>
              <a:t>Read operations are performed locally.</a:t>
            </a:r>
          </a:p>
          <a:p>
            <a:pPr lvl="1">
              <a:lnSpc>
                <a:spcPct val="80000"/>
              </a:lnSpc>
              <a:spcBef>
                <a:spcPts val="422"/>
              </a:spcBef>
            </a:pPr>
            <a:r>
              <a:rPr lang="en-US" sz="1800" dirty="0"/>
              <a:t>Write operations are performed at all sites (using a distributed locking protocol).</a:t>
            </a:r>
          </a:p>
          <a:p>
            <a:pPr lvl="1">
              <a:lnSpc>
                <a:spcPct val="80000"/>
              </a:lnSpc>
              <a:spcBef>
                <a:spcPts val="422"/>
              </a:spcBef>
            </a:pPr>
            <a:r>
              <a:rPr lang="en-US" sz="1800" dirty="0"/>
              <a:t>Coordinate 2PC</a:t>
            </a:r>
          </a:p>
          <a:p>
            <a:pPr>
              <a:lnSpc>
                <a:spcPct val="80000"/>
              </a:lnSpc>
              <a:spcBef>
                <a:spcPts val="422"/>
              </a:spcBef>
            </a:pPr>
            <a:r>
              <a:rPr lang="en-US" sz="2000" dirty="0"/>
              <a:t>Slaves:</a:t>
            </a:r>
          </a:p>
          <a:p>
            <a:pPr lvl="1">
              <a:lnSpc>
                <a:spcPct val="80000"/>
              </a:lnSpc>
              <a:spcBef>
                <a:spcPts val="422"/>
              </a:spcBef>
            </a:pPr>
            <a:r>
              <a:rPr lang="en-US" sz="1800" dirty="0"/>
              <a:t>As before</a:t>
            </a:r>
          </a:p>
        </p:txBody>
      </p:sp>
      <p:sp>
        <p:nvSpPr>
          <p:cNvPr id="3" name="Slide Number Placeholder 2">
            <a:extLst>
              <a:ext uri="{FF2B5EF4-FFF2-40B4-BE49-F238E27FC236}">
                <a16:creationId xmlns:a16="http://schemas.microsoft.com/office/drawing/2014/main" id="{89D1825E-B8EB-4046-B455-B6D5A19C3D96}"/>
              </a:ext>
            </a:extLst>
          </p:cNvPr>
          <p:cNvSpPr>
            <a:spLocks noGrp="1"/>
          </p:cNvSpPr>
          <p:nvPr>
            <p:ph type="sldNum" sz="quarter" idx="4"/>
          </p:nvPr>
        </p:nvSpPr>
        <p:spPr/>
        <p:txBody>
          <a:bodyPr/>
          <a:lstStyle/>
          <a:p>
            <a:fld id="{FD96158B-4539-3C43-9DE5-94C547866200}" type="slidenum">
              <a:rPr lang="en-US"/>
              <a:t>36</a:t>
            </a:fld>
            <a:endParaRPr lang="en-US"/>
          </a:p>
        </p:txBody>
      </p:sp>
      <p:sp>
        <p:nvSpPr>
          <p:cNvPr id="4" name="Footer Placeholder 3">
            <a:extLst>
              <a:ext uri="{FF2B5EF4-FFF2-40B4-BE49-F238E27FC236}">
                <a16:creationId xmlns:a16="http://schemas.microsoft.com/office/drawing/2014/main" id="{376A50C1-5595-FF41-B2D7-E5DC45930B5F}"/>
              </a:ext>
            </a:extLst>
          </p:cNvPr>
          <p:cNvSpPr>
            <a:spLocks noGrp="1"/>
          </p:cNvSpPr>
          <p:nvPr>
            <p:ph type="ftr" sz="quarter" idx="3"/>
          </p:nvPr>
        </p:nvSpPr>
        <p:spPr/>
        <p:txBody>
          <a:bodyPr/>
          <a:lstStyle/>
          <a:p>
            <a:r>
              <a:rPr lang="en-US"/>
              <a:t>© 2020, M.T. Özsu &amp; P. Valduriez </a:t>
            </a:r>
            <a:endParaRPr lang="en-US" dirty="0"/>
          </a:p>
        </p:txBody>
      </p:sp>
      <p:pic>
        <p:nvPicPr>
          <p:cNvPr id="7" name="Picture 6">
            <a:extLst>
              <a:ext uri="{FF2B5EF4-FFF2-40B4-BE49-F238E27FC236}">
                <a16:creationId xmlns:a16="http://schemas.microsoft.com/office/drawing/2014/main" id="{7F8ADA65-ADAD-454C-BC50-DC22A09F7868}"/>
              </a:ext>
            </a:extLst>
          </p:cNvPr>
          <p:cNvPicPr>
            <a:picLocks noChangeAspect="1"/>
          </p:cNvPicPr>
          <p:nvPr/>
        </p:nvPicPr>
        <p:blipFill>
          <a:blip r:embed="Rf9d19183fef844f4"/>
          <a:stretch>
            <a:fillRect/>
          </a:stretch>
        </p:blipFill>
        <p:spPr>
          <a:xfrm>
            <a:off x="1979712" y="3813458"/>
            <a:ext cx="6088520" cy="2280716"/>
          </a:xfrm>
          <a:prstGeom prst="rect">
            <a:avLst/>
          </a:prstGeom>
        </p:spPr>
      </p:pic>
    </p:spTree>
    <p:extLst>
      <p:ext uri="{BB962C8B-B14F-4D97-AF65-F5344CB8AC3E}">
        <p14:creationId xmlns:p14="http://schemas.microsoft.com/office/powerpoint/2010/main" val="143405385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dirty="0"/>
              <a:t>Eager Distributed Protocol (cont’d)</a:t>
            </a:r>
          </a:p>
        </p:txBody>
      </p:sp>
      <p:sp>
        <p:nvSpPr>
          <p:cNvPr id="561155" name="Rectangle 3"/>
          <p:cNvSpPr>
            <a:spLocks noGrp="1" noChangeArrowheads="1"/>
          </p:cNvSpPr>
          <p:nvPr>
            <p:ph idx="1"/>
          </p:nvPr>
        </p:nvSpPr>
        <p:spPr/>
        <p:txBody>
          <a:bodyPr/>
          <a:lstStyle/>
          <a:p>
            <a:pPr>
              <a:lnSpc>
                <a:spcPct val="90000"/>
              </a:lnSpc>
              <a:spcBef>
                <a:spcPts val="600"/>
              </a:spcBef>
            </a:pPr>
            <a:r>
              <a:rPr lang="en-US" sz="2000" dirty="0"/>
              <a:t>Critical issue:</a:t>
            </a:r>
          </a:p>
          <a:p>
            <a:pPr lvl="1">
              <a:lnSpc>
                <a:spcPct val="90000"/>
              </a:lnSpc>
              <a:spcBef>
                <a:spcPts val="600"/>
              </a:spcBef>
            </a:pPr>
            <a:r>
              <a:rPr lang="en-US" sz="1800" dirty="0"/>
              <a:t>Concurrent Writes initiated at different master sites are executed in the same order at each slave site</a:t>
            </a:r>
          </a:p>
          <a:p>
            <a:pPr lvl="1">
              <a:lnSpc>
                <a:spcPct val="90000"/>
              </a:lnSpc>
              <a:spcBef>
                <a:spcPts val="600"/>
              </a:spcBef>
            </a:pPr>
            <a:r>
              <a:rPr lang="en-US" sz="1800" dirty="0"/>
              <a:t>Local histories are serializable (this is easy)</a:t>
            </a:r>
          </a:p>
          <a:p>
            <a:pPr>
              <a:lnSpc>
                <a:spcPct val="90000"/>
              </a:lnSpc>
              <a:spcBef>
                <a:spcPts val="600"/>
              </a:spcBef>
            </a:pPr>
            <a:r>
              <a:rPr lang="en-US" sz="2000" dirty="0"/>
              <a:t>Advantages</a:t>
            </a:r>
          </a:p>
          <a:p>
            <a:pPr lvl="1">
              <a:lnSpc>
                <a:spcPct val="90000"/>
              </a:lnSpc>
              <a:spcBef>
                <a:spcPts val="600"/>
              </a:spcBef>
            </a:pPr>
            <a:r>
              <a:rPr lang="en-US" sz="1800" dirty="0"/>
              <a:t>Simple and easy to implement</a:t>
            </a:r>
          </a:p>
          <a:p>
            <a:pPr>
              <a:lnSpc>
                <a:spcPct val="90000"/>
              </a:lnSpc>
              <a:spcBef>
                <a:spcPts val="600"/>
              </a:spcBef>
            </a:pPr>
            <a:r>
              <a:rPr lang="en-US" sz="2000" dirty="0"/>
              <a:t>Disadvantage</a:t>
            </a:r>
          </a:p>
          <a:p>
            <a:pPr lvl="1">
              <a:lnSpc>
                <a:spcPct val="90000"/>
              </a:lnSpc>
              <a:spcBef>
                <a:spcPts val="600"/>
              </a:spcBef>
            </a:pPr>
            <a:r>
              <a:rPr lang="en-US" sz="1800" dirty="0"/>
              <a:t>Very high communication overhead</a:t>
            </a:r>
          </a:p>
          <a:p>
            <a:pPr lvl="2">
              <a:lnSpc>
                <a:spcPct val="90000"/>
              </a:lnSpc>
              <a:spcBef>
                <a:spcPts val="600"/>
              </a:spcBef>
            </a:pPr>
            <a:r>
              <a:rPr lang="en-US" sz="1600" i="1" dirty="0"/>
              <a:t>n</a:t>
            </a:r>
            <a:r>
              <a:rPr lang="en-US" sz="1600" dirty="0"/>
              <a:t> replicas; </a:t>
            </a:r>
            <a:r>
              <a:rPr lang="en-US" sz="1600" i="1" dirty="0"/>
              <a:t>m</a:t>
            </a:r>
            <a:r>
              <a:rPr lang="en-US" sz="1600" dirty="0"/>
              <a:t> update operations in each transaction: </a:t>
            </a:r>
            <a:r>
              <a:rPr lang="en-US" sz="1600" i="1" dirty="0"/>
              <a:t>n</a:t>
            </a:r>
            <a:r>
              <a:rPr lang="en-US" sz="1600" dirty="0">
                <a:sym typeface="Symbol" charset="2"/>
              </a:rPr>
              <a:t>*</a:t>
            </a:r>
            <a:r>
              <a:rPr lang="en-US" sz="1600" i="1" dirty="0"/>
              <a:t>m </a:t>
            </a:r>
            <a:r>
              <a:rPr lang="en-US" sz="1600" dirty="0"/>
              <a:t>messages (assume no multicasting)</a:t>
            </a:r>
          </a:p>
          <a:p>
            <a:pPr lvl="2">
              <a:spcBef>
                <a:spcPts val="600"/>
              </a:spcBef>
            </a:pPr>
            <a:r>
              <a:rPr lang="en-US" sz="1600" dirty="0"/>
              <a:t>For throughput of </a:t>
            </a:r>
            <a:r>
              <a:rPr lang="en-US" sz="1600" i="1" dirty="0"/>
              <a:t>k </a:t>
            </a:r>
            <a:r>
              <a:rPr lang="en-US" sz="1600" dirty="0" err="1"/>
              <a:t>tps</a:t>
            </a:r>
            <a:r>
              <a:rPr lang="en-US" sz="1600" dirty="0"/>
              <a:t>: </a:t>
            </a:r>
            <a:r>
              <a:rPr lang="en-US" sz="1600" i="1" dirty="0"/>
              <a:t>k</a:t>
            </a:r>
            <a:r>
              <a:rPr lang="en-US" sz="1600" dirty="0">
                <a:sym typeface="Symbol" charset="2"/>
              </a:rPr>
              <a:t>* </a:t>
            </a:r>
            <a:r>
              <a:rPr lang="en-US" sz="1600" i="1" dirty="0"/>
              <a:t>n</a:t>
            </a:r>
            <a:r>
              <a:rPr lang="en-US" sz="1600" dirty="0">
                <a:sym typeface="Symbol" charset="2"/>
              </a:rPr>
              <a:t>*</a:t>
            </a:r>
            <a:r>
              <a:rPr lang="en-US" sz="1600" i="1" dirty="0"/>
              <a:t>m</a:t>
            </a:r>
            <a:r>
              <a:rPr lang="en-US" sz="1600" dirty="0"/>
              <a:t> messages</a:t>
            </a:r>
          </a:p>
          <a:p>
            <a:pPr>
              <a:lnSpc>
                <a:spcPct val="90000"/>
              </a:lnSpc>
              <a:spcBef>
                <a:spcPts val="600"/>
              </a:spcBef>
            </a:pPr>
            <a:r>
              <a:rPr lang="en-US" sz="2000" dirty="0"/>
              <a:t>Alternative</a:t>
            </a:r>
          </a:p>
          <a:p>
            <a:pPr lvl="1">
              <a:lnSpc>
                <a:spcPct val="90000"/>
              </a:lnSpc>
              <a:spcBef>
                <a:spcPts val="600"/>
              </a:spcBef>
            </a:pPr>
            <a:r>
              <a:rPr lang="en-US" sz="1800" dirty="0"/>
              <a:t>Use group communication + deferred update to slaves to reduce messages</a:t>
            </a:r>
          </a:p>
        </p:txBody>
      </p:sp>
      <p:sp>
        <p:nvSpPr>
          <p:cNvPr id="3" name="Slide Number Placeholder 2">
            <a:extLst>
              <a:ext uri="{FF2B5EF4-FFF2-40B4-BE49-F238E27FC236}">
                <a16:creationId xmlns:a16="http://schemas.microsoft.com/office/drawing/2014/main" id="{DA9E43F1-56BC-7D4B-82AF-41DC89496158}"/>
              </a:ext>
            </a:extLst>
          </p:cNvPr>
          <p:cNvSpPr>
            <a:spLocks noGrp="1"/>
          </p:cNvSpPr>
          <p:nvPr>
            <p:ph type="sldNum" sz="quarter" idx="4"/>
          </p:nvPr>
        </p:nvSpPr>
        <p:spPr/>
        <p:txBody>
          <a:bodyPr/>
          <a:lstStyle/>
          <a:p>
            <a:fld id="{FD96158B-4539-3C43-9DE5-94C547866200}" type="slidenum">
              <a:rPr lang="en-US"/>
              <a:t>37</a:t>
            </a:fld>
            <a:endParaRPr lang="en-US"/>
          </a:p>
        </p:txBody>
      </p:sp>
      <p:sp>
        <p:nvSpPr>
          <p:cNvPr id="4" name="Footer Placeholder 3">
            <a:extLst>
              <a:ext uri="{FF2B5EF4-FFF2-40B4-BE49-F238E27FC236}">
                <a16:creationId xmlns:a16="http://schemas.microsoft.com/office/drawing/2014/main" id="{F9906299-4DFD-DF4D-AC83-154C3EAC402F}"/>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137706547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dirty="0"/>
              <a:t>Lazy Single Master/Limited Transparency</a:t>
            </a:r>
          </a:p>
        </p:txBody>
      </p:sp>
      <p:sp>
        <p:nvSpPr>
          <p:cNvPr id="551943" name="Rectangle 7"/>
          <p:cNvSpPr>
            <a:spLocks noGrp="1" noChangeArrowheads="1"/>
          </p:cNvSpPr>
          <p:nvPr>
            <p:ph idx="1"/>
          </p:nvPr>
        </p:nvSpPr>
        <p:spPr>
          <a:xfrm>
            <a:off x="241101" y="1606297"/>
            <a:ext cx="8643938" cy="2438241"/>
          </a:xfrm>
          <a:noFill/>
          <a:ln/>
        </p:spPr>
        <p:txBody>
          <a:bodyPr/>
          <a:lstStyle/>
          <a:p>
            <a:pPr>
              <a:lnSpc>
                <a:spcPct val="80000"/>
              </a:lnSpc>
              <a:spcBef>
                <a:spcPts val="300"/>
              </a:spcBef>
              <a:spcAft>
                <a:spcPts val="0"/>
              </a:spcAft>
            </a:pPr>
            <a:r>
              <a:rPr lang="en-US" sz="2000" dirty="0"/>
              <a:t>Update transactions submitted to master</a:t>
            </a:r>
          </a:p>
          <a:p>
            <a:pPr>
              <a:lnSpc>
                <a:spcPct val="80000"/>
              </a:lnSpc>
              <a:spcBef>
                <a:spcPts val="300"/>
              </a:spcBef>
              <a:spcAft>
                <a:spcPts val="0"/>
              </a:spcAft>
            </a:pPr>
            <a:r>
              <a:rPr lang="en-US" sz="2000" dirty="0"/>
              <a:t>Master:</a:t>
            </a:r>
          </a:p>
          <a:p>
            <a:pPr lvl="1">
              <a:lnSpc>
                <a:spcPct val="80000"/>
              </a:lnSpc>
              <a:spcBef>
                <a:spcPts val="300"/>
              </a:spcBef>
              <a:spcAft>
                <a:spcPts val="0"/>
              </a:spcAft>
            </a:pPr>
            <a:r>
              <a:rPr lang="en-US" sz="1800" dirty="0"/>
              <a:t>Upon read: read locally and return to user</a:t>
            </a:r>
          </a:p>
          <a:p>
            <a:pPr lvl="1">
              <a:lnSpc>
                <a:spcPct val="80000"/>
              </a:lnSpc>
              <a:spcBef>
                <a:spcPts val="300"/>
              </a:spcBef>
              <a:spcAft>
                <a:spcPts val="0"/>
              </a:spcAft>
            </a:pPr>
            <a:r>
              <a:rPr lang="en-US" sz="1800" dirty="0"/>
              <a:t>Upon write: write locally and return to user</a:t>
            </a:r>
          </a:p>
          <a:p>
            <a:pPr lvl="1">
              <a:lnSpc>
                <a:spcPct val="80000"/>
              </a:lnSpc>
              <a:spcBef>
                <a:spcPts val="300"/>
              </a:spcBef>
              <a:spcAft>
                <a:spcPts val="0"/>
              </a:spcAft>
            </a:pPr>
            <a:r>
              <a:rPr lang="en-US" sz="1800" dirty="0"/>
              <a:t>Upon commit/abort: terminate locally</a:t>
            </a:r>
          </a:p>
          <a:p>
            <a:pPr lvl="1">
              <a:lnSpc>
                <a:spcPct val="80000"/>
              </a:lnSpc>
              <a:spcBef>
                <a:spcPts val="300"/>
              </a:spcBef>
              <a:spcAft>
                <a:spcPts val="0"/>
              </a:spcAft>
            </a:pPr>
            <a:r>
              <a:rPr lang="en-US" sz="1800" dirty="0"/>
              <a:t>Sometime after commit: multicast updates to slaves (in order)</a:t>
            </a:r>
          </a:p>
          <a:p>
            <a:pPr>
              <a:lnSpc>
                <a:spcPct val="80000"/>
              </a:lnSpc>
              <a:spcBef>
                <a:spcPts val="300"/>
              </a:spcBef>
              <a:spcAft>
                <a:spcPts val="0"/>
              </a:spcAft>
            </a:pPr>
            <a:r>
              <a:rPr lang="en-US" sz="2000" dirty="0"/>
              <a:t>Slaves:</a:t>
            </a:r>
          </a:p>
          <a:p>
            <a:pPr lvl="1">
              <a:lnSpc>
                <a:spcPct val="80000"/>
              </a:lnSpc>
              <a:spcBef>
                <a:spcPts val="300"/>
              </a:spcBef>
              <a:spcAft>
                <a:spcPts val="0"/>
              </a:spcAft>
            </a:pPr>
            <a:r>
              <a:rPr lang="en-US" sz="1800" dirty="0"/>
              <a:t>Upon read: read locally</a:t>
            </a:r>
          </a:p>
          <a:p>
            <a:pPr lvl="1">
              <a:lnSpc>
                <a:spcPct val="80000"/>
              </a:lnSpc>
              <a:spcBef>
                <a:spcPts val="300"/>
              </a:spcBef>
              <a:spcAft>
                <a:spcPts val="0"/>
              </a:spcAft>
            </a:pPr>
            <a:r>
              <a:rPr lang="en-US" sz="1800" dirty="0"/>
              <a:t>Refresh transactions: install updates</a:t>
            </a:r>
          </a:p>
        </p:txBody>
      </p:sp>
      <p:sp>
        <p:nvSpPr>
          <p:cNvPr id="3" name="Slide Number Placeholder 2">
            <a:extLst>
              <a:ext uri="{FF2B5EF4-FFF2-40B4-BE49-F238E27FC236}">
                <a16:creationId xmlns:a16="http://schemas.microsoft.com/office/drawing/2014/main" id="{5A11CBBA-C6F7-8F44-809E-5BC8EEAA7864}"/>
              </a:ext>
            </a:extLst>
          </p:cNvPr>
          <p:cNvSpPr>
            <a:spLocks noGrp="1"/>
          </p:cNvSpPr>
          <p:nvPr>
            <p:ph type="sldNum" sz="quarter" idx="4"/>
          </p:nvPr>
        </p:nvSpPr>
        <p:spPr/>
        <p:txBody>
          <a:bodyPr/>
          <a:lstStyle/>
          <a:p>
            <a:fld id="{FD96158B-4539-3C43-9DE5-94C547866200}" type="slidenum">
              <a:rPr lang="en-US"/>
              <a:t>38</a:t>
            </a:fld>
            <a:endParaRPr lang="en-US"/>
          </a:p>
        </p:txBody>
      </p:sp>
      <p:sp>
        <p:nvSpPr>
          <p:cNvPr id="4" name="Footer Placeholder 3">
            <a:extLst>
              <a:ext uri="{FF2B5EF4-FFF2-40B4-BE49-F238E27FC236}">
                <a16:creationId xmlns:a16="http://schemas.microsoft.com/office/drawing/2014/main" id="{6407D8C0-725C-984D-83F5-9EE5D7C68AB0}"/>
              </a:ext>
            </a:extLst>
          </p:cNvPr>
          <p:cNvSpPr>
            <a:spLocks noGrp="1"/>
          </p:cNvSpPr>
          <p:nvPr>
            <p:ph type="ftr" sz="quarter" idx="3"/>
          </p:nvPr>
        </p:nvSpPr>
        <p:spPr/>
        <p:txBody>
          <a:bodyPr/>
          <a:lstStyle/>
          <a:p>
            <a:r>
              <a:rPr lang="en-US"/>
              <a:t>© 2020, M.T. Özsu &amp; P. Valduriez </a:t>
            </a:r>
            <a:endParaRPr lang="en-US" dirty="0"/>
          </a:p>
        </p:txBody>
      </p:sp>
      <p:pic>
        <p:nvPicPr>
          <p:cNvPr id="7" name="Picture 6">
            <a:extLst>
              <a:ext uri="{FF2B5EF4-FFF2-40B4-BE49-F238E27FC236}">
                <a16:creationId xmlns:a16="http://schemas.microsoft.com/office/drawing/2014/main" id="{07494C0B-C357-7B42-BBC8-1CF8E0099B2B}"/>
              </a:ext>
            </a:extLst>
          </p:cNvPr>
          <p:cNvPicPr>
            <a:picLocks noChangeAspect="1"/>
          </p:cNvPicPr>
          <p:nvPr/>
        </p:nvPicPr>
        <p:blipFill>
          <a:blip r:embed="Ra8eb332b5a844a2d"/>
          <a:stretch>
            <a:fillRect/>
          </a:stretch>
        </p:blipFill>
        <p:spPr>
          <a:xfrm>
            <a:off x="2267744" y="4044538"/>
            <a:ext cx="5034514" cy="2120766"/>
          </a:xfrm>
          <a:prstGeom prst="rect">
            <a:avLst/>
          </a:prstGeom>
        </p:spPr>
      </p:pic>
    </p:spTree>
    <p:extLst>
      <p:ext uri="{BB962C8B-B14F-4D97-AF65-F5344CB8AC3E}">
        <p14:creationId xmlns:p14="http://schemas.microsoft.com/office/powerpoint/2010/main" val="56905446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Lazy Primary Copy/Limited Transparency</a:t>
            </a:r>
          </a:p>
        </p:txBody>
      </p:sp>
      <p:sp>
        <p:nvSpPr>
          <p:cNvPr id="505859" name="Rectangle 3"/>
          <p:cNvSpPr>
            <a:spLocks noGrp="1" noChangeArrowheads="1"/>
          </p:cNvSpPr>
          <p:nvPr>
            <p:ph idx="1"/>
          </p:nvPr>
        </p:nvSpPr>
        <p:spPr>
          <a:xfrm>
            <a:off x="457200" y="1861630"/>
            <a:ext cx="8229600" cy="1756792"/>
          </a:xfrm>
        </p:spPr>
        <p:txBody>
          <a:bodyPr/>
          <a:lstStyle/>
          <a:p>
            <a:pPr>
              <a:lnSpc>
                <a:spcPct val="90000"/>
              </a:lnSpc>
              <a:spcBef>
                <a:spcPct val="5000"/>
              </a:spcBef>
              <a:spcAft>
                <a:spcPts val="1800"/>
              </a:spcAft>
            </a:pPr>
            <a:r>
              <a:rPr lang="en-US" sz="2000" dirty="0"/>
              <a:t>There are multiple masters; each master execution is similar to lazy single master in the way it handles transactions</a:t>
            </a:r>
          </a:p>
          <a:p>
            <a:pPr>
              <a:lnSpc>
                <a:spcPct val="90000"/>
              </a:lnSpc>
              <a:spcBef>
                <a:spcPct val="5000"/>
              </a:spcBef>
              <a:spcAft>
                <a:spcPts val="1800"/>
              </a:spcAft>
            </a:pPr>
            <a:r>
              <a:rPr lang="en-US" sz="2000" dirty="0"/>
              <a:t>Slave execution complicated: refresh transactions from multiple masters and need to be ordered properly</a:t>
            </a:r>
          </a:p>
        </p:txBody>
      </p:sp>
      <p:sp>
        <p:nvSpPr>
          <p:cNvPr id="3" name="Slide Number Placeholder 2">
            <a:extLst>
              <a:ext uri="{FF2B5EF4-FFF2-40B4-BE49-F238E27FC236}">
                <a16:creationId xmlns:a16="http://schemas.microsoft.com/office/drawing/2014/main" id="{62520CA1-2EDE-9642-B2E1-27301A11E320}"/>
              </a:ext>
            </a:extLst>
          </p:cNvPr>
          <p:cNvSpPr>
            <a:spLocks noGrp="1"/>
          </p:cNvSpPr>
          <p:nvPr>
            <p:ph type="sldNum" sz="quarter" idx="4"/>
          </p:nvPr>
        </p:nvSpPr>
        <p:spPr/>
        <p:txBody>
          <a:bodyPr/>
          <a:lstStyle/>
          <a:p>
            <a:fld id="{FD96158B-4539-3C43-9DE5-94C547866200}" type="slidenum">
              <a:rPr lang="en-US"/>
              <a:t>39</a:t>
            </a:fld>
            <a:endParaRPr lang="en-US"/>
          </a:p>
        </p:txBody>
      </p:sp>
      <p:sp>
        <p:nvSpPr>
          <p:cNvPr id="4" name="Footer Placeholder 3">
            <a:extLst>
              <a:ext uri="{FF2B5EF4-FFF2-40B4-BE49-F238E27FC236}">
                <a16:creationId xmlns:a16="http://schemas.microsoft.com/office/drawing/2014/main" id="{5696E863-DA58-DF40-A667-DE61F1CAE6BF}"/>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151530261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Lazy Primary Copy/Limited Transparency – Slaves</a:t>
            </a:r>
          </a:p>
        </p:txBody>
      </p:sp>
      <p:sp>
        <p:nvSpPr>
          <p:cNvPr id="505859" name="Rectangle 3"/>
          <p:cNvSpPr>
            <a:spLocks noGrp="1" noChangeArrowheads="1"/>
          </p:cNvSpPr>
          <p:nvPr>
            <p:ph idx="1"/>
          </p:nvPr>
        </p:nvSpPr>
        <p:spPr/>
        <p:txBody>
          <a:bodyPr/>
          <a:lstStyle/>
          <a:p>
            <a:r>
              <a:rPr lang="en-US" sz="2000" dirty="0"/>
              <a:t>Assign system-wide unique timestamps to refresh transactions and execute them in timestamp order</a:t>
            </a:r>
          </a:p>
          <a:p>
            <a:pPr lvl="1"/>
            <a:r>
              <a:rPr lang="en-US" sz="1800" dirty="0"/>
              <a:t>May cause too many aborts</a:t>
            </a:r>
          </a:p>
          <a:p>
            <a:r>
              <a:rPr lang="en-US" sz="2000" dirty="0"/>
              <a:t>Replication graph</a:t>
            </a:r>
          </a:p>
          <a:p>
            <a:pPr lvl="1"/>
            <a:r>
              <a:rPr lang="en-US" sz="1800" dirty="0"/>
              <a:t>Similar to serialization graph, but nodes are transactions (</a:t>
            </a:r>
            <a:r>
              <a:rPr lang="en-US" sz="1800" i="1" dirty="0"/>
              <a:t>T</a:t>
            </a:r>
            <a:r>
              <a:rPr lang="en-US" sz="1800" dirty="0"/>
              <a:t>) + sites (</a:t>
            </a:r>
            <a:r>
              <a:rPr lang="en-US" sz="1800" i="1" dirty="0"/>
              <a:t>S</a:t>
            </a:r>
            <a:r>
              <a:rPr lang="en-US" sz="1800" dirty="0"/>
              <a:t>); edge </a:t>
            </a:r>
            <a:r>
              <a:rPr lang="en-US" sz="1800" dirty="0">
                <a:sym typeface="Symbol" charset="2"/>
              </a:rPr>
              <a:t>〈</a:t>
            </a:r>
            <a:r>
              <a:rPr lang="en-US" sz="1800" i="1" dirty="0" err="1">
                <a:sym typeface="Symbol" charset="2"/>
              </a:rPr>
              <a:t>T</a:t>
            </a:r>
            <a:r>
              <a:rPr lang="en-US" sz="1800" i="1" baseline="-25000" dirty="0" err="1">
                <a:sym typeface="Symbol" charset="2"/>
              </a:rPr>
              <a:t>i</a:t>
            </a:r>
            <a:r>
              <a:rPr lang="en-US" sz="1800" dirty="0" err="1">
                <a:sym typeface="Symbol" charset="2"/>
              </a:rPr>
              <a:t>,</a:t>
            </a:r>
            <a:r>
              <a:rPr lang="en-US" sz="1800" i="1" dirty="0" err="1">
                <a:sym typeface="Symbol" charset="2"/>
              </a:rPr>
              <a:t>S</a:t>
            </a:r>
            <a:r>
              <a:rPr lang="en-US" sz="1800" i="1" baseline="-25000" dirty="0" err="1">
                <a:sym typeface="Symbol" charset="2"/>
              </a:rPr>
              <a:t>j</a:t>
            </a:r>
            <a:r>
              <a:rPr lang="en-US" sz="1800" dirty="0" err="1">
                <a:sym typeface="Symbol" charset="2"/>
              </a:rPr>
              <a:t>〉exists</a:t>
            </a:r>
            <a:r>
              <a:rPr lang="en-US" sz="1800" dirty="0">
                <a:sym typeface="Symbol" charset="2"/>
              </a:rPr>
              <a:t> </a:t>
            </a:r>
            <a:r>
              <a:rPr lang="en-US" sz="1800" dirty="0" err="1">
                <a:sym typeface="Symbol" charset="2"/>
              </a:rPr>
              <a:t>iff</a:t>
            </a:r>
            <a:r>
              <a:rPr lang="en-US" sz="1800" dirty="0">
                <a:sym typeface="Symbol" charset="2"/>
              </a:rPr>
              <a:t> </a:t>
            </a:r>
            <a:r>
              <a:rPr lang="en-US" sz="1800" i="1" dirty="0">
                <a:sym typeface="Symbol" charset="2"/>
              </a:rPr>
              <a:t>T</a:t>
            </a:r>
            <a:r>
              <a:rPr lang="en-US" sz="1800" i="1" baseline="-25000" dirty="0">
                <a:solidFill>
                  <a:schemeClr val="tx2"/>
                </a:solidFill>
                <a:sym typeface="Symbol" charset="2"/>
              </a:rPr>
              <a:t>i</a:t>
            </a:r>
            <a:r>
              <a:rPr lang="en-US" sz="1800" i="1" baseline="-25000" dirty="0">
                <a:sym typeface="Symbol" charset="2"/>
              </a:rPr>
              <a:t> </a:t>
            </a:r>
            <a:r>
              <a:rPr lang="en-US" sz="1800" dirty="0">
                <a:sym typeface="Symbol" charset="2"/>
              </a:rPr>
              <a:t>performs a Write(</a:t>
            </a:r>
            <a:r>
              <a:rPr lang="en-US" sz="1800" i="1" dirty="0">
                <a:sym typeface="Symbol" charset="2"/>
              </a:rPr>
              <a:t>x</a:t>
            </a:r>
            <a:r>
              <a:rPr lang="en-US" sz="1800" dirty="0">
                <a:sym typeface="Symbol" charset="2"/>
              </a:rPr>
              <a:t>) and </a:t>
            </a:r>
            <a:r>
              <a:rPr lang="en-US" sz="1800" i="1" dirty="0">
                <a:sym typeface="Symbol" charset="2"/>
              </a:rPr>
              <a:t>x</a:t>
            </a:r>
            <a:r>
              <a:rPr lang="en-US" sz="1800" dirty="0">
                <a:sym typeface="Symbol" charset="2"/>
              </a:rPr>
              <a:t> is stored in </a:t>
            </a:r>
            <a:r>
              <a:rPr lang="en-US" sz="1800" i="1" dirty="0" err="1">
                <a:sym typeface="Symbol" charset="2"/>
              </a:rPr>
              <a:t>S</a:t>
            </a:r>
            <a:r>
              <a:rPr lang="en-US" sz="1800" i="1" baseline="-25000" dirty="0" err="1">
                <a:sym typeface="Symbol" charset="2"/>
              </a:rPr>
              <a:t>j</a:t>
            </a:r>
            <a:endParaRPr lang="en-US" sz="1800" i="1" baseline="-25000" dirty="0">
              <a:sym typeface="Symbol" charset="2"/>
            </a:endParaRPr>
          </a:p>
          <a:p>
            <a:pPr lvl="1"/>
            <a:r>
              <a:rPr lang="en-US" sz="1800" dirty="0"/>
              <a:t>For each operation (</a:t>
            </a:r>
            <a:r>
              <a:rPr lang="en-US" sz="1800" i="1" dirty="0" err="1"/>
              <a:t>op</a:t>
            </a:r>
            <a:r>
              <a:rPr lang="en-US" sz="1800" i="1" baseline="-25000" dirty="0" err="1"/>
              <a:t>k</a:t>
            </a:r>
            <a:r>
              <a:rPr lang="en-US" sz="1800" dirty="0"/>
              <a:t>), enter the appropriate nodes (</a:t>
            </a:r>
            <a:r>
              <a:rPr lang="en-US" sz="1800" i="1" dirty="0" err="1"/>
              <a:t>T</a:t>
            </a:r>
            <a:r>
              <a:rPr lang="en-US" sz="1800" i="1" baseline="-25000" dirty="0" err="1"/>
              <a:t>k</a:t>
            </a:r>
            <a:r>
              <a:rPr lang="en-US" sz="1800" dirty="0"/>
              <a:t>) and edges; if graph has no cycles, no problem</a:t>
            </a:r>
          </a:p>
          <a:p>
            <a:pPr lvl="1"/>
            <a:r>
              <a:rPr lang="en-US" sz="1800" dirty="0"/>
              <a:t>If cycle exists and the transactions in the cycle have been committed at their masters, but their refresh transactions have not yet committed at slaves, abort </a:t>
            </a:r>
            <a:r>
              <a:rPr lang="en-US" sz="1800" i="1" dirty="0" err="1"/>
              <a:t>T</a:t>
            </a:r>
            <a:r>
              <a:rPr lang="en-US" sz="1800" i="1" baseline="-25000" dirty="0" err="1"/>
              <a:t>k</a:t>
            </a:r>
            <a:r>
              <a:rPr lang="en-US" sz="1800" dirty="0"/>
              <a:t>; if they have not yet committed at their masters, </a:t>
            </a:r>
            <a:r>
              <a:rPr lang="en-US" sz="1800" i="1" dirty="0" err="1"/>
              <a:t>T</a:t>
            </a:r>
            <a:r>
              <a:rPr lang="en-US" sz="1800" i="1" baseline="-25000" dirty="0" err="1"/>
              <a:t>k</a:t>
            </a:r>
            <a:r>
              <a:rPr lang="en-US" sz="1800" dirty="0"/>
              <a:t>waits.</a:t>
            </a:r>
          </a:p>
          <a:p>
            <a:r>
              <a:rPr lang="en-US" sz="2000" dirty="0"/>
              <a:t>Use group communication</a:t>
            </a:r>
          </a:p>
        </p:txBody>
      </p:sp>
      <p:sp>
        <p:nvSpPr>
          <p:cNvPr id="3" name="Slide Number Placeholder 2">
            <a:extLst>
              <a:ext uri="{FF2B5EF4-FFF2-40B4-BE49-F238E27FC236}">
                <a16:creationId xmlns:a16="http://schemas.microsoft.com/office/drawing/2014/main" id="{2A376EBB-080A-4642-9EB6-01CEBADEB08A}"/>
              </a:ext>
            </a:extLst>
          </p:cNvPr>
          <p:cNvSpPr>
            <a:spLocks noGrp="1"/>
          </p:cNvSpPr>
          <p:nvPr>
            <p:ph type="sldNum" sz="quarter" idx="4"/>
          </p:nvPr>
        </p:nvSpPr>
        <p:spPr/>
        <p:txBody>
          <a:bodyPr/>
          <a:lstStyle/>
          <a:p>
            <a:fld id="{FD96158B-4539-3C43-9DE5-94C547866200}" type="slidenum">
              <a:rPr lang="en-US"/>
              <a:t>40</a:t>
            </a:fld>
            <a:endParaRPr lang="en-US"/>
          </a:p>
        </p:txBody>
      </p:sp>
      <p:sp>
        <p:nvSpPr>
          <p:cNvPr id="4" name="Footer Placeholder 3">
            <a:extLst>
              <a:ext uri="{FF2B5EF4-FFF2-40B4-BE49-F238E27FC236}">
                <a16:creationId xmlns:a16="http://schemas.microsoft.com/office/drawing/2014/main" id="{23E1D9E2-295F-134B-BBD4-FBC9E9E6E315}"/>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35716960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55" name="Rectangle 11"/>
          <p:cNvSpPr>
            <a:spLocks noGrp="1" noChangeArrowheads="1"/>
          </p:cNvSpPr>
          <p:nvPr>
            <p:ph type="title"/>
          </p:nvPr>
        </p:nvSpPr>
        <p:spPr/>
        <p:txBody>
          <a:bodyPr/>
          <a:lstStyle/>
          <a:p>
            <a:r>
              <a:rPr lang="en-US" dirty="0"/>
              <a:t>Lazy Single Master/Full Transparency</a:t>
            </a:r>
          </a:p>
        </p:txBody>
      </p:sp>
      <p:sp>
        <p:nvSpPr>
          <p:cNvPr id="415747" name="Rectangle 3"/>
          <p:cNvSpPr>
            <a:spLocks noGrp="1" noChangeArrowheads="1"/>
          </p:cNvSpPr>
          <p:nvPr>
            <p:ph idx="1"/>
          </p:nvPr>
        </p:nvSpPr>
        <p:spPr>
          <a:noFill/>
          <a:ln/>
        </p:spPr>
        <p:txBody>
          <a:bodyPr vert="horz" wrap="square" lIns="92074" tIns="46037" rIns="92074" bIns="46037" numCol="1" anchor="t" anchorCtr="0" compatLnSpc="1">
            <a:prstTxWarp prst="textNoShape">
              <a:avLst/>
            </a:prstTxWarp>
          </a:bodyPr>
          <a:lstStyle/>
          <a:p>
            <a:r>
              <a:rPr lang="en-US" dirty="0"/>
              <a:t>This is very tricky</a:t>
            </a:r>
          </a:p>
          <a:p>
            <a:pPr lvl="1"/>
            <a:r>
              <a:rPr lang="en-US" dirty="0"/>
              <a:t>Forwarding operations to a master and then getting refresh transactions cause difficulties</a:t>
            </a:r>
          </a:p>
          <a:p>
            <a:r>
              <a:rPr lang="en-US" dirty="0"/>
              <a:t>Two problems:</a:t>
            </a:r>
          </a:p>
          <a:p>
            <a:pPr lvl="1"/>
            <a:r>
              <a:rPr lang="en-US" dirty="0"/>
              <a:t>Violation of 1SR behavior</a:t>
            </a:r>
          </a:p>
          <a:p>
            <a:pPr lvl="1"/>
            <a:r>
              <a:rPr lang="en-US" dirty="0"/>
              <a:t>A transaction may not see its own reads</a:t>
            </a:r>
          </a:p>
          <a:p>
            <a:r>
              <a:rPr lang="en-US" dirty="0"/>
              <a:t>Problem arises in primary copy/full transparency as well</a:t>
            </a:r>
          </a:p>
        </p:txBody>
      </p:sp>
      <p:sp>
        <p:nvSpPr>
          <p:cNvPr id="3" name="Slide Number Placeholder 2">
            <a:extLst>
              <a:ext uri="{FF2B5EF4-FFF2-40B4-BE49-F238E27FC236}">
                <a16:creationId xmlns:a16="http://schemas.microsoft.com/office/drawing/2014/main" id="{42AE55ED-6630-9C42-8EB1-8DE9DD0F887D}"/>
              </a:ext>
            </a:extLst>
          </p:cNvPr>
          <p:cNvSpPr>
            <a:spLocks noGrp="1"/>
          </p:cNvSpPr>
          <p:nvPr>
            <p:ph type="sldNum" sz="quarter" idx="4"/>
          </p:nvPr>
        </p:nvSpPr>
        <p:spPr/>
        <p:txBody>
          <a:bodyPr/>
          <a:lstStyle/>
          <a:p>
            <a:fld id="{FD96158B-4539-3C43-9DE5-94C547866200}" type="slidenum">
              <a:rPr lang="en-US"/>
              <a:t>41</a:t>
            </a:fld>
            <a:endParaRPr lang="en-US"/>
          </a:p>
        </p:txBody>
      </p:sp>
      <p:sp>
        <p:nvSpPr>
          <p:cNvPr id="4" name="Footer Placeholder 3">
            <a:extLst>
              <a:ext uri="{FF2B5EF4-FFF2-40B4-BE49-F238E27FC236}">
                <a16:creationId xmlns:a16="http://schemas.microsoft.com/office/drawing/2014/main" id="{47712EA2-9DD1-AA41-AD0F-BEFF3084A403}"/>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3104107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50031" y="320335"/>
            <a:ext cx="8893969" cy="1134070"/>
          </a:xfrm>
        </p:spPr>
        <p:txBody>
          <a:bodyPr/>
          <a:lstStyle/>
          <a:p>
            <a:r>
              <a:rPr lang="en-US" dirty="0"/>
              <a:t>DBMS Implementation Alternatives</a:t>
            </a:r>
          </a:p>
        </p:txBody>
      </p:sp>
      <p:sp>
        <p:nvSpPr>
          <p:cNvPr id="2" name="Footer Placeholder 1">
            <a:extLst>
              <a:ext uri="{FF2B5EF4-FFF2-40B4-BE49-F238E27FC236}">
                <a16:creationId xmlns:a16="http://schemas.microsoft.com/office/drawing/2014/main" id="{E78A8474-2E96-8C4C-8A7A-031B005CD95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93414DE-E5EB-024B-8787-A4972BC474CD}"/>
              </a:ext>
            </a:extLst>
          </p:cNvPr>
          <p:cNvSpPr>
            <a:spLocks noGrp="1"/>
          </p:cNvSpPr>
          <p:nvPr>
            <p:ph type="sldNum" sz="quarter" idx="4"/>
          </p:nvPr>
        </p:nvSpPr>
        <p:spPr/>
        <p:txBody>
          <a:bodyPr/>
          <a:lstStyle/>
          <a:p>
            <a:fld id="{FD96158B-4539-3C43-9DE5-94C547866200}" type="slidenum">
              <a:rPr lang="en-US"/>
              <a:t>36</a:t>
            </a:fld>
            <a:endParaRPr lang="en-US"/>
          </a:p>
        </p:txBody>
      </p:sp>
      <p:pic>
        <p:nvPicPr>
          <p:cNvPr id="6" name="Picture 5" descr="A close up of a map&#10;&#10;Description automatically generated">
            <a:extLst>
              <a:ext uri="{FF2B5EF4-FFF2-40B4-BE49-F238E27FC236}">
                <a16:creationId xmlns:a16="http://schemas.microsoft.com/office/drawing/2014/main" id="{18190C74-4265-344D-83F0-A89855255AB0}"/>
              </a:ext>
            </a:extLst>
          </p:cNvPr>
          <p:cNvPicPr>
            <a:picLocks noChangeAspect="1"/>
          </p:cNvPicPr>
          <p:nvPr/>
        </p:nvPicPr>
        <p:blipFill>
          <a:blip r:embed="R71a27bca992a465f"/>
          <a:stretch>
            <a:fillRect/>
          </a:stretch>
        </p:blipFill>
        <p:spPr>
          <a:xfrm>
            <a:off x="1763688" y="1489971"/>
            <a:ext cx="5616624" cy="4565896"/>
          </a:xfrm>
          <a:prstGeom prst="rect">
            <a:avLst/>
          </a:prstGeom>
        </p:spPr>
      </p:pic>
    </p:spTree>
    <p:extLst>
      <p:ext uri="{BB962C8B-B14F-4D97-AF65-F5344CB8AC3E}">
        <p14:creationId xmlns:p14="http://schemas.microsoft.com/office/powerpoint/2010/main" val="15528266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t>Example 3</a:t>
            </a:r>
          </a:p>
        </p:txBody>
      </p:sp>
      <p:sp>
        <p:nvSpPr>
          <p:cNvPr id="562180" name="Rectangle 4"/>
          <p:cNvSpPr>
            <a:spLocks noChangeArrowheads="1"/>
          </p:cNvSpPr>
          <p:nvPr/>
        </p:nvSpPr>
        <p:spPr bwMode="auto">
          <a:xfrm>
            <a:off x="3218128" y="1357272"/>
            <a:ext cx="2363328" cy="1474761"/>
          </a:xfrm>
          <a:prstGeom prst="rect">
            <a:avLst/>
          </a:prstGeom>
          <a:noFill/>
          <a:ln w="12700">
            <a:noFill/>
            <a:miter lim="800000"/>
            <a:headEnd/>
            <a:tailEnd/>
          </a:ln>
          <a:effectLst/>
        </p:spPr>
        <p:txBody>
          <a:bodyPr wrap="square" lIns="90486" tIns="44449" rIns="90486" bIns="44449">
            <a:prstTxWarp prst="textNoShape">
              <a:avLst/>
            </a:prstTxWarp>
            <a:spAutoFit/>
          </a:bodyPr>
          <a:lstStyle/>
          <a:p>
            <a:pPr>
              <a:tabLst>
                <a:tab pos="457177" algn="l"/>
                <a:tab pos="2114442" algn="l"/>
                <a:tab pos="2514471" algn="l"/>
                <a:tab pos="4114590" algn="l"/>
                <a:tab pos="4514619" algn="l"/>
              </a:tabLst>
            </a:pPr>
            <a:r>
              <a:rPr lang="en-US" sz="1800" dirty="0">
                <a:solidFill>
                  <a:schemeClr val="tx2"/>
                </a:solidFill>
                <a:latin typeface="Arial" panose="020B0604020202020204" pitchFamily="34" charset="0"/>
              </a:rPr>
              <a:t>Site M (Master) holds x, y; </a:t>
            </a:r>
          </a:p>
          <a:p>
            <a:pPr>
              <a:tabLst>
                <a:tab pos="457177" algn="l"/>
                <a:tab pos="2114442" algn="l"/>
                <a:tab pos="2514471" algn="l"/>
                <a:tab pos="4114590" algn="l"/>
                <a:tab pos="4514619" algn="l"/>
              </a:tabLst>
            </a:pPr>
            <a:r>
              <a:rPr lang="en-US" sz="1800" i="1" dirty="0">
                <a:solidFill>
                  <a:schemeClr val="tx2"/>
                </a:solidFill>
                <a:latin typeface="Arial" panose="020B0604020202020204" pitchFamily="34" charset="0"/>
              </a:rPr>
              <a:t>T</a:t>
            </a:r>
            <a:r>
              <a:rPr lang="en-US" sz="1800" baseline="-25000" dirty="0">
                <a:solidFill>
                  <a:schemeClr val="tx2"/>
                </a:solidFill>
                <a:latin typeface="Arial" panose="020B0604020202020204" pitchFamily="34" charset="0"/>
              </a:rPr>
              <a:t>2</a:t>
            </a:r>
            <a:r>
              <a:rPr lang="en-US" sz="1800" dirty="0">
                <a:solidFill>
                  <a:schemeClr val="tx2"/>
                </a:solidFill>
                <a:latin typeface="Arial" panose="020B0604020202020204" pitchFamily="34" charset="0"/>
              </a:rPr>
              <a:t>:	Write(</a:t>
            </a:r>
            <a:r>
              <a:rPr lang="en-US" sz="1800" i="1" dirty="0">
                <a:solidFill>
                  <a:schemeClr val="tx2"/>
                </a:solidFill>
                <a:latin typeface="Arial" panose="020B0604020202020204" pitchFamily="34" charset="0"/>
              </a:rPr>
              <a:t>x</a:t>
            </a:r>
            <a:r>
              <a:rPr lang="en-US" sz="1800" dirty="0">
                <a:solidFill>
                  <a:schemeClr val="tx2"/>
                </a:solidFill>
                <a:latin typeface="Arial" panose="020B0604020202020204" pitchFamily="34" charset="0"/>
              </a:rPr>
              <a:t>), </a:t>
            </a:r>
            <a:br>
              <a:rPr lang="en-US" sz="1800" dirty="0">
                <a:solidFill>
                  <a:schemeClr val="tx2"/>
                </a:solidFill>
                <a:latin typeface="Arial" panose="020B0604020202020204" pitchFamily="34" charset="0"/>
              </a:rPr>
            </a:br>
            <a:r>
              <a:rPr lang="en-US" sz="1800" dirty="0">
                <a:solidFill>
                  <a:schemeClr val="tx2"/>
                </a:solidFill>
                <a:latin typeface="Arial" panose="020B0604020202020204" pitchFamily="34" charset="0"/>
              </a:rPr>
              <a:t>       Write(</a:t>
            </a:r>
            <a:r>
              <a:rPr lang="en-US" sz="1800" i="1" dirty="0">
                <a:solidFill>
                  <a:schemeClr val="tx2"/>
                </a:solidFill>
                <a:latin typeface="Arial" panose="020B0604020202020204" pitchFamily="34" charset="0"/>
              </a:rPr>
              <a:t>y</a:t>
            </a:r>
            <a:r>
              <a:rPr lang="en-US" sz="1800" dirty="0">
                <a:solidFill>
                  <a:schemeClr val="tx2"/>
                </a:solidFill>
                <a:latin typeface="Arial" panose="020B0604020202020204" pitchFamily="34" charset="0"/>
              </a:rPr>
              <a:t>), </a:t>
            </a:r>
            <a:br>
              <a:rPr lang="en-US" sz="1800" dirty="0">
                <a:solidFill>
                  <a:schemeClr val="tx2"/>
                </a:solidFill>
                <a:latin typeface="Arial" panose="020B0604020202020204" pitchFamily="34" charset="0"/>
              </a:rPr>
            </a:br>
            <a:r>
              <a:rPr lang="en-US" sz="1800" dirty="0">
                <a:solidFill>
                  <a:schemeClr val="tx2"/>
                </a:solidFill>
                <a:latin typeface="Arial" panose="020B0604020202020204" pitchFamily="34" charset="0"/>
              </a:rPr>
              <a:t>       Commit</a:t>
            </a:r>
          </a:p>
        </p:txBody>
      </p:sp>
      <p:pic>
        <p:nvPicPr>
          <p:cNvPr id="6" name="Picture 5" descr="latex-image-1.pdf"/>
          <p:cNvPicPr>
            <a:picLocks noChangeAspect="1"/>
          </p:cNvPicPr>
          <p:nvPr/>
        </p:nvPicPr>
        <p:blipFill>
          <a:blip r:embed="Rac633cf9ee3d485b"/>
          <a:stretch>
            <a:fillRect/>
          </a:stretch>
        </p:blipFill>
        <p:spPr>
          <a:xfrm>
            <a:off x="611560" y="3736270"/>
            <a:ext cx="4824536" cy="525285"/>
          </a:xfrm>
          <a:prstGeom prst="rect">
            <a:avLst/>
          </a:prstGeom>
        </p:spPr>
      </p:pic>
      <p:sp>
        <p:nvSpPr>
          <p:cNvPr id="3" name="Slide Number Placeholder 2">
            <a:extLst>
              <a:ext uri="{FF2B5EF4-FFF2-40B4-BE49-F238E27FC236}">
                <a16:creationId xmlns:a16="http://schemas.microsoft.com/office/drawing/2014/main" id="{2DCB5742-A979-0A40-8735-3869529634E9}"/>
              </a:ext>
            </a:extLst>
          </p:cNvPr>
          <p:cNvSpPr>
            <a:spLocks noGrp="1"/>
          </p:cNvSpPr>
          <p:nvPr>
            <p:ph type="sldNum" sz="quarter" idx="4"/>
          </p:nvPr>
        </p:nvSpPr>
        <p:spPr/>
        <p:txBody>
          <a:bodyPr/>
          <a:lstStyle/>
          <a:p>
            <a:fld id="{FD96158B-4539-3C43-9DE5-94C547866200}" type="slidenum">
              <a:rPr lang="en-US"/>
              <a:t>42</a:t>
            </a:fld>
            <a:endParaRPr lang="en-US"/>
          </a:p>
        </p:txBody>
      </p:sp>
      <p:sp>
        <p:nvSpPr>
          <p:cNvPr id="4" name="Footer Placeholder 3">
            <a:extLst>
              <a:ext uri="{FF2B5EF4-FFF2-40B4-BE49-F238E27FC236}">
                <a16:creationId xmlns:a16="http://schemas.microsoft.com/office/drawing/2014/main" id="{2B3EE549-EF88-4D41-808E-CF3559062276}"/>
              </a:ext>
            </a:extLst>
          </p:cNvPr>
          <p:cNvSpPr>
            <a:spLocks noGrp="1"/>
          </p:cNvSpPr>
          <p:nvPr>
            <p:ph type="ftr" sz="quarter" idx="3"/>
          </p:nvPr>
        </p:nvSpPr>
        <p:spPr/>
        <p:txBody>
          <a:bodyPr/>
          <a:lstStyle/>
          <a:p>
            <a:r>
              <a:rPr lang="en-US"/>
              <a:t>© 2020, M.T. Özsu &amp; P. Valduriez </a:t>
            </a:r>
            <a:endParaRPr lang="en-US" dirty="0"/>
          </a:p>
        </p:txBody>
      </p:sp>
      <p:pic>
        <p:nvPicPr>
          <p:cNvPr id="8" name="Picture 7">
            <a:extLst>
              <a:ext uri="{FF2B5EF4-FFF2-40B4-BE49-F238E27FC236}">
                <a16:creationId xmlns:a16="http://schemas.microsoft.com/office/drawing/2014/main" id="{832F47E7-E52C-D64A-AD1F-3B5E14251E20}"/>
              </a:ext>
            </a:extLst>
          </p:cNvPr>
          <p:cNvPicPr>
            <a:picLocks noChangeAspect="1"/>
          </p:cNvPicPr>
          <p:nvPr/>
        </p:nvPicPr>
        <p:blipFill>
          <a:blip r:embed="R298b44484c9446c9"/>
          <a:stretch>
            <a:fillRect/>
          </a:stretch>
        </p:blipFill>
        <p:spPr>
          <a:xfrm>
            <a:off x="5724128" y="260648"/>
            <a:ext cx="3289300" cy="6261100"/>
          </a:xfrm>
          <a:prstGeom prst="rect">
            <a:avLst/>
          </a:prstGeom>
        </p:spPr>
      </p:pic>
      <p:sp>
        <p:nvSpPr>
          <p:cNvPr id="2" name="Rectangle 4">
            <a:extLst>
              <a:ext uri="{FF2B5EF4-FFF2-40B4-BE49-F238E27FC236}">
                <a16:creationId xmlns:a16="http://schemas.microsoft.com/office/drawing/2014/main" id="{9B9A9CE9-6069-B7BF-B3B1-44F535DE9198}"/>
              </a:ext>
            </a:extLst>
          </p:cNvPr>
          <p:cNvSpPr>
            <a:spLocks noChangeArrowheads="1"/>
          </p:cNvSpPr>
          <p:nvPr/>
        </p:nvSpPr>
        <p:spPr bwMode="auto">
          <a:xfrm>
            <a:off x="517828" y="1357273"/>
            <a:ext cx="2700300" cy="1474761"/>
          </a:xfrm>
          <a:prstGeom prst="rect">
            <a:avLst/>
          </a:prstGeom>
          <a:noFill/>
          <a:ln w="12700">
            <a:noFill/>
            <a:miter lim="800000"/>
            <a:headEnd/>
            <a:tailEnd/>
          </a:ln>
          <a:effectLst/>
        </p:spPr>
        <p:txBody>
          <a:bodyPr wrap="square" lIns="90486" tIns="44449" rIns="90486" bIns="44449">
            <a:prstTxWarp prst="textNoShape">
              <a:avLst/>
            </a:prstTxWarp>
            <a:spAutoFit/>
          </a:bodyPr>
          <a:lstStyle/>
          <a:p>
            <a:pPr>
              <a:tabLst>
                <a:tab pos="457177" algn="l"/>
                <a:tab pos="2114442" algn="l"/>
                <a:tab pos="2514471" algn="l"/>
                <a:tab pos="4114590" algn="l"/>
                <a:tab pos="4514619" algn="l"/>
              </a:tabLst>
            </a:pPr>
            <a:r>
              <a:rPr lang="en-US" sz="1800" dirty="0">
                <a:solidFill>
                  <a:schemeClr val="tx2"/>
                </a:solidFill>
                <a:latin typeface="Arial" panose="020B0604020202020204" pitchFamily="34" charset="0"/>
              </a:rPr>
              <a:t>Site B holds slave copies of x, y</a:t>
            </a:r>
          </a:p>
          <a:p>
            <a:pPr>
              <a:tabLst>
                <a:tab pos="457177" algn="l"/>
                <a:tab pos="2114442" algn="l"/>
                <a:tab pos="2514471" algn="l"/>
                <a:tab pos="4114590" algn="l"/>
                <a:tab pos="4514619" algn="l"/>
              </a:tabLst>
            </a:pPr>
            <a:r>
              <a:rPr lang="en-US" sz="1800" i="1" dirty="0">
                <a:solidFill>
                  <a:schemeClr val="tx2"/>
                </a:solidFill>
                <a:latin typeface="Arial" panose="020B0604020202020204" pitchFamily="34" charset="0"/>
              </a:rPr>
              <a:t>T</a:t>
            </a:r>
            <a:r>
              <a:rPr lang="en-US" sz="1800" baseline="-25000" dirty="0">
                <a:solidFill>
                  <a:schemeClr val="tx2"/>
                </a:solidFill>
                <a:latin typeface="Arial" panose="020B0604020202020204" pitchFamily="34" charset="0"/>
              </a:rPr>
              <a:t>1</a:t>
            </a:r>
            <a:r>
              <a:rPr lang="en-US" sz="1800" dirty="0">
                <a:solidFill>
                  <a:schemeClr val="tx2"/>
                </a:solidFill>
                <a:latin typeface="Arial" panose="020B0604020202020204" pitchFamily="34" charset="0"/>
              </a:rPr>
              <a:t>:	Read(</a:t>
            </a:r>
            <a:r>
              <a:rPr lang="en-US" sz="1800" i="1" dirty="0">
                <a:solidFill>
                  <a:schemeClr val="tx2"/>
                </a:solidFill>
                <a:latin typeface="Arial" panose="020B0604020202020204" pitchFamily="34" charset="0"/>
              </a:rPr>
              <a:t>x</a:t>
            </a:r>
            <a:r>
              <a:rPr lang="en-US" sz="1800" dirty="0">
                <a:solidFill>
                  <a:schemeClr val="tx2"/>
                </a:solidFill>
                <a:latin typeface="Arial" panose="020B0604020202020204" pitchFamily="34" charset="0"/>
              </a:rPr>
              <a:t>), </a:t>
            </a:r>
            <a:br>
              <a:rPr lang="en-US" sz="1800" dirty="0">
                <a:solidFill>
                  <a:schemeClr val="tx2"/>
                </a:solidFill>
                <a:latin typeface="Arial" panose="020B0604020202020204" pitchFamily="34" charset="0"/>
              </a:rPr>
            </a:br>
            <a:r>
              <a:rPr lang="en-US" sz="1800" dirty="0">
                <a:solidFill>
                  <a:schemeClr val="tx2"/>
                </a:solidFill>
                <a:latin typeface="Arial" panose="020B0604020202020204" pitchFamily="34" charset="0"/>
              </a:rPr>
              <a:t>       Write(</a:t>
            </a:r>
            <a:r>
              <a:rPr lang="en-US" sz="1800" i="1" dirty="0">
                <a:solidFill>
                  <a:schemeClr val="tx2"/>
                </a:solidFill>
                <a:latin typeface="Arial" panose="020B0604020202020204" pitchFamily="34" charset="0"/>
              </a:rPr>
              <a:t>y</a:t>
            </a:r>
            <a:r>
              <a:rPr lang="en-US" sz="1800" dirty="0">
                <a:solidFill>
                  <a:schemeClr val="tx2"/>
                </a:solidFill>
                <a:latin typeface="Arial" panose="020B0604020202020204" pitchFamily="34" charset="0"/>
              </a:rPr>
              <a:t>), </a:t>
            </a:r>
            <a:br>
              <a:rPr lang="en-US" sz="1800" dirty="0">
                <a:solidFill>
                  <a:schemeClr val="tx2"/>
                </a:solidFill>
                <a:latin typeface="Arial" panose="020B0604020202020204" pitchFamily="34" charset="0"/>
              </a:rPr>
            </a:br>
            <a:r>
              <a:rPr lang="en-US" sz="1800" dirty="0">
                <a:solidFill>
                  <a:schemeClr val="tx2"/>
                </a:solidFill>
                <a:latin typeface="Arial" panose="020B0604020202020204" pitchFamily="34" charset="0"/>
              </a:rPr>
              <a:t>       Commit 	</a:t>
            </a:r>
          </a:p>
        </p:txBody>
      </p:sp>
    </p:spTree>
    <p:extLst>
      <p:ext uri="{BB962C8B-B14F-4D97-AF65-F5344CB8AC3E}">
        <p14:creationId xmlns:p14="http://schemas.microsoft.com/office/powerpoint/2010/main" val="80327187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t>Example 4</a:t>
            </a:r>
          </a:p>
        </p:txBody>
      </p:sp>
      <p:sp>
        <p:nvSpPr>
          <p:cNvPr id="563203" name="Rectangle 3"/>
          <p:cNvSpPr>
            <a:spLocks noGrp="1" noChangeArrowheads="1"/>
          </p:cNvSpPr>
          <p:nvPr>
            <p:ph idx="1"/>
          </p:nvPr>
        </p:nvSpPr>
        <p:spPr>
          <a:xfrm>
            <a:off x="457200" y="1412776"/>
            <a:ext cx="8229600" cy="4530725"/>
          </a:xfrm>
        </p:spPr>
        <p:txBody>
          <a:bodyPr/>
          <a:lstStyle/>
          <a:p>
            <a:pPr marL="457177" indent="-457177">
              <a:spcBef>
                <a:spcPts val="300"/>
              </a:spcBef>
            </a:pPr>
            <a:r>
              <a:rPr lang="en-US" dirty="0"/>
              <a:t>Master site</a:t>
            </a:r>
            <a:r>
              <a:rPr lang="en-US" i="1" dirty="0"/>
              <a:t> M </a:t>
            </a:r>
            <a:r>
              <a:rPr lang="en-US" dirty="0"/>
              <a:t>holds </a:t>
            </a:r>
            <a:r>
              <a:rPr lang="en-US" i="1" dirty="0" err="1"/>
              <a:t>x</a:t>
            </a:r>
            <a:r>
              <a:rPr lang="en-US" dirty="0"/>
              <a:t>, site </a:t>
            </a:r>
            <a:r>
              <a:rPr lang="en-US" i="1" dirty="0"/>
              <a:t>C</a:t>
            </a:r>
            <a:r>
              <a:rPr lang="en-US" dirty="0"/>
              <a:t> holds slave copy of </a:t>
            </a:r>
            <a:r>
              <a:rPr lang="en-US" i="1" dirty="0" err="1"/>
              <a:t>x</a:t>
            </a:r>
            <a:endParaRPr lang="en-US" i="1" dirty="0"/>
          </a:p>
          <a:p>
            <a:pPr marL="457177" indent="-457177">
              <a:spcBef>
                <a:spcPts val="300"/>
              </a:spcBef>
            </a:pPr>
            <a:r>
              <a:rPr lang="en-US" i="1" dirty="0"/>
              <a:t>T</a:t>
            </a:r>
            <a:r>
              <a:rPr lang="en-US" baseline="-25000" dirty="0"/>
              <a:t>3</a:t>
            </a:r>
            <a:r>
              <a:rPr lang="en-US" dirty="0"/>
              <a:t>: Write(</a:t>
            </a:r>
            <a:r>
              <a:rPr lang="en-US" i="1" dirty="0"/>
              <a:t>x</a:t>
            </a:r>
            <a:r>
              <a:rPr lang="en-US" dirty="0"/>
              <a:t>), Read(</a:t>
            </a:r>
            <a:r>
              <a:rPr lang="en-US" i="1" dirty="0"/>
              <a:t>x</a:t>
            </a:r>
            <a:r>
              <a:rPr lang="en-US" dirty="0"/>
              <a:t>), Commit</a:t>
            </a:r>
          </a:p>
          <a:p>
            <a:pPr marL="457177" indent="-457177">
              <a:spcBef>
                <a:spcPts val="300"/>
              </a:spcBef>
            </a:pPr>
            <a:r>
              <a:rPr lang="en-US" dirty="0"/>
              <a:t>Sequence of execution</a:t>
            </a:r>
          </a:p>
          <a:p>
            <a:pPr marL="838157" lvl="1" indent="-380980">
              <a:spcBef>
                <a:spcPts val="300"/>
              </a:spcBef>
              <a:buSzPct val="90000"/>
              <a:buFont typeface="Wingdings" charset="2"/>
              <a:buAutoNum type="arabicPeriod"/>
            </a:pPr>
            <a:r>
              <a:rPr lang="en-US" dirty="0"/>
              <a:t> </a:t>
            </a:r>
            <a:r>
              <a:rPr lang="en-US" i="1" dirty="0"/>
              <a:t>W</a:t>
            </a:r>
            <a:r>
              <a:rPr lang="en-US" baseline="-25000" dirty="0"/>
              <a:t>3</a:t>
            </a:r>
            <a:r>
              <a:rPr lang="en-US" dirty="0"/>
              <a:t>(</a:t>
            </a:r>
            <a:r>
              <a:rPr lang="en-US" i="1" dirty="0"/>
              <a:t>x</a:t>
            </a:r>
            <a:r>
              <a:rPr lang="en-US" dirty="0"/>
              <a:t>) submitted at </a:t>
            </a:r>
            <a:r>
              <a:rPr lang="en-US" i="1" dirty="0"/>
              <a:t>C</a:t>
            </a:r>
            <a:r>
              <a:rPr lang="en-US" dirty="0"/>
              <a:t>, forwarded to </a:t>
            </a:r>
            <a:r>
              <a:rPr lang="en-US" i="1" dirty="0"/>
              <a:t>M</a:t>
            </a:r>
            <a:r>
              <a:rPr lang="en-US" dirty="0"/>
              <a:t> for execution</a:t>
            </a:r>
          </a:p>
          <a:p>
            <a:pPr marL="838157" lvl="1" indent="-380980">
              <a:spcBef>
                <a:spcPts val="300"/>
              </a:spcBef>
              <a:buSzPct val="90000"/>
              <a:buFont typeface="Wingdings" charset="2"/>
              <a:buAutoNum type="arabicPeriod"/>
            </a:pPr>
            <a:r>
              <a:rPr lang="en-US" dirty="0"/>
              <a:t> </a:t>
            </a:r>
            <a:r>
              <a:rPr lang="en-US" i="1" dirty="0"/>
              <a:t>W</a:t>
            </a:r>
            <a:r>
              <a:rPr lang="en-US" baseline="-25000" dirty="0"/>
              <a:t>3</a:t>
            </a:r>
            <a:r>
              <a:rPr lang="en-US" dirty="0"/>
              <a:t>(</a:t>
            </a:r>
            <a:r>
              <a:rPr lang="en-US" i="1" dirty="0"/>
              <a:t>x</a:t>
            </a:r>
            <a:r>
              <a:rPr lang="en-US" dirty="0"/>
              <a:t>) is executed at </a:t>
            </a:r>
            <a:r>
              <a:rPr lang="en-US" i="1" dirty="0"/>
              <a:t>M</a:t>
            </a:r>
            <a:r>
              <a:rPr lang="en-US" dirty="0"/>
              <a:t>, confirmation sent back to </a:t>
            </a:r>
            <a:r>
              <a:rPr lang="en-US" i="1" dirty="0"/>
              <a:t>C</a:t>
            </a:r>
          </a:p>
          <a:p>
            <a:pPr marL="838157" lvl="1" indent="-380980">
              <a:spcBef>
                <a:spcPts val="300"/>
              </a:spcBef>
              <a:buSzPct val="90000"/>
              <a:buFont typeface="Wingdings" charset="2"/>
              <a:buAutoNum type="arabicPeriod"/>
            </a:pPr>
            <a:r>
              <a:rPr lang="en-US" dirty="0"/>
              <a:t> </a:t>
            </a:r>
            <a:r>
              <a:rPr lang="en-US" i="1" dirty="0"/>
              <a:t>R</a:t>
            </a:r>
            <a:r>
              <a:rPr lang="en-US" baseline="-25000" dirty="0"/>
              <a:t>3</a:t>
            </a:r>
            <a:r>
              <a:rPr lang="en-US" dirty="0"/>
              <a:t>(</a:t>
            </a:r>
            <a:r>
              <a:rPr lang="en-US" i="1" dirty="0"/>
              <a:t>x</a:t>
            </a:r>
            <a:r>
              <a:rPr lang="en-US" dirty="0"/>
              <a:t>) submitted at </a:t>
            </a:r>
            <a:r>
              <a:rPr lang="en-US" i="1" dirty="0"/>
              <a:t>C</a:t>
            </a:r>
            <a:r>
              <a:rPr lang="en-US" dirty="0"/>
              <a:t> and executed on the local copy</a:t>
            </a:r>
          </a:p>
          <a:p>
            <a:pPr marL="838157" lvl="1" indent="-380980">
              <a:spcBef>
                <a:spcPts val="300"/>
              </a:spcBef>
              <a:buSzPct val="90000"/>
              <a:buFont typeface="Wingdings" charset="2"/>
              <a:buAutoNum type="arabicPeriod"/>
            </a:pPr>
            <a:r>
              <a:rPr lang="en-US" dirty="0"/>
              <a:t> </a:t>
            </a:r>
            <a:r>
              <a:rPr lang="en-US" i="1" dirty="0"/>
              <a:t>T</a:t>
            </a:r>
            <a:r>
              <a:rPr lang="en-US" baseline="-25000" dirty="0"/>
              <a:t>3 </a:t>
            </a:r>
            <a:r>
              <a:rPr lang="en-US" dirty="0"/>
              <a:t>submits Commit at </a:t>
            </a:r>
            <a:r>
              <a:rPr lang="en-US" i="1" dirty="0"/>
              <a:t>C</a:t>
            </a:r>
            <a:r>
              <a:rPr lang="en-US" dirty="0"/>
              <a:t>, forwarded to </a:t>
            </a:r>
            <a:r>
              <a:rPr lang="en-US" i="1" dirty="0"/>
              <a:t>M</a:t>
            </a:r>
            <a:r>
              <a:rPr lang="en-US" dirty="0"/>
              <a:t> for execution</a:t>
            </a:r>
          </a:p>
          <a:p>
            <a:pPr marL="838157" lvl="1" indent="-380980">
              <a:spcBef>
                <a:spcPts val="300"/>
              </a:spcBef>
              <a:buSzPct val="90000"/>
              <a:buFont typeface="Wingdings" charset="2"/>
              <a:buAutoNum type="arabicPeriod"/>
            </a:pPr>
            <a:r>
              <a:rPr lang="en-US" dirty="0"/>
              <a:t> </a:t>
            </a:r>
            <a:r>
              <a:rPr lang="en-US" i="1" dirty="0"/>
              <a:t>M </a:t>
            </a:r>
            <a:r>
              <a:rPr lang="en-US" dirty="0"/>
              <a:t>executes Commit, sends notification to </a:t>
            </a:r>
            <a:r>
              <a:rPr lang="en-US" i="1" dirty="0"/>
              <a:t>C</a:t>
            </a:r>
            <a:r>
              <a:rPr lang="en-US" dirty="0"/>
              <a:t>, which also commits </a:t>
            </a:r>
            <a:r>
              <a:rPr lang="en-US" i="1" dirty="0"/>
              <a:t>T</a:t>
            </a:r>
            <a:r>
              <a:rPr lang="en-US" baseline="-25000" dirty="0"/>
              <a:t>3</a:t>
            </a:r>
            <a:endParaRPr lang="en-US" dirty="0"/>
          </a:p>
          <a:p>
            <a:pPr marL="838157" lvl="1" indent="-380980">
              <a:spcBef>
                <a:spcPts val="300"/>
              </a:spcBef>
              <a:buSzPct val="90000"/>
              <a:buFont typeface="Wingdings" charset="2"/>
              <a:buAutoNum type="arabicPeriod"/>
            </a:pPr>
            <a:r>
              <a:rPr lang="en-US" dirty="0"/>
              <a:t> </a:t>
            </a:r>
            <a:r>
              <a:rPr lang="en-US" i="1" dirty="0"/>
              <a:t>M </a:t>
            </a:r>
            <a:r>
              <a:rPr lang="en-US" dirty="0"/>
              <a:t>sends refresh transaction for </a:t>
            </a:r>
            <a:r>
              <a:rPr lang="en-US" i="1" dirty="0"/>
              <a:t>T</a:t>
            </a:r>
            <a:r>
              <a:rPr lang="en-US" baseline="-25000" dirty="0"/>
              <a:t>3</a:t>
            </a:r>
            <a:r>
              <a:rPr lang="en-US" dirty="0"/>
              <a:t> to </a:t>
            </a:r>
            <a:r>
              <a:rPr lang="en-US" i="1" dirty="0"/>
              <a:t>C</a:t>
            </a:r>
            <a:r>
              <a:rPr lang="en-US" dirty="0"/>
              <a:t> (for </a:t>
            </a:r>
            <a:r>
              <a:rPr lang="en-US" i="1" dirty="0"/>
              <a:t>W</a:t>
            </a:r>
            <a:r>
              <a:rPr lang="en-US" baseline="-25000" dirty="0"/>
              <a:t>3</a:t>
            </a:r>
            <a:r>
              <a:rPr lang="en-US" dirty="0"/>
              <a:t>(</a:t>
            </a:r>
            <a:r>
              <a:rPr lang="en-US" i="1" dirty="0"/>
              <a:t>x</a:t>
            </a:r>
            <a:r>
              <a:rPr lang="en-US" dirty="0"/>
              <a:t>) operation)</a:t>
            </a:r>
          </a:p>
          <a:p>
            <a:pPr marL="838157" lvl="1" indent="-380980">
              <a:spcBef>
                <a:spcPts val="300"/>
              </a:spcBef>
              <a:buSzPct val="90000"/>
              <a:buFont typeface="Wingdings" charset="2"/>
              <a:buAutoNum type="arabicPeriod"/>
            </a:pPr>
            <a:r>
              <a:rPr lang="en-US" dirty="0"/>
              <a:t> </a:t>
            </a:r>
            <a:r>
              <a:rPr lang="en-US" i="1" dirty="0"/>
              <a:t>C </a:t>
            </a:r>
            <a:r>
              <a:rPr lang="en-US" dirty="0"/>
              <a:t>executes the refresh transaction and commits it</a:t>
            </a:r>
          </a:p>
          <a:p>
            <a:pPr marL="457177" indent="-457177">
              <a:spcBef>
                <a:spcPts val="300"/>
              </a:spcBef>
            </a:pPr>
            <a:r>
              <a:rPr lang="en-US" dirty="0"/>
              <a:t>When </a:t>
            </a:r>
            <a:r>
              <a:rPr lang="en-US" i="1" dirty="0"/>
              <a:t>C</a:t>
            </a:r>
            <a:r>
              <a:rPr lang="en-US" dirty="0"/>
              <a:t> reads </a:t>
            </a:r>
            <a:r>
              <a:rPr lang="en-US" i="1" dirty="0" err="1"/>
              <a:t>x</a:t>
            </a:r>
            <a:r>
              <a:rPr lang="en-US" dirty="0"/>
              <a:t> at step 3, it does not see the effects of Write at step 2</a:t>
            </a:r>
          </a:p>
        </p:txBody>
      </p:sp>
      <p:sp>
        <p:nvSpPr>
          <p:cNvPr id="3" name="Slide Number Placeholder 2">
            <a:extLst>
              <a:ext uri="{FF2B5EF4-FFF2-40B4-BE49-F238E27FC236}">
                <a16:creationId xmlns:a16="http://schemas.microsoft.com/office/drawing/2014/main" id="{8E7E3CF7-49B1-4949-86ED-4820478AE8E6}"/>
              </a:ext>
            </a:extLst>
          </p:cNvPr>
          <p:cNvSpPr>
            <a:spLocks noGrp="1"/>
          </p:cNvSpPr>
          <p:nvPr>
            <p:ph type="sldNum" sz="quarter" idx="4"/>
          </p:nvPr>
        </p:nvSpPr>
        <p:spPr/>
        <p:txBody>
          <a:bodyPr/>
          <a:lstStyle/>
          <a:p>
            <a:fld id="{FD96158B-4539-3C43-9DE5-94C547866200}" type="slidenum">
              <a:rPr lang="en-US"/>
              <a:t>43</a:t>
            </a:fld>
            <a:endParaRPr lang="en-US"/>
          </a:p>
        </p:txBody>
      </p:sp>
      <p:sp>
        <p:nvSpPr>
          <p:cNvPr id="4" name="Footer Placeholder 3">
            <a:extLst>
              <a:ext uri="{FF2B5EF4-FFF2-40B4-BE49-F238E27FC236}">
                <a16:creationId xmlns:a16="http://schemas.microsoft.com/office/drawing/2014/main" id="{D543112E-92BB-5E47-9A26-9E346BFB1AAB}"/>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40384417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dirty="0"/>
              <a:t>Lazy Single Master/</a:t>
            </a:r>
            <a:br>
              <a:rPr lang="en-US" dirty="0"/>
            </a:br>
            <a:r>
              <a:rPr lang="en-US" dirty="0"/>
              <a:t>Full Transparency - Solution</a:t>
            </a:r>
          </a:p>
        </p:txBody>
      </p:sp>
      <p:sp>
        <p:nvSpPr>
          <p:cNvPr id="564227" name="Rectangle 3"/>
          <p:cNvSpPr>
            <a:spLocks noGrp="1" noChangeArrowheads="1"/>
          </p:cNvSpPr>
          <p:nvPr>
            <p:ph idx="1"/>
          </p:nvPr>
        </p:nvSpPr>
        <p:spPr/>
        <p:txBody>
          <a:bodyPr/>
          <a:lstStyle/>
          <a:p>
            <a:r>
              <a:rPr lang="en-US" dirty="0"/>
              <a:t>Assume </a:t>
            </a:r>
            <a:r>
              <a:rPr lang="en-US" i="1" dirty="0"/>
              <a:t>T</a:t>
            </a:r>
            <a:r>
              <a:rPr lang="en-US" dirty="0"/>
              <a:t> = Write(</a:t>
            </a:r>
            <a:r>
              <a:rPr lang="en-US" i="1" dirty="0"/>
              <a:t>x</a:t>
            </a:r>
            <a:r>
              <a:rPr lang="en-US" dirty="0"/>
              <a:t>)</a:t>
            </a:r>
          </a:p>
          <a:p>
            <a:r>
              <a:rPr lang="en-US" dirty="0"/>
              <a:t>At commit time of transaction </a:t>
            </a:r>
            <a:r>
              <a:rPr lang="en-US" i="1" dirty="0"/>
              <a:t>T</a:t>
            </a:r>
            <a:r>
              <a:rPr lang="en-US" dirty="0"/>
              <a:t>, the master generates a timestamp for it [</a:t>
            </a:r>
            <a:r>
              <a:rPr lang="en-US" i="1" dirty="0" err="1"/>
              <a:t>ts</a:t>
            </a:r>
            <a:r>
              <a:rPr lang="en-US" dirty="0"/>
              <a:t>(</a:t>
            </a:r>
            <a:r>
              <a:rPr lang="en-US" i="1" dirty="0"/>
              <a:t>T</a:t>
            </a:r>
            <a:r>
              <a:rPr lang="en-US" dirty="0"/>
              <a:t>)]</a:t>
            </a:r>
          </a:p>
          <a:p>
            <a:r>
              <a:rPr lang="en-US" dirty="0"/>
              <a:t>Master sets </a:t>
            </a:r>
            <a:r>
              <a:rPr lang="en-US" i="1" dirty="0" err="1"/>
              <a:t>last_modified</a:t>
            </a:r>
            <a:r>
              <a:rPr lang="en-US" dirty="0"/>
              <a:t>(</a:t>
            </a:r>
            <a:r>
              <a:rPr lang="en-US" i="1" dirty="0" err="1"/>
              <a:t>x</a:t>
            </a:r>
            <a:r>
              <a:rPr lang="en-US" i="1" baseline="-25000" dirty="0" err="1"/>
              <a:t>M</a:t>
            </a:r>
            <a:r>
              <a:rPr lang="en-US" dirty="0"/>
              <a:t>) </a:t>
            </a:r>
            <a:r>
              <a:rPr lang="en-US" dirty="0">
                <a:sym typeface="Symbol" charset="2"/>
              </a:rPr>
              <a:t>← </a:t>
            </a:r>
            <a:r>
              <a:rPr lang="en-US" i="1" dirty="0" err="1"/>
              <a:t>ts</a:t>
            </a:r>
            <a:r>
              <a:rPr lang="en-US" dirty="0"/>
              <a:t>(</a:t>
            </a:r>
            <a:r>
              <a:rPr lang="en-US" i="1" dirty="0"/>
              <a:t>T</a:t>
            </a:r>
            <a:r>
              <a:rPr lang="en-US" dirty="0"/>
              <a:t>)</a:t>
            </a:r>
          </a:p>
          <a:p>
            <a:r>
              <a:rPr lang="en-US" dirty="0"/>
              <a:t>When a refresh transaction arrives at a slave site </a:t>
            </a:r>
            <a:r>
              <a:rPr lang="en-US" dirty="0" err="1"/>
              <a:t>i</a:t>
            </a:r>
            <a:r>
              <a:rPr lang="en-US" dirty="0"/>
              <a:t>, it also sets </a:t>
            </a:r>
            <a:r>
              <a:rPr lang="en-US" i="1" dirty="0" err="1"/>
              <a:t>last_modified</a:t>
            </a:r>
            <a:r>
              <a:rPr lang="en-US" dirty="0"/>
              <a:t>(</a:t>
            </a:r>
            <a:r>
              <a:rPr lang="en-US" i="1" dirty="0"/>
              <a:t>x</a:t>
            </a:r>
            <a:r>
              <a:rPr lang="en-US" i="1" baseline="-25000" dirty="0"/>
              <a:t>i</a:t>
            </a:r>
            <a:r>
              <a:rPr lang="en-US" dirty="0"/>
              <a:t>) </a:t>
            </a:r>
            <a:r>
              <a:rPr lang="en-US" dirty="0">
                <a:sym typeface="Symbol" charset="2"/>
              </a:rPr>
              <a:t>← </a:t>
            </a:r>
            <a:r>
              <a:rPr lang="en-US" i="1" dirty="0" err="1"/>
              <a:t>last_modified</a:t>
            </a:r>
            <a:r>
              <a:rPr lang="en-US" dirty="0"/>
              <a:t>(</a:t>
            </a:r>
            <a:r>
              <a:rPr lang="en-US" i="1" dirty="0" err="1"/>
              <a:t>x</a:t>
            </a:r>
            <a:r>
              <a:rPr lang="en-US" i="1" baseline="-25000" dirty="0" err="1"/>
              <a:t>M</a:t>
            </a:r>
            <a:r>
              <a:rPr lang="en-US" dirty="0"/>
              <a:t>) </a:t>
            </a:r>
          </a:p>
          <a:p>
            <a:r>
              <a:rPr lang="en-US" dirty="0"/>
              <a:t>Timestamp generation rule at the master:</a:t>
            </a:r>
          </a:p>
          <a:p>
            <a:pPr lvl="1"/>
            <a:r>
              <a:rPr lang="en-US" i="1" dirty="0" err="1"/>
              <a:t>ts</a:t>
            </a:r>
            <a:r>
              <a:rPr lang="en-US" dirty="0"/>
              <a:t>(</a:t>
            </a:r>
            <a:r>
              <a:rPr lang="en-US" i="1" dirty="0"/>
              <a:t>T</a:t>
            </a:r>
            <a:r>
              <a:rPr lang="en-US" dirty="0"/>
              <a:t>) should be greater than all previously issued timestamps and should be less than the </a:t>
            </a:r>
            <a:r>
              <a:rPr lang="en-US" i="1" dirty="0" err="1"/>
              <a:t>last_modified</a:t>
            </a:r>
            <a:r>
              <a:rPr lang="en-US" dirty="0"/>
              <a:t> timestamps of the data items it has accessed. If such a timestamp cannot be generated, then </a:t>
            </a:r>
            <a:r>
              <a:rPr lang="en-US" i="1" dirty="0"/>
              <a:t>T</a:t>
            </a:r>
            <a:r>
              <a:rPr lang="en-US" dirty="0"/>
              <a:t> is aborted.</a:t>
            </a:r>
          </a:p>
        </p:txBody>
      </p:sp>
      <p:sp>
        <p:nvSpPr>
          <p:cNvPr id="4" name="Footer Placeholder 3">
            <a:extLst>
              <a:ext uri="{FF2B5EF4-FFF2-40B4-BE49-F238E27FC236}">
                <a16:creationId xmlns:a16="http://schemas.microsoft.com/office/drawing/2014/main" id="{9B434493-56F2-9B45-B2C2-99B09CE304EB}"/>
              </a:ext>
            </a:extLst>
          </p:cNvPr>
          <p:cNvSpPr>
            <a:spLocks noGrp="1"/>
          </p:cNvSpPr>
          <p:nvPr>
            <p:ph type="ftr" sz="quarter" idx="3"/>
          </p:nvPr>
        </p:nvSpPr>
        <p:spPr/>
        <p:txBody>
          <a:bodyPr/>
          <a:lstStyle/>
          <a:p>
            <a:r>
              <a:rPr lang="en-US"/>
              <a:t>© 2020, M.T. Özsu &amp; P. Valduriez </a:t>
            </a:r>
            <a:endParaRPr lang="en-US" dirty="0"/>
          </a:p>
        </p:txBody>
      </p:sp>
      <p:sp>
        <p:nvSpPr>
          <p:cNvPr id="3" name="Slide Number Placeholder 2">
            <a:extLst>
              <a:ext uri="{FF2B5EF4-FFF2-40B4-BE49-F238E27FC236}">
                <a16:creationId xmlns:a16="http://schemas.microsoft.com/office/drawing/2014/main" id="{9291DFD5-E8DB-F94E-86B3-2F306501A776}"/>
              </a:ext>
            </a:extLst>
          </p:cNvPr>
          <p:cNvSpPr>
            <a:spLocks noGrp="1"/>
          </p:cNvSpPr>
          <p:nvPr>
            <p:ph type="sldNum" sz="quarter" idx="4"/>
          </p:nvPr>
        </p:nvSpPr>
        <p:spPr/>
        <p:txBody>
          <a:bodyPr/>
          <a:lstStyle/>
          <a:p>
            <a:fld id="{FD96158B-4539-3C43-9DE5-94C547866200}" type="slidenum">
              <a:rPr lang="en-US"/>
              <a:t>44</a:t>
            </a:fld>
            <a:endParaRPr lang="en-US"/>
          </a:p>
        </p:txBody>
      </p:sp>
    </p:spTree>
    <p:extLst>
      <p:ext uri="{BB962C8B-B14F-4D97-AF65-F5344CB8AC3E}">
        <p14:creationId xmlns:p14="http://schemas.microsoft.com/office/powerpoint/2010/main" val="24696868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t>Lazy Distributed Replication</a:t>
            </a:r>
          </a:p>
        </p:txBody>
      </p:sp>
      <p:sp>
        <p:nvSpPr>
          <p:cNvPr id="552965" name="Rectangle 5"/>
          <p:cNvSpPr>
            <a:spLocks noGrp="1" noChangeArrowheads="1"/>
          </p:cNvSpPr>
          <p:nvPr>
            <p:ph idx="1"/>
          </p:nvPr>
        </p:nvSpPr>
        <p:spPr>
          <a:xfrm>
            <a:off x="457200" y="1412776"/>
            <a:ext cx="8229600" cy="2332856"/>
          </a:xfrm>
          <a:noFill/>
          <a:ln/>
        </p:spPr>
        <p:txBody>
          <a:bodyPr/>
          <a:lstStyle/>
          <a:p>
            <a:pPr>
              <a:lnSpc>
                <a:spcPct val="90000"/>
              </a:lnSpc>
              <a:spcBef>
                <a:spcPct val="5000"/>
              </a:spcBef>
            </a:pPr>
            <a:r>
              <a:rPr lang="en-US" sz="2000" dirty="0"/>
              <a:t>Any site:</a:t>
            </a:r>
          </a:p>
          <a:p>
            <a:pPr lvl="1">
              <a:lnSpc>
                <a:spcPct val="90000"/>
              </a:lnSpc>
              <a:spcBef>
                <a:spcPct val="5000"/>
              </a:spcBef>
            </a:pPr>
            <a:r>
              <a:rPr lang="en-US" sz="1800" dirty="0"/>
              <a:t>Upon read: read locally and return to user</a:t>
            </a:r>
          </a:p>
          <a:p>
            <a:pPr lvl="1">
              <a:lnSpc>
                <a:spcPct val="90000"/>
              </a:lnSpc>
              <a:spcBef>
                <a:spcPct val="5000"/>
              </a:spcBef>
            </a:pPr>
            <a:r>
              <a:rPr lang="en-US" sz="1800" dirty="0"/>
              <a:t>Upon write: write locally and return to user</a:t>
            </a:r>
          </a:p>
          <a:p>
            <a:pPr lvl="1">
              <a:lnSpc>
                <a:spcPct val="90000"/>
              </a:lnSpc>
              <a:spcBef>
                <a:spcPct val="5000"/>
              </a:spcBef>
            </a:pPr>
            <a:r>
              <a:rPr lang="en-US" sz="1800" dirty="0"/>
              <a:t>Upon commit/abort: terminate locally</a:t>
            </a:r>
          </a:p>
          <a:p>
            <a:pPr lvl="1">
              <a:lnSpc>
                <a:spcPct val="90000"/>
              </a:lnSpc>
              <a:spcBef>
                <a:spcPct val="5000"/>
              </a:spcBef>
            </a:pPr>
            <a:r>
              <a:rPr lang="en-US" sz="1800" dirty="0"/>
              <a:t>Sometime after commit: send refresh transaction</a:t>
            </a:r>
          </a:p>
          <a:p>
            <a:pPr lvl="1">
              <a:lnSpc>
                <a:spcPct val="90000"/>
              </a:lnSpc>
              <a:spcBef>
                <a:spcPct val="5000"/>
              </a:spcBef>
            </a:pPr>
            <a:r>
              <a:rPr lang="en-US" sz="1800" dirty="0"/>
              <a:t>Upon message from other site</a:t>
            </a:r>
          </a:p>
          <a:p>
            <a:pPr lvl="2">
              <a:lnSpc>
                <a:spcPct val="90000"/>
              </a:lnSpc>
              <a:spcBef>
                <a:spcPct val="5000"/>
              </a:spcBef>
            </a:pPr>
            <a:r>
              <a:rPr lang="en-US" sz="1600" dirty="0"/>
              <a:t>Detect conflicts</a:t>
            </a:r>
          </a:p>
          <a:p>
            <a:pPr lvl="2">
              <a:lnSpc>
                <a:spcPct val="90000"/>
              </a:lnSpc>
              <a:spcBef>
                <a:spcPct val="5000"/>
              </a:spcBef>
            </a:pPr>
            <a:r>
              <a:rPr lang="en-US" sz="1600" dirty="0"/>
              <a:t>Install changes</a:t>
            </a:r>
          </a:p>
          <a:p>
            <a:pPr lvl="2">
              <a:lnSpc>
                <a:spcPct val="90000"/>
              </a:lnSpc>
              <a:spcBef>
                <a:spcPct val="5000"/>
              </a:spcBef>
            </a:pPr>
            <a:r>
              <a:rPr lang="en-US" sz="1600" dirty="0"/>
              <a:t>Reconciliation may be necessary</a:t>
            </a:r>
          </a:p>
        </p:txBody>
      </p:sp>
      <p:sp>
        <p:nvSpPr>
          <p:cNvPr id="4" name="Footer Placeholder 3">
            <a:extLst>
              <a:ext uri="{FF2B5EF4-FFF2-40B4-BE49-F238E27FC236}">
                <a16:creationId xmlns:a16="http://schemas.microsoft.com/office/drawing/2014/main" id="{0D4871AE-B6E1-0947-BB35-6665284D3D6F}"/>
              </a:ext>
            </a:extLst>
          </p:cNvPr>
          <p:cNvSpPr>
            <a:spLocks noGrp="1"/>
          </p:cNvSpPr>
          <p:nvPr>
            <p:ph type="ftr" sz="quarter" idx="3"/>
          </p:nvPr>
        </p:nvSpPr>
        <p:spPr/>
        <p:txBody>
          <a:bodyPr/>
          <a:lstStyle/>
          <a:p>
            <a:r>
              <a:rPr lang="en-US"/>
              <a:t>© 2020, M.T. Özsu &amp; P. Valduriez </a:t>
            </a:r>
            <a:endParaRPr lang="en-US" dirty="0"/>
          </a:p>
        </p:txBody>
      </p:sp>
      <p:sp>
        <p:nvSpPr>
          <p:cNvPr id="3" name="Slide Number Placeholder 2">
            <a:extLst>
              <a:ext uri="{FF2B5EF4-FFF2-40B4-BE49-F238E27FC236}">
                <a16:creationId xmlns:a16="http://schemas.microsoft.com/office/drawing/2014/main" id="{ADC742D5-2F3E-5649-8C01-31963EBD4DB2}"/>
              </a:ext>
            </a:extLst>
          </p:cNvPr>
          <p:cNvSpPr>
            <a:spLocks noGrp="1"/>
          </p:cNvSpPr>
          <p:nvPr>
            <p:ph type="sldNum" sz="quarter" idx="4"/>
          </p:nvPr>
        </p:nvSpPr>
        <p:spPr/>
        <p:txBody>
          <a:bodyPr/>
          <a:lstStyle/>
          <a:p>
            <a:fld id="{FD96158B-4539-3C43-9DE5-94C547866200}" type="slidenum">
              <a:rPr lang="en-US"/>
              <a:t>45</a:t>
            </a:fld>
            <a:endParaRPr lang="en-US"/>
          </a:p>
        </p:txBody>
      </p:sp>
      <p:pic>
        <p:nvPicPr>
          <p:cNvPr id="7" name="Picture 6">
            <a:extLst>
              <a:ext uri="{FF2B5EF4-FFF2-40B4-BE49-F238E27FC236}">
                <a16:creationId xmlns:a16="http://schemas.microsoft.com/office/drawing/2014/main" id="{0FF279AC-6E85-BB4D-A015-82ED8A7B9A93}"/>
              </a:ext>
            </a:extLst>
          </p:cNvPr>
          <p:cNvPicPr>
            <a:picLocks noChangeAspect="1"/>
          </p:cNvPicPr>
          <p:nvPr/>
        </p:nvPicPr>
        <p:blipFill>
          <a:blip r:embed="R121e30dbb3c04c77"/>
          <a:stretch>
            <a:fillRect/>
          </a:stretch>
        </p:blipFill>
        <p:spPr>
          <a:xfrm>
            <a:off x="2123727" y="3773934"/>
            <a:ext cx="4811027" cy="2463378"/>
          </a:xfrm>
          <a:prstGeom prst="rect">
            <a:avLst/>
          </a:prstGeom>
        </p:spPr>
      </p:pic>
    </p:spTree>
    <p:extLst>
      <p:ext uri="{BB962C8B-B14F-4D97-AF65-F5344CB8AC3E}">
        <p14:creationId xmlns:p14="http://schemas.microsoft.com/office/powerpoint/2010/main" val="190143770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20" name="Rectangle 4"/>
          <p:cNvSpPr>
            <a:spLocks noGrp="1" noChangeArrowheads="1"/>
          </p:cNvSpPr>
          <p:nvPr>
            <p:ph type="title"/>
          </p:nvPr>
        </p:nvSpPr>
        <p:spPr/>
        <p:txBody>
          <a:bodyPr/>
          <a:lstStyle/>
          <a:p>
            <a:r>
              <a:rPr lang="en-US"/>
              <a:t>Reconciliation</a:t>
            </a:r>
          </a:p>
        </p:txBody>
      </p:sp>
      <p:sp>
        <p:nvSpPr>
          <p:cNvPr id="418821" name="Rectangle 5"/>
          <p:cNvSpPr>
            <a:spLocks noGrp="1" noChangeArrowheads="1"/>
          </p:cNvSpPr>
          <p:nvPr>
            <p:ph idx="1"/>
          </p:nvPr>
        </p:nvSpPr>
        <p:spPr/>
        <p:txBody>
          <a:bodyPr/>
          <a:lstStyle/>
          <a:p>
            <a:pPr>
              <a:lnSpc>
                <a:spcPct val="90000"/>
              </a:lnSpc>
            </a:pPr>
            <a:r>
              <a:rPr lang="en-US"/>
              <a:t>Such problems can be solved using pre-arranged patterns:</a:t>
            </a:r>
          </a:p>
          <a:p>
            <a:pPr lvl="1">
              <a:lnSpc>
                <a:spcPct val="90000"/>
              </a:lnSpc>
            </a:pPr>
            <a:r>
              <a:rPr lang="en-US"/>
              <a:t>Latest update win (newer updates preferred over old ones) </a:t>
            </a:r>
          </a:p>
          <a:p>
            <a:pPr lvl="1">
              <a:lnSpc>
                <a:spcPct val="90000"/>
              </a:lnSpc>
            </a:pPr>
            <a:r>
              <a:rPr lang="en-US"/>
              <a:t>Site priority (preference to updates from headquarters)</a:t>
            </a:r>
          </a:p>
          <a:p>
            <a:pPr lvl="1">
              <a:lnSpc>
                <a:spcPct val="90000"/>
              </a:lnSpc>
            </a:pPr>
            <a:r>
              <a:rPr lang="en-US"/>
              <a:t>Largest value (the larger transaction is preferred)</a:t>
            </a:r>
          </a:p>
          <a:p>
            <a:pPr>
              <a:lnSpc>
                <a:spcPct val="90000"/>
              </a:lnSpc>
            </a:pPr>
            <a:r>
              <a:rPr lang="en-US"/>
              <a:t>Or using ad-hoc decision making procedures:</a:t>
            </a:r>
          </a:p>
          <a:p>
            <a:pPr lvl="1">
              <a:lnSpc>
                <a:spcPct val="90000"/>
              </a:lnSpc>
            </a:pPr>
            <a:r>
              <a:rPr lang="en-US"/>
              <a:t>Identify the changes and try to combine them</a:t>
            </a:r>
          </a:p>
          <a:p>
            <a:pPr lvl="1">
              <a:lnSpc>
                <a:spcPct val="90000"/>
              </a:lnSpc>
            </a:pPr>
            <a:r>
              <a:rPr lang="en-US"/>
              <a:t>Analyze the transactions and eliminate the non-important ones</a:t>
            </a:r>
          </a:p>
          <a:p>
            <a:pPr lvl="1">
              <a:lnSpc>
                <a:spcPct val="90000"/>
              </a:lnSpc>
            </a:pPr>
            <a:r>
              <a:rPr lang="en-US"/>
              <a:t>Implement your own priority schemas</a:t>
            </a:r>
          </a:p>
        </p:txBody>
      </p:sp>
      <p:sp>
        <p:nvSpPr>
          <p:cNvPr id="3" name="Slide Number Placeholder 2">
            <a:extLst>
              <a:ext uri="{FF2B5EF4-FFF2-40B4-BE49-F238E27FC236}">
                <a16:creationId xmlns:a16="http://schemas.microsoft.com/office/drawing/2014/main" id="{9AFFD347-A6AB-DF42-A561-4452F5515AC2}"/>
              </a:ext>
            </a:extLst>
          </p:cNvPr>
          <p:cNvSpPr>
            <a:spLocks noGrp="1"/>
          </p:cNvSpPr>
          <p:nvPr>
            <p:ph type="sldNum" sz="quarter" idx="4"/>
          </p:nvPr>
        </p:nvSpPr>
        <p:spPr/>
        <p:txBody>
          <a:bodyPr/>
          <a:lstStyle/>
          <a:p>
            <a:fld id="{FD96158B-4539-3C43-9DE5-94C547866200}" type="slidenum">
              <a:rPr lang="en-US"/>
              <a:t>46</a:t>
            </a:fld>
            <a:endParaRPr lang="en-US"/>
          </a:p>
        </p:txBody>
      </p:sp>
      <p:sp>
        <p:nvSpPr>
          <p:cNvPr id="4" name="Footer Placeholder 3">
            <a:extLst>
              <a:ext uri="{FF2B5EF4-FFF2-40B4-BE49-F238E27FC236}">
                <a16:creationId xmlns:a16="http://schemas.microsoft.com/office/drawing/2014/main" id="{E33A1032-571D-6F47-8B0B-ECE3CD098E09}"/>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49626171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t>Replication Strategies</a:t>
            </a:r>
          </a:p>
        </p:txBody>
      </p:sp>
      <p:sp>
        <p:nvSpPr>
          <p:cNvPr id="394243" name="Rectangle 3"/>
          <p:cNvSpPr>
            <a:spLocks noChangeArrowheads="1"/>
          </p:cNvSpPr>
          <p:nvPr/>
        </p:nvSpPr>
        <p:spPr bwMode="auto">
          <a:xfrm>
            <a:off x="914400" y="1700808"/>
            <a:ext cx="8001000" cy="3680276"/>
          </a:xfrm>
          <a:prstGeom prst="rect">
            <a:avLst/>
          </a:prstGeom>
          <a:solidFill>
            <a:srgbClr val="FFCC99"/>
          </a:solidFill>
          <a:ln w="25400">
            <a:solidFill>
              <a:schemeClr val="tx2"/>
            </a:solidFill>
            <a:miter lim="800000"/>
            <a:headEnd/>
            <a:tailEnd/>
          </a:ln>
          <a:effectLst/>
        </p:spPr>
        <p:txBody>
          <a:bodyPr wrap="none" lIns="91439" tIns="45719" rIns="91439" bIns="45719" anchor="ctr">
            <a:prstTxWarp prst="textNoShape">
              <a:avLst/>
            </a:prstTxWarp>
          </a:bodyPr>
          <a:lstStyle/>
          <a:p>
            <a:endParaRPr lang="en-US" sz="1600" dirty="0">
              <a:solidFill>
                <a:schemeClr val="tx2"/>
              </a:solidFill>
              <a:latin typeface="Arial" panose="020B0604020202020204" pitchFamily="34" charset="0"/>
            </a:endParaRPr>
          </a:p>
        </p:txBody>
      </p:sp>
      <p:sp>
        <p:nvSpPr>
          <p:cNvPr id="394244" name="Line 4"/>
          <p:cNvSpPr>
            <a:spLocks noChangeShapeType="1"/>
          </p:cNvSpPr>
          <p:nvPr/>
        </p:nvSpPr>
        <p:spPr bwMode="auto">
          <a:xfrm>
            <a:off x="4876800" y="1700808"/>
            <a:ext cx="0" cy="3680276"/>
          </a:xfrm>
          <a:prstGeom prst="line">
            <a:avLst/>
          </a:prstGeom>
          <a:noFill/>
          <a:ln w="28575">
            <a:solidFill>
              <a:schemeClr val="tx2"/>
            </a:solidFill>
            <a:round/>
            <a:headEnd type="none" w="sm" len="sm"/>
            <a:tailEnd type="none" w="sm" len="sm"/>
          </a:ln>
          <a:effectLst/>
        </p:spPr>
        <p:txBody>
          <a:bodyPr wrap="none" lIns="91439" tIns="45719" rIns="91439" bIns="45719" anchor="ctr">
            <a:prstTxWarp prst="textNoShape">
              <a:avLst/>
            </a:prstTxWarp>
          </a:bodyPr>
          <a:lstStyle/>
          <a:p>
            <a:endParaRPr lang="en-US" sz="1600" dirty="0">
              <a:solidFill>
                <a:schemeClr val="tx2"/>
              </a:solidFill>
              <a:latin typeface="Arial" panose="020B0604020202020204" pitchFamily="34" charset="0"/>
            </a:endParaRPr>
          </a:p>
        </p:txBody>
      </p:sp>
      <p:sp>
        <p:nvSpPr>
          <p:cNvPr id="394245" name="Line 5"/>
          <p:cNvSpPr>
            <a:spLocks noChangeShapeType="1"/>
          </p:cNvSpPr>
          <p:nvPr/>
        </p:nvSpPr>
        <p:spPr bwMode="auto">
          <a:xfrm>
            <a:off x="914400" y="3573016"/>
            <a:ext cx="8001000" cy="0"/>
          </a:xfrm>
          <a:prstGeom prst="line">
            <a:avLst/>
          </a:prstGeom>
          <a:noFill/>
          <a:ln w="28575">
            <a:solidFill>
              <a:schemeClr val="tx2"/>
            </a:solidFill>
            <a:round/>
            <a:headEnd type="none" w="sm" len="sm"/>
            <a:tailEnd type="none" w="sm" len="sm"/>
          </a:ln>
          <a:effectLst/>
        </p:spPr>
        <p:txBody>
          <a:bodyPr wrap="none" lIns="91439" tIns="45719" rIns="91439" bIns="45719" anchor="ctr">
            <a:prstTxWarp prst="textNoShape">
              <a:avLst/>
            </a:prstTxWarp>
          </a:bodyPr>
          <a:lstStyle/>
          <a:p>
            <a:endParaRPr lang="en-US" sz="1600" dirty="0">
              <a:solidFill>
                <a:schemeClr val="tx2"/>
              </a:solidFill>
              <a:latin typeface="Arial" panose="020B0604020202020204" pitchFamily="34" charset="0"/>
            </a:endParaRPr>
          </a:p>
        </p:txBody>
      </p:sp>
      <p:sp>
        <p:nvSpPr>
          <p:cNvPr id="394246" name="Rectangle 6"/>
          <p:cNvSpPr>
            <a:spLocks noChangeArrowheads="1"/>
          </p:cNvSpPr>
          <p:nvPr/>
        </p:nvSpPr>
        <p:spPr bwMode="auto">
          <a:xfrm rot="16200000">
            <a:off x="161685" y="2583720"/>
            <a:ext cx="870429" cy="400750"/>
          </a:xfrm>
          <a:prstGeom prst="rect">
            <a:avLst/>
          </a:prstGeom>
          <a:noFill/>
          <a:ln w="9525">
            <a:noFill/>
            <a:miter lim="800000"/>
            <a:headEnd/>
            <a:tailEnd/>
          </a:ln>
          <a:effectLst/>
        </p:spPr>
        <p:txBody>
          <a:bodyPr wrap="none" lIns="92074" tIns="46037" rIns="92074" bIns="46037">
            <a:prstTxWarp prst="textNoShape">
              <a:avLst/>
            </a:prstTxWarp>
            <a:spAutoFit/>
          </a:bodyPr>
          <a:lstStyle/>
          <a:p>
            <a:r>
              <a:rPr lang="en-US" sz="2000" dirty="0">
                <a:solidFill>
                  <a:schemeClr val="tx2"/>
                </a:solidFill>
                <a:latin typeface="Arial" panose="020B0604020202020204" pitchFamily="34" charset="0"/>
              </a:rPr>
              <a:t>Eager</a:t>
            </a:r>
          </a:p>
        </p:txBody>
      </p:sp>
      <p:sp>
        <p:nvSpPr>
          <p:cNvPr id="394247" name="Rectangle 7"/>
          <p:cNvSpPr>
            <a:spLocks noChangeArrowheads="1"/>
          </p:cNvSpPr>
          <p:nvPr/>
        </p:nvSpPr>
        <p:spPr bwMode="auto">
          <a:xfrm rot="-5385313">
            <a:off x="116681" y="4223277"/>
            <a:ext cx="979488" cy="400750"/>
          </a:xfrm>
          <a:prstGeom prst="rect">
            <a:avLst/>
          </a:prstGeom>
          <a:noFill/>
          <a:ln w="9525">
            <a:noFill/>
            <a:miter lim="800000"/>
            <a:headEnd/>
            <a:tailEnd/>
          </a:ln>
          <a:effectLst/>
        </p:spPr>
        <p:txBody>
          <a:bodyPr lIns="92074" tIns="46037" rIns="92074" bIns="46037">
            <a:prstTxWarp prst="textNoShape">
              <a:avLst/>
            </a:prstTxWarp>
            <a:spAutoFit/>
          </a:bodyPr>
          <a:lstStyle/>
          <a:p>
            <a:r>
              <a:rPr lang="en-US" sz="2000" dirty="0">
                <a:solidFill>
                  <a:schemeClr val="tx2"/>
                </a:solidFill>
                <a:latin typeface="Arial" panose="020B0604020202020204" pitchFamily="34" charset="0"/>
              </a:rPr>
              <a:t>Lazy</a:t>
            </a:r>
          </a:p>
        </p:txBody>
      </p:sp>
      <p:sp>
        <p:nvSpPr>
          <p:cNvPr id="394248" name="Rectangle 8"/>
          <p:cNvSpPr>
            <a:spLocks noChangeArrowheads="1"/>
          </p:cNvSpPr>
          <p:nvPr/>
        </p:nvSpPr>
        <p:spPr bwMode="auto">
          <a:xfrm>
            <a:off x="1943685" y="5445224"/>
            <a:ext cx="1484379" cy="400750"/>
          </a:xfrm>
          <a:prstGeom prst="rect">
            <a:avLst/>
          </a:prstGeom>
          <a:noFill/>
          <a:ln w="9525">
            <a:noFill/>
            <a:miter lim="800000"/>
            <a:headEnd/>
            <a:tailEnd/>
          </a:ln>
          <a:effectLst/>
        </p:spPr>
        <p:txBody>
          <a:bodyPr wrap="none" lIns="92074" tIns="46037" rIns="92074" bIns="46037">
            <a:prstTxWarp prst="textNoShape">
              <a:avLst/>
            </a:prstTxWarp>
            <a:spAutoFit/>
          </a:bodyPr>
          <a:lstStyle/>
          <a:p>
            <a:r>
              <a:rPr lang="en-US" sz="2000" dirty="0">
                <a:solidFill>
                  <a:schemeClr val="tx2"/>
                </a:solidFill>
                <a:latin typeface="Arial" panose="020B0604020202020204" pitchFamily="34" charset="0"/>
              </a:rPr>
              <a:t>Centralized</a:t>
            </a:r>
          </a:p>
        </p:txBody>
      </p:sp>
      <p:sp>
        <p:nvSpPr>
          <p:cNvPr id="394249" name="Rectangle 9"/>
          <p:cNvSpPr>
            <a:spLocks noChangeArrowheads="1"/>
          </p:cNvSpPr>
          <p:nvPr/>
        </p:nvSpPr>
        <p:spPr bwMode="auto">
          <a:xfrm>
            <a:off x="5680036" y="5445224"/>
            <a:ext cx="1412244" cy="400750"/>
          </a:xfrm>
          <a:prstGeom prst="rect">
            <a:avLst/>
          </a:prstGeom>
          <a:noFill/>
          <a:ln w="9525">
            <a:noFill/>
            <a:miter lim="800000"/>
            <a:headEnd/>
            <a:tailEnd/>
          </a:ln>
          <a:effectLst/>
        </p:spPr>
        <p:txBody>
          <a:bodyPr wrap="none" lIns="92074" tIns="46037" rIns="92074" bIns="46037">
            <a:prstTxWarp prst="textNoShape">
              <a:avLst/>
            </a:prstTxWarp>
            <a:spAutoFit/>
          </a:bodyPr>
          <a:lstStyle/>
          <a:p>
            <a:r>
              <a:rPr lang="en-US" sz="2000" dirty="0">
                <a:solidFill>
                  <a:schemeClr val="tx2"/>
                </a:solidFill>
                <a:latin typeface="Arial" panose="020B0604020202020204" pitchFamily="34" charset="0"/>
              </a:rPr>
              <a:t>Distributed</a:t>
            </a:r>
          </a:p>
        </p:txBody>
      </p:sp>
      <p:sp>
        <p:nvSpPr>
          <p:cNvPr id="394250" name="Rectangle 10"/>
          <p:cNvSpPr>
            <a:spLocks noChangeArrowheads="1"/>
          </p:cNvSpPr>
          <p:nvPr/>
        </p:nvSpPr>
        <p:spPr bwMode="auto">
          <a:xfrm>
            <a:off x="1066801" y="1746684"/>
            <a:ext cx="3810000" cy="1754324"/>
          </a:xfrm>
          <a:prstGeom prst="rect">
            <a:avLst/>
          </a:prstGeom>
          <a:noFill/>
          <a:ln w="12700">
            <a:noFill/>
            <a:miter lim="800000"/>
            <a:headEnd type="none" w="sm" len="sm"/>
            <a:tailEnd type="none" w="sm" len="sm"/>
          </a:ln>
          <a:effectLst/>
        </p:spPr>
        <p:txBody>
          <a:bodyPr lIns="91439" tIns="45719" rIns="91439" bIns="45719">
            <a:prstTxWarp prst="textNoShape">
              <a:avLst/>
            </a:prstTxWarp>
            <a:spAutoFit/>
          </a:bodyPr>
          <a:lstStyle/>
          <a:p>
            <a:pPr marL="176204" indent="-176204">
              <a:buFontTx/>
              <a:buChar char="+"/>
            </a:pPr>
            <a:r>
              <a:rPr lang="en-US" sz="1800" dirty="0">
                <a:solidFill>
                  <a:schemeClr val="tx2"/>
                </a:solidFill>
                <a:latin typeface="Arial" panose="020B0604020202020204" pitchFamily="34" charset="0"/>
              </a:rPr>
              <a:t>Updates do not need to be coordinated</a:t>
            </a:r>
          </a:p>
          <a:p>
            <a:pPr marL="176204" indent="-176204">
              <a:buFontTx/>
              <a:buChar char="+"/>
            </a:pPr>
            <a:r>
              <a:rPr lang="en-US" sz="1800" dirty="0">
                <a:solidFill>
                  <a:schemeClr val="tx2"/>
                </a:solidFill>
                <a:latin typeface="Arial" panose="020B0604020202020204" pitchFamily="34" charset="0"/>
              </a:rPr>
              <a:t>No inconsistencies</a:t>
            </a:r>
          </a:p>
          <a:p>
            <a:pPr marL="176204" indent="-176204">
              <a:buSzPct val="105000"/>
              <a:buFontTx/>
              <a:buChar char="-"/>
            </a:pPr>
            <a:r>
              <a:rPr lang="en-US" sz="1800" dirty="0">
                <a:solidFill>
                  <a:schemeClr val="tx2"/>
                </a:solidFill>
                <a:latin typeface="Arial" panose="020B0604020202020204" pitchFamily="34" charset="0"/>
              </a:rPr>
              <a:t>Longest response time </a:t>
            </a:r>
          </a:p>
          <a:p>
            <a:pPr marL="176204" indent="-176204">
              <a:buSzPct val="105000"/>
              <a:buFontTx/>
              <a:buChar char="-"/>
            </a:pPr>
            <a:r>
              <a:rPr lang="en-US" sz="1800" dirty="0">
                <a:solidFill>
                  <a:schemeClr val="tx2"/>
                </a:solidFill>
                <a:latin typeface="Arial" panose="020B0604020202020204" pitchFamily="34" charset="0"/>
              </a:rPr>
              <a:t>Only useful with few updates</a:t>
            </a:r>
          </a:p>
          <a:p>
            <a:pPr marL="176204" indent="-176204">
              <a:buSzPct val="105000"/>
              <a:buFontTx/>
              <a:buChar char="-"/>
            </a:pPr>
            <a:r>
              <a:rPr lang="en-US" sz="1800" dirty="0">
                <a:solidFill>
                  <a:schemeClr val="tx2"/>
                </a:solidFill>
                <a:latin typeface="Arial" panose="020B0604020202020204" pitchFamily="34" charset="0"/>
              </a:rPr>
              <a:t>Local copies are can only be read</a:t>
            </a:r>
          </a:p>
        </p:txBody>
      </p:sp>
      <p:sp>
        <p:nvSpPr>
          <p:cNvPr id="394251" name="Rectangle 11"/>
          <p:cNvSpPr>
            <a:spLocks noChangeArrowheads="1"/>
          </p:cNvSpPr>
          <p:nvPr/>
        </p:nvSpPr>
        <p:spPr bwMode="auto">
          <a:xfrm>
            <a:off x="5029200" y="1746685"/>
            <a:ext cx="3810000" cy="1241876"/>
          </a:xfrm>
          <a:prstGeom prst="rect">
            <a:avLst/>
          </a:prstGeom>
          <a:noFill/>
          <a:ln w="12700">
            <a:noFill/>
            <a:miter lim="800000"/>
            <a:headEnd type="none" w="sm" len="sm"/>
            <a:tailEnd type="none" w="sm" len="sm"/>
          </a:ln>
          <a:effectLst/>
        </p:spPr>
        <p:txBody>
          <a:bodyPr lIns="91439" tIns="45719" rIns="91439" bIns="45719">
            <a:prstTxWarp prst="textNoShape">
              <a:avLst/>
            </a:prstTxWarp>
            <a:spAutoFit/>
          </a:bodyPr>
          <a:lstStyle/>
          <a:p>
            <a:pPr marL="176204" indent="-176204">
              <a:spcBef>
                <a:spcPct val="5000"/>
              </a:spcBef>
              <a:buFontTx/>
              <a:buChar char="+"/>
            </a:pPr>
            <a:r>
              <a:rPr lang="en-US" sz="1800" dirty="0">
                <a:solidFill>
                  <a:schemeClr val="tx2"/>
                </a:solidFill>
                <a:latin typeface="Arial" panose="020B0604020202020204" pitchFamily="34" charset="0"/>
              </a:rPr>
              <a:t>No inconsistencies</a:t>
            </a:r>
          </a:p>
          <a:p>
            <a:pPr marL="176204" indent="-176204">
              <a:spcBef>
                <a:spcPct val="5000"/>
              </a:spcBef>
              <a:buFontTx/>
              <a:buChar char="+"/>
            </a:pPr>
            <a:r>
              <a:rPr lang="en-US" sz="1800" dirty="0">
                <a:solidFill>
                  <a:schemeClr val="tx2"/>
                </a:solidFill>
                <a:latin typeface="Arial" panose="020B0604020202020204" pitchFamily="34" charset="0"/>
              </a:rPr>
              <a:t>Elegant (symmetrical solution)</a:t>
            </a:r>
          </a:p>
          <a:p>
            <a:pPr marL="176204" indent="-176204">
              <a:spcBef>
                <a:spcPct val="5000"/>
              </a:spcBef>
              <a:buSzPct val="105000"/>
              <a:buFontTx/>
              <a:buChar char="-"/>
            </a:pPr>
            <a:r>
              <a:rPr lang="en-US" sz="1800" dirty="0">
                <a:solidFill>
                  <a:schemeClr val="tx2"/>
                </a:solidFill>
                <a:latin typeface="Arial" panose="020B0604020202020204" pitchFamily="34" charset="0"/>
              </a:rPr>
              <a:t>Long response times</a:t>
            </a:r>
          </a:p>
          <a:p>
            <a:pPr marL="176204" indent="-176204">
              <a:spcBef>
                <a:spcPct val="5000"/>
              </a:spcBef>
              <a:buSzPct val="105000"/>
              <a:buFontTx/>
              <a:buChar char="-"/>
            </a:pPr>
            <a:r>
              <a:rPr lang="en-US" sz="1800" dirty="0">
                <a:solidFill>
                  <a:schemeClr val="tx2"/>
                </a:solidFill>
                <a:latin typeface="Arial" panose="020B0604020202020204" pitchFamily="34" charset="0"/>
              </a:rPr>
              <a:t>Updates need to be coordinated</a:t>
            </a:r>
          </a:p>
        </p:txBody>
      </p:sp>
      <p:sp>
        <p:nvSpPr>
          <p:cNvPr id="394252" name="Rectangle 12"/>
          <p:cNvSpPr>
            <a:spLocks noChangeArrowheads="1"/>
          </p:cNvSpPr>
          <p:nvPr/>
        </p:nvSpPr>
        <p:spPr bwMode="auto">
          <a:xfrm>
            <a:off x="1066800" y="3645024"/>
            <a:ext cx="3733800" cy="1241876"/>
          </a:xfrm>
          <a:prstGeom prst="rect">
            <a:avLst/>
          </a:prstGeom>
          <a:noFill/>
          <a:ln w="12700">
            <a:noFill/>
            <a:miter lim="800000"/>
            <a:headEnd type="none" w="sm" len="sm"/>
            <a:tailEnd type="none" w="sm" len="sm"/>
          </a:ln>
          <a:effectLst/>
        </p:spPr>
        <p:txBody>
          <a:bodyPr lIns="91439" tIns="45719" rIns="91439" bIns="45719">
            <a:prstTxWarp prst="textNoShape">
              <a:avLst/>
            </a:prstTxWarp>
            <a:spAutoFit/>
          </a:bodyPr>
          <a:lstStyle/>
          <a:p>
            <a:pPr marL="176204" indent="-176204">
              <a:spcBef>
                <a:spcPct val="5000"/>
              </a:spcBef>
              <a:buFontTx/>
              <a:buChar char="+"/>
            </a:pPr>
            <a:r>
              <a:rPr lang="en-US" sz="1800" dirty="0">
                <a:solidFill>
                  <a:schemeClr val="tx2"/>
                </a:solidFill>
                <a:latin typeface="Arial" panose="020B0604020202020204" pitchFamily="34" charset="0"/>
              </a:rPr>
              <a:t>No coordination necessary</a:t>
            </a:r>
          </a:p>
          <a:p>
            <a:pPr marL="176204" indent="-176204">
              <a:spcBef>
                <a:spcPct val="5000"/>
              </a:spcBef>
              <a:buFontTx/>
              <a:buChar char="+"/>
            </a:pPr>
            <a:r>
              <a:rPr lang="en-US" sz="1800" dirty="0">
                <a:solidFill>
                  <a:schemeClr val="tx2"/>
                </a:solidFill>
                <a:latin typeface="Arial" panose="020B0604020202020204" pitchFamily="34" charset="0"/>
              </a:rPr>
              <a:t>Short response times</a:t>
            </a:r>
          </a:p>
          <a:p>
            <a:pPr marL="176204" indent="-176204">
              <a:spcBef>
                <a:spcPct val="5000"/>
              </a:spcBef>
              <a:buFontTx/>
              <a:buChar char="-"/>
            </a:pPr>
            <a:r>
              <a:rPr lang="en-US" sz="1800" dirty="0">
                <a:solidFill>
                  <a:schemeClr val="tx2"/>
                </a:solidFill>
                <a:latin typeface="Arial" panose="020B0604020202020204" pitchFamily="34" charset="0"/>
              </a:rPr>
              <a:t>Local copies are not up to date</a:t>
            </a:r>
          </a:p>
          <a:p>
            <a:pPr marL="176204" indent="-176204">
              <a:spcBef>
                <a:spcPct val="5000"/>
              </a:spcBef>
              <a:buFontTx/>
              <a:buChar char="-"/>
            </a:pPr>
            <a:r>
              <a:rPr lang="en-US" sz="1800" dirty="0">
                <a:solidFill>
                  <a:schemeClr val="tx2"/>
                </a:solidFill>
                <a:latin typeface="Arial" panose="020B0604020202020204" pitchFamily="34" charset="0"/>
              </a:rPr>
              <a:t>Inconsistencies</a:t>
            </a:r>
          </a:p>
        </p:txBody>
      </p:sp>
      <p:sp>
        <p:nvSpPr>
          <p:cNvPr id="394253" name="Rectangle 13"/>
          <p:cNvSpPr>
            <a:spLocks noChangeArrowheads="1"/>
          </p:cNvSpPr>
          <p:nvPr/>
        </p:nvSpPr>
        <p:spPr bwMode="auto">
          <a:xfrm>
            <a:off x="5029200" y="3654549"/>
            <a:ext cx="3810000" cy="1518875"/>
          </a:xfrm>
          <a:prstGeom prst="rect">
            <a:avLst/>
          </a:prstGeom>
          <a:noFill/>
          <a:ln w="12700">
            <a:noFill/>
            <a:miter lim="800000"/>
            <a:headEnd type="none" w="sm" len="sm"/>
            <a:tailEnd type="none" w="sm" len="sm"/>
          </a:ln>
          <a:effectLst/>
        </p:spPr>
        <p:txBody>
          <a:bodyPr lIns="91439" tIns="45719" rIns="91439" bIns="45719">
            <a:prstTxWarp prst="textNoShape">
              <a:avLst/>
            </a:prstTxWarp>
            <a:spAutoFit/>
          </a:bodyPr>
          <a:lstStyle/>
          <a:p>
            <a:pPr marL="176204" indent="-176204">
              <a:spcBef>
                <a:spcPct val="5000"/>
              </a:spcBef>
              <a:buFontTx/>
              <a:buChar char="+"/>
            </a:pPr>
            <a:r>
              <a:rPr lang="en-US" sz="1800" dirty="0">
                <a:solidFill>
                  <a:schemeClr val="tx2"/>
                </a:solidFill>
                <a:latin typeface="Arial" panose="020B0604020202020204" pitchFamily="34" charset="0"/>
              </a:rPr>
              <a:t>No centralized coordination</a:t>
            </a:r>
          </a:p>
          <a:p>
            <a:pPr marL="176204" indent="-176204">
              <a:spcBef>
                <a:spcPct val="5000"/>
              </a:spcBef>
              <a:buFontTx/>
              <a:buChar char="+"/>
            </a:pPr>
            <a:r>
              <a:rPr lang="en-US" sz="1800" dirty="0">
                <a:solidFill>
                  <a:schemeClr val="tx2"/>
                </a:solidFill>
                <a:latin typeface="Arial" panose="020B0604020202020204" pitchFamily="34" charset="0"/>
              </a:rPr>
              <a:t>Shortest response times</a:t>
            </a:r>
          </a:p>
          <a:p>
            <a:pPr marL="176204" indent="-176204">
              <a:spcBef>
                <a:spcPct val="5000"/>
              </a:spcBef>
              <a:buSzPct val="105000"/>
              <a:buFontTx/>
              <a:buChar char="-"/>
            </a:pPr>
            <a:r>
              <a:rPr lang="en-US" sz="1800" dirty="0">
                <a:solidFill>
                  <a:schemeClr val="tx2"/>
                </a:solidFill>
                <a:latin typeface="Arial" panose="020B0604020202020204" pitchFamily="34" charset="0"/>
              </a:rPr>
              <a:t>Inconsistencies</a:t>
            </a:r>
          </a:p>
          <a:p>
            <a:pPr marL="176204" indent="-176204">
              <a:spcBef>
                <a:spcPct val="5000"/>
              </a:spcBef>
              <a:buSzPct val="105000"/>
              <a:buFontTx/>
              <a:buChar char="-"/>
            </a:pPr>
            <a:r>
              <a:rPr lang="en-US" sz="1800" dirty="0">
                <a:solidFill>
                  <a:schemeClr val="tx2"/>
                </a:solidFill>
                <a:latin typeface="Arial" panose="020B0604020202020204" pitchFamily="34" charset="0"/>
              </a:rPr>
              <a:t>Updates can be lost (reconciliation)</a:t>
            </a:r>
          </a:p>
        </p:txBody>
      </p:sp>
      <p:sp>
        <p:nvSpPr>
          <p:cNvPr id="3" name="Slide Number Placeholder 2">
            <a:extLst>
              <a:ext uri="{FF2B5EF4-FFF2-40B4-BE49-F238E27FC236}">
                <a16:creationId xmlns:a16="http://schemas.microsoft.com/office/drawing/2014/main" id="{63C3432D-489E-B441-9293-04D17ABA6617}"/>
              </a:ext>
            </a:extLst>
          </p:cNvPr>
          <p:cNvSpPr>
            <a:spLocks noGrp="1"/>
          </p:cNvSpPr>
          <p:nvPr>
            <p:ph type="sldNum" sz="quarter" idx="4"/>
          </p:nvPr>
        </p:nvSpPr>
        <p:spPr/>
        <p:txBody>
          <a:bodyPr/>
          <a:lstStyle/>
          <a:p>
            <a:fld id="{FD96158B-4539-3C43-9DE5-94C547866200}" type="slidenum">
              <a:rPr lang="en-US"/>
              <a:t>47</a:t>
            </a:fld>
            <a:endParaRPr lang="en-US"/>
          </a:p>
        </p:txBody>
      </p:sp>
      <p:sp>
        <p:nvSpPr>
          <p:cNvPr id="4" name="Footer Placeholder 3">
            <a:extLst>
              <a:ext uri="{FF2B5EF4-FFF2-40B4-BE49-F238E27FC236}">
                <a16:creationId xmlns:a16="http://schemas.microsoft.com/office/drawing/2014/main" id="{280A0823-50B0-D745-9151-4D0D492E2507}"/>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73541859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Communication</a:t>
            </a:r>
          </a:p>
        </p:txBody>
      </p:sp>
      <p:sp>
        <p:nvSpPr>
          <p:cNvPr id="3" name="Content Placeholder 2"/>
          <p:cNvSpPr>
            <a:spLocks noGrp="1"/>
          </p:cNvSpPr>
          <p:nvPr>
            <p:ph idx="1"/>
          </p:nvPr>
        </p:nvSpPr>
        <p:spPr/>
        <p:txBody>
          <a:bodyPr/>
          <a:lstStyle/>
          <a:p>
            <a:r>
              <a:rPr lang="en-US" dirty="0"/>
              <a:t>A node can multicast a message to all nodes of a group with a delivery guarantee</a:t>
            </a:r>
          </a:p>
          <a:p>
            <a:r>
              <a:rPr lang="en-US" dirty="0"/>
              <a:t>Multicast primitives</a:t>
            </a:r>
          </a:p>
          <a:p>
            <a:pPr lvl="1"/>
            <a:r>
              <a:rPr lang="en-US" dirty="0"/>
              <a:t>There are a number of them</a:t>
            </a:r>
          </a:p>
          <a:p>
            <a:pPr lvl="1"/>
            <a:r>
              <a:rPr lang="en-US" dirty="0"/>
              <a:t>Total ordered multicast: all messages sent by different nodes are delivered in the same total order at all the nodes</a:t>
            </a:r>
          </a:p>
          <a:p>
            <a:r>
              <a:rPr lang="en-US" dirty="0"/>
              <a:t>Used with deferred writes, can reduce communication overhead</a:t>
            </a:r>
          </a:p>
          <a:p>
            <a:pPr lvl="1">
              <a:spcBef>
                <a:spcPts val="600"/>
              </a:spcBef>
            </a:pPr>
            <a:r>
              <a:rPr lang="en-US" dirty="0"/>
              <a:t>Remember eager distributed requires </a:t>
            </a:r>
            <a:r>
              <a:rPr lang="en-US" i="1" dirty="0"/>
              <a:t>k</a:t>
            </a:r>
            <a:r>
              <a:rPr lang="en-US" dirty="0">
                <a:sym typeface="Symbol" charset="2"/>
              </a:rPr>
              <a:t>*</a:t>
            </a:r>
            <a:r>
              <a:rPr lang="en-US" i="1" dirty="0"/>
              <a:t>m</a:t>
            </a:r>
            <a:r>
              <a:rPr lang="en-US" dirty="0"/>
              <a:t> messages (with multicast) for throughput of </a:t>
            </a:r>
            <a:r>
              <a:rPr lang="en-US" i="1" dirty="0" err="1"/>
              <a:t>k</a:t>
            </a:r>
            <a:r>
              <a:rPr lang="en-US" dirty="0" err="1"/>
              <a:t>tps</a:t>
            </a:r>
            <a:r>
              <a:rPr lang="en-US" dirty="0"/>
              <a:t> when there are </a:t>
            </a:r>
            <a:r>
              <a:rPr lang="en-US" i="1" dirty="0"/>
              <a:t>n</a:t>
            </a:r>
            <a:r>
              <a:rPr lang="en-US" dirty="0"/>
              <a:t> replicas and </a:t>
            </a:r>
            <a:r>
              <a:rPr lang="en-US" i="1" dirty="0"/>
              <a:t>m</a:t>
            </a:r>
            <a:r>
              <a:rPr lang="en-US" dirty="0"/>
              <a:t> update operations in each transaction</a:t>
            </a:r>
          </a:p>
          <a:p>
            <a:pPr lvl="1">
              <a:spcBef>
                <a:spcPts val="600"/>
              </a:spcBef>
            </a:pPr>
            <a:r>
              <a:rPr lang="en-US" dirty="0"/>
              <a:t>With group communication and deferred writes: 2</a:t>
            </a:r>
            <a:r>
              <a:rPr lang="en-US" i="1" dirty="0"/>
              <a:t>k</a:t>
            </a:r>
            <a:r>
              <a:rPr lang="en-US" dirty="0"/>
              <a:t> messages</a:t>
            </a:r>
          </a:p>
          <a:p>
            <a:endParaRPr lang="en-US" dirty="0"/>
          </a:p>
        </p:txBody>
      </p:sp>
      <p:sp>
        <p:nvSpPr>
          <p:cNvPr id="5" name="Slide Number Placeholder 4">
            <a:extLst>
              <a:ext uri="{FF2B5EF4-FFF2-40B4-BE49-F238E27FC236}">
                <a16:creationId xmlns:a16="http://schemas.microsoft.com/office/drawing/2014/main" id="{1220D780-6497-B643-9B81-7DA06E700F79}"/>
              </a:ext>
            </a:extLst>
          </p:cNvPr>
          <p:cNvSpPr>
            <a:spLocks noGrp="1"/>
          </p:cNvSpPr>
          <p:nvPr>
            <p:ph type="sldNum" sz="quarter" idx="4"/>
          </p:nvPr>
        </p:nvSpPr>
        <p:spPr/>
        <p:txBody>
          <a:bodyPr/>
          <a:lstStyle/>
          <a:p>
            <a:fld id="{FD96158B-4539-3C43-9DE5-94C547866200}" type="slidenum">
              <a:rPr lang="en-US"/>
              <a:t>48</a:t>
            </a:fld>
            <a:endParaRPr lang="en-US"/>
          </a:p>
        </p:txBody>
      </p:sp>
      <p:sp>
        <p:nvSpPr>
          <p:cNvPr id="6" name="Footer Placeholder 5">
            <a:extLst>
              <a:ext uri="{FF2B5EF4-FFF2-40B4-BE49-F238E27FC236}">
                <a16:creationId xmlns:a16="http://schemas.microsoft.com/office/drawing/2014/main" id="{E6B30424-121D-7C40-AA49-BE954C38085D}"/>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29814475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Data Replication</a:t>
            </a:r>
          </a:p>
          <a:p>
            <a:pPr lvl="1"/>
            <a:r>
              <a:rPr lang="en-US" dirty="0">
                <a:solidFill>
                  <a:srgbClr val="1771A9">
                    <a:alpha val="25000"/>
                  </a:srgbClr>
                </a:solidFill>
              </a:rPr>
              <a:t>Consistency criteria</a:t>
            </a:r>
          </a:p>
          <a:p>
            <a:pPr lvl="1"/>
            <a:r>
              <a:rPr lang="en-US" dirty="0">
                <a:solidFill>
                  <a:srgbClr val="1771A9">
                    <a:alpha val="25000"/>
                  </a:srgbClr>
                </a:solidFill>
              </a:rPr>
              <a:t>Update Management Strategies</a:t>
            </a:r>
          </a:p>
          <a:p>
            <a:pPr lvl="1"/>
            <a:r>
              <a:rPr lang="en-US" dirty="0">
                <a:solidFill>
                  <a:srgbClr val="1771A9">
                    <a:alpha val="25000"/>
                  </a:srgbClr>
                </a:solidFill>
              </a:rPr>
              <a:t>Replication Protocols</a:t>
            </a:r>
          </a:p>
          <a:p>
            <a:pPr lvl="1"/>
            <a:r>
              <a:rPr lang="en-US" dirty="0">
                <a:solidFill>
                  <a:srgbClr val="1771A9"/>
                </a:solidFill>
              </a:rPr>
              <a:t>Replication and Failure Management</a:t>
            </a:r>
            <a:endParaRPr lang="en-US" dirty="0">
              <a:solidFill>
                <a:srgbClr val="1771A9"/>
              </a:solidFill>
              <a:cs typeface="Arial" panose="020B0604020202020204" pitchFamily="34" charset="0"/>
            </a:endParaRPr>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49</a:t>
            </a:fld>
            <a:endParaRPr lang="en-US"/>
          </a:p>
        </p:txBody>
      </p:sp>
      <p:sp>
        <p:nvSpPr>
          <p:cNvPr id="4" name="Footer Placeholder 3">
            <a:extLst>
              <a:ext uri="{FF2B5EF4-FFF2-40B4-BE49-F238E27FC236}">
                <a16:creationId xmlns:a16="http://schemas.microsoft.com/office/drawing/2014/main" id="{DCA7F2C4-C9C5-CA4F-87DC-03A7BE8C5EC0}"/>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136981087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lstStyle/>
          <a:p>
            <a:r>
              <a:rPr lang="en-US"/>
              <a:t>Failures</a:t>
            </a:r>
          </a:p>
        </p:txBody>
      </p:sp>
      <p:sp>
        <p:nvSpPr>
          <p:cNvPr id="509955" name="Rectangle 3"/>
          <p:cNvSpPr>
            <a:spLocks noGrp="1" noChangeArrowheads="1"/>
          </p:cNvSpPr>
          <p:nvPr>
            <p:ph idx="1"/>
          </p:nvPr>
        </p:nvSpPr>
        <p:spPr/>
        <p:txBody>
          <a:bodyPr/>
          <a:lstStyle/>
          <a:p>
            <a:r>
              <a:rPr lang="en-US"/>
              <a:t>So far we have considered replication protocols in the absence of failures</a:t>
            </a:r>
          </a:p>
          <a:p>
            <a:r>
              <a:rPr lang="en-US"/>
              <a:t>How to keep replica consistency when failures occur</a:t>
            </a:r>
          </a:p>
          <a:p>
            <a:pPr lvl="1"/>
            <a:r>
              <a:rPr lang="en-US"/>
              <a:t>Site failures</a:t>
            </a:r>
          </a:p>
          <a:p>
            <a:pPr lvl="2"/>
            <a:r>
              <a:rPr lang="en-US"/>
              <a:t>Read One Write All Available (ROWAA)</a:t>
            </a:r>
          </a:p>
          <a:p>
            <a:pPr lvl="1"/>
            <a:r>
              <a:rPr lang="en-US"/>
              <a:t>Communication failures</a:t>
            </a:r>
          </a:p>
          <a:p>
            <a:pPr lvl="2"/>
            <a:r>
              <a:rPr lang="en-US"/>
              <a:t>Quorums</a:t>
            </a:r>
          </a:p>
          <a:p>
            <a:pPr lvl="1"/>
            <a:r>
              <a:rPr lang="en-US"/>
              <a:t>Network partitioning</a:t>
            </a:r>
          </a:p>
          <a:p>
            <a:pPr lvl="2"/>
            <a:r>
              <a:rPr lang="en-US"/>
              <a:t>Quorums</a:t>
            </a:r>
          </a:p>
        </p:txBody>
      </p:sp>
      <p:sp>
        <p:nvSpPr>
          <p:cNvPr id="3" name="Slide Number Placeholder 2">
            <a:extLst>
              <a:ext uri="{FF2B5EF4-FFF2-40B4-BE49-F238E27FC236}">
                <a16:creationId xmlns:a16="http://schemas.microsoft.com/office/drawing/2014/main" id="{FE0C12AB-15E1-694C-9EF7-A95BECBCCA56}"/>
              </a:ext>
            </a:extLst>
          </p:cNvPr>
          <p:cNvSpPr>
            <a:spLocks noGrp="1"/>
          </p:cNvSpPr>
          <p:nvPr>
            <p:ph type="sldNum" sz="quarter" idx="4"/>
          </p:nvPr>
        </p:nvSpPr>
        <p:spPr/>
        <p:txBody>
          <a:bodyPr/>
          <a:lstStyle/>
          <a:p>
            <a:fld id="{FD96158B-4539-3C43-9DE5-94C547866200}" type="slidenum">
              <a:rPr lang="en-US"/>
              <a:t>50</a:t>
            </a:fld>
            <a:endParaRPr lang="en-US"/>
          </a:p>
        </p:txBody>
      </p:sp>
      <p:sp>
        <p:nvSpPr>
          <p:cNvPr id="4" name="Footer Placeholder 3">
            <a:extLst>
              <a:ext uri="{FF2B5EF4-FFF2-40B4-BE49-F238E27FC236}">
                <a16:creationId xmlns:a16="http://schemas.microsoft.com/office/drawing/2014/main" id="{1C495549-95E4-DD47-A184-DA2E6598CD02}"/>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273117698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80" name="Rectangle 4"/>
          <p:cNvSpPr>
            <a:spLocks noGrp="1" noChangeArrowheads="1"/>
          </p:cNvSpPr>
          <p:nvPr>
            <p:ph type="title"/>
          </p:nvPr>
        </p:nvSpPr>
        <p:spPr/>
        <p:txBody>
          <a:bodyPr/>
          <a:lstStyle/>
          <a:p>
            <a:r>
              <a:rPr lang="en-US"/>
              <a:t>ROWAA with Primary Site</a:t>
            </a:r>
          </a:p>
        </p:txBody>
      </p:sp>
      <p:sp>
        <p:nvSpPr>
          <p:cNvPr id="408581" name="Rectangle 5"/>
          <p:cNvSpPr>
            <a:spLocks noGrp="1" noChangeArrowheads="1"/>
          </p:cNvSpPr>
          <p:nvPr>
            <p:ph idx="1"/>
          </p:nvPr>
        </p:nvSpPr>
        <p:spPr/>
        <p:txBody>
          <a:bodyPr/>
          <a:lstStyle/>
          <a:p>
            <a:pPr>
              <a:lnSpc>
                <a:spcPct val="90000"/>
              </a:lnSpc>
            </a:pPr>
            <a:r>
              <a:rPr lang="en-US" dirty="0"/>
              <a:t>READ = read any copy, if time-out, read another copy.</a:t>
            </a:r>
          </a:p>
          <a:p>
            <a:pPr>
              <a:lnSpc>
                <a:spcPct val="90000"/>
              </a:lnSpc>
            </a:pPr>
            <a:r>
              <a:rPr lang="en-US" dirty="0"/>
              <a:t>WRITE = send </a:t>
            </a:r>
            <a:r>
              <a:rPr lang="en-US" i="1" dirty="0"/>
              <a:t>W</a:t>
            </a:r>
            <a:r>
              <a:rPr lang="en-US" dirty="0"/>
              <a:t>(</a:t>
            </a:r>
            <a:r>
              <a:rPr lang="en-US" i="1" dirty="0"/>
              <a:t>x</a:t>
            </a:r>
            <a:r>
              <a:rPr lang="en-US" dirty="0"/>
              <a:t>) to </a:t>
            </a:r>
            <a:r>
              <a:rPr lang="en-US" dirty="0">
                <a:solidFill>
                  <a:srgbClr val="0432FF"/>
                </a:solidFill>
              </a:rPr>
              <a:t>all</a:t>
            </a:r>
            <a:r>
              <a:rPr lang="en-US" dirty="0">
                <a:solidFill>
                  <a:srgbClr val="FF0000"/>
                </a:solidFill>
              </a:rPr>
              <a:t> </a:t>
            </a:r>
            <a:r>
              <a:rPr lang="en-US" dirty="0"/>
              <a:t>copies. If one site rejects the operation, then abort. Otherwise, all sites not responding are “missing writes”.</a:t>
            </a:r>
          </a:p>
          <a:p>
            <a:pPr>
              <a:lnSpc>
                <a:spcPct val="90000"/>
              </a:lnSpc>
            </a:pPr>
            <a:r>
              <a:rPr lang="en-US" dirty="0"/>
              <a:t>VALIDATION = To commit a transaction</a:t>
            </a:r>
          </a:p>
          <a:p>
            <a:pPr lvl="1">
              <a:lnSpc>
                <a:spcPct val="90000"/>
              </a:lnSpc>
            </a:pPr>
            <a:r>
              <a:rPr lang="en-US" dirty="0"/>
              <a:t>Check that all sites in “missing writes” are still down. If not, then abort the transaction.</a:t>
            </a:r>
          </a:p>
          <a:p>
            <a:pPr lvl="2">
              <a:lnSpc>
                <a:spcPct val="90000"/>
              </a:lnSpc>
            </a:pPr>
            <a:r>
              <a:rPr lang="en-US" dirty="0"/>
              <a:t>There might be a site recovering concurrent with transaction updates and these may be lost</a:t>
            </a:r>
          </a:p>
          <a:p>
            <a:pPr lvl="1">
              <a:lnSpc>
                <a:spcPct val="90000"/>
              </a:lnSpc>
            </a:pPr>
            <a:r>
              <a:rPr lang="en-US" dirty="0"/>
              <a:t>Check that all sites that were available are still available. If some do not respond, then abort.</a:t>
            </a:r>
          </a:p>
        </p:txBody>
      </p:sp>
      <p:sp>
        <p:nvSpPr>
          <p:cNvPr id="4" name="Footer Placeholder 3">
            <a:extLst>
              <a:ext uri="{FF2B5EF4-FFF2-40B4-BE49-F238E27FC236}">
                <a16:creationId xmlns:a16="http://schemas.microsoft.com/office/drawing/2014/main" id="{DDF98DE4-BD84-014C-A9DD-C5ED02BFAEA8}"/>
              </a:ext>
            </a:extLst>
          </p:cNvPr>
          <p:cNvSpPr>
            <a:spLocks noGrp="1"/>
          </p:cNvSpPr>
          <p:nvPr>
            <p:ph type="ftr" sz="quarter" idx="3"/>
          </p:nvPr>
        </p:nvSpPr>
        <p:spPr/>
        <p:txBody>
          <a:bodyPr/>
          <a:lstStyle/>
          <a:p>
            <a:r>
              <a:rPr lang="en-US"/>
              <a:t>© 2020, M.T. Özsu &amp; P. Valduriez </a:t>
            </a:r>
            <a:endParaRPr lang="en-US" dirty="0"/>
          </a:p>
        </p:txBody>
      </p:sp>
      <p:sp>
        <p:nvSpPr>
          <p:cNvPr id="3" name="Slide Number Placeholder 2">
            <a:extLst>
              <a:ext uri="{FF2B5EF4-FFF2-40B4-BE49-F238E27FC236}">
                <a16:creationId xmlns:a16="http://schemas.microsoft.com/office/drawing/2014/main" id="{F0D24B90-0697-E741-80A7-A659CA2937F2}"/>
              </a:ext>
            </a:extLst>
          </p:cNvPr>
          <p:cNvSpPr>
            <a:spLocks noGrp="1"/>
          </p:cNvSpPr>
          <p:nvPr>
            <p:ph type="sldNum" sz="quarter" idx="4"/>
          </p:nvPr>
        </p:nvSpPr>
        <p:spPr/>
        <p:txBody>
          <a:bodyPr/>
          <a:lstStyle/>
          <a:p>
            <a:fld id="{FD96158B-4539-3C43-9DE5-94C547866200}" type="slidenum">
              <a:rPr lang="en-US"/>
              <a:t>51</a:t>
            </a:fld>
            <a:endParaRPr lang="en-US"/>
          </a:p>
        </p:txBody>
      </p:sp>
    </p:spTree>
    <p:extLst>
      <p:ext uri="{BB962C8B-B14F-4D97-AF65-F5344CB8AC3E}">
        <p14:creationId xmlns:p14="http://schemas.microsoft.com/office/powerpoint/2010/main" val="692316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a:ln/>
        </p:spPr>
        <p:txBody>
          <a:bodyPr/>
          <a:lstStyle/>
          <a:p>
            <a:r>
              <a:rPr lang="en-US"/>
              <a:t>Dimensions of the Problem</a:t>
            </a:r>
          </a:p>
        </p:txBody>
      </p:sp>
      <p:sp>
        <p:nvSpPr>
          <p:cNvPr id="31747" name="Rectangle 3"/>
          <p:cNvSpPr>
            <a:spLocks noGrp="1" noChangeArrowheads="1"/>
          </p:cNvSpPr>
          <p:nvPr>
            <p:ph idx="1"/>
          </p:nvPr>
        </p:nvSpPr>
        <p:spPr>
          <a:xfrm>
            <a:off x="457200" y="1412776"/>
            <a:ext cx="8229600" cy="4853136"/>
          </a:xfrm>
          <a:noFill/>
          <a:ln/>
        </p:spPr>
        <p:txBody>
          <a:bodyPr>
            <a:normAutofit fontScale="85000" lnSpcReduction="20000"/>
          </a:bodyPr>
          <a:lstStyle/>
          <a:p>
            <a:pPr>
              <a:lnSpc>
                <a:spcPct val="120000"/>
              </a:lnSpc>
              <a:spcBef>
                <a:spcPct val="20000"/>
              </a:spcBef>
            </a:pPr>
            <a:r>
              <a:rPr lang="en-US" dirty="0"/>
              <a:t>Distribution</a:t>
            </a:r>
          </a:p>
          <a:p>
            <a:pPr lvl="1">
              <a:lnSpc>
                <a:spcPct val="120000"/>
              </a:lnSpc>
              <a:spcBef>
                <a:spcPct val="20000"/>
              </a:spcBef>
            </a:pPr>
            <a:r>
              <a:rPr lang="en-US" dirty="0"/>
              <a:t>Whether the components of the system are located on the same machine or not</a:t>
            </a:r>
          </a:p>
          <a:p>
            <a:pPr>
              <a:lnSpc>
                <a:spcPct val="120000"/>
              </a:lnSpc>
              <a:spcBef>
                <a:spcPct val="20000"/>
              </a:spcBef>
            </a:pPr>
            <a:r>
              <a:rPr lang="en-US" dirty="0"/>
              <a:t>Heterogeneity</a:t>
            </a:r>
          </a:p>
          <a:p>
            <a:pPr lvl="1">
              <a:lnSpc>
                <a:spcPct val="120000"/>
              </a:lnSpc>
              <a:spcBef>
                <a:spcPct val="20000"/>
              </a:spcBef>
            </a:pPr>
            <a:r>
              <a:rPr lang="en-US" dirty="0"/>
              <a:t>Various levels (hardware, communications, operating system)</a:t>
            </a:r>
          </a:p>
          <a:p>
            <a:pPr lvl="1">
              <a:lnSpc>
                <a:spcPct val="120000"/>
              </a:lnSpc>
              <a:spcBef>
                <a:spcPct val="20000"/>
              </a:spcBef>
            </a:pPr>
            <a:r>
              <a:rPr lang="en-US" dirty="0"/>
              <a:t>DBMS important one</a:t>
            </a:r>
          </a:p>
          <a:p>
            <a:pPr lvl="2">
              <a:lnSpc>
                <a:spcPct val="120000"/>
              </a:lnSpc>
              <a:spcBef>
                <a:spcPct val="20000"/>
              </a:spcBef>
            </a:pPr>
            <a:r>
              <a:rPr lang="en-US" dirty="0"/>
              <a:t>data model, query </a:t>
            </a:r>
            <a:r>
              <a:rPr lang="en-US" dirty="0" err="1"/>
              <a:t>language,transaction</a:t>
            </a:r>
            <a:r>
              <a:rPr lang="en-US" dirty="0"/>
              <a:t> management algorithms</a:t>
            </a:r>
          </a:p>
          <a:p>
            <a:pPr>
              <a:lnSpc>
                <a:spcPct val="120000"/>
              </a:lnSpc>
              <a:spcBef>
                <a:spcPct val="20000"/>
              </a:spcBef>
            </a:pPr>
            <a:r>
              <a:rPr lang="en-US" dirty="0"/>
              <a:t>Autonomy</a:t>
            </a:r>
          </a:p>
          <a:p>
            <a:pPr lvl="1">
              <a:lnSpc>
                <a:spcPct val="120000"/>
              </a:lnSpc>
              <a:spcBef>
                <a:spcPct val="20000"/>
              </a:spcBef>
            </a:pPr>
            <a:r>
              <a:rPr lang="en-US" dirty="0"/>
              <a:t>Not well understood and most troublesome</a:t>
            </a:r>
          </a:p>
          <a:p>
            <a:pPr lvl="1">
              <a:lnSpc>
                <a:spcPct val="120000"/>
              </a:lnSpc>
              <a:spcBef>
                <a:spcPct val="20000"/>
              </a:spcBef>
            </a:pPr>
            <a:r>
              <a:rPr lang="en-US" dirty="0"/>
              <a:t>Various versions</a:t>
            </a:r>
          </a:p>
          <a:p>
            <a:pPr lvl="2">
              <a:lnSpc>
                <a:spcPct val="120000"/>
              </a:lnSpc>
            </a:pPr>
            <a:r>
              <a:rPr lang="en-US" dirty="0">
                <a:solidFill>
                  <a:schemeClr val="tx2"/>
                </a:solidFill>
              </a:rPr>
              <a:t>Design autonomy</a:t>
            </a:r>
            <a:r>
              <a:rPr lang="en-US" dirty="0"/>
              <a:t>: Ability of a component DBMS to decide on issues related to its own design.</a:t>
            </a:r>
          </a:p>
          <a:p>
            <a:pPr lvl="2">
              <a:lnSpc>
                <a:spcPct val="120000"/>
              </a:lnSpc>
            </a:pPr>
            <a:r>
              <a:rPr lang="en-US" dirty="0">
                <a:solidFill>
                  <a:schemeClr val="tx2"/>
                </a:solidFill>
              </a:rPr>
              <a:t>Communication autonomy</a:t>
            </a:r>
            <a:r>
              <a:rPr lang="en-US" dirty="0"/>
              <a:t>: Ability of a component DBMS to decide whether and how to communicate with other DBMSs.</a:t>
            </a:r>
          </a:p>
          <a:p>
            <a:pPr lvl="2">
              <a:lnSpc>
                <a:spcPct val="120000"/>
              </a:lnSpc>
            </a:pPr>
            <a:r>
              <a:rPr lang="en-US" dirty="0">
                <a:solidFill>
                  <a:schemeClr val="tx2"/>
                </a:solidFill>
              </a:rPr>
              <a:t>Execution autonomy</a:t>
            </a:r>
            <a:r>
              <a:rPr lang="en-US" dirty="0"/>
              <a:t>: Ability of a component DBMS to execute local operations in any manner it wants to.</a:t>
            </a:r>
          </a:p>
        </p:txBody>
      </p:sp>
      <p:sp>
        <p:nvSpPr>
          <p:cNvPr id="2" name="Footer Placeholder 1">
            <a:extLst>
              <a:ext uri="{FF2B5EF4-FFF2-40B4-BE49-F238E27FC236}">
                <a16:creationId xmlns:a16="http://schemas.microsoft.com/office/drawing/2014/main" id="{3BC98616-5D36-F841-84E4-E671C2DF851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635C5EF-8EE8-C545-91A9-110C93B6EB38}"/>
              </a:ext>
            </a:extLst>
          </p:cNvPr>
          <p:cNvSpPr>
            <a:spLocks noGrp="1"/>
          </p:cNvSpPr>
          <p:nvPr>
            <p:ph type="sldNum" sz="quarter" idx="4"/>
          </p:nvPr>
        </p:nvSpPr>
        <p:spPr/>
        <p:txBody>
          <a:bodyPr/>
          <a:lstStyle/>
          <a:p>
            <a:fld id="{FD96158B-4539-3C43-9DE5-94C547866200}" type="slidenum">
              <a:rPr lang="en-US"/>
              <a:t>37</a:t>
            </a:fld>
            <a:endParaRPr lang="en-US"/>
          </a:p>
        </p:txBody>
      </p:sp>
    </p:spTree>
    <p:extLst>
      <p:ext uri="{BB962C8B-B14F-4D97-AF65-F5344CB8AC3E}">
        <p14:creationId xmlns:p14="http://schemas.microsoft.com/office/powerpoint/2010/main" val="331218439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8" name="Rectangle 4"/>
          <p:cNvSpPr>
            <a:spLocks noGrp="1" noChangeArrowheads="1"/>
          </p:cNvSpPr>
          <p:nvPr>
            <p:ph type="title"/>
          </p:nvPr>
        </p:nvSpPr>
        <p:spPr/>
        <p:txBody>
          <a:bodyPr/>
          <a:lstStyle/>
          <a:p>
            <a:r>
              <a:rPr lang="en-US" dirty="0"/>
              <a:t>Distributed ROWAA</a:t>
            </a:r>
          </a:p>
        </p:txBody>
      </p:sp>
      <p:sp>
        <p:nvSpPr>
          <p:cNvPr id="528389" name="Rectangle 5"/>
          <p:cNvSpPr>
            <a:spLocks noGrp="1" noChangeArrowheads="1"/>
          </p:cNvSpPr>
          <p:nvPr>
            <p:ph idx="1"/>
          </p:nvPr>
        </p:nvSpPr>
        <p:spPr>
          <a:xfrm>
            <a:off x="457200" y="1268760"/>
            <a:ext cx="8229600" cy="4925144"/>
          </a:xfrm>
        </p:spPr>
        <p:txBody>
          <a:bodyPr>
            <a:normAutofit fontScale="92500" lnSpcReduction="10000"/>
          </a:bodyPr>
          <a:lstStyle/>
          <a:p>
            <a:r>
              <a:rPr lang="en-US" sz="2200" dirty="0"/>
              <a:t>Each site has a copy of </a:t>
            </a:r>
            <a:r>
              <a:rPr lang="en-US" sz="2200" i="1" dirty="0"/>
              <a:t>V</a:t>
            </a:r>
            <a:endParaRPr lang="en-US" sz="2200" dirty="0"/>
          </a:p>
          <a:p>
            <a:pPr lvl="1"/>
            <a:r>
              <a:rPr lang="en-US" sz="1900" i="1" dirty="0"/>
              <a:t>V</a:t>
            </a:r>
            <a:r>
              <a:rPr lang="en-US" sz="1900" dirty="0"/>
              <a:t> represents the set of sites a site believes is available</a:t>
            </a:r>
          </a:p>
          <a:p>
            <a:pPr lvl="1"/>
            <a:r>
              <a:rPr lang="en-US" sz="1900" i="1" dirty="0"/>
              <a:t>V</a:t>
            </a:r>
            <a:r>
              <a:rPr lang="en-US" sz="1900" dirty="0"/>
              <a:t>(</a:t>
            </a:r>
            <a:r>
              <a:rPr lang="en-US" sz="1900" i="1" dirty="0"/>
              <a:t>A</a:t>
            </a:r>
            <a:r>
              <a:rPr lang="en-US" sz="1900" dirty="0"/>
              <a:t>) is the “view” a site has of the system configuration. </a:t>
            </a:r>
          </a:p>
          <a:p>
            <a:r>
              <a:rPr lang="en-US" sz="2200" dirty="0"/>
              <a:t>The view of a transaction </a:t>
            </a:r>
            <a:r>
              <a:rPr lang="en-US" sz="2200" i="1" dirty="0"/>
              <a:t>T</a:t>
            </a:r>
            <a:r>
              <a:rPr lang="en-US" sz="2200" dirty="0"/>
              <a:t> [</a:t>
            </a:r>
            <a:r>
              <a:rPr lang="en-US" sz="2200" i="1" dirty="0"/>
              <a:t>V</a:t>
            </a:r>
            <a:r>
              <a:rPr lang="en-US" sz="2200" dirty="0"/>
              <a:t>(</a:t>
            </a:r>
            <a:r>
              <a:rPr lang="en-US" sz="2200" i="1" dirty="0"/>
              <a:t>T</a:t>
            </a:r>
            <a:r>
              <a:rPr lang="en-US" sz="2200" dirty="0"/>
              <a:t>)] is the view of its coordinating site, when the transaction starts.</a:t>
            </a:r>
          </a:p>
          <a:p>
            <a:pPr lvl="1"/>
            <a:r>
              <a:rPr lang="en-US" sz="1900" dirty="0"/>
              <a:t>Read any copy within </a:t>
            </a:r>
            <a:r>
              <a:rPr lang="en-US" sz="1900" i="1" dirty="0"/>
              <a:t>V</a:t>
            </a:r>
            <a:r>
              <a:rPr lang="en-US" sz="1900" dirty="0"/>
              <a:t>; update all copies in </a:t>
            </a:r>
            <a:r>
              <a:rPr lang="en-US" sz="1900" i="1" dirty="0"/>
              <a:t>V</a:t>
            </a:r>
            <a:endParaRPr lang="en-US" sz="1900" dirty="0"/>
          </a:p>
          <a:p>
            <a:pPr lvl="1"/>
            <a:r>
              <a:rPr lang="en-US" sz="1900" dirty="0"/>
              <a:t>If at the end of the transaction the view has changed, the transaction is aborted</a:t>
            </a:r>
          </a:p>
          <a:p>
            <a:r>
              <a:rPr lang="en-US" sz="2200" dirty="0"/>
              <a:t>All sites must have the same view!</a:t>
            </a:r>
          </a:p>
          <a:p>
            <a:r>
              <a:rPr lang="en-US" sz="2200" dirty="0"/>
              <a:t>To modify </a:t>
            </a:r>
            <a:r>
              <a:rPr lang="en-US" sz="2200" i="1" dirty="0"/>
              <a:t>V</a:t>
            </a:r>
            <a:r>
              <a:rPr lang="en-US" sz="2200" dirty="0"/>
              <a:t>, run a special atomic transaction at all sites.</a:t>
            </a:r>
          </a:p>
          <a:p>
            <a:pPr lvl="1"/>
            <a:r>
              <a:rPr lang="en-US" sz="1900" dirty="0"/>
              <a:t>Take care that there are no concurrent views!</a:t>
            </a:r>
          </a:p>
          <a:p>
            <a:pPr lvl="1"/>
            <a:r>
              <a:rPr lang="en-US" sz="1900" dirty="0"/>
              <a:t>Similar to commit protocol.</a:t>
            </a:r>
          </a:p>
          <a:p>
            <a:pPr lvl="1"/>
            <a:r>
              <a:rPr lang="en-US" sz="1900" dirty="0"/>
              <a:t>Idea: </a:t>
            </a:r>
            <a:r>
              <a:rPr lang="en-US" sz="1900" i="1" dirty="0"/>
              <a:t>V</a:t>
            </a:r>
            <a:r>
              <a:rPr lang="en-US" sz="1900" dirty="0"/>
              <a:t>s have version numbers; only accept new view if its version number is higher than your current one</a:t>
            </a:r>
          </a:p>
          <a:p>
            <a:r>
              <a:rPr lang="en-US" sz="2200" dirty="0"/>
              <a:t>Recovery: get missed updates from any active node</a:t>
            </a:r>
          </a:p>
          <a:p>
            <a:pPr lvl="1"/>
            <a:r>
              <a:rPr lang="en-US" sz="1900" dirty="0"/>
              <a:t>Problem: no unique sequence of transactions</a:t>
            </a:r>
          </a:p>
        </p:txBody>
      </p:sp>
      <p:sp>
        <p:nvSpPr>
          <p:cNvPr id="4" name="Footer Placeholder 3">
            <a:extLst>
              <a:ext uri="{FF2B5EF4-FFF2-40B4-BE49-F238E27FC236}">
                <a16:creationId xmlns:a16="http://schemas.microsoft.com/office/drawing/2014/main" id="{F72082B1-C84D-4440-BEBC-A4BF507095C2}"/>
              </a:ext>
            </a:extLst>
          </p:cNvPr>
          <p:cNvSpPr>
            <a:spLocks noGrp="1"/>
          </p:cNvSpPr>
          <p:nvPr>
            <p:ph type="ftr" sz="quarter" idx="3"/>
          </p:nvPr>
        </p:nvSpPr>
        <p:spPr/>
        <p:txBody>
          <a:bodyPr/>
          <a:lstStyle/>
          <a:p>
            <a:r>
              <a:rPr lang="en-US"/>
              <a:t>© 2020, M.T. Özsu &amp; P. Valduriez </a:t>
            </a:r>
            <a:endParaRPr lang="en-US" dirty="0"/>
          </a:p>
        </p:txBody>
      </p:sp>
      <p:sp>
        <p:nvSpPr>
          <p:cNvPr id="3" name="Slide Number Placeholder 2">
            <a:extLst>
              <a:ext uri="{FF2B5EF4-FFF2-40B4-BE49-F238E27FC236}">
                <a16:creationId xmlns:a16="http://schemas.microsoft.com/office/drawing/2014/main" id="{3798B874-BD75-DA49-ADE3-E22C528F0FAF}"/>
              </a:ext>
            </a:extLst>
          </p:cNvPr>
          <p:cNvSpPr>
            <a:spLocks noGrp="1"/>
          </p:cNvSpPr>
          <p:nvPr>
            <p:ph type="sldNum" sz="quarter" idx="4"/>
          </p:nvPr>
        </p:nvSpPr>
        <p:spPr/>
        <p:txBody>
          <a:bodyPr/>
          <a:lstStyle/>
          <a:p>
            <a:fld id="{FD96158B-4539-3C43-9DE5-94C547866200}" type="slidenum">
              <a:rPr lang="en-US"/>
              <a:t>52</a:t>
            </a:fld>
            <a:endParaRPr lang="en-US"/>
          </a:p>
        </p:txBody>
      </p:sp>
    </p:spTree>
    <p:extLst>
      <p:ext uri="{BB962C8B-B14F-4D97-AF65-F5344CB8AC3E}">
        <p14:creationId xmlns:p14="http://schemas.microsoft.com/office/powerpoint/2010/main" val="200550305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en-US"/>
              <a:t>Quorum-Based Protocol</a:t>
            </a:r>
          </a:p>
        </p:txBody>
      </p:sp>
      <p:sp>
        <p:nvSpPr>
          <p:cNvPr id="368643" name="Rectangle 3"/>
          <p:cNvSpPr>
            <a:spLocks noGrp="1" noChangeArrowheads="1"/>
          </p:cNvSpPr>
          <p:nvPr>
            <p:ph idx="1"/>
          </p:nvPr>
        </p:nvSpPr>
        <p:spPr/>
        <p:txBody>
          <a:bodyPr/>
          <a:lstStyle/>
          <a:p>
            <a:r>
              <a:rPr lang="en-US" dirty="0"/>
              <a:t>Assign a  vote to each copy of a replicated object (say </a:t>
            </a:r>
            <a:r>
              <a:rPr lang="en-US" i="1" dirty="0"/>
              <a:t>V</a:t>
            </a:r>
            <a:r>
              <a:rPr lang="en-US" i="1" baseline="-25000" dirty="0"/>
              <a:t>i</a:t>
            </a:r>
            <a:r>
              <a:rPr lang="en-US" dirty="0"/>
              <a:t>) such that ∑</a:t>
            </a:r>
            <a:r>
              <a:rPr lang="en-US" i="1" baseline="-25000" dirty="0" err="1"/>
              <a:t>i</a:t>
            </a:r>
            <a:r>
              <a:rPr lang="en-US" i="1" dirty="0"/>
              <a:t>V</a:t>
            </a:r>
            <a:r>
              <a:rPr lang="en-US" i="1" baseline="-25000" dirty="0"/>
              <a:t>i</a:t>
            </a:r>
            <a:r>
              <a:rPr lang="en-US" dirty="0"/>
              <a:t> = </a:t>
            </a:r>
            <a:r>
              <a:rPr lang="en-US" i="1" dirty="0"/>
              <a:t>V</a:t>
            </a:r>
          </a:p>
          <a:p>
            <a:r>
              <a:rPr lang="en-US" dirty="0"/>
              <a:t>Each operation has to obtain a read quorum (</a:t>
            </a:r>
            <a:r>
              <a:rPr lang="en-US" i="1" dirty="0" err="1"/>
              <a:t>V</a:t>
            </a:r>
            <a:r>
              <a:rPr lang="en-US" i="1" baseline="-25000" dirty="0" err="1"/>
              <a:t>r</a:t>
            </a:r>
            <a:r>
              <a:rPr lang="en-US" dirty="0"/>
              <a:t>) to read and a write quorum (</a:t>
            </a:r>
            <a:r>
              <a:rPr lang="en-US" i="1" dirty="0" err="1"/>
              <a:t>V</a:t>
            </a:r>
            <a:r>
              <a:rPr lang="en-US" i="1" baseline="-25000" dirty="0" err="1"/>
              <a:t>w</a:t>
            </a:r>
            <a:r>
              <a:rPr lang="en-US" dirty="0"/>
              <a:t>) to write an object</a:t>
            </a:r>
          </a:p>
          <a:p>
            <a:r>
              <a:rPr lang="en-US" dirty="0"/>
              <a:t>Then the following rules have to be obeyed in determining the quorums:</a:t>
            </a:r>
          </a:p>
          <a:p>
            <a:pPr lvl="1">
              <a:tabLst>
                <a:tab pos="2170113" algn="l"/>
              </a:tabLst>
            </a:pPr>
            <a:r>
              <a:rPr lang="en-US" i="1" dirty="0" err="1"/>
              <a:t>V</a:t>
            </a:r>
            <a:r>
              <a:rPr lang="en-US" i="1" baseline="-25000" dirty="0" err="1"/>
              <a:t>r</a:t>
            </a:r>
            <a:r>
              <a:rPr lang="en-US" dirty="0"/>
              <a:t>+ </a:t>
            </a:r>
            <a:r>
              <a:rPr lang="en-US" i="1" dirty="0" err="1"/>
              <a:t>V</a:t>
            </a:r>
            <a:r>
              <a:rPr lang="en-US" i="1" baseline="-25000" dirty="0" err="1"/>
              <a:t>w</a:t>
            </a:r>
            <a:r>
              <a:rPr lang="en-US" dirty="0"/>
              <a:t>&gt;</a:t>
            </a:r>
            <a:r>
              <a:rPr lang="en-US" i="1" dirty="0"/>
              <a:t>V </a:t>
            </a:r>
            <a:r>
              <a:rPr lang="en-US" dirty="0"/>
              <a:t>	an object is not read and written by  two </a:t>
            </a:r>
          </a:p>
          <a:p>
            <a:pPr marL="457200" lvl="1" indent="0">
              <a:buNone/>
              <a:tabLst>
                <a:tab pos="2170113" algn="l"/>
              </a:tabLst>
            </a:pPr>
            <a:r>
              <a:rPr lang="en-US" dirty="0"/>
              <a:t>	transactions concurrently</a:t>
            </a:r>
          </a:p>
          <a:p>
            <a:pPr lvl="1">
              <a:tabLst>
                <a:tab pos="2170113" algn="l"/>
              </a:tabLst>
            </a:pPr>
            <a:r>
              <a:rPr lang="en-US" i="1" dirty="0" err="1"/>
              <a:t>V</a:t>
            </a:r>
            <a:r>
              <a:rPr lang="en-US" i="1" baseline="-25000" dirty="0" err="1"/>
              <a:t>w</a:t>
            </a:r>
            <a:r>
              <a:rPr lang="en-US" dirty="0"/>
              <a:t>&gt;</a:t>
            </a:r>
            <a:r>
              <a:rPr lang="en-US" i="1" dirty="0"/>
              <a:t>V</a:t>
            </a:r>
            <a:r>
              <a:rPr lang="en-US" dirty="0"/>
              <a:t>/2	two write operations from two transactions cannot </a:t>
            </a:r>
          </a:p>
          <a:p>
            <a:pPr marL="457200" lvl="1" indent="0">
              <a:buNone/>
              <a:tabLst>
                <a:tab pos="2170113" algn="l"/>
              </a:tabLst>
            </a:pPr>
            <a:r>
              <a:rPr lang="en-US" dirty="0"/>
              <a:t>	occur concurrently on the same object</a:t>
            </a:r>
          </a:p>
        </p:txBody>
      </p:sp>
      <p:sp>
        <p:nvSpPr>
          <p:cNvPr id="3" name="Slide Number Placeholder 2">
            <a:extLst>
              <a:ext uri="{FF2B5EF4-FFF2-40B4-BE49-F238E27FC236}">
                <a16:creationId xmlns:a16="http://schemas.microsoft.com/office/drawing/2014/main" id="{5496ED7E-E179-F34E-B208-3924CEE40D1E}"/>
              </a:ext>
            </a:extLst>
          </p:cNvPr>
          <p:cNvSpPr>
            <a:spLocks noGrp="1"/>
          </p:cNvSpPr>
          <p:nvPr>
            <p:ph type="sldNum" sz="quarter" idx="4"/>
          </p:nvPr>
        </p:nvSpPr>
        <p:spPr/>
        <p:txBody>
          <a:bodyPr/>
          <a:lstStyle/>
          <a:p>
            <a:fld id="{FD96158B-4539-3C43-9DE5-94C547866200}" type="slidenum">
              <a:rPr lang="en-US"/>
              <a:t>53</a:t>
            </a:fld>
            <a:endParaRPr lang="en-US"/>
          </a:p>
        </p:txBody>
      </p:sp>
      <p:sp>
        <p:nvSpPr>
          <p:cNvPr id="4" name="Footer Placeholder 3">
            <a:extLst>
              <a:ext uri="{FF2B5EF4-FFF2-40B4-BE49-F238E27FC236}">
                <a16:creationId xmlns:a16="http://schemas.microsoft.com/office/drawing/2014/main" id="{4F748CC5-C47E-F843-8380-488D5BD3B075}"/>
              </a:ext>
            </a:extLst>
          </p:cNvPr>
          <p:cNvSpPr>
            <a:spLocks noGrp="1"/>
          </p:cNvSpPr>
          <p:nvPr>
            <p:ph type="ftr" sz="quarter" idx="3"/>
          </p:nvPr>
        </p:nvSpPr>
        <p:spPr/>
        <p:txBody>
          <a:bodyPr/>
          <a:lstStyle/>
          <a:p>
            <a:r>
              <a:rPr lang="en-US"/>
              <a:t>© 2020, M.T. Özsu &amp; P. Valduriez </a:t>
            </a:r>
            <a:endParaRPr lang="en-US" dirty="0"/>
          </a:p>
        </p:txBody>
      </p:sp>
    </p:spTree>
    <p:extLst>
      <p:ext uri="{BB962C8B-B14F-4D97-AF65-F5344CB8AC3E}">
        <p14:creationId xmlns:p14="http://schemas.microsoft.com/office/powerpoint/2010/main" val="327881590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a:t>
            </a:r>
            <a:r>
              <a:rPr lang="en-US" dirty="0" err="1"/>
              <a:t>Özsu</a:t>
            </a:r>
            <a:endParaRPr lang="en-US" dirty="0"/>
          </a:p>
          <a:p>
            <a:r>
              <a:rPr lang="en-US" dirty="0"/>
              <a:t>Patrick </a:t>
            </a:r>
            <a:r>
              <a:rPr lang="en-US" dirty="0" err="1"/>
              <a:t>Valduriez</a:t>
            </a:r>
            <a:endParaRPr lang="en-US" dirty="0"/>
          </a:p>
        </p:txBody>
      </p:sp>
      <p:sp>
        <p:nvSpPr>
          <p:cNvPr id="2" name="Footer Placeholder 1">
            <a:extLst>
              <a:ext uri="{FF2B5EF4-FFF2-40B4-BE49-F238E27FC236}">
                <a16:creationId xmlns:a16="http://schemas.microsoft.com/office/drawing/2014/main" id="{43F55C07-B623-DB43-9943-7F15C469C2DD}"/>
              </a:ext>
            </a:extLst>
          </p:cNvPr>
          <p:cNvSpPr>
            <a:spLocks noGrp="1"/>
          </p:cNvSpPr>
          <p:nvPr>
            <p:ph type="ftr" sz="quarter" idx="10"/>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lnSpcReduction="10000"/>
          </a:bodyPr>
          <a:lstStyle/>
          <a:p>
            <a:r>
              <a:rPr lang="en-US" dirty="0">
                <a:cs typeface="Arial" panose="020B0604020202020204" pitchFamily="34" charset="0"/>
              </a:rPr>
              <a:t>Introduction</a:t>
            </a:r>
          </a:p>
          <a:p>
            <a:r>
              <a:rPr lang="en-US" dirty="0">
                <a:cs typeface="Arial" panose="020B0604020202020204" pitchFamily="34" charset="0"/>
              </a:rPr>
              <a:t>Distributed and Parallel Database Design</a:t>
            </a:r>
          </a:p>
          <a:p>
            <a:r>
              <a:rPr lang="en-US" dirty="0">
                <a:cs typeface="Arial" panose="020B0604020202020204" pitchFamily="34" charset="0"/>
              </a:rPr>
              <a:t>Distributed Data Control</a:t>
            </a:r>
          </a:p>
          <a:p>
            <a:r>
              <a:rPr lang="en-US" dirty="0">
                <a:cs typeface="Arial" panose="020B0604020202020204" pitchFamily="34" charset="0"/>
              </a:rPr>
              <a:t>Distributed Query Processing</a:t>
            </a:r>
          </a:p>
          <a:p>
            <a:r>
              <a:rPr lang="en-US" dirty="0">
                <a:cs typeface="Arial" panose="020B0604020202020204" pitchFamily="34" charset="0"/>
              </a:rPr>
              <a:t>Distributed Transaction Processing</a:t>
            </a:r>
          </a:p>
          <a:p>
            <a:r>
              <a:rPr lang="en-US" dirty="0">
                <a:cs typeface="Arial" panose="020B0604020202020204" pitchFamily="34" charset="0"/>
              </a:rPr>
              <a:t>Data Replication</a:t>
            </a:r>
          </a:p>
          <a:p>
            <a:r>
              <a:rPr lang="en-US" dirty="0">
                <a:solidFill>
                  <a:srgbClr val="1771A9"/>
                </a:solidFill>
                <a:cs typeface="Arial" panose="020B0604020202020204" pitchFamily="34" charset="0"/>
              </a:rPr>
              <a:t>Database Integration – </a:t>
            </a:r>
            <a:r>
              <a:rPr lang="en-US" dirty="0" err="1">
                <a:solidFill>
                  <a:srgbClr val="1771A9"/>
                </a:solidFill>
                <a:cs typeface="Arial" panose="020B0604020202020204" pitchFamily="34" charset="0"/>
              </a:rPr>
              <a:t>Multidatabase</a:t>
            </a:r>
            <a:r>
              <a:rPr lang="en-US" dirty="0">
                <a:solidFill>
                  <a:srgbClr val="1771A9"/>
                </a:solidFill>
                <a:cs typeface="Arial" panose="020B0604020202020204" pitchFamily="34" charset="0"/>
              </a:rPr>
              <a:t> Systems</a:t>
            </a:r>
          </a:p>
          <a:p>
            <a:r>
              <a:rPr lang="en-US" dirty="0">
                <a:cs typeface="Arial" panose="020B0604020202020204" pitchFamily="34" charset="0"/>
              </a:rPr>
              <a:t>Parallel Database Systems</a:t>
            </a:r>
          </a:p>
          <a:p>
            <a:r>
              <a:rPr lang="en-US" dirty="0">
                <a:cs typeface="Arial" panose="020B0604020202020204" pitchFamily="34" charset="0"/>
              </a:rPr>
              <a:t>Peer-to-Peer Data Management</a:t>
            </a:r>
          </a:p>
          <a:p>
            <a:r>
              <a:rPr lang="en-US" dirty="0">
                <a:cs typeface="Arial" panose="020B0604020202020204" pitchFamily="34" charset="0"/>
              </a:rPr>
              <a:t>Big Data Processing</a:t>
            </a:r>
          </a:p>
          <a:p>
            <a:r>
              <a:rPr lang="en-US" dirty="0">
                <a:cs typeface="Arial" panose="020B0604020202020204" pitchFamily="34" charset="0"/>
              </a:rPr>
              <a:t>NoSQL, NewSQL and </a:t>
            </a:r>
            <a:r>
              <a:rPr lang="en-US" dirty="0" err="1">
                <a:cs typeface="Arial" panose="020B0604020202020204" pitchFamily="34" charset="0"/>
              </a:rPr>
              <a:t>Polystores</a:t>
            </a:r>
            <a:endParaRPr lang="en-US" dirty="0">
              <a:cs typeface="Arial" panose="020B0604020202020204" pitchFamily="34" charset="0"/>
            </a:endParaRPr>
          </a:p>
          <a:p>
            <a:r>
              <a:rPr lang="en-US" dirty="0">
                <a:cs typeface="Arial" panose="020B0604020202020204" pitchFamily="34" charset="0"/>
              </a:rPr>
              <a:t>Web Data Management </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Tree>
    <p:extLst>
      <p:ext uri="{BB962C8B-B14F-4D97-AF65-F5344CB8AC3E}">
        <p14:creationId xmlns:p14="http://schemas.microsoft.com/office/powerpoint/2010/main" val="120132476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Database Integration – </a:t>
            </a:r>
            <a:r>
              <a:rPr lang="en-US" dirty="0" err="1">
                <a:solidFill>
                  <a:srgbClr val="1771A9"/>
                </a:solidFill>
                <a:cs typeface="Arial" panose="020B0604020202020204" pitchFamily="34" charset="0"/>
              </a:rPr>
              <a:t>Multidatabase</a:t>
            </a:r>
            <a:r>
              <a:rPr lang="en-US" dirty="0">
                <a:solidFill>
                  <a:srgbClr val="1771A9"/>
                </a:solidFill>
                <a:cs typeface="Arial" panose="020B0604020202020204" pitchFamily="34" charset="0"/>
              </a:rPr>
              <a:t> Systems</a:t>
            </a:r>
          </a:p>
          <a:p>
            <a:pPr lvl="1"/>
            <a:r>
              <a:rPr lang="en-US" dirty="0">
                <a:solidFill>
                  <a:srgbClr val="1771A9"/>
                </a:solidFill>
                <a:cs typeface="Arial" panose="020B0604020202020204" pitchFamily="34" charset="0"/>
              </a:rPr>
              <a:t>Schema Matching</a:t>
            </a:r>
          </a:p>
          <a:p>
            <a:pPr lvl="1"/>
            <a:r>
              <a:rPr lang="en-US" dirty="0">
                <a:solidFill>
                  <a:srgbClr val="1771A9"/>
                </a:solidFill>
                <a:cs typeface="Arial" panose="020B0604020202020204" pitchFamily="34" charset="0"/>
              </a:rPr>
              <a:t>Schema Integration</a:t>
            </a:r>
          </a:p>
          <a:p>
            <a:pPr lvl="1"/>
            <a:r>
              <a:rPr lang="en-US" dirty="0">
                <a:solidFill>
                  <a:srgbClr val="1771A9"/>
                </a:solidFill>
                <a:cs typeface="Arial" panose="020B0604020202020204" pitchFamily="34" charset="0"/>
              </a:rPr>
              <a:t>Schema Mapping</a:t>
            </a:r>
          </a:p>
          <a:p>
            <a:pPr lvl="1"/>
            <a:r>
              <a:rPr lang="en-US" dirty="0">
                <a:solidFill>
                  <a:srgbClr val="1771A9"/>
                </a:solidFill>
                <a:cs typeface="Arial" panose="020B0604020202020204" pitchFamily="34" charset="0"/>
              </a:rPr>
              <a:t>Query Rewriting</a:t>
            </a:r>
          </a:p>
          <a:p>
            <a:pPr lvl="1"/>
            <a:r>
              <a:rPr lang="en-US" dirty="0">
                <a:solidFill>
                  <a:srgbClr val="1771A9"/>
                </a:solidFill>
                <a:cs typeface="Arial" panose="020B0604020202020204" pitchFamily="34" charset="0"/>
              </a:rPr>
              <a:t>Optimization Issues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Tree>
    <p:extLst>
      <p:ext uri="{BB962C8B-B14F-4D97-AF65-F5344CB8AC3E}">
        <p14:creationId xmlns:p14="http://schemas.microsoft.com/office/powerpoint/2010/main" val="17377807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p:txBody>
          <a:bodyPr/>
          <a:lstStyle/>
          <a:p>
            <a:r>
              <a:rPr lang="en-US"/>
              <a:t>Problem Definition</a:t>
            </a:r>
          </a:p>
        </p:txBody>
      </p:sp>
      <p:sp>
        <p:nvSpPr>
          <p:cNvPr id="635907" name="Rectangle 3"/>
          <p:cNvSpPr>
            <a:spLocks noGrp="1" noChangeArrowheads="1"/>
          </p:cNvSpPr>
          <p:nvPr>
            <p:ph idx="1"/>
          </p:nvPr>
        </p:nvSpPr>
        <p:spPr/>
        <p:txBody>
          <a:bodyPr/>
          <a:lstStyle/>
          <a:p>
            <a:r>
              <a:rPr lang="en-US"/>
              <a:t>Given existing databases with their Local Conceptual Schemas (LCSs), how to integrate the LCSs into a Global Conceptual Schema (GCS)</a:t>
            </a:r>
          </a:p>
          <a:p>
            <a:pPr lvl="1"/>
            <a:r>
              <a:rPr lang="en-US"/>
              <a:t>GCS is also called </a:t>
            </a:r>
            <a:r>
              <a:rPr lang="en-US" i="1"/>
              <a:t>mediated schema</a:t>
            </a:r>
          </a:p>
          <a:p>
            <a:r>
              <a:rPr lang="en-US"/>
              <a:t>Bottom-up design process</a:t>
            </a:r>
          </a:p>
          <a:p>
            <a:pPr lvl="1"/>
            <a:endParaRPr lang="en-US"/>
          </a:p>
        </p:txBody>
      </p:sp>
      <p:sp>
        <p:nvSpPr>
          <p:cNvPr id="2" name="Footer Placeholder 1">
            <a:extLst>
              <a:ext uri="{FF2B5EF4-FFF2-40B4-BE49-F238E27FC236}">
                <a16:creationId xmlns:a16="http://schemas.microsoft.com/office/drawing/2014/main" id="{69C1E584-4888-5B45-91C6-71B36F318DD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E1DCFE9-2AF2-734E-813F-7A592A5B9E62}"/>
              </a:ext>
            </a:extLst>
          </p:cNvPr>
          <p:cNvSpPr>
            <a:spLocks noGrp="1"/>
          </p:cNvSpPr>
          <p:nvPr>
            <p:ph type="sldNum" sz="quarter" idx="4"/>
          </p:nvPr>
        </p:nvSpPr>
        <p:spPr/>
        <p:txBody>
          <a:bodyPr/>
          <a:lstStyle/>
          <a:p>
            <a:fld id="{FD96158B-4539-3C43-9DE5-94C547866200}" type="slidenum">
              <a:rPr lang="en-US"/>
              <a:t>4</a:t>
            </a:fld>
            <a:endParaRPr lang="en-US"/>
          </a:p>
        </p:txBody>
      </p:sp>
    </p:spTree>
    <p:extLst>
      <p:ext uri="{BB962C8B-B14F-4D97-AF65-F5344CB8AC3E}">
        <p14:creationId xmlns:p14="http://schemas.microsoft.com/office/powerpoint/2010/main" val="4325827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p:txBody>
          <a:bodyPr/>
          <a:lstStyle/>
          <a:p>
            <a:r>
              <a:rPr lang="en-US"/>
              <a:t>Integration Alternatives</a:t>
            </a:r>
          </a:p>
        </p:txBody>
      </p:sp>
      <p:sp>
        <p:nvSpPr>
          <p:cNvPr id="634883" name="Rectangle 3"/>
          <p:cNvSpPr>
            <a:spLocks noGrp="1" noChangeArrowheads="1"/>
          </p:cNvSpPr>
          <p:nvPr>
            <p:ph type="body" idx="1"/>
          </p:nvPr>
        </p:nvSpPr>
        <p:spPr/>
        <p:txBody>
          <a:bodyPr/>
          <a:lstStyle/>
          <a:p>
            <a:r>
              <a:rPr lang="en-US" dirty="0"/>
              <a:t>Physical integration</a:t>
            </a:r>
          </a:p>
          <a:p>
            <a:pPr lvl="1"/>
            <a:r>
              <a:rPr lang="en-US" dirty="0"/>
              <a:t>Source databases integrated and the integrated database is materialized</a:t>
            </a:r>
          </a:p>
          <a:p>
            <a:pPr lvl="1"/>
            <a:r>
              <a:rPr lang="en-US" dirty="0"/>
              <a:t>Data warehouses</a:t>
            </a:r>
          </a:p>
          <a:p>
            <a:r>
              <a:rPr lang="en-US" dirty="0"/>
              <a:t>Logical integration</a:t>
            </a:r>
          </a:p>
          <a:p>
            <a:pPr lvl="1"/>
            <a:r>
              <a:rPr lang="en-US" dirty="0"/>
              <a:t>Global conceptual schema is virtual and not materialized</a:t>
            </a:r>
          </a:p>
          <a:p>
            <a:pPr lvl="1"/>
            <a:r>
              <a:rPr lang="en-US" dirty="0"/>
              <a:t>Enterprise Information Integration (EII)</a:t>
            </a:r>
          </a:p>
        </p:txBody>
      </p:sp>
      <p:sp>
        <p:nvSpPr>
          <p:cNvPr id="2" name="Footer Placeholder 1">
            <a:extLst>
              <a:ext uri="{FF2B5EF4-FFF2-40B4-BE49-F238E27FC236}">
                <a16:creationId xmlns:a16="http://schemas.microsoft.com/office/drawing/2014/main" id="{BD324FAD-378C-8941-824B-EE070827F83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E4857850-75CF-6648-BEBA-B809FA38E55A}"/>
              </a:ext>
            </a:extLst>
          </p:cNvPr>
          <p:cNvSpPr>
            <a:spLocks noGrp="1"/>
          </p:cNvSpPr>
          <p:nvPr>
            <p:ph type="sldNum" sz="quarter" idx="4"/>
          </p:nvPr>
        </p:nvSpPr>
        <p:spPr/>
        <p:txBody>
          <a:bodyPr/>
          <a:lstStyle/>
          <a:p>
            <a:fld id="{FD96158B-4539-3C43-9DE5-94C547866200}" type="slidenum">
              <a:rPr lang="en-US"/>
              <a:t>5</a:t>
            </a:fld>
            <a:endParaRPr lang="en-US"/>
          </a:p>
        </p:txBody>
      </p:sp>
    </p:spTree>
    <p:extLst>
      <p:ext uri="{BB962C8B-B14F-4D97-AF65-F5344CB8AC3E}">
        <p14:creationId xmlns:p14="http://schemas.microsoft.com/office/powerpoint/2010/main" val="311445830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Approach</a:t>
            </a:r>
          </a:p>
        </p:txBody>
      </p:sp>
      <p:sp>
        <p:nvSpPr>
          <p:cNvPr id="3" name="Footer Placeholder 2">
            <a:extLst>
              <a:ext uri="{FF2B5EF4-FFF2-40B4-BE49-F238E27FC236}">
                <a16:creationId xmlns:a16="http://schemas.microsoft.com/office/drawing/2014/main" id="{46743CB0-CFE2-104C-A839-31E29AA79A1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8D7147C-5875-E94E-B339-BC68C5BF35CE}"/>
              </a:ext>
            </a:extLst>
          </p:cNvPr>
          <p:cNvSpPr>
            <a:spLocks noGrp="1"/>
          </p:cNvSpPr>
          <p:nvPr>
            <p:ph type="sldNum" sz="quarter" idx="4"/>
          </p:nvPr>
        </p:nvSpPr>
        <p:spPr/>
        <p:txBody>
          <a:bodyPr/>
          <a:lstStyle/>
          <a:p>
            <a:fld id="{FD96158B-4539-3C43-9DE5-94C547866200}" type="slidenum">
              <a:rPr lang="en-US"/>
              <a:t>6</a:t>
            </a:fld>
            <a:endParaRPr lang="en-US"/>
          </a:p>
        </p:txBody>
      </p:sp>
      <p:pic>
        <p:nvPicPr>
          <p:cNvPr id="9" name="Content Placeholder 8">
            <a:extLst>
              <a:ext uri="{FF2B5EF4-FFF2-40B4-BE49-F238E27FC236}">
                <a16:creationId xmlns:a16="http://schemas.microsoft.com/office/drawing/2014/main" id="{FF74480B-B00E-B048-B6F0-EBF079A468D0}"/>
              </a:ext>
            </a:extLst>
          </p:cNvPr>
          <p:cNvPicPr>
            <a:picLocks noGrp="1" noChangeAspect="1"/>
          </p:cNvPicPr>
          <p:nvPr>
            <p:ph idx="1"/>
          </p:nvPr>
        </p:nvPicPr>
        <p:blipFill>
          <a:blip r:embed="R92af63bdf3d04586"/>
          <a:stretch>
            <a:fillRect/>
          </a:stretch>
        </p:blipFill>
        <p:spPr>
          <a:xfrm>
            <a:off x="2300752" y="1484784"/>
            <a:ext cx="4542496" cy="4690392"/>
          </a:xfrm>
        </p:spPr>
      </p:pic>
    </p:spTree>
    <p:extLst>
      <p:ext uri="{BB962C8B-B14F-4D97-AF65-F5344CB8AC3E}">
        <p14:creationId xmlns:p14="http://schemas.microsoft.com/office/powerpoint/2010/main" val="10186917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Bottom-up Design</a:t>
            </a:r>
          </a:p>
        </p:txBody>
      </p:sp>
      <p:sp>
        <p:nvSpPr>
          <p:cNvPr id="3" name="Content Placeholder 2"/>
          <p:cNvSpPr>
            <a:spLocks noGrp="1"/>
          </p:cNvSpPr>
          <p:nvPr>
            <p:ph idx="1"/>
          </p:nvPr>
        </p:nvSpPr>
        <p:spPr/>
        <p:txBody>
          <a:bodyPr/>
          <a:lstStyle/>
          <a:p>
            <a:r>
              <a:rPr lang="en-US" dirty="0"/>
              <a:t>GCS (also called mediated schema) is defined first</a:t>
            </a:r>
          </a:p>
          <a:p>
            <a:pPr lvl="1"/>
            <a:r>
              <a:rPr lang="en-US" dirty="0"/>
              <a:t>Map LCSs to this schema</a:t>
            </a:r>
          </a:p>
          <a:p>
            <a:pPr lvl="1"/>
            <a:r>
              <a:rPr lang="en-US" dirty="0"/>
              <a:t>As in data warehouses</a:t>
            </a:r>
          </a:p>
          <a:p>
            <a:r>
              <a:rPr lang="en-US" dirty="0"/>
              <a:t>GCS is defined as an integration of parts of LCSs</a:t>
            </a:r>
          </a:p>
          <a:p>
            <a:pPr lvl="1"/>
            <a:r>
              <a:rPr lang="en-US" dirty="0"/>
              <a:t>Generate GCS and map LCSs to this GCS</a:t>
            </a:r>
          </a:p>
        </p:txBody>
      </p:sp>
      <p:sp>
        <p:nvSpPr>
          <p:cNvPr id="4" name="Footer Placeholder 3">
            <a:extLst>
              <a:ext uri="{FF2B5EF4-FFF2-40B4-BE49-F238E27FC236}">
                <a16:creationId xmlns:a16="http://schemas.microsoft.com/office/drawing/2014/main" id="{773485B5-0C43-0242-81E2-F9919F9D042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FEF7D35-F794-C840-AED7-03C39694A937}"/>
              </a:ext>
            </a:extLst>
          </p:cNvPr>
          <p:cNvSpPr>
            <a:spLocks noGrp="1"/>
          </p:cNvSpPr>
          <p:nvPr>
            <p:ph type="sldNum" sz="quarter" idx="4"/>
          </p:nvPr>
        </p:nvSpPr>
        <p:spPr/>
        <p:txBody>
          <a:bodyPr/>
          <a:lstStyle/>
          <a:p>
            <a:fld id="{FD96158B-4539-3C43-9DE5-94C547866200}" type="slidenum">
              <a:rPr lang="en-US"/>
              <a:t>7</a:t>
            </a:fld>
            <a:endParaRPr lang="en-US"/>
          </a:p>
        </p:txBody>
      </p:sp>
    </p:spTree>
    <p:extLst>
      <p:ext uri="{BB962C8B-B14F-4D97-AF65-F5344CB8AC3E}">
        <p14:creationId xmlns:p14="http://schemas.microsoft.com/office/powerpoint/2010/main" val="165336114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p:txBody>
          <a:bodyPr/>
          <a:lstStyle/>
          <a:p>
            <a:r>
              <a:rPr lang="en-US"/>
              <a:t>GCS/LCS Relationship</a:t>
            </a:r>
          </a:p>
        </p:txBody>
      </p:sp>
      <p:sp>
        <p:nvSpPr>
          <p:cNvPr id="640003" name="Rectangle 3"/>
          <p:cNvSpPr>
            <a:spLocks noGrp="1" noChangeArrowheads="1"/>
          </p:cNvSpPr>
          <p:nvPr>
            <p:ph type="body" idx="1"/>
          </p:nvPr>
        </p:nvSpPr>
        <p:spPr/>
        <p:txBody>
          <a:bodyPr/>
          <a:lstStyle/>
          <a:p>
            <a:r>
              <a:rPr lang="en-US" dirty="0"/>
              <a:t>Local-as-view</a:t>
            </a:r>
          </a:p>
          <a:p>
            <a:pPr lvl="1"/>
            <a:r>
              <a:rPr lang="en-US" dirty="0"/>
              <a:t>The GCS definition is assumed to exist, and each LCS is treated as a view definition over it</a:t>
            </a:r>
          </a:p>
          <a:p>
            <a:r>
              <a:rPr lang="en-US" dirty="0"/>
              <a:t>Global-as-view</a:t>
            </a:r>
          </a:p>
          <a:p>
            <a:pPr lvl="1"/>
            <a:r>
              <a:rPr lang="en-US" dirty="0"/>
              <a:t>The GCS is defined as a set of views over the LCSs</a:t>
            </a:r>
          </a:p>
        </p:txBody>
      </p:sp>
      <p:sp>
        <p:nvSpPr>
          <p:cNvPr id="2" name="Footer Placeholder 1">
            <a:extLst>
              <a:ext uri="{FF2B5EF4-FFF2-40B4-BE49-F238E27FC236}">
                <a16:creationId xmlns:a16="http://schemas.microsoft.com/office/drawing/2014/main" id="{8EEEF300-6542-8E47-A5AC-19F8E9FB701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FDE1375-3C29-374A-9927-1B5D120920A4}"/>
              </a:ext>
            </a:extLst>
          </p:cNvPr>
          <p:cNvSpPr>
            <a:spLocks noGrp="1"/>
          </p:cNvSpPr>
          <p:nvPr>
            <p:ph type="sldNum" sz="quarter" idx="4"/>
          </p:nvPr>
        </p:nvSpPr>
        <p:spPr/>
        <p:txBody>
          <a:bodyPr/>
          <a:lstStyle/>
          <a:p>
            <a:fld id="{FD96158B-4539-3C43-9DE5-94C547866200}" type="slidenum">
              <a:rPr lang="en-US"/>
              <a:t>8</a:t>
            </a:fld>
            <a:endParaRPr lang="en-US"/>
          </a:p>
        </p:txBody>
      </p:sp>
      <p:pic>
        <p:nvPicPr>
          <p:cNvPr id="6" name="Picture 5">
            <a:extLst>
              <a:ext uri="{FF2B5EF4-FFF2-40B4-BE49-F238E27FC236}">
                <a16:creationId xmlns:a16="http://schemas.microsoft.com/office/drawing/2014/main" id="{E9B1570A-0D21-2942-9362-1A556EC02A60}"/>
              </a:ext>
            </a:extLst>
          </p:cNvPr>
          <p:cNvPicPr>
            <a:picLocks noChangeAspect="1"/>
          </p:cNvPicPr>
          <p:nvPr/>
        </p:nvPicPr>
        <p:blipFill>
          <a:blip r:embed="Rf4b045c6b2504ed7"/>
          <a:stretch>
            <a:fillRect/>
          </a:stretch>
        </p:blipFill>
        <p:spPr>
          <a:xfrm>
            <a:off x="1967086" y="3619112"/>
            <a:ext cx="5464136" cy="2520280"/>
          </a:xfrm>
          <a:prstGeom prst="rect">
            <a:avLst/>
          </a:prstGeom>
        </p:spPr>
      </p:pic>
    </p:spTree>
    <p:extLst>
      <p:ext uri="{BB962C8B-B14F-4D97-AF65-F5344CB8AC3E}">
        <p14:creationId xmlns:p14="http://schemas.microsoft.com/office/powerpoint/2010/main" val="2188713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Architecture</a:t>
            </a:r>
          </a:p>
        </p:txBody>
      </p:sp>
      <p:sp>
        <p:nvSpPr>
          <p:cNvPr id="3" name="Footer Placeholder 2">
            <a:extLst>
              <a:ext uri="{FF2B5EF4-FFF2-40B4-BE49-F238E27FC236}">
                <a16:creationId xmlns:a16="http://schemas.microsoft.com/office/drawing/2014/main" id="{76C834D4-CE13-AF42-A9DA-E41CB2E27EE5}"/>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4C2295EB-D944-F74E-B242-0FB505604ABB}"/>
              </a:ext>
            </a:extLst>
          </p:cNvPr>
          <p:cNvSpPr>
            <a:spLocks noGrp="1"/>
          </p:cNvSpPr>
          <p:nvPr>
            <p:ph type="sldNum" sz="quarter" idx="4"/>
          </p:nvPr>
        </p:nvSpPr>
        <p:spPr/>
        <p:txBody>
          <a:bodyPr/>
          <a:lstStyle/>
          <a:p>
            <a:fld id="{FD96158B-4539-3C43-9DE5-94C547866200}" type="slidenum">
              <a:rPr lang="en-US"/>
              <a:t>38</a:t>
            </a:fld>
            <a:endParaRPr lang="en-US"/>
          </a:p>
        </p:txBody>
      </p:sp>
      <p:pic>
        <p:nvPicPr>
          <p:cNvPr id="6" name="Picture 5" descr="A screenshot of a cell phone&#10;&#10;Description automatically generated">
            <a:extLst>
              <a:ext uri="{FF2B5EF4-FFF2-40B4-BE49-F238E27FC236}">
                <a16:creationId xmlns:a16="http://schemas.microsoft.com/office/drawing/2014/main" id="{59950219-EADD-F845-95C2-9C19281A3724}"/>
              </a:ext>
            </a:extLst>
          </p:cNvPr>
          <p:cNvPicPr>
            <a:picLocks noChangeAspect="1"/>
          </p:cNvPicPr>
          <p:nvPr/>
        </p:nvPicPr>
        <p:blipFill>
          <a:blip r:embed="R08bb3248a3b14f7b"/>
          <a:stretch>
            <a:fillRect/>
          </a:stretch>
        </p:blipFill>
        <p:spPr>
          <a:xfrm>
            <a:off x="3131840" y="1268760"/>
            <a:ext cx="3312368" cy="4874806"/>
          </a:xfrm>
          <a:prstGeom prst="rect">
            <a:avLst/>
          </a:prstGeom>
        </p:spPr>
      </p:pic>
    </p:spTree>
    <p:extLst>
      <p:ext uri="{BB962C8B-B14F-4D97-AF65-F5344CB8AC3E}">
        <p14:creationId xmlns:p14="http://schemas.microsoft.com/office/powerpoint/2010/main" val="55107839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Integration Process</a:t>
            </a:r>
          </a:p>
        </p:txBody>
      </p:sp>
      <p:sp>
        <p:nvSpPr>
          <p:cNvPr id="3" name="Footer Placeholder 2">
            <a:extLst>
              <a:ext uri="{FF2B5EF4-FFF2-40B4-BE49-F238E27FC236}">
                <a16:creationId xmlns:a16="http://schemas.microsoft.com/office/drawing/2014/main" id="{44B9D170-8F94-0B4E-AA5A-84F3BC87888A}"/>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1D3B6E4D-D57A-7744-A2C1-540575CED586}"/>
              </a:ext>
            </a:extLst>
          </p:cNvPr>
          <p:cNvSpPr>
            <a:spLocks noGrp="1"/>
          </p:cNvSpPr>
          <p:nvPr>
            <p:ph type="sldNum" sz="quarter" idx="4"/>
          </p:nvPr>
        </p:nvSpPr>
        <p:spPr/>
        <p:txBody>
          <a:bodyPr/>
          <a:lstStyle/>
          <a:p>
            <a:fld id="{FD96158B-4539-3C43-9DE5-94C547866200}" type="slidenum">
              <a:rPr lang="en-US"/>
              <a:t>9</a:t>
            </a:fld>
            <a:endParaRPr lang="en-US"/>
          </a:p>
        </p:txBody>
      </p:sp>
      <p:pic>
        <p:nvPicPr>
          <p:cNvPr id="9" name="Content Placeholder 8">
            <a:extLst>
              <a:ext uri="{FF2B5EF4-FFF2-40B4-BE49-F238E27FC236}">
                <a16:creationId xmlns:a16="http://schemas.microsoft.com/office/drawing/2014/main" id="{8B2E7A07-F508-C447-8FA7-BC84640646DB}"/>
              </a:ext>
            </a:extLst>
          </p:cNvPr>
          <p:cNvPicPr>
            <a:picLocks noGrp="1" noChangeAspect="1"/>
          </p:cNvPicPr>
          <p:nvPr>
            <p:ph idx="1"/>
          </p:nvPr>
        </p:nvPicPr>
        <p:blipFill>
          <a:blip r:embed="Rc5ce0375759b4294"/>
          <a:stretch>
            <a:fillRect/>
          </a:stretch>
        </p:blipFill>
        <p:spPr>
          <a:xfrm>
            <a:off x="2483767" y="1417638"/>
            <a:ext cx="4431381" cy="4629532"/>
          </a:xfrm>
        </p:spPr>
      </p:pic>
    </p:spTree>
    <p:extLst>
      <p:ext uri="{BB962C8B-B14F-4D97-AF65-F5344CB8AC3E}">
        <p14:creationId xmlns:p14="http://schemas.microsoft.com/office/powerpoint/2010/main" val="253370288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lstStyle/>
          <a:p>
            <a:r>
              <a:rPr lang="en-US" dirty="0"/>
              <a:t>Database Integration Issues –    Schema Translation</a:t>
            </a:r>
          </a:p>
        </p:txBody>
      </p:sp>
      <p:sp>
        <p:nvSpPr>
          <p:cNvPr id="641027" name="Rectangle 3"/>
          <p:cNvSpPr>
            <a:spLocks noGrp="1" noChangeArrowheads="1"/>
          </p:cNvSpPr>
          <p:nvPr>
            <p:ph type="body" idx="1"/>
          </p:nvPr>
        </p:nvSpPr>
        <p:spPr/>
        <p:txBody>
          <a:bodyPr/>
          <a:lstStyle/>
          <a:p>
            <a:pPr>
              <a:spcBef>
                <a:spcPts val="300"/>
              </a:spcBef>
            </a:pPr>
            <a:r>
              <a:rPr lang="en-US" sz="2200" dirty="0"/>
              <a:t>Component database schemas translated to a common intermediate canonical representation</a:t>
            </a:r>
          </a:p>
          <a:p>
            <a:pPr>
              <a:spcBef>
                <a:spcPts val="300"/>
              </a:spcBef>
            </a:pPr>
            <a:r>
              <a:rPr lang="en-US" dirty="0"/>
              <a:t>What is the canonical data model?</a:t>
            </a:r>
          </a:p>
          <a:p>
            <a:pPr lvl="1">
              <a:spcBef>
                <a:spcPts val="300"/>
              </a:spcBef>
            </a:pPr>
            <a:r>
              <a:rPr lang="en-US" dirty="0"/>
              <a:t>Relational</a:t>
            </a:r>
          </a:p>
          <a:p>
            <a:pPr lvl="1">
              <a:spcBef>
                <a:spcPts val="300"/>
              </a:spcBef>
            </a:pPr>
            <a:r>
              <a:rPr lang="en-US" dirty="0"/>
              <a:t>Entity-relationship</a:t>
            </a:r>
          </a:p>
          <a:p>
            <a:pPr lvl="2">
              <a:spcBef>
                <a:spcPts val="300"/>
              </a:spcBef>
            </a:pPr>
            <a:r>
              <a:rPr lang="en-US" dirty="0"/>
              <a:t>DIKE</a:t>
            </a:r>
          </a:p>
          <a:p>
            <a:pPr lvl="1">
              <a:spcBef>
                <a:spcPts val="300"/>
              </a:spcBef>
            </a:pPr>
            <a:r>
              <a:rPr lang="en-US" dirty="0"/>
              <a:t>Object-oriented</a:t>
            </a:r>
          </a:p>
          <a:p>
            <a:pPr lvl="2">
              <a:spcBef>
                <a:spcPts val="300"/>
              </a:spcBef>
            </a:pPr>
            <a:r>
              <a:rPr lang="en-US" dirty="0"/>
              <a:t>ARTEMIS</a:t>
            </a:r>
          </a:p>
          <a:p>
            <a:pPr lvl="1">
              <a:spcBef>
                <a:spcPts val="300"/>
              </a:spcBef>
            </a:pPr>
            <a:r>
              <a:rPr lang="en-US" dirty="0"/>
              <a:t>Graph-oriented</a:t>
            </a:r>
          </a:p>
          <a:p>
            <a:pPr lvl="2">
              <a:spcBef>
                <a:spcPts val="300"/>
              </a:spcBef>
            </a:pPr>
            <a:r>
              <a:rPr lang="en-US" dirty="0"/>
              <a:t>DIPE, </a:t>
            </a:r>
            <a:r>
              <a:rPr lang="en-US" dirty="0" err="1"/>
              <a:t>TranScm</a:t>
            </a:r>
            <a:r>
              <a:rPr lang="en-US" dirty="0"/>
              <a:t>, COMA, Cupid</a:t>
            </a:r>
          </a:p>
          <a:p>
            <a:pPr>
              <a:spcBef>
                <a:spcPts val="300"/>
              </a:spcBef>
            </a:pPr>
            <a:r>
              <a:rPr lang="en-US" dirty="0"/>
              <a:t>Translation algorithms</a:t>
            </a:r>
          </a:p>
          <a:p>
            <a:pPr lvl="1">
              <a:spcBef>
                <a:spcPts val="300"/>
              </a:spcBef>
            </a:pPr>
            <a:r>
              <a:rPr lang="en-US" dirty="0"/>
              <a:t>These are well-known</a:t>
            </a:r>
            <a:endParaRPr lang="en-US" sz="1800" dirty="0"/>
          </a:p>
        </p:txBody>
      </p:sp>
      <p:sp>
        <p:nvSpPr>
          <p:cNvPr id="2" name="Footer Placeholder 1">
            <a:extLst>
              <a:ext uri="{FF2B5EF4-FFF2-40B4-BE49-F238E27FC236}">
                <a16:creationId xmlns:a16="http://schemas.microsoft.com/office/drawing/2014/main" id="{30D0AE54-5B5C-E947-BC76-7D2364B5489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463C4FC-2E47-3849-A11E-6E5B99F62726}"/>
              </a:ext>
            </a:extLst>
          </p:cNvPr>
          <p:cNvSpPr>
            <a:spLocks noGrp="1"/>
          </p:cNvSpPr>
          <p:nvPr>
            <p:ph type="sldNum" sz="quarter" idx="4"/>
          </p:nvPr>
        </p:nvSpPr>
        <p:spPr/>
        <p:txBody>
          <a:bodyPr/>
          <a:lstStyle/>
          <a:p>
            <a:fld id="{FD96158B-4539-3C43-9DE5-94C547866200}" type="slidenum">
              <a:rPr lang="en-US"/>
              <a:t>10</a:t>
            </a:fld>
            <a:endParaRPr lang="en-US"/>
          </a:p>
        </p:txBody>
      </p:sp>
    </p:spTree>
    <p:extLst>
      <p:ext uri="{BB962C8B-B14F-4D97-AF65-F5344CB8AC3E}">
        <p14:creationId xmlns:p14="http://schemas.microsoft.com/office/powerpoint/2010/main" val="311659287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lstStyle/>
          <a:p>
            <a:r>
              <a:rPr lang="en-US" dirty="0"/>
              <a:t>Database Integration Issues –   Schema Generation</a:t>
            </a:r>
          </a:p>
        </p:txBody>
      </p:sp>
      <p:sp>
        <p:nvSpPr>
          <p:cNvPr id="641027" name="Rectangle 3"/>
          <p:cNvSpPr>
            <a:spLocks noGrp="1" noChangeArrowheads="1"/>
          </p:cNvSpPr>
          <p:nvPr>
            <p:ph type="body" idx="1"/>
          </p:nvPr>
        </p:nvSpPr>
        <p:spPr/>
        <p:txBody>
          <a:bodyPr/>
          <a:lstStyle/>
          <a:p>
            <a:r>
              <a:rPr lang="en-US" sz="2200" dirty="0"/>
              <a:t>Intermediate schemas are used to create a global conceptual schema</a:t>
            </a:r>
          </a:p>
          <a:p>
            <a:r>
              <a:rPr lang="en-US" sz="2200" dirty="0"/>
              <a:t>Schema matching</a:t>
            </a:r>
          </a:p>
          <a:p>
            <a:pPr lvl="1"/>
            <a:r>
              <a:rPr lang="en-US" sz="1800" dirty="0"/>
              <a:t>Finding the correspondences between multiple schemas</a:t>
            </a:r>
          </a:p>
          <a:p>
            <a:r>
              <a:rPr lang="en-US" sz="2200" dirty="0"/>
              <a:t>Schema integration</a:t>
            </a:r>
          </a:p>
          <a:p>
            <a:pPr lvl="1"/>
            <a:r>
              <a:rPr lang="en-US" sz="1800" dirty="0"/>
              <a:t>Creation of the GCS (or mediated schema) using the correspondences</a:t>
            </a:r>
          </a:p>
          <a:p>
            <a:r>
              <a:rPr lang="en-US" sz="2200" dirty="0"/>
              <a:t>Schema mapping</a:t>
            </a:r>
          </a:p>
          <a:p>
            <a:pPr lvl="1"/>
            <a:r>
              <a:rPr lang="en-US" sz="1800" dirty="0"/>
              <a:t>How to map data from local databases to the GCS</a:t>
            </a:r>
          </a:p>
          <a:p>
            <a:r>
              <a:rPr lang="en-US" sz="2200" dirty="0"/>
              <a:t>Important: sometimes the GCS is defined first, and schema matching and schema mapping is done against this target GCS</a:t>
            </a:r>
          </a:p>
          <a:p>
            <a:pPr lvl="1"/>
            <a:endParaRPr lang="en-US" sz="1800" dirty="0"/>
          </a:p>
        </p:txBody>
      </p:sp>
      <p:sp>
        <p:nvSpPr>
          <p:cNvPr id="2" name="Footer Placeholder 1">
            <a:extLst>
              <a:ext uri="{FF2B5EF4-FFF2-40B4-BE49-F238E27FC236}">
                <a16:creationId xmlns:a16="http://schemas.microsoft.com/office/drawing/2014/main" id="{30D0AE54-5B5C-E947-BC76-7D2364B5489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463C4FC-2E47-3849-A11E-6E5B99F62726}"/>
              </a:ext>
            </a:extLst>
          </p:cNvPr>
          <p:cNvSpPr>
            <a:spLocks noGrp="1"/>
          </p:cNvSpPr>
          <p:nvPr>
            <p:ph type="sldNum" sz="quarter" idx="4"/>
          </p:nvPr>
        </p:nvSpPr>
        <p:spPr/>
        <p:txBody>
          <a:bodyPr/>
          <a:lstStyle/>
          <a:p>
            <a:fld id="{FD96158B-4539-3C43-9DE5-94C547866200}" type="slidenum">
              <a:rPr lang="en-US"/>
              <a:t>11</a:t>
            </a:fld>
            <a:endParaRPr lang="en-US"/>
          </a:p>
        </p:txBody>
      </p:sp>
    </p:spTree>
    <p:extLst>
      <p:ext uri="{BB962C8B-B14F-4D97-AF65-F5344CB8AC3E}">
        <p14:creationId xmlns:p14="http://schemas.microsoft.com/office/powerpoint/2010/main" val="6497359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Database Integration – </a:t>
            </a:r>
            <a:r>
              <a:rPr lang="en-US" dirty="0" err="1">
                <a:solidFill>
                  <a:srgbClr val="1771A9"/>
                </a:solidFill>
                <a:cs typeface="Arial" panose="020B0604020202020204" pitchFamily="34" charset="0"/>
              </a:rPr>
              <a:t>Multidatabase</a:t>
            </a:r>
            <a:r>
              <a:rPr lang="en-US" dirty="0">
                <a:solidFill>
                  <a:srgbClr val="1771A9"/>
                </a:solidFill>
                <a:cs typeface="Arial" panose="020B0604020202020204" pitchFamily="34" charset="0"/>
              </a:rPr>
              <a:t> Systems</a:t>
            </a:r>
          </a:p>
          <a:p>
            <a:pPr lvl="1"/>
            <a:r>
              <a:rPr lang="en-US" dirty="0">
                <a:solidFill>
                  <a:srgbClr val="1771A9"/>
                </a:solidFill>
                <a:cs typeface="Arial" panose="020B0604020202020204" pitchFamily="34" charset="0"/>
              </a:rPr>
              <a:t>Schema Matching</a:t>
            </a:r>
          </a:p>
          <a:p>
            <a:pPr lvl="1"/>
            <a:r>
              <a:rPr lang="en-US" dirty="0">
                <a:solidFill>
                  <a:srgbClr val="1771A9">
                    <a:alpha val="25000"/>
                  </a:srgbClr>
                </a:solidFill>
                <a:cs typeface="Arial" panose="020B0604020202020204" pitchFamily="34" charset="0"/>
              </a:rPr>
              <a:t>Schema Integration</a:t>
            </a:r>
          </a:p>
          <a:p>
            <a:pPr lvl="1"/>
            <a:r>
              <a:rPr lang="en-US" dirty="0">
                <a:solidFill>
                  <a:srgbClr val="1771A9">
                    <a:alpha val="25000"/>
                  </a:srgbClr>
                </a:solidFill>
                <a:cs typeface="Arial" panose="020B0604020202020204" pitchFamily="34" charset="0"/>
              </a:rPr>
              <a:t>Schema Mapping</a:t>
            </a:r>
          </a:p>
          <a:p>
            <a:pPr lvl="1"/>
            <a:r>
              <a:rPr lang="en-US" dirty="0">
                <a:solidFill>
                  <a:srgbClr val="1771A9">
                    <a:alpha val="25000"/>
                  </a:srgbClr>
                </a:solidFill>
                <a:cs typeface="Arial" panose="020B0604020202020204" pitchFamily="34" charset="0"/>
              </a:rPr>
              <a:t>Query Rewriting</a:t>
            </a:r>
          </a:p>
          <a:p>
            <a:pPr lvl="1"/>
            <a:r>
              <a:rPr lang="en-US" dirty="0">
                <a:solidFill>
                  <a:srgbClr val="1771A9">
                    <a:alpha val="25000"/>
                  </a:srgbClr>
                </a:solidFill>
                <a:cs typeface="Arial" panose="020B0604020202020204" pitchFamily="34" charset="0"/>
              </a:rPr>
              <a:t>Optimization Issues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12</a:t>
            </a:fld>
            <a:endParaRPr lang="en-US"/>
          </a:p>
        </p:txBody>
      </p:sp>
    </p:spTree>
    <p:extLst>
      <p:ext uri="{BB962C8B-B14F-4D97-AF65-F5344CB8AC3E}">
        <p14:creationId xmlns:p14="http://schemas.microsoft.com/office/powerpoint/2010/main" val="26654009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sp>
        <p:nvSpPr>
          <p:cNvPr id="5" name="TextBox 4"/>
          <p:cNvSpPr txBox="1"/>
          <p:nvPr/>
        </p:nvSpPr>
        <p:spPr>
          <a:xfrm>
            <a:off x="228600" y="4343401"/>
            <a:ext cx="5639544" cy="1304458"/>
          </a:xfrm>
          <a:prstGeom prst="rect">
            <a:avLst/>
          </a:prstGeom>
          <a:noFill/>
        </p:spPr>
        <p:txBody>
          <a:bodyPr wrap="square" lIns="91439" tIns="45719" rIns="91439" bIns="45719" rtlCol="0">
            <a:spAutoFit/>
          </a:bodyPr>
          <a:lstStyle/>
          <a:p>
            <a:r>
              <a:rPr lang="en-US" sz="1969" dirty="0">
                <a:latin typeface="Courier" pitchFamily="2" charset="0"/>
              </a:rPr>
              <a:t>EMP(</a:t>
            </a:r>
            <a:r>
              <a:rPr lang="en-US" sz="1969" u="sng" dirty="0">
                <a:latin typeface="Courier" pitchFamily="2" charset="0"/>
              </a:rPr>
              <a:t>ENO</a:t>
            </a:r>
            <a:r>
              <a:rPr lang="en-US" sz="1969" dirty="0">
                <a:latin typeface="Courier" pitchFamily="2" charset="0"/>
              </a:rPr>
              <a:t>, ENAME, TITLE)</a:t>
            </a:r>
          </a:p>
          <a:p>
            <a:r>
              <a:rPr lang="en-US" sz="1969" dirty="0">
                <a:latin typeface="Courier" pitchFamily="2" charset="0"/>
              </a:rPr>
              <a:t>PROJ(</a:t>
            </a:r>
            <a:r>
              <a:rPr lang="en-US" sz="1969" u="sng" dirty="0">
                <a:latin typeface="Courier" pitchFamily="2" charset="0"/>
              </a:rPr>
              <a:t>PNO</a:t>
            </a:r>
            <a:r>
              <a:rPr lang="en-US" sz="1969" dirty="0">
                <a:latin typeface="Courier" pitchFamily="2" charset="0"/>
              </a:rPr>
              <a:t>, PNAME, BUDGET, LOC, CNAME)</a:t>
            </a:r>
          </a:p>
          <a:p>
            <a:r>
              <a:rPr lang="en-US" sz="1969" dirty="0">
                <a:latin typeface="Courier" pitchFamily="2" charset="0"/>
              </a:rPr>
              <a:t>ASG(</a:t>
            </a:r>
            <a:r>
              <a:rPr lang="en-US" sz="1969" u="sng" dirty="0">
                <a:latin typeface="Courier" pitchFamily="2" charset="0"/>
              </a:rPr>
              <a:t>ENO, PNO</a:t>
            </a:r>
            <a:r>
              <a:rPr lang="en-US" sz="1969" dirty="0">
                <a:latin typeface="Courier" pitchFamily="2" charset="0"/>
              </a:rPr>
              <a:t>, RESP, DUR)</a:t>
            </a:r>
          </a:p>
          <a:p>
            <a:r>
              <a:rPr lang="en-US" sz="1969" dirty="0">
                <a:latin typeface="Courier" pitchFamily="2" charset="0"/>
              </a:rPr>
              <a:t>PAY(</a:t>
            </a:r>
            <a:r>
              <a:rPr lang="en-US" sz="1969" u="sng" dirty="0">
                <a:latin typeface="Courier" pitchFamily="2" charset="0"/>
              </a:rPr>
              <a:t>TITLE</a:t>
            </a:r>
            <a:r>
              <a:rPr lang="en-US" sz="1969" dirty="0">
                <a:latin typeface="Courier" pitchFamily="2" charset="0"/>
              </a:rPr>
              <a:t>, SAL)</a:t>
            </a:r>
          </a:p>
        </p:txBody>
      </p:sp>
      <p:sp>
        <p:nvSpPr>
          <p:cNvPr id="7" name="TextBox 6"/>
          <p:cNvSpPr txBox="1"/>
          <p:nvPr/>
        </p:nvSpPr>
        <p:spPr>
          <a:xfrm>
            <a:off x="727380" y="1473200"/>
            <a:ext cx="1553430" cy="460252"/>
          </a:xfrm>
          <a:prstGeom prst="rect">
            <a:avLst/>
          </a:prstGeom>
          <a:noFill/>
        </p:spPr>
        <p:txBody>
          <a:bodyPr wrap="square" lIns="91439" tIns="45719" rIns="91439" bIns="45719" rtlCol="0">
            <a:spAutoFit/>
          </a:bodyPr>
          <a:lstStyle/>
          <a:p>
            <a:r>
              <a:rPr lang="en-US" sz="2391" dirty="0">
                <a:latin typeface="Arial" panose="020B0604020202020204" pitchFamily="34" charset="0"/>
              </a:rPr>
              <a:t>Relational</a:t>
            </a:r>
          </a:p>
        </p:txBody>
      </p:sp>
      <p:sp>
        <p:nvSpPr>
          <p:cNvPr id="8" name="Freeform 7"/>
          <p:cNvSpPr/>
          <p:nvPr/>
        </p:nvSpPr>
        <p:spPr bwMode="auto">
          <a:xfrm>
            <a:off x="2935111" y="1524000"/>
            <a:ext cx="3108678" cy="5199944"/>
          </a:xfrm>
          <a:custGeom>
            <a:avLst/>
            <a:gdLst>
              <a:gd name="connsiteX0" fmla="*/ 28222 w 3108678"/>
              <a:gd name="connsiteY0" fmla="*/ 0 h 5199944"/>
              <a:gd name="connsiteX1" fmla="*/ 104422 w 3108678"/>
              <a:gd name="connsiteY1" fmla="*/ 1515533 h 5199944"/>
              <a:gd name="connsiteX2" fmla="*/ 654756 w 3108678"/>
              <a:gd name="connsiteY2" fmla="*/ 2683933 h 5199944"/>
              <a:gd name="connsiteX3" fmla="*/ 2627489 w 3108678"/>
              <a:gd name="connsiteY3" fmla="*/ 2954867 h 5199944"/>
              <a:gd name="connsiteX4" fmla="*/ 3042356 w 3108678"/>
              <a:gd name="connsiteY4" fmla="*/ 4893733 h 5199944"/>
              <a:gd name="connsiteX5" fmla="*/ 3025422 w 3108678"/>
              <a:gd name="connsiteY5" fmla="*/ 4792133 h 519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678" h="5199944">
                <a:moveTo>
                  <a:pt x="28222" y="0"/>
                </a:moveTo>
                <a:cubicBezTo>
                  <a:pt x="14111" y="534105"/>
                  <a:pt x="0" y="1068211"/>
                  <a:pt x="104422" y="1515533"/>
                </a:cubicBezTo>
                <a:cubicBezTo>
                  <a:pt x="208844" y="1962855"/>
                  <a:pt x="234245" y="2444044"/>
                  <a:pt x="654756" y="2683933"/>
                </a:cubicBezTo>
                <a:cubicBezTo>
                  <a:pt x="1075267" y="2923822"/>
                  <a:pt x="2229556" y="2586567"/>
                  <a:pt x="2627489" y="2954867"/>
                </a:cubicBezTo>
                <a:cubicBezTo>
                  <a:pt x="3025422" y="3323167"/>
                  <a:pt x="2976034" y="4587522"/>
                  <a:pt x="3042356" y="4893733"/>
                </a:cubicBezTo>
                <a:cubicBezTo>
                  <a:pt x="3108678" y="5199944"/>
                  <a:pt x="3025422" y="4792133"/>
                  <a:pt x="3025422" y="4792133"/>
                </a:cubicBezTo>
              </a:path>
            </a:pathLst>
          </a:custGeom>
          <a:noFill/>
          <a:ln w="50800" cap="flat" cmpd="sng" algn="ctr">
            <a:solidFill>
              <a:srgbClr val="DB0677"/>
            </a:solidFill>
            <a:prstDash val="solid"/>
            <a:round/>
            <a:headEnd type="none" w="med" len="med"/>
            <a:tailEnd type="none" w="med" len="med"/>
          </a:ln>
          <a:effectLst/>
        </p:spPr>
        <p:txBody>
          <a:bodyPr vert="horz" wrap="square" lIns="91439" tIns="45719" rIns="91439" bIns="45719" numCol="1" rtlCol="0" anchor="t" anchorCtr="0" compatLnSpc="1">
            <a:prstTxWarp prst="textNoShape">
              <a:avLst/>
            </a:prstTxWarp>
          </a:bodyPr>
          <a:lstStyle/>
          <a:p>
            <a:pPr defTabSz="914353"/>
            <a:endParaRPr lang="en-US" sz="1406">
              <a:latin typeface="Arial" charset="0"/>
            </a:endParaRPr>
          </a:p>
        </p:txBody>
      </p:sp>
      <p:sp>
        <p:nvSpPr>
          <p:cNvPr id="9" name="TextBox 8"/>
          <p:cNvSpPr txBox="1"/>
          <p:nvPr/>
        </p:nvSpPr>
        <p:spPr>
          <a:xfrm>
            <a:off x="3657600" y="1524001"/>
            <a:ext cx="1981200" cy="460252"/>
          </a:xfrm>
          <a:prstGeom prst="rect">
            <a:avLst/>
          </a:prstGeom>
          <a:noFill/>
        </p:spPr>
        <p:txBody>
          <a:bodyPr wrap="square" lIns="91439" tIns="45719" rIns="91439" bIns="45719" rtlCol="0">
            <a:spAutoFit/>
          </a:bodyPr>
          <a:lstStyle/>
          <a:p>
            <a:r>
              <a:rPr lang="en-US" sz="2391" dirty="0">
                <a:latin typeface="Arial" panose="020B0604020202020204" pitchFamily="34" charset="0"/>
              </a:rPr>
              <a:t>E-R Model</a:t>
            </a:r>
          </a:p>
        </p:txBody>
      </p:sp>
      <p:sp>
        <p:nvSpPr>
          <p:cNvPr id="3" name="Footer Placeholder 2">
            <a:extLst>
              <a:ext uri="{FF2B5EF4-FFF2-40B4-BE49-F238E27FC236}">
                <a16:creationId xmlns:a16="http://schemas.microsoft.com/office/drawing/2014/main" id="{CFB7310C-3197-664F-8CBF-67D92B3044DC}"/>
              </a:ext>
            </a:extLst>
          </p:cNvPr>
          <p:cNvSpPr>
            <a:spLocks noGrp="1"/>
          </p:cNvSpPr>
          <p:nvPr>
            <p:ph type="ftr" sz="quarter" idx="3"/>
          </p:nvPr>
        </p:nvSpPr>
        <p:spPr/>
        <p:txBody>
          <a:bodyPr/>
          <a:lstStyle/>
          <a:p>
            <a:r>
              <a:rPr lang="en-US"/>
              <a:t>© 2020, M.T. Özsu &amp; P. Valduriez</a:t>
            </a:r>
            <a:endParaRPr lang="en-US" dirty="0"/>
          </a:p>
        </p:txBody>
      </p:sp>
      <p:sp>
        <p:nvSpPr>
          <p:cNvPr id="6" name="Slide Number Placeholder 5">
            <a:extLst>
              <a:ext uri="{FF2B5EF4-FFF2-40B4-BE49-F238E27FC236}">
                <a16:creationId xmlns:a16="http://schemas.microsoft.com/office/drawing/2014/main" id="{BF4331C4-7EBD-DD4E-8904-68F3B1F76315}"/>
              </a:ext>
            </a:extLst>
          </p:cNvPr>
          <p:cNvSpPr>
            <a:spLocks noGrp="1"/>
          </p:cNvSpPr>
          <p:nvPr>
            <p:ph type="sldNum" sz="quarter" idx="4"/>
          </p:nvPr>
        </p:nvSpPr>
        <p:spPr/>
        <p:txBody>
          <a:bodyPr/>
          <a:lstStyle/>
          <a:p>
            <a:fld id="{FD96158B-4539-3C43-9DE5-94C547866200}" type="slidenum">
              <a:rPr lang="en-US"/>
              <a:t>13</a:t>
            </a:fld>
            <a:endParaRPr lang="en-US"/>
          </a:p>
        </p:txBody>
      </p:sp>
      <p:pic>
        <p:nvPicPr>
          <p:cNvPr id="13" name="Picture 12">
            <a:extLst>
              <a:ext uri="{FF2B5EF4-FFF2-40B4-BE49-F238E27FC236}">
                <a16:creationId xmlns:a16="http://schemas.microsoft.com/office/drawing/2014/main" id="{BF4A145F-E4E3-3A4A-B8C7-FF39E6EB5961}"/>
              </a:ext>
            </a:extLst>
          </p:cNvPr>
          <p:cNvPicPr>
            <a:picLocks noChangeAspect="1"/>
          </p:cNvPicPr>
          <p:nvPr/>
        </p:nvPicPr>
        <p:blipFill>
          <a:blip r:embed="Rda6df06ebe11486e"/>
          <a:stretch>
            <a:fillRect/>
          </a:stretch>
        </p:blipFill>
        <p:spPr>
          <a:xfrm>
            <a:off x="3179939" y="1703326"/>
            <a:ext cx="6002900" cy="4245954"/>
          </a:xfrm>
          <a:prstGeom prst="rect">
            <a:avLst/>
          </a:prstGeom>
        </p:spPr>
      </p:pic>
    </p:spTree>
    <p:extLst>
      <p:ext uri="{BB962C8B-B14F-4D97-AF65-F5344CB8AC3E}">
        <p14:creationId xmlns:p14="http://schemas.microsoft.com/office/powerpoint/2010/main" val="41671587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a:lstStyle/>
          <a:p>
            <a:r>
              <a:rPr lang="en-US"/>
              <a:t>Schema Matching</a:t>
            </a:r>
          </a:p>
        </p:txBody>
      </p:sp>
      <p:sp>
        <p:nvSpPr>
          <p:cNvPr id="644099" name="Rectangle 3"/>
          <p:cNvSpPr>
            <a:spLocks noGrp="1" noChangeArrowheads="1"/>
          </p:cNvSpPr>
          <p:nvPr>
            <p:ph type="body" idx="1"/>
          </p:nvPr>
        </p:nvSpPr>
        <p:spPr/>
        <p:txBody>
          <a:bodyPr/>
          <a:lstStyle/>
          <a:p>
            <a:r>
              <a:rPr lang="en-US"/>
              <a:t>Schema heterogeneity</a:t>
            </a:r>
          </a:p>
          <a:p>
            <a:pPr lvl="1"/>
            <a:r>
              <a:rPr lang="en-US"/>
              <a:t>Structural heterogeneity</a:t>
            </a:r>
          </a:p>
          <a:p>
            <a:pPr lvl="2"/>
            <a:r>
              <a:rPr lang="en-US"/>
              <a:t>Type conflicts</a:t>
            </a:r>
          </a:p>
          <a:p>
            <a:pPr lvl="2"/>
            <a:r>
              <a:rPr lang="en-US"/>
              <a:t>Dependency conflicts</a:t>
            </a:r>
          </a:p>
          <a:p>
            <a:pPr lvl="2"/>
            <a:r>
              <a:rPr lang="en-US"/>
              <a:t>Key conflicts</a:t>
            </a:r>
          </a:p>
          <a:p>
            <a:pPr lvl="2"/>
            <a:r>
              <a:rPr lang="en-US"/>
              <a:t>Behavioral conflicts</a:t>
            </a:r>
          </a:p>
          <a:p>
            <a:pPr lvl="1"/>
            <a:r>
              <a:rPr lang="en-US"/>
              <a:t>Semantic heterogeneity</a:t>
            </a:r>
          </a:p>
          <a:p>
            <a:pPr lvl="2"/>
            <a:r>
              <a:rPr lang="en-US"/>
              <a:t>More important and harder to deal with</a:t>
            </a:r>
          </a:p>
          <a:p>
            <a:pPr lvl="2"/>
            <a:r>
              <a:rPr lang="en-US"/>
              <a:t>Synonyms, homonyms, hypernyms</a:t>
            </a:r>
          </a:p>
          <a:p>
            <a:pPr lvl="2"/>
            <a:r>
              <a:rPr lang="en-US"/>
              <a:t>Different ontology</a:t>
            </a:r>
          </a:p>
          <a:p>
            <a:pPr lvl="2"/>
            <a:r>
              <a:rPr lang="en-US"/>
              <a:t>Imprecise wording</a:t>
            </a:r>
          </a:p>
        </p:txBody>
      </p:sp>
      <p:sp>
        <p:nvSpPr>
          <p:cNvPr id="2" name="Footer Placeholder 1">
            <a:extLst>
              <a:ext uri="{FF2B5EF4-FFF2-40B4-BE49-F238E27FC236}">
                <a16:creationId xmlns:a16="http://schemas.microsoft.com/office/drawing/2014/main" id="{30954C1E-CCCC-DB47-85AB-AFF37594E79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67A0071-70B3-BC42-824C-9C78A5E5D37D}"/>
              </a:ext>
            </a:extLst>
          </p:cNvPr>
          <p:cNvSpPr>
            <a:spLocks noGrp="1"/>
          </p:cNvSpPr>
          <p:nvPr>
            <p:ph type="sldNum" sz="quarter" idx="4"/>
          </p:nvPr>
        </p:nvSpPr>
        <p:spPr/>
        <p:txBody>
          <a:bodyPr/>
          <a:lstStyle/>
          <a:p>
            <a:fld id="{FD96158B-4539-3C43-9DE5-94C547866200}" type="slidenum">
              <a:rPr lang="en-US"/>
              <a:t>14</a:t>
            </a:fld>
            <a:endParaRPr lang="en-US"/>
          </a:p>
        </p:txBody>
      </p:sp>
    </p:spTree>
    <p:extLst>
      <p:ext uri="{BB962C8B-B14F-4D97-AF65-F5344CB8AC3E}">
        <p14:creationId xmlns:p14="http://schemas.microsoft.com/office/powerpoint/2010/main" val="305451614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r>
              <a:rPr lang="en-US" dirty="0"/>
              <a:t>Schema Matching (cont’d)</a:t>
            </a:r>
          </a:p>
        </p:txBody>
      </p:sp>
      <p:sp>
        <p:nvSpPr>
          <p:cNvPr id="645123" name="Rectangle 3"/>
          <p:cNvSpPr>
            <a:spLocks noGrp="1" noChangeArrowheads="1"/>
          </p:cNvSpPr>
          <p:nvPr>
            <p:ph idx="1"/>
          </p:nvPr>
        </p:nvSpPr>
        <p:spPr/>
        <p:txBody>
          <a:bodyPr/>
          <a:lstStyle/>
          <a:p>
            <a:r>
              <a:rPr lang="en-US" dirty="0"/>
              <a:t>Other complications</a:t>
            </a:r>
          </a:p>
          <a:p>
            <a:pPr lvl="1"/>
            <a:r>
              <a:rPr lang="en-US" dirty="0"/>
              <a:t>Insufficient schema and instance information</a:t>
            </a:r>
          </a:p>
          <a:p>
            <a:pPr lvl="1"/>
            <a:r>
              <a:rPr lang="en-US" dirty="0"/>
              <a:t>Unavailability of schema documentation</a:t>
            </a:r>
          </a:p>
          <a:p>
            <a:pPr lvl="1"/>
            <a:r>
              <a:rPr lang="en-US" dirty="0"/>
              <a:t>Subjectivity of matching</a:t>
            </a:r>
          </a:p>
          <a:p>
            <a:r>
              <a:rPr lang="en-US" dirty="0"/>
              <a:t>Issues that affect schema matching</a:t>
            </a:r>
          </a:p>
          <a:p>
            <a:pPr lvl="1"/>
            <a:r>
              <a:rPr lang="en-US" dirty="0"/>
              <a:t>Schema versus instance matching</a:t>
            </a:r>
          </a:p>
          <a:p>
            <a:pPr lvl="1"/>
            <a:r>
              <a:rPr lang="en-US" dirty="0"/>
              <a:t>Element versus structure level matching</a:t>
            </a:r>
          </a:p>
          <a:p>
            <a:pPr lvl="1"/>
            <a:r>
              <a:rPr lang="en-US" dirty="0"/>
              <a:t>Matching cardinality</a:t>
            </a:r>
          </a:p>
        </p:txBody>
      </p:sp>
      <p:sp>
        <p:nvSpPr>
          <p:cNvPr id="2" name="Footer Placeholder 1">
            <a:extLst>
              <a:ext uri="{FF2B5EF4-FFF2-40B4-BE49-F238E27FC236}">
                <a16:creationId xmlns:a16="http://schemas.microsoft.com/office/drawing/2014/main" id="{878C72C2-9AC6-2D4C-8931-19F8BAB617A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5144869-1DB4-6F4B-BA76-47282C8C226D}"/>
              </a:ext>
            </a:extLst>
          </p:cNvPr>
          <p:cNvSpPr>
            <a:spLocks noGrp="1"/>
          </p:cNvSpPr>
          <p:nvPr>
            <p:ph type="sldNum" sz="quarter" idx="4"/>
          </p:nvPr>
        </p:nvSpPr>
        <p:spPr/>
        <p:txBody>
          <a:bodyPr/>
          <a:lstStyle/>
          <a:p>
            <a:fld id="{FD96158B-4539-3C43-9DE5-94C547866200}" type="slidenum">
              <a:rPr lang="en-US"/>
              <a:t>15</a:t>
            </a:fld>
            <a:endParaRPr lang="en-US"/>
          </a:p>
        </p:txBody>
      </p:sp>
    </p:spTree>
    <p:extLst>
      <p:ext uri="{BB962C8B-B14F-4D97-AF65-F5344CB8AC3E}">
        <p14:creationId xmlns:p14="http://schemas.microsoft.com/office/powerpoint/2010/main" val="3832732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14300"/>
            <a:ext cx="8343900" cy="1143000"/>
          </a:xfrm>
        </p:spPr>
        <p:txBody>
          <a:bodyPr/>
          <a:lstStyle/>
          <a:p>
            <a:r>
              <a:rPr lang="en-US" dirty="0"/>
              <a:t>Schema Matching Approaches</a:t>
            </a:r>
          </a:p>
        </p:txBody>
      </p:sp>
      <p:sp>
        <p:nvSpPr>
          <p:cNvPr id="3" name="Footer Placeholder 2">
            <a:extLst>
              <a:ext uri="{FF2B5EF4-FFF2-40B4-BE49-F238E27FC236}">
                <a16:creationId xmlns:a16="http://schemas.microsoft.com/office/drawing/2014/main" id="{B549B551-FD03-B440-9BEF-8442363829BA}"/>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8FCAFF4F-FB3B-5741-9BBB-FC2A1A3C677A}"/>
              </a:ext>
            </a:extLst>
          </p:cNvPr>
          <p:cNvSpPr>
            <a:spLocks noGrp="1"/>
          </p:cNvSpPr>
          <p:nvPr>
            <p:ph type="sldNum" sz="quarter" idx="4"/>
          </p:nvPr>
        </p:nvSpPr>
        <p:spPr/>
        <p:txBody>
          <a:bodyPr/>
          <a:lstStyle/>
          <a:p>
            <a:fld id="{FD96158B-4539-3C43-9DE5-94C547866200}" type="slidenum">
              <a:rPr lang="en-US"/>
              <a:t>16</a:t>
            </a:fld>
            <a:endParaRPr lang="en-US"/>
          </a:p>
        </p:txBody>
      </p:sp>
      <p:pic>
        <p:nvPicPr>
          <p:cNvPr id="9" name="Content Placeholder 8">
            <a:extLst>
              <a:ext uri="{FF2B5EF4-FFF2-40B4-BE49-F238E27FC236}">
                <a16:creationId xmlns:a16="http://schemas.microsoft.com/office/drawing/2014/main" id="{C386D518-5B91-E646-8FF5-86A1A99C473E}"/>
              </a:ext>
            </a:extLst>
          </p:cNvPr>
          <p:cNvPicPr>
            <a:picLocks noGrp="1" noChangeAspect="1"/>
          </p:cNvPicPr>
          <p:nvPr>
            <p:ph idx="1"/>
          </p:nvPr>
        </p:nvPicPr>
        <p:blipFill>
          <a:blip r:embed="R8424a609e504486e"/>
          <a:stretch>
            <a:fillRect/>
          </a:stretch>
        </p:blipFill>
        <p:spPr>
          <a:xfrm>
            <a:off x="95469" y="2636912"/>
            <a:ext cx="8953061" cy="2145928"/>
          </a:xfrm>
        </p:spPr>
      </p:pic>
    </p:spTree>
    <p:extLst>
      <p:ext uri="{BB962C8B-B14F-4D97-AF65-F5344CB8AC3E}">
        <p14:creationId xmlns:p14="http://schemas.microsoft.com/office/powerpoint/2010/main" val="174916084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p:nvPr>
        </p:nvSpPr>
        <p:spPr/>
        <p:txBody>
          <a:bodyPr/>
          <a:lstStyle/>
          <a:p>
            <a:r>
              <a:rPr lang="en-US" dirty="0"/>
              <a:t>Linguistic Schema Matching</a:t>
            </a:r>
          </a:p>
        </p:txBody>
      </p:sp>
      <p:sp>
        <p:nvSpPr>
          <p:cNvPr id="646147" name="Rectangle 3"/>
          <p:cNvSpPr>
            <a:spLocks noGrp="1" noChangeArrowheads="1"/>
          </p:cNvSpPr>
          <p:nvPr>
            <p:ph idx="1"/>
          </p:nvPr>
        </p:nvSpPr>
        <p:spPr/>
        <p:txBody>
          <a:bodyPr/>
          <a:lstStyle/>
          <a:p>
            <a:r>
              <a:rPr lang="en-US" sz="2000" dirty="0"/>
              <a:t>Use element names and other textual information (textual descriptions, annotations) </a:t>
            </a:r>
          </a:p>
          <a:p>
            <a:r>
              <a:rPr lang="en-US" sz="2000" dirty="0"/>
              <a:t>May use external sources (e.g., Thesauri)</a:t>
            </a:r>
          </a:p>
          <a:p>
            <a:r>
              <a:rPr lang="en-US" sz="2000" dirty="0">
                <a:sym typeface="Symbol" charset="2"/>
              </a:rPr>
              <a:t>〈SC1.element-1 ≈ SC2.element-2, </a:t>
            </a:r>
            <a:r>
              <a:rPr lang="en-US" sz="2000" i="1" dirty="0" err="1">
                <a:sym typeface="Symbol" charset="2"/>
              </a:rPr>
              <a:t>p</a:t>
            </a:r>
            <a:r>
              <a:rPr lang="en-US" sz="2000" dirty="0" err="1">
                <a:sym typeface="Symbol" charset="2"/>
              </a:rPr>
              <a:t>,</a:t>
            </a:r>
            <a:r>
              <a:rPr lang="en-US" sz="2000" i="1" dirty="0" err="1">
                <a:sym typeface="Symbol" charset="2"/>
              </a:rPr>
              <a:t>s</a:t>
            </a:r>
            <a:r>
              <a:rPr lang="en-US" sz="2000" dirty="0" err="1">
                <a:sym typeface="Symbol" charset="2"/>
              </a:rPr>
              <a:t>〉</a:t>
            </a:r>
            <a:endParaRPr lang="en-US" sz="2000" dirty="0">
              <a:sym typeface="Symbol" charset="2"/>
            </a:endParaRPr>
          </a:p>
          <a:p>
            <a:pPr lvl="1"/>
            <a:r>
              <a:rPr lang="en-US" sz="1800" dirty="0">
                <a:sym typeface="Symbol" charset="2"/>
              </a:rPr>
              <a:t>Element-1 in schema SC1 is similar to element-2 in schema SC2 if predicate </a:t>
            </a:r>
            <a:r>
              <a:rPr lang="en-US" sz="1800" i="1" dirty="0" err="1">
                <a:sym typeface="Symbol" charset="2"/>
              </a:rPr>
              <a:t>p</a:t>
            </a:r>
            <a:r>
              <a:rPr lang="en-US" sz="1800" i="1" dirty="0">
                <a:sym typeface="Symbol" charset="2"/>
              </a:rPr>
              <a:t> </a:t>
            </a:r>
            <a:r>
              <a:rPr lang="en-US" sz="1800" dirty="0">
                <a:sym typeface="Symbol" charset="2"/>
              </a:rPr>
              <a:t>holds with a similarity value of </a:t>
            </a:r>
            <a:r>
              <a:rPr lang="en-US" sz="1800" i="1" dirty="0" err="1">
                <a:sym typeface="Symbol" charset="2"/>
              </a:rPr>
              <a:t>s</a:t>
            </a:r>
            <a:endParaRPr lang="en-US" sz="1800" i="1" dirty="0">
              <a:sym typeface="Symbol" charset="2"/>
            </a:endParaRPr>
          </a:p>
          <a:p>
            <a:r>
              <a:rPr lang="en-US" sz="2000" dirty="0"/>
              <a:t>Schema level</a:t>
            </a:r>
          </a:p>
          <a:p>
            <a:pPr lvl="1"/>
            <a:r>
              <a:rPr lang="en-US" sz="1800" dirty="0"/>
              <a:t>Deal with names of schema elements</a:t>
            </a:r>
          </a:p>
          <a:p>
            <a:pPr lvl="1"/>
            <a:r>
              <a:rPr lang="en-US" sz="1800" dirty="0"/>
              <a:t>Handle cases such as synonyms, homonyms, </a:t>
            </a:r>
            <a:r>
              <a:rPr lang="en-US" sz="1800" dirty="0" err="1"/>
              <a:t>hypernyms</a:t>
            </a:r>
            <a:r>
              <a:rPr lang="en-US" sz="1800" dirty="0"/>
              <a:t>, data type similarities</a:t>
            </a:r>
          </a:p>
          <a:p>
            <a:r>
              <a:rPr lang="en-US" sz="2000" dirty="0"/>
              <a:t>Instance level</a:t>
            </a:r>
          </a:p>
          <a:p>
            <a:pPr lvl="1"/>
            <a:r>
              <a:rPr lang="en-US" sz="1800" dirty="0"/>
              <a:t>Focus on information retrieval techniques (e.g., word frequencies, key terms)</a:t>
            </a:r>
          </a:p>
          <a:p>
            <a:pPr lvl="1"/>
            <a:r>
              <a:rPr lang="en-US" sz="1800" dirty="0"/>
              <a:t>“Deduce” similarities from these</a:t>
            </a:r>
          </a:p>
        </p:txBody>
      </p:sp>
      <p:sp>
        <p:nvSpPr>
          <p:cNvPr id="2" name="Footer Placeholder 1">
            <a:extLst>
              <a:ext uri="{FF2B5EF4-FFF2-40B4-BE49-F238E27FC236}">
                <a16:creationId xmlns:a16="http://schemas.microsoft.com/office/drawing/2014/main" id="{827EF07F-2089-5243-998C-8103B0A5424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2ACB4D0-CC7B-924A-84A1-2ACE03923D2F}"/>
              </a:ext>
            </a:extLst>
          </p:cNvPr>
          <p:cNvSpPr>
            <a:spLocks noGrp="1"/>
          </p:cNvSpPr>
          <p:nvPr>
            <p:ph type="sldNum" sz="quarter" idx="4"/>
          </p:nvPr>
        </p:nvSpPr>
        <p:spPr/>
        <p:txBody>
          <a:bodyPr/>
          <a:lstStyle/>
          <a:p>
            <a:fld id="{FD96158B-4539-3C43-9DE5-94C547866200}" type="slidenum">
              <a:rPr lang="en-US"/>
              <a:t>17</a:t>
            </a:fld>
            <a:endParaRPr lang="en-US"/>
          </a:p>
        </p:txBody>
      </p:sp>
    </p:spTree>
    <p:extLst>
      <p:ext uri="{BB962C8B-B14F-4D97-AF65-F5344CB8AC3E}">
        <p14:creationId xmlns:p14="http://schemas.microsoft.com/office/powerpoint/2010/main" val="73924447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p:txBody>
          <a:bodyPr/>
          <a:lstStyle/>
          <a:p>
            <a:r>
              <a:rPr lang="en-US" dirty="0"/>
              <a:t>Linguistic Matchers</a:t>
            </a:r>
          </a:p>
        </p:txBody>
      </p:sp>
      <p:sp>
        <p:nvSpPr>
          <p:cNvPr id="647171" name="Rectangle 3"/>
          <p:cNvSpPr>
            <a:spLocks noGrp="1" noChangeArrowheads="1"/>
          </p:cNvSpPr>
          <p:nvPr>
            <p:ph idx="1"/>
          </p:nvPr>
        </p:nvSpPr>
        <p:spPr/>
        <p:txBody>
          <a:bodyPr/>
          <a:lstStyle/>
          <a:p>
            <a:r>
              <a:rPr lang="en-US" sz="2000" dirty="0"/>
              <a:t>Use a set of linguistic (terminological) rules</a:t>
            </a:r>
          </a:p>
          <a:p>
            <a:r>
              <a:rPr lang="en-US" sz="2000" dirty="0"/>
              <a:t>Basic rules can be hand-crafted or may be discovered from outside sources (e.g., </a:t>
            </a:r>
            <a:r>
              <a:rPr lang="en-US" sz="2000" dirty="0" err="1"/>
              <a:t>WordNet</a:t>
            </a:r>
            <a:r>
              <a:rPr lang="en-US" sz="2000" dirty="0"/>
              <a:t>)</a:t>
            </a:r>
          </a:p>
          <a:p>
            <a:r>
              <a:rPr lang="en-US" sz="2000" dirty="0"/>
              <a:t>Predicate </a:t>
            </a:r>
            <a:r>
              <a:rPr lang="en-US" sz="2000" i="1" dirty="0" err="1"/>
              <a:t>p</a:t>
            </a:r>
            <a:r>
              <a:rPr lang="en-US" sz="2000" i="1" dirty="0"/>
              <a:t> </a:t>
            </a:r>
            <a:r>
              <a:rPr lang="en-US" sz="2000" dirty="0"/>
              <a:t>and similarity value </a:t>
            </a:r>
            <a:r>
              <a:rPr lang="en-US" sz="2000" i="1" dirty="0" err="1"/>
              <a:t>s</a:t>
            </a:r>
            <a:r>
              <a:rPr lang="en-US" sz="2000" dirty="0"/>
              <a:t> </a:t>
            </a:r>
          </a:p>
          <a:p>
            <a:pPr lvl="1"/>
            <a:r>
              <a:rPr lang="en-US" sz="1800" dirty="0"/>
              <a:t>hand-crafted ⇒ specified, </a:t>
            </a:r>
          </a:p>
          <a:p>
            <a:pPr lvl="1"/>
            <a:r>
              <a:rPr lang="en-US" sz="1800" dirty="0"/>
              <a:t>discovered ⇒ may be computed or specified by an expert after discovery</a:t>
            </a:r>
          </a:p>
          <a:p>
            <a:r>
              <a:rPr lang="en-US" sz="2000" dirty="0"/>
              <a:t>Examples</a:t>
            </a:r>
          </a:p>
          <a:p>
            <a:pPr lvl="1"/>
            <a:r>
              <a:rPr lang="en-US" sz="1800" dirty="0" err="1">
                <a:sym typeface="Symbol" charset="2"/>
              </a:rPr>
              <a:t>〈</a:t>
            </a:r>
            <a:r>
              <a:rPr lang="en-US" sz="1800" dirty="0" err="1"/>
              <a:t>uppercase</a:t>
            </a:r>
            <a:r>
              <a:rPr lang="en-US" sz="1800" dirty="0"/>
              <a:t> names </a:t>
            </a:r>
            <a:r>
              <a:rPr lang="en-US" sz="1800" dirty="0">
                <a:sym typeface="Symbol" charset="2"/>
              </a:rPr>
              <a:t>≈ </a:t>
            </a:r>
            <a:r>
              <a:rPr lang="en-US" sz="1800" dirty="0"/>
              <a:t>lower case names, </a:t>
            </a:r>
            <a:r>
              <a:rPr lang="en-US" sz="1800" i="1" dirty="0"/>
              <a:t>true</a:t>
            </a:r>
            <a:r>
              <a:rPr lang="en-US" sz="1800" dirty="0"/>
              <a:t>, 1.0</a:t>
            </a:r>
            <a:r>
              <a:rPr lang="en-US" sz="1800" dirty="0">
                <a:sym typeface="Symbol" charset="2"/>
              </a:rPr>
              <a:t>〉</a:t>
            </a:r>
          </a:p>
          <a:p>
            <a:pPr lvl="1"/>
            <a:r>
              <a:rPr lang="en-US" sz="1800" dirty="0" err="1">
                <a:sym typeface="Symbol" charset="2"/>
              </a:rPr>
              <a:t>〈</a:t>
            </a:r>
            <a:r>
              <a:rPr lang="en-US" sz="1800" dirty="0" err="1"/>
              <a:t>uppercase</a:t>
            </a:r>
            <a:r>
              <a:rPr lang="en-US" sz="1800" dirty="0"/>
              <a:t> names </a:t>
            </a:r>
            <a:r>
              <a:rPr lang="en-US" sz="1800" dirty="0">
                <a:sym typeface="Symbol" charset="2"/>
              </a:rPr>
              <a:t>≈ </a:t>
            </a:r>
            <a:r>
              <a:rPr lang="en-US" sz="1800" dirty="0"/>
              <a:t>capitalized names, </a:t>
            </a:r>
            <a:r>
              <a:rPr lang="en-US" sz="1800" i="1" dirty="0"/>
              <a:t>true</a:t>
            </a:r>
            <a:r>
              <a:rPr lang="en-US" sz="1800" dirty="0"/>
              <a:t>, 1.0</a:t>
            </a:r>
            <a:r>
              <a:rPr lang="en-US" sz="1800" dirty="0">
                <a:sym typeface="Symbol" charset="2"/>
              </a:rPr>
              <a:t>〉</a:t>
            </a:r>
          </a:p>
          <a:p>
            <a:pPr lvl="1"/>
            <a:r>
              <a:rPr lang="en-US" sz="1800" dirty="0" err="1">
                <a:sym typeface="Symbol" charset="2"/>
              </a:rPr>
              <a:t>〈</a:t>
            </a:r>
            <a:r>
              <a:rPr lang="en-US" sz="1800" dirty="0" err="1"/>
              <a:t>capitalized</a:t>
            </a:r>
            <a:r>
              <a:rPr lang="en-US" sz="1800" dirty="0"/>
              <a:t> names </a:t>
            </a:r>
            <a:r>
              <a:rPr lang="en-US" sz="1800" dirty="0">
                <a:sym typeface="Symbol" charset="2"/>
              </a:rPr>
              <a:t>≈ </a:t>
            </a:r>
            <a:r>
              <a:rPr lang="en-US" sz="1800" dirty="0"/>
              <a:t>lower case names, </a:t>
            </a:r>
            <a:r>
              <a:rPr lang="en-US" sz="1800" i="1" dirty="0"/>
              <a:t>true</a:t>
            </a:r>
            <a:r>
              <a:rPr lang="en-US" sz="1800" dirty="0"/>
              <a:t>, 1.0</a:t>
            </a:r>
            <a:r>
              <a:rPr lang="en-US" sz="1800" dirty="0">
                <a:sym typeface="Symbol" charset="2"/>
              </a:rPr>
              <a:t>〉</a:t>
            </a:r>
          </a:p>
          <a:p>
            <a:pPr lvl="1"/>
            <a:r>
              <a:rPr lang="en-US" sz="1800" dirty="0">
                <a:sym typeface="Symbol" charset="2"/>
              </a:rPr>
              <a:t>〈</a:t>
            </a:r>
            <a:r>
              <a:rPr lang="en-US" sz="1800" dirty="0"/>
              <a:t>DB1.ASG </a:t>
            </a:r>
            <a:r>
              <a:rPr lang="en-US" sz="1800" dirty="0">
                <a:sym typeface="Symbol" charset="2"/>
              </a:rPr>
              <a:t>≈ </a:t>
            </a:r>
            <a:r>
              <a:rPr lang="en-US" sz="1800" dirty="0"/>
              <a:t>DB2.WORKS_IN, </a:t>
            </a:r>
            <a:r>
              <a:rPr lang="en-US" sz="1800" i="1" dirty="0"/>
              <a:t>true</a:t>
            </a:r>
            <a:r>
              <a:rPr lang="en-US" sz="1800" dirty="0"/>
              <a:t>, 0.8</a:t>
            </a:r>
            <a:r>
              <a:rPr lang="en-US" sz="1800" dirty="0">
                <a:sym typeface="Symbol" charset="2"/>
              </a:rPr>
              <a:t>〉</a:t>
            </a:r>
          </a:p>
        </p:txBody>
      </p:sp>
      <p:sp>
        <p:nvSpPr>
          <p:cNvPr id="2" name="Footer Placeholder 1">
            <a:extLst>
              <a:ext uri="{FF2B5EF4-FFF2-40B4-BE49-F238E27FC236}">
                <a16:creationId xmlns:a16="http://schemas.microsoft.com/office/drawing/2014/main" id="{7E1178F1-94AA-4244-8EFA-32B00EEAE74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FD50F10-A8A3-AC4B-8406-170BE4231449}"/>
              </a:ext>
            </a:extLst>
          </p:cNvPr>
          <p:cNvSpPr>
            <a:spLocks noGrp="1"/>
          </p:cNvSpPr>
          <p:nvPr>
            <p:ph type="sldNum" sz="quarter" idx="4"/>
          </p:nvPr>
        </p:nvSpPr>
        <p:spPr/>
        <p:txBody>
          <a:bodyPr/>
          <a:lstStyle/>
          <a:p>
            <a:fld id="{FD96158B-4539-3C43-9DE5-94C547866200}" type="slidenum">
              <a:rPr lang="en-US"/>
              <a:t>18</a:t>
            </a:fld>
            <a:endParaRPr lang="en-US"/>
          </a:p>
        </p:txBody>
      </p:sp>
    </p:spTree>
    <p:extLst>
      <p:ext uri="{BB962C8B-B14F-4D97-AF65-F5344CB8AC3E}">
        <p14:creationId xmlns:p14="http://schemas.microsoft.com/office/powerpoint/2010/main" val="1770328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noFill/>
          <a:ln/>
        </p:spPr>
        <p:txBody>
          <a:bodyPr/>
          <a:lstStyle/>
          <a:p>
            <a:r>
              <a:rPr lang="en-US"/>
              <a:t>Advantages of Client-Server Architectures</a:t>
            </a:r>
          </a:p>
        </p:txBody>
      </p:sp>
      <p:sp>
        <p:nvSpPr>
          <p:cNvPr id="44035" name="Rectangle 3"/>
          <p:cNvSpPr>
            <a:spLocks noGrp="1" noChangeArrowheads="1"/>
          </p:cNvSpPr>
          <p:nvPr>
            <p:ph idx="1"/>
          </p:nvPr>
        </p:nvSpPr>
        <p:spPr>
          <a:xfrm>
            <a:off x="457200" y="1816224"/>
            <a:ext cx="8229600" cy="4205064"/>
          </a:xfrm>
          <a:noFill/>
          <a:ln/>
        </p:spPr>
        <p:txBody>
          <a:bodyPr/>
          <a:lstStyle/>
          <a:p>
            <a:pPr>
              <a:lnSpc>
                <a:spcPct val="100000"/>
              </a:lnSpc>
              <a:spcBef>
                <a:spcPct val="40000"/>
              </a:spcBef>
            </a:pPr>
            <a:r>
              <a:rPr lang="en-US" dirty="0"/>
              <a:t>More efficient division of labor </a:t>
            </a:r>
          </a:p>
          <a:p>
            <a:pPr>
              <a:lnSpc>
                <a:spcPct val="100000"/>
              </a:lnSpc>
              <a:spcBef>
                <a:spcPct val="40000"/>
              </a:spcBef>
            </a:pPr>
            <a:r>
              <a:rPr lang="en-US" dirty="0"/>
              <a:t>Horizontal and vertical scaling of resources</a:t>
            </a:r>
          </a:p>
          <a:p>
            <a:pPr>
              <a:lnSpc>
                <a:spcPct val="100000"/>
              </a:lnSpc>
              <a:spcBef>
                <a:spcPct val="40000"/>
              </a:spcBef>
            </a:pPr>
            <a:r>
              <a:rPr lang="en-US" dirty="0"/>
              <a:t>Better price/performance on client machines</a:t>
            </a:r>
          </a:p>
          <a:p>
            <a:pPr>
              <a:lnSpc>
                <a:spcPct val="100000"/>
              </a:lnSpc>
              <a:spcBef>
                <a:spcPct val="40000"/>
              </a:spcBef>
            </a:pPr>
            <a:r>
              <a:rPr lang="en-US" dirty="0"/>
              <a:t>Ability to use familiar tools on client machines</a:t>
            </a:r>
          </a:p>
          <a:p>
            <a:pPr>
              <a:lnSpc>
                <a:spcPct val="100000"/>
              </a:lnSpc>
              <a:spcBef>
                <a:spcPct val="40000"/>
              </a:spcBef>
            </a:pPr>
            <a:r>
              <a:rPr lang="en-US" dirty="0"/>
              <a:t>Client access to remote data (via standards)</a:t>
            </a:r>
          </a:p>
          <a:p>
            <a:pPr>
              <a:lnSpc>
                <a:spcPct val="100000"/>
              </a:lnSpc>
              <a:spcBef>
                <a:spcPct val="40000"/>
              </a:spcBef>
            </a:pPr>
            <a:r>
              <a:rPr lang="en-US" dirty="0"/>
              <a:t>Full DBMS functionality provided to client workstations</a:t>
            </a:r>
          </a:p>
          <a:p>
            <a:pPr>
              <a:lnSpc>
                <a:spcPct val="100000"/>
              </a:lnSpc>
              <a:spcBef>
                <a:spcPct val="40000"/>
              </a:spcBef>
            </a:pPr>
            <a:r>
              <a:rPr lang="en-US" dirty="0"/>
              <a:t>Overall better system price/performance</a:t>
            </a:r>
          </a:p>
        </p:txBody>
      </p:sp>
      <p:sp>
        <p:nvSpPr>
          <p:cNvPr id="2" name="Footer Placeholder 1">
            <a:extLst>
              <a:ext uri="{FF2B5EF4-FFF2-40B4-BE49-F238E27FC236}">
                <a16:creationId xmlns:a16="http://schemas.microsoft.com/office/drawing/2014/main" id="{8043FEE0-7CE0-BF45-B2F8-F6B33D1D183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38FB51D-3FD4-0640-A468-A1F153E94D13}"/>
              </a:ext>
            </a:extLst>
          </p:cNvPr>
          <p:cNvSpPr>
            <a:spLocks noGrp="1"/>
          </p:cNvSpPr>
          <p:nvPr>
            <p:ph type="sldNum" sz="quarter" idx="4"/>
          </p:nvPr>
        </p:nvSpPr>
        <p:spPr/>
        <p:txBody>
          <a:bodyPr/>
          <a:lstStyle/>
          <a:p>
            <a:fld id="{FD96158B-4539-3C43-9DE5-94C547866200}" type="slidenum">
              <a:rPr lang="en-US"/>
              <a:t>39</a:t>
            </a:fld>
            <a:endParaRPr lang="en-US"/>
          </a:p>
        </p:txBody>
      </p:sp>
    </p:spTree>
    <p:extLst>
      <p:ext uri="{BB962C8B-B14F-4D97-AF65-F5344CB8AC3E}">
        <p14:creationId xmlns:p14="http://schemas.microsoft.com/office/powerpoint/2010/main" val="42324132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t>Automatic Discovery of Name Similarities</a:t>
            </a:r>
          </a:p>
        </p:txBody>
      </p:sp>
      <p:sp>
        <p:nvSpPr>
          <p:cNvPr id="648195" name="Rectangle 3"/>
          <p:cNvSpPr>
            <a:spLocks noGrp="1" noChangeArrowheads="1"/>
          </p:cNvSpPr>
          <p:nvPr>
            <p:ph idx="1"/>
          </p:nvPr>
        </p:nvSpPr>
        <p:spPr/>
        <p:txBody>
          <a:bodyPr/>
          <a:lstStyle/>
          <a:p>
            <a:pPr>
              <a:spcBef>
                <a:spcPts val="300"/>
              </a:spcBef>
            </a:pPr>
            <a:r>
              <a:rPr lang="en-US" sz="2000" dirty="0"/>
              <a:t>Affixes</a:t>
            </a:r>
          </a:p>
          <a:p>
            <a:pPr lvl="1">
              <a:spcBef>
                <a:spcPts val="300"/>
              </a:spcBef>
            </a:pPr>
            <a:r>
              <a:rPr lang="en-US" sz="1800" dirty="0"/>
              <a:t>Common prefixes and suffixes between two element name strings</a:t>
            </a:r>
          </a:p>
          <a:p>
            <a:pPr>
              <a:spcBef>
                <a:spcPts val="300"/>
              </a:spcBef>
            </a:pPr>
            <a:r>
              <a:rPr lang="en-US" sz="2000" dirty="0"/>
              <a:t>N-grams</a:t>
            </a:r>
          </a:p>
          <a:p>
            <a:pPr lvl="1">
              <a:spcBef>
                <a:spcPts val="300"/>
              </a:spcBef>
            </a:pPr>
            <a:r>
              <a:rPr lang="en-US" sz="1800" dirty="0"/>
              <a:t>Comparing how many substrings of length </a:t>
            </a:r>
            <a:r>
              <a:rPr lang="en-US" sz="1800" i="1" dirty="0"/>
              <a:t>n</a:t>
            </a:r>
            <a:r>
              <a:rPr lang="en-US" sz="1800" dirty="0"/>
              <a:t> are common between the two name strings</a:t>
            </a:r>
          </a:p>
          <a:p>
            <a:pPr>
              <a:spcBef>
                <a:spcPts val="300"/>
              </a:spcBef>
            </a:pPr>
            <a:r>
              <a:rPr lang="en-US" sz="2000" dirty="0"/>
              <a:t>Edit distance</a:t>
            </a:r>
          </a:p>
          <a:p>
            <a:pPr lvl="1">
              <a:spcBef>
                <a:spcPts val="300"/>
              </a:spcBef>
            </a:pPr>
            <a:r>
              <a:rPr lang="en-US" sz="1800" dirty="0"/>
              <a:t>Number of character modifications (additions, deletions, insertions) that needs to be performed to convert one string into the other</a:t>
            </a:r>
          </a:p>
          <a:p>
            <a:pPr>
              <a:spcBef>
                <a:spcPts val="300"/>
              </a:spcBef>
            </a:pPr>
            <a:r>
              <a:rPr lang="en-US" sz="2000" dirty="0" err="1"/>
              <a:t>Soundex</a:t>
            </a:r>
            <a:r>
              <a:rPr lang="en-US" sz="2000" dirty="0"/>
              <a:t> code</a:t>
            </a:r>
          </a:p>
          <a:p>
            <a:pPr lvl="1">
              <a:spcBef>
                <a:spcPts val="300"/>
              </a:spcBef>
            </a:pPr>
            <a:r>
              <a:rPr lang="en-US" sz="1800" dirty="0"/>
              <a:t>Phonetic similarity between names based on their </a:t>
            </a:r>
            <a:r>
              <a:rPr lang="en-US" sz="1800" dirty="0" err="1"/>
              <a:t>soundex</a:t>
            </a:r>
            <a:r>
              <a:rPr lang="en-US" sz="1800" dirty="0"/>
              <a:t> codes</a:t>
            </a:r>
          </a:p>
          <a:p>
            <a:pPr>
              <a:spcBef>
                <a:spcPts val="300"/>
              </a:spcBef>
            </a:pPr>
            <a:r>
              <a:rPr lang="en-US" sz="2000" dirty="0"/>
              <a:t>Also look at data types</a:t>
            </a:r>
          </a:p>
          <a:p>
            <a:pPr lvl="1">
              <a:spcBef>
                <a:spcPts val="300"/>
              </a:spcBef>
            </a:pPr>
            <a:r>
              <a:rPr lang="en-US" sz="1800" dirty="0"/>
              <a:t>Data type similarity may suggest stronger relationship than the computed similarity using these methods or to differentiate between multiple strings with same value</a:t>
            </a:r>
          </a:p>
        </p:txBody>
      </p:sp>
      <p:sp>
        <p:nvSpPr>
          <p:cNvPr id="2" name="Footer Placeholder 1">
            <a:extLst>
              <a:ext uri="{FF2B5EF4-FFF2-40B4-BE49-F238E27FC236}">
                <a16:creationId xmlns:a16="http://schemas.microsoft.com/office/drawing/2014/main" id="{6BEEB31A-FB72-C04E-955E-3F7D33B9CDF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C873287-47C9-744B-A246-363742D55E4D}"/>
              </a:ext>
            </a:extLst>
          </p:cNvPr>
          <p:cNvSpPr>
            <a:spLocks noGrp="1"/>
          </p:cNvSpPr>
          <p:nvPr>
            <p:ph type="sldNum" sz="quarter" idx="4"/>
          </p:nvPr>
        </p:nvSpPr>
        <p:spPr/>
        <p:txBody>
          <a:bodyPr/>
          <a:lstStyle/>
          <a:p>
            <a:fld id="{FD96158B-4539-3C43-9DE5-94C547866200}" type="slidenum">
              <a:rPr lang="en-US"/>
              <a:t>19</a:t>
            </a:fld>
            <a:endParaRPr lang="en-US"/>
          </a:p>
        </p:txBody>
      </p:sp>
    </p:spTree>
    <p:extLst>
      <p:ext uri="{BB962C8B-B14F-4D97-AF65-F5344CB8AC3E}">
        <p14:creationId xmlns:p14="http://schemas.microsoft.com/office/powerpoint/2010/main" val="99060670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r>
              <a:rPr lang="en-US" dirty="0"/>
              <a:t>N-gram Example</a:t>
            </a:r>
          </a:p>
        </p:txBody>
      </p:sp>
      <p:sp>
        <p:nvSpPr>
          <p:cNvPr id="649219" name="Rectangle 3"/>
          <p:cNvSpPr>
            <a:spLocks noGrp="1" noChangeArrowheads="1"/>
          </p:cNvSpPr>
          <p:nvPr>
            <p:ph idx="1"/>
          </p:nvPr>
        </p:nvSpPr>
        <p:spPr>
          <a:xfrm>
            <a:off x="457200" y="1556792"/>
            <a:ext cx="8229600" cy="4530725"/>
          </a:xfrm>
        </p:spPr>
        <p:txBody>
          <a:bodyPr/>
          <a:lstStyle/>
          <a:p>
            <a:pPr>
              <a:lnSpc>
                <a:spcPct val="90000"/>
              </a:lnSpc>
              <a:spcAft>
                <a:spcPts val="600"/>
              </a:spcAft>
              <a:tabLst>
                <a:tab pos="3657413" algn="l"/>
                <a:tab pos="3886001" algn="l"/>
              </a:tabLst>
            </a:pPr>
            <a:r>
              <a:rPr lang="en-US" dirty="0"/>
              <a:t>3-grams of string “Responsibility” are the following:</a:t>
            </a:r>
            <a:endParaRPr lang="en-US" sz="1406" dirty="0"/>
          </a:p>
          <a:p>
            <a:pPr marL="589338" lvl="2" indent="0">
              <a:lnSpc>
                <a:spcPct val="90000"/>
              </a:lnSpc>
              <a:spcAft>
                <a:spcPts val="600"/>
              </a:spcAft>
              <a:buNone/>
              <a:tabLst>
                <a:tab pos="3657413" algn="l"/>
                <a:tab pos="3886001" algn="l"/>
              </a:tabLst>
            </a:pPr>
            <a:r>
              <a:rPr lang="en-US" sz="1406" dirty="0">
                <a:solidFill>
                  <a:schemeClr val="accent2"/>
                </a:solidFill>
                <a:sym typeface="Wingdings" charset="2"/>
              </a:rPr>
              <a:t></a:t>
            </a:r>
            <a:r>
              <a:rPr lang="en-US" sz="1969" dirty="0"/>
              <a:t>Res	</a:t>
            </a:r>
            <a:r>
              <a:rPr lang="en-US" sz="1406" dirty="0">
                <a:solidFill>
                  <a:schemeClr val="accent2"/>
                </a:solidFill>
                <a:sym typeface="Wingdings" charset="2"/>
              </a:rPr>
              <a:t></a:t>
            </a:r>
            <a:r>
              <a:rPr lang="en-US" sz="1969" dirty="0">
                <a:sym typeface="Symbol" charset="2"/>
              </a:rPr>
              <a:t> </a:t>
            </a:r>
            <a:r>
              <a:rPr lang="en-US" sz="1969" dirty="0"/>
              <a:t>sib</a:t>
            </a:r>
          </a:p>
          <a:p>
            <a:pPr marL="589338" lvl="2" indent="0">
              <a:lnSpc>
                <a:spcPct val="90000"/>
              </a:lnSpc>
              <a:spcAft>
                <a:spcPts val="600"/>
              </a:spcAft>
              <a:buNone/>
              <a:tabLst>
                <a:tab pos="3657413" algn="l"/>
                <a:tab pos="3886001" algn="l"/>
              </a:tabLst>
            </a:pPr>
            <a:r>
              <a:rPr lang="en-US" sz="1406" dirty="0">
                <a:solidFill>
                  <a:schemeClr val="accent2"/>
                </a:solidFill>
                <a:sym typeface="Wingdings" charset="2"/>
              </a:rPr>
              <a:t></a:t>
            </a:r>
            <a:r>
              <a:rPr lang="en-US" sz="1969" dirty="0" err="1"/>
              <a:t>ibi</a:t>
            </a:r>
            <a:r>
              <a:rPr lang="en-US" sz="1969" dirty="0"/>
              <a:t>	</a:t>
            </a:r>
            <a:r>
              <a:rPr lang="en-US" sz="1406" dirty="0">
                <a:solidFill>
                  <a:schemeClr val="accent2"/>
                </a:solidFill>
                <a:sym typeface="Wingdings" charset="2"/>
              </a:rPr>
              <a:t> </a:t>
            </a:r>
            <a:r>
              <a:rPr lang="en-US" sz="1969" dirty="0" err="1"/>
              <a:t>esp</a:t>
            </a:r>
            <a:endParaRPr lang="en-US" sz="1969" dirty="0"/>
          </a:p>
          <a:p>
            <a:pPr marL="589338" lvl="2" indent="0">
              <a:lnSpc>
                <a:spcPct val="90000"/>
              </a:lnSpc>
              <a:spcAft>
                <a:spcPts val="600"/>
              </a:spcAft>
              <a:buNone/>
              <a:tabLst>
                <a:tab pos="3657413" algn="l"/>
                <a:tab pos="3886001" algn="l"/>
              </a:tabLst>
            </a:pPr>
            <a:r>
              <a:rPr lang="en-US" sz="1406" dirty="0">
                <a:solidFill>
                  <a:schemeClr val="accent2"/>
                </a:solidFill>
                <a:sym typeface="Wingdings" charset="2"/>
              </a:rPr>
              <a:t></a:t>
            </a:r>
            <a:r>
              <a:rPr lang="en-US" sz="1969" dirty="0" err="1"/>
              <a:t>bip</a:t>
            </a:r>
            <a:r>
              <a:rPr lang="en-US" sz="1969" dirty="0"/>
              <a:t>	</a:t>
            </a:r>
            <a:r>
              <a:rPr lang="en-US" sz="1406" dirty="0">
                <a:solidFill>
                  <a:schemeClr val="accent2"/>
                </a:solidFill>
                <a:sym typeface="Wingdings" charset="2"/>
              </a:rPr>
              <a:t> </a:t>
            </a:r>
            <a:r>
              <a:rPr lang="en-US" sz="1969" dirty="0" err="1"/>
              <a:t>spo</a:t>
            </a:r>
            <a:endParaRPr lang="en-US" sz="1969" dirty="0"/>
          </a:p>
          <a:p>
            <a:pPr marL="589338" lvl="2" indent="0">
              <a:lnSpc>
                <a:spcPct val="90000"/>
              </a:lnSpc>
              <a:spcAft>
                <a:spcPts val="600"/>
              </a:spcAft>
              <a:buNone/>
              <a:tabLst>
                <a:tab pos="3657413" algn="l"/>
                <a:tab pos="3886001" algn="l"/>
              </a:tabLst>
            </a:pPr>
            <a:r>
              <a:rPr lang="en-US" sz="1406" dirty="0">
                <a:solidFill>
                  <a:schemeClr val="accent2"/>
                </a:solidFill>
                <a:sym typeface="Wingdings" charset="2"/>
              </a:rPr>
              <a:t></a:t>
            </a:r>
            <a:r>
              <a:rPr lang="en-US" sz="1969" dirty="0" err="1"/>
              <a:t>ili</a:t>
            </a:r>
            <a:r>
              <a:rPr lang="en-US" sz="1969" dirty="0"/>
              <a:t>	</a:t>
            </a:r>
            <a:r>
              <a:rPr lang="en-US" sz="1406" dirty="0">
                <a:solidFill>
                  <a:schemeClr val="accent2"/>
                </a:solidFill>
                <a:sym typeface="Wingdings" charset="2"/>
              </a:rPr>
              <a:t> </a:t>
            </a:r>
            <a:r>
              <a:rPr lang="en-US" sz="1969" dirty="0" err="1"/>
              <a:t>pon</a:t>
            </a:r>
            <a:endParaRPr lang="en-US" sz="1969" dirty="0"/>
          </a:p>
          <a:p>
            <a:pPr marL="589338" lvl="2" indent="0">
              <a:lnSpc>
                <a:spcPct val="90000"/>
              </a:lnSpc>
              <a:spcAft>
                <a:spcPts val="600"/>
              </a:spcAft>
              <a:buNone/>
              <a:tabLst>
                <a:tab pos="3657413" algn="l"/>
                <a:tab pos="3886001" algn="l"/>
              </a:tabLst>
            </a:pPr>
            <a:r>
              <a:rPr lang="en-US" sz="1406" dirty="0">
                <a:solidFill>
                  <a:schemeClr val="accent2"/>
                </a:solidFill>
                <a:sym typeface="Wingdings" charset="2"/>
              </a:rPr>
              <a:t></a:t>
            </a:r>
            <a:r>
              <a:rPr lang="en-US" sz="1969" dirty="0"/>
              <a:t>lit	</a:t>
            </a:r>
            <a:r>
              <a:rPr lang="en-US" sz="1406" dirty="0">
                <a:solidFill>
                  <a:schemeClr val="accent2"/>
                </a:solidFill>
                <a:sym typeface="Wingdings" charset="2"/>
              </a:rPr>
              <a:t></a:t>
            </a:r>
            <a:r>
              <a:rPr lang="en-US" sz="1969" dirty="0">
                <a:sym typeface="Symbol" charset="2"/>
              </a:rPr>
              <a:t>	</a:t>
            </a:r>
            <a:r>
              <a:rPr lang="en-US" sz="1969" dirty="0" err="1"/>
              <a:t>ons</a:t>
            </a:r>
            <a:endParaRPr lang="en-US" sz="1969" dirty="0"/>
          </a:p>
          <a:p>
            <a:pPr marL="589338" lvl="2" indent="0">
              <a:lnSpc>
                <a:spcPct val="90000"/>
              </a:lnSpc>
              <a:spcAft>
                <a:spcPts val="600"/>
              </a:spcAft>
              <a:buNone/>
              <a:tabLst>
                <a:tab pos="3657413" algn="l"/>
                <a:tab pos="3886001" algn="l"/>
              </a:tabLst>
            </a:pPr>
            <a:r>
              <a:rPr lang="en-US" sz="1406" dirty="0">
                <a:solidFill>
                  <a:schemeClr val="accent2"/>
                </a:solidFill>
                <a:sym typeface="Wingdings" charset="2"/>
              </a:rPr>
              <a:t></a:t>
            </a:r>
            <a:r>
              <a:rPr lang="en-US" sz="1969" dirty="0" err="1"/>
              <a:t>ity</a:t>
            </a:r>
            <a:r>
              <a:rPr lang="en-US" sz="1969" dirty="0"/>
              <a:t>	</a:t>
            </a:r>
            <a:r>
              <a:rPr lang="en-US" sz="1406" dirty="0">
                <a:solidFill>
                  <a:schemeClr val="accent2"/>
                </a:solidFill>
                <a:sym typeface="Wingdings" charset="2"/>
              </a:rPr>
              <a:t></a:t>
            </a:r>
            <a:r>
              <a:rPr lang="en-US" sz="1969" dirty="0">
                <a:sym typeface="Symbol" charset="2"/>
              </a:rPr>
              <a:t>	</a:t>
            </a:r>
            <a:r>
              <a:rPr lang="en-US" sz="1969" dirty="0" err="1"/>
              <a:t>nsi</a:t>
            </a:r>
            <a:endParaRPr lang="en-US" sz="1969" dirty="0"/>
          </a:p>
          <a:p>
            <a:pPr>
              <a:lnSpc>
                <a:spcPct val="90000"/>
              </a:lnSpc>
              <a:spcAft>
                <a:spcPts val="600"/>
              </a:spcAft>
              <a:tabLst>
                <a:tab pos="3657413" algn="l"/>
                <a:tab pos="3886001" algn="l"/>
              </a:tabLst>
            </a:pPr>
            <a:r>
              <a:rPr lang="en-US" dirty="0"/>
              <a:t>3-grams of string “</a:t>
            </a:r>
            <a:r>
              <a:rPr lang="en-US" dirty="0" err="1"/>
              <a:t>Resp</a:t>
            </a:r>
            <a:r>
              <a:rPr lang="en-US" dirty="0"/>
              <a:t>” are</a:t>
            </a:r>
          </a:p>
          <a:p>
            <a:pPr lvl="1">
              <a:lnSpc>
                <a:spcPct val="90000"/>
              </a:lnSpc>
              <a:spcAft>
                <a:spcPts val="600"/>
              </a:spcAft>
              <a:tabLst>
                <a:tab pos="3657413" algn="l"/>
                <a:tab pos="3886001" algn="l"/>
              </a:tabLst>
            </a:pPr>
            <a:r>
              <a:rPr lang="en-US" dirty="0"/>
              <a:t>Res</a:t>
            </a:r>
          </a:p>
          <a:p>
            <a:pPr lvl="1">
              <a:lnSpc>
                <a:spcPct val="90000"/>
              </a:lnSpc>
              <a:spcAft>
                <a:spcPts val="600"/>
              </a:spcAft>
              <a:tabLst>
                <a:tab pos="3657413" algn="l"/>
                <a:tab pos="3886001" algn="l"/>
              </a:tabLst>
            </a:pPr>
            <a:r>
              <a:rPr lang="en-US" dirty="0" err="1"/>
              <a:t>esp</a:t>
            </a:r>
            <a:endParaRPr lang="en-US" dirty="0"/>
          </a:p>
          <a:p>
            <a:pPr>
              <a:lnSpc>
                <a:spcPct val="90000"/>
              </a:lnSpc>
              <a:spcAft>
                <a:spcPts val="600"/>
              </a:spcAft>
              <a:tabLst>
                <a:tab pos="3657413" algn="l"/>
                <a:tab pos="3886001" algn="l"/>
              </a:tabLst>
            </a:pPr>
            <a:r>
              <a:rPr lang="en-US" dirty="0"/>
              <a:t>3-gram similarity: 2/12 =  0.17</a:t>
            </a:r>
          </a:p>
        </p:txBody>
      </p:sp>
      <p:sp>
        <p:nvSpPr>
          <p:cNvPr id="2" name="Footer Placeholder 1">
            <a:extLst>
              <a:ext uri="{FF2B5EF4-FFF2-40B4-BE49-F238E27FC236}">
                <a16:creationId xmlns:a16="http://schemas.microsoft.com/office/drawing/2014/main" id="{E458C641-81C4-D241-9093-61883B70CFE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36066EC-2A2F-F347-9DC3-5EC122D3FB51}"/>
              </a:ext>
            </a:extLst>
          </p:cNvPr>
          <p:cNvSpPr>
            <a:spLocks noGrp="1"/>
          </p:cNvSpPr>
          <p:nvPr>
            <p:ph type="sldNum" sz="quarter" idx="4"/>
          </p:nvPr>
        </p:nvSpPr>
        <p:spPr/>
        <p:txBody>
          <a:bodyPr/>
          <a:lstStyle/>
          <a:p>
            <a:fld id="{FD96158B-4539-3C43-9DE5-94C547866200}" type="slidenum">
              <a:rPr lang="en-US"/>
              <a:t>20</a:t>
            </a:fld>
            <a:endParaRPr lang="en-US"/>
          </a:p>
        </p:txBody>
      </p:sp>
    </p:spTree>
    <p:extLst>
      <p:ext uri="{BB962C8B-B14F-4D97-AF65-F5344CB8AC3E}">
        <p14:creationId xmlns:p14="http://schemas.microsoft.com/office/powerpoint/2010/main" val="116252579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r>
              <a:rPr lang="en-US" dirty="0"/>
              <a:t>Edit Distance Example</a:t>
            </a:r>
          </a:p>
        </p:txBody>
      </p:sp>
      <p:sp>
        <p:nvSpPr>
          <p:cNvPr id="650243" name="Rectangle 3"/>
          <p:cNvSpPr>
            <a:spLocks noGrp="1" noChangeArrowheads="1"/>
          </p:cNvSpPr>
          <p:nvPr>
            <p:ph idx="1"/>
          </p:nvPr>
        </p:nvSpPr>
        <p:spPr/>
        <p:txBody>
          <a:bodyPr/>
          <a:lstStyle/>
          <a:p>
            <a:pPr>
              <a:spcAft>
                <a:spcPts val="1200"/>
              </a:spcAft>
            </a:pPr>
            <a:r>
              <a:rPr lang="en-US" dirty="0"/>
              <a:t>Again consider “Responsibility” and “</a:t>
            </a:r>
            <a:r>
              <a:rPr lang="en-US" dirty="0" err="1"/>
              <a:t>Resp</a:t>
            </a:r>
            <a:r>
              <a:rPr lang="en-US" dirty="0"/>
              <a:t>”</a:t>
            </a:r>
          </a:p>
          <a:p>
            <a:pPr>
              <a:spcAft>
                <a:spcPts val="1200"/>
              </a:spcAft>
            </a:pPr>
            <a:r>
              <a:rPr lang="en-US" dirty="0"/>
              <a:t>To convert “Responsibility” to “</a:t>
            </a:r>
            <a:r>
              <a:rPr lang="en-US" dirty="0" err="1"/>
              <a:t>Resp</a:t>
            </a:r>
            <a:r>
              <a:rPr lang="en-US" dirty="0"/>
              <a:t>”</a:t>
            </a:r>
          </a:p>
          <a:p>
            <a:pPr lvl="1">
              <a:spcAft>
                <a:spcPts val="1200"/>
              </a:spcAft>
            </a:pPr>
            <a:r>
              <a:rPr lang="en-US" dirty="0"/>
              <a:t>Delete characters “</a:t>
            </a:r>
            <a:r>
              <a:rPr lang="en-US" dirty="0" err="1"/>
              <a:t>o</a:t>
            </a:r>
            <a:r>
              <a:rPr lang="en-US" dirty="0"/>
              <a:t>”, “</a:t>
            </a:r>
            <a:r>
              <a:rPr lang="en-US" dirty="0" err="1"/>
              <a:t>n</a:t>
            </a:r>
            <a:r>
              <a:rPr lang="en-US" dirty="0"/>
              <a:t>”, “</a:t>
            </a:r>
            <a:r>
              <a:rPr lang="en-US" dirty="0" err="1"/>
              <a:t>s</a:t>
            </a:r>
            <a:r>
              <a:rPr lang="en-US" dirty="0"/>
              <a:t>”, “</a:t>
            </a:r>
            <a:r>
              <a:rPr lang="en-US" dirty="0" err="1"/>
              <a:t>i</a:t>
            </a:r>
            <a:r>
              <a:rPr lang="en-US" dirty="0"/>
              <a:t>”, “</a:t>
            </a:r>
            <a:r>
              <a:rPr lang="en-US" dirty="0" err="1"/>
              <a:t>b</a:t>
            </a:r>
            <a:r>
              <a:rPr lang="en-US" dirty="0"/>
              <a:t>”, “</a:t>
            </a:r>
            <a:r>
              <a:rPr lang="en-US" dirty="0" err="1"/>
              <a:t>i</a:t>
            </a:r>
            <a:r>
              <a:rPr lang="en-US" dirty="0"/>
              <a:t>”, “</a:t>
            </a:r>
            <a:r>
              <a:rPr lang="en-US" dirty="0" err="1"/>
              <a:t>l</a:t>
            </a:r>
            <a:r>
              <a:rPr lang="en-US" dirty="0"/>
              <a:t>”, “</a:t>
            </a:r>
            <a:r>
              <a:rPr lang="en-US" dirty="0" err="1"/>
              <a:t>i</a:t>
            </a:r>
            <a:r>
              <a:rPr lang="en-US" dirty="0"/>
              <a:t>”, “</a:t>
            </a:r>
            <a:r>
              <a:rPr lang="en-US" dirty="0" err="1"/>
              <a:t>t</a:t>
            </a:r>
            <a:r>
              <a:rPr lang="en-US" dirty="0"/>
              <a:t>”, “</a:t>
            </a:r>
            <a:r>
              <a:rPr lang="en-US" dirty="0" err="1"/>
              <a:t>y</a:t>
            </a:r>
            <a:r>
              <a:rPr lang="en-US" dirty="0"/>
              <a:t>”</a:t>
            </a:r>
          </a:p>
          <a:p>
            <a:pPr>
              <a:spcAft>
                <a:spcPts val="1200"/>
              </a:spcAft>
            </a:pPr>
            <a:r>
              <a:rPr lang="en-US" dirty="0"/>
              <a:t>To convert “</a:t>
            </a:r>
            <a:r>
              <a:rPr lang="en-US" dirty="0" err="1"/>
              <a:t>Resp</a:t>
            </a:r>
            <a:r>
              <a:rPr lang="en-US" dirty="0"/>
              <a:t>” to “Responsibility”</a:t>
            </a:r>
          </a:p>
          <a:p>
            <a:pPr lvl="1">
              <a:spcAft>
                <a:spcPts val="1200"/>
              </a:spcAft>
            </a:pPr>
            <a:r>
              <a:rPr lang="en-US" dirty="0"/>
              <a:t>Add characters “</a:t>
            </a:r>
            <a:r>
              <a:rPr lang="en-US" dirty="0" err="1"/>
              <a:t>o</a:t>
            </a:r>
            <a:r>
              <a:rPr lang="en-US" dirty="0"/>
              <a:t>”, “</a:t>
            </a:r>
            <a:r>
              <a:rPr lang="en-US" dirty="0" err="1"/>
              <a:t>n</a:t>
            </a:r>
            <a:r>
              <a:rPr lang="en-US" dirty="0"/>
              <a:t>”, “</a:t>
            </a:r>
            <a:r>
              <a:rPr lang="en-US" dirty="0" err="1"/>
              <a:t>s</a:t>
            </a:r>
            <a:r>
              <a:rPr lang="en-US" dirty="0"/>
              <a:t>”, “</a:t>
            </a:r>
            <a:r>
              <a:rPr lang="en-US" dirty="0" err="1"/>
              <a:t>i</a:t>
            </a:r>
            <a:r>
              <a:rPr lang="en-US" dirty="0"/>
              <a:t>”, “</a:t>
            </a:r>
            <a:r>
              <a:rPr lang="en-US" dirty="0" err="1"/>
              <a:t>b</a:t>
            </a:r>
            <a:r>
              <a:rPr lang="en-US" dirty="0"/>
              <a:t>”, “</a:t>
            </a:r>
            <a:r>
              <a:rPr lang="en-US" dirty="0" err="1"/>
              <a:t>i</a:t>
            </a:r>
            <a:r>
              <a:rPr lang="en-US" dirty="0"/>
              <a:t>”, “</a:t>
            </a:r>
            <a:r>
              <a:rPr lang="en-US" dirty="0" err="1"/>
              <a:t>l</a:t>
            </a:r>
            <a:r>
              <a:rPr lang="en-US" dirty="0"/>
              <a:t>”, “</a:t>
            </a:r>
            <a:r>
              <a:rPr lang="en-US" dirty="0" err="1"/>
              <a:t>i</a:t>
            </a:r>
            <a:r>
              <a:rPr lang="en-US" dirty="0"/>
              <a:t>”, “</a:t>
            </a:r>
            <a:r>
              <a:rPr lang="en-US" dirty="0" err="1"/>
              <a:t>t</a:t>
            </a:r>
            <a:r>
              <a:rPr lang="en-US" dirty="0"/>
              <a:t>”, “</a:t>
            </a:r>
            <a:r>
              <a:rPr lang="en-US" dirty="0" err="1"/>
              <a:t>y</a:t>
            </a:r>
            <a:r>
              <a:rPr lang="en-US" dirty="0"/>
              <a:t>”</a:t>
            </a:r>
          </a:p>
          <a:p>
            <a:pPr>
              <a:spcAft>
                <a:spcPts val="1200"/>
              </a:spcAft>
            </a:pPr>
            <a:r>
              <a:rPr lang="en-US" dirty="0"/>
              <a:t>The number of edit operations required is 10</a:t>
            </a:r>
          </a:p>
          <a:p>
            <a:pPr>
              <a:spcAft>
                <a:spcPts val="1200"/>
              </a:spcAft>
            </a:pPr>
            <a:r>
              <a:rPr lang="en-US" dirty="0"/>
              <a:t>Similarity is 1 </a:t>
            </a:r>
            <a:r>
              <a:rPr lang="en-US" dirty="0">
                <a:sym typeface="Symbol" charset="2"/>
              </a:rPr>
              <a:t>− (</a:t>
            </a:r>
            <a:r>
              <a:rPr lang="en-US" dirty="0"/>
              <a:t>10/14) = 0.29</a:t>
            </a:r>
          </a:p>
        </p:txBody>
      </p:sp>
      <p:sp>
        <p:nvSpPr>
          <p:cNvPr id="2" name="Footer Placeholder 1">
            <a:extLst>
              <a:ext uri="{FF2B5EF4-FFF2-40B4-BE49-F238E27FC236}">
                <a16:creationId xmlns:a16="http://schemas.microsoft.com/office/drawing/2014/main" id="{77AFA38A-DA6B-A845-95E0-087C23B973E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1F48623-B19F-524E-B248-BDF7CB491932}"/>
              </a:ext>
            </a:extLst>
          </p:cNvPr>
          <p:cNvSpPr>
            <a:spLocks noGrp="1"/>
          </p:cNvSpPr>
          <p:nvPr>
            <p:ph type="sldNum" sz="quarter" idx="4"/>
          </p:nvPr>
        </p:nvSpPr>
        <p:spPr/>
        <p:txBody>
          <a:bodyPr/>
          <a:lstStyle/>
          <a:p>
            <a:fld id="{FD96158B-4539-3C43-9DE5-94C547866200}" type="slidenum">
              <a:rPr lang="en-US"/>
              <a:t>21</a:t>
            </a:fld>
            <a:endParaRPr lang="en-US"/>
          </a:p>
        </p:txBody>
      </p:sp>
    </p:spTree>
    <p:extLst>
      <p:ext uri="{BB962C8B-B14F-4D97-AF65-F5344CB8AC3E}">
        <p14:creationId xmlns:p14="http://schemas.microsoft.com/office/powerpoint/2010/main" val="19748606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r>
              <a:rPr lang="en-US" dirty="0"/>
              <a:t>Constraint-based Matchers</a:t>
            </a:r>
          </a:p>
        </p:txBody>
      </p:sp>
      <p:sp>
        <p:nvSpPr>
          <p:cNvPr id="651267" name="Rectangle 3"/>
          <p:cNvSpPr>
            <a:spLocks noGrp="1" noChangeArrowheads="1"/>
          </p:cNvSpPr>
          <p:nvPr>
            <p:ph idx="1"/>
          </p:nvPr>
        </p:nvSpPr>
        <p:spPr>
          <a:xfrm>
            <a:off x="457200" y="1556792"/>
            <a:ext cx="8229600" cy="4530725"/>
          </a:xfrm>
        </p:spPr>
        <p:txBody>
          <a:bodyPr/>
          <a:lstStyle/>
          <a:p>
            <a:pPr>
              <a:spcAft>
                <a:spcPts val="0"/>
              </a:spcAft>
            </a:pPr>
            <a:r>
              <a:rPr lang="en-US" dirty="0"/>
              <a:t>Data always have constraints – use them</a:t>
            </a:r>
          </a:p>
          <a:p>
            <a:pPr lvl="1">
              <a:spcAft>
                <a:spcPts val="0"/>
              </a:spcAft>
            </a:pPr>
            <a:r>
              <a:rPr lang="en-US" dirty="0"/>
              <a:t>Data type information</a:t>
            </a:r>
          </a:p>
          <a:p>
            <a:pPr lvl="1">
              <a:spcAft>
                <a:spcPts val="0"/>
              </a:spcAft>
            </a:pPr>
            <a:r>
              <a:rPr lang="en-US" dirty="0"/>
              <a:t>Value ranges</a:t>
            </a:r>
          </a:p>
          <a:p>
            <a:pPr lvl="1">
              <a:spcAft>
                <a:spcPts val="0"/>
              </a:spcAft>
            </a:pPr>
            <a:r>
              <a:rPr lang="en-US" dirty="0"/>
              <a:t>…</a:t>
            </a:r>
          </a:p>
          <a:p>
            <a:pPr>
              <a:spcAft>
                <a:spcPts val="0"/>
              </a:spcAft>
            </a:pPr>
            <a:r>
              <a:rPr lang="en-US" dirty="0"/>
              <a:t>Examples</a:t>
            </a:r>
          </a:p>
          <a:p>
            <a:pPr lvl="1">
              <a:spcAft>
                <a:spcPts val="0"/>
              </a:spcAft>
            </a:pPr>
            <a:r>
              <a:rPr lang="en-US" dirty="0"/>
              <a:t>RESP and RESPONSIBILITY: </a:t>
            </a:r>
            <a:r>
              <a:rPr lang="en-US" dirty="0" err="1"/>
              <a:t>n</a:t>
            </a:r>
            <a:r>
              <a:rPr lang="en-US" dirty="0"/>
              <a:t>-gram similarity = 0.17, edit distance similarity = 0.19 (low)</a:t>
            </a:r>
          </a:p>
          <a:p>
            <a:pPr lvl="1">
              <a:spcAft>
                <a:spcPts val="0"/>
              </a:spcAft>
            </a:pPr>
            <a:r>
              <a:rPr lang="en-US" dirty="0"/>
              <a:t>If they come from the same domain, this may increase their similarity value</a:t>
            </a:r>
          </a:p>
          <a:p>
            <a:pPr lvl="1">
              <a:spcAft>
                <a:spcPts val="0"/>
              </a:spcAft>
            </a:pPr>
            <a:r>
              <a:rPr lang="en-US" dirty="0"/>
              <a:t>ENO in relational, WORKER.NUMBER and PROJECT.NUMBER in E-R</a:t>
            </a:r>
          </a:p>
          <a:p>
            <a:pPr lvl="1">
              <a:spcAft>
                <a:spcPts val="0"/>
              </a:spcAft>
            </a:pPr>
            <a:r>
              <a:rPr lang="en-US" dirty="0"/>
              <a:t>ENO and WORKER.NUMBER may have type INTEGER while PROJECT.NUMBER may have STRING</a:t>
            </a:r>
          </a:p>
        </p:txBody>
      </p:sp>
      <p:sp>
        <p:nvSpPr>
          <p:cNvPr id="2" name="Footer Placeholder 1">
            <a:extLst>
              <a:ext uri="{FF2B5EF4-FFF2-40B4-BE49-F238E27FC236}">
                <a16:creationId xmlns:a16="http://schemas.microsoft.com/office/drawing/2014/main" id="{3547C24F-A664-4944-848E-912366E3EEC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9212723-AEB1-E546-92CA-009E78CDC046}"/>
              </a:ext>
            </a:extLst>
          </p:cNvPr>
          <p:cNvSpPr>
            <a:spLocks noGrp="1"/>
          </p:cNvSpPr>
          <p:nvPr>
            <p:ph type="sldNum" sz="quarter" idx="4"/>
          </p:nvPr>
        </p:nvSpPr>
        <p:spPr/>
        <p:txBody>
          <a:bodyPr/>
          <a:lstStyle/>
          <a:p>
            <a:fld id="{FD96158B-4539-3C43-9DE5-94C547866200}" type="slidenum">
              <a:rPr lang="en-US"/>
              <a:t>22</a:t>
            </a:fld>
            <a:endParaRPr lang="en-US"/>
          </a:p>
        </p:txBody>
      </p:sp>
    </p:spTree>
    <p:extLst>
      <p:ext uri="{BB962C8B-B14F-4D97-AF65-F5344CB8AC3E}">
        <p14:creationId xmlns:p14="http://schemas.microsoft.com/office/powerpoint/2010/main" val="37306950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r>
              <a:rPr lang="en-US" dirty="0"/>
              <a:t>Constraint-based Structural Matching</a:t>
            </a:r>
          </a:p>
        </p:txBody>
      </p:sp>
      <p:sp>
        <p:nvSpPr>
          <p:cNvPr id="651267" name="Rectangle 3"/>
          <p:cNvSpPr>
            <a:spLocks noGrp="1" noChangeArrowheads="1"/>
          </p:cNvSpPr>
          <p:nvPr>
            <p:ph idx="1"/>
          </p:nvPr>
        </p:nvSpPr>
        <p:spPr/>
        <p:txBody>
          <a:bodyPr/>
          <a:lstStyle/>
          <a:p>
            <a:pPr>
              <a:spcAft>
                <a:spcPts val="600"/>
              </a:spcAft>
            </a:pPr>
            <a:r>
              <a:rPr lang="en-US" dirty="0"/>
              <a:t>If two schema elements are structurally similar, then there is a higher likelihood that they represent the same concept</a:t>
            </a:r>
          </a:p>
          <a:p>
            <a:pPr>
              <a:spcAft>
                <a:spcPts val="600"/>
              </a:spcAft>
            </a:pPr>
            <a:r>
              <a:rPr lang="en-US" dirty="0"/>
              <a:t>Structural similarity:</a:t>
            </a:r>
          </a:p>
          <a:p>
            <a:pPr lvl="1">
              <a:spcAft>
                <a:spcPts val="600"/>
              </a:spcAft>
            </a:pPr>
            <a:r>
              <a:rPr lang="en-US" dirty="0"/>
              <a:t>Same properties (attributes)</a:t>
            </a:r>
          </a:p>
          <a:p>
            <a:pPr lvl="1">
              <a:spcAft>
                <a:spcPts val="600"/>
              </a:spcAft>
            </a:pPr>
            <a:r>
              <a:rPr lang="en-US" dirty="0"/>
              <a:t>“Neighborhood” similarity</a:t>
            </a:r>
          </a:p>
          <a:p>
            <a:pPr lvl="2">
              <a:spcAft>
                <a:spcPts val="600"/>
              </a:spcAft>
            </a:pPr>
            <a:r>
              <a:rPr lang="en-US" dirty="0"/>
              <a:t>Using graph representation</a:t>
            </a:r>
          </a:p>
          <a:p>
            <a:pPr lvl="2">
              <a:spcAft>
                <a:spcPts val="600"/>
              </a:spcAft>
            </a:pPr>
            <a:r>
              <a:rPr lang="en-US" dirty="0"/>
              <a:t>The set of nodes that can be reached within a particular path length from a node are the neighbors of that node</a:t>
            </a:r>
          </a:p>
          <a:p>
            <a:pPr lvl="2">
              <a:spcAft>
                <a:spcPts val="600"/>
              </a:spcAft>
            </a:pPr>
            <a:r>
              <a:rPr lang="en-US" dirty="0"/>
              <a:t>If two concepts (nodes) have similar set of neighbors, they are likely to represent the same concept</a:t>
            </a:r>
          </a:p>
        </p:txBody>
      </p:sp>
      <p:sp>
        <p:nvSpPr>
          <p:cNvPr id="2" name="Footer Placeholder 1">
            <a:extLst>
              <a:ext uri="{FF2B5EF4-FFF2-40B4-BE49-F238E27FC236}">
                <a16:creationId xmlns:a16="http://schemas.microsoft.com/office/drawing/2014/main" id="{8D063BEF-403F-3744-BBF7-1CA63DC0812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2E4C7C0-1EFA-844A-AD82-B7A73B338379}"/>
              </a:ext>
            </a:extLst>
          </p:cNvPr>
          <p:cNvSpPr>
            <a:spLocks noGrp="1"/>
          </p:cNvSpPr>
          <p:nvPr>
            <p:ph type="sldNum" sz="quarter" idx="4"/>
          </p:nvPr>
        </p:nvSpPr>
        <p:spPr/>
        <p:txBody>
          <a:bodyPr/>
          <a:lstStyle/>
          <a:p>
            <a:fld id="{FD96158B-4539-3C43-9DE5-94C547866200}" type="slidenum">
              <a:rPr lang="en-US"/>
              <a:t>23</a:t>
            </a:fld>
            <a:endParaRPr lang="en-US"/>
          </a:p>
        </p:txBody>
      </p:sp>
    </p:spTree>
    <p:extLst>
      <p:ext uri="{BB962C8B-B14F-4D97-AF65-F5344CB8AC3E}">
        <p14:creationId xmlns:p14="http://schemas.microsoft.com/office/powerpoint/2010/main" val="402103477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r>
              <a:rPr lang="en-US"/>
              <a:t>Learning-based Schema Matching</a:t>
            </a:r>
          </a:p>
        </p:txBody>
      </p:sp>
      <p:sp>
        <p:nvSpPr>
          <p:cNvPr id="652291" name="Rectangle 3"/>
          <p:cNvSpPr>
            <a:spLocks noGrp="1" noChangeArrowheads="1"/>
          </p:cNvSpPr>
          <p:nvPr>
            <p:ph idx="1"/>
          </p:nvPr>
        </p:nvSpPr>
        <p:spPr/>
        <p:txBody>
          <a:bodyPr/>
          <a:lstStyle/>
          <a:p>
            <a:r>
              <a:rPr lang="en-US"/>
              <a:t>Use machine learning techniques to determine schema matches</a:t>
            </a:r>
          </a:p>
          <a:p>
            <a:r>
              <a:rPr lang="en-US"/>
              <a:t>Classification problem: classify concepts from various schemas into classes according to their similarity. Those that fall into the same class represent similar concepts</a:t>
            </a:r>
          </a:p>
          <a:p>
            <a:r>
              <a:rPr lang="en-US"/>
              <a:t>Similarity is defined according to features of </a:t>
            </a:r>
            <a:r>
              <a:rPr lang="en-US" i="1"/>
              <a:t>data instances</a:t>
            </a:r>
          </a:p>
          <a:p>
            <a:r>
              <a:rPr lang="en-US"/>
              <a:t>Classification is “learned” from a training set</a:t>
            </a:r>
          </a:p>
        </p:txBody>
      </p:sp>
      <p:sp>
        <p:nvSpPr>
          <p:cNvPr id="2" name="Footer Placeholder 1">
            <a:extLst>
              <a:ext uri="{FF2B5EF4-FFF2-40B4-BE49-F238E27FC236}">
                <a16:creationId xmlns:a16="http://schemas.microsoft.com/office/drawing/2014/main" id="{9EE7441B-2E88-6740-BAD9-0DCDD772A19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8C124E32-867D-FB43-8BE9-43924BC27E75}"/>
              </a:ext>
            </a:extLst>
          </p:cNvPr>
          <p:cNvSpPr>
            <a:spLocks noGrp="1"/>
          </p:cNvSpPr>
          <p:nvPr>
            <p:ph type="sldNum" sz="quarter" idx="4"/>
          </p:nvPr>
        </p:nvSpPr>
        <p:spPr/>
        <p:txBody>
          <a:bodyPr/>
          <a:lstStyle/>
          <a:p>
            <a:fld id="{FD96158B-4539-3C43-9DE5-94C547866200}" type="slidenum">
              <a:rPr lang="en-US"/>
              <a:t>24</a:t>
            </a:fld>
            <a:endParaRPr lang="en-US"/>
          </a:p>
        </p:txBody>
      </p:sp>
    </p:spTree>
    <p:extLst>
      <p:ext uri="{BB962C8B-B14F-4D97-AF65-F5344CB8AC3E}">
        <p14:creationId xmlns:p14="http://schemas.microsoft.com/office/powerpoint/2010/main" val="75384142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6" name="Rectangle 4"/>
          <p:cNvSpPr>
            <a:spLocks noGrp="1" noChangeArrowheads="1"/>
          </p:cNvSpPr>
          <p:nvPr>
            <p:ph type="title"/>
          </p:nvPr>
        </p:nvSpPr>
        <p:spPr/>
        <p:txBody>
          <a:bodyPr/>
          <a:lstStyle/>
          <a:p>
            <a:r>
              <a:rPr lang="en-US"/>
              <a:t>Learning-based Schema Matching</a:t>
            </a:r>
          </a:p>
        </p:txBody>
      </p:sp>
      <p:sp>
        <p:nvSpPr>
          <p:cNvPr id="2" name="Footer Placeholder 1">
            <a:extLst>
              <a:ext uri="{FF2B5EF4-FFF2-40B4-BE49-F238E27FC236}">
                <a16:creationId xmlns:a16="http://schemas.microsoft.com/office/drawing/2014/main" id="{A52E3E71-BC4F-6847-9FA5-5F43B0AF31E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3DFFBA7-EAA8-664E-8622-DA7A641BCD5D}"/>
              </a:ext>
            </a:extLst>
          </p:cNvPr>
          <p:cNvSpPr>
            <a:spLocks noGrp="1"/>
          </p:cNvSpPr>
          <p:nvPr>
            <p:ph type="sldNum" sz="quarter" idx="4"/>
          </p:nvPr>
        </p:nvSpPr>
        <p:spPr/>
        <p:txBody>
          <a:bodyPr/>
          <a:lstStyle/>
          <a:p>
            <a:fld id="{FD96158B-4539-3C43-9DE5-94C547866200}" type="slidenum">
              <a:rPr lang="en-US"/>
              <a:t>25</a:t>
            </a:fld>
            <a:endParaRPr lang="en-US"/>
          </a:p>
        </p:txBody>
      </p:sp>
      <p:pic>
        <p:nvPicPr>
          <p:cNvPr id="6" name="Picture 5">
            <a:extLst>
              <a:ext uri="{FF2B5EF4-FFF2-40B4-BE49-F238E27FC236}">
                <a16:creationId xmlns:a16="http://schemas.microsoft.com/office/drawing/2014/main" id="{5DF4D796-02A9-6F46-BE99-4C68FFCD666C}"/>
              </a:ext>
            </a:extLst>
          </p:cNvPr>
          <p:cNvPicPr>
            <a:picLocks noChangeAspect="1"/>
          </p:cNvPicPr>
          <p:nvPr/>
        </p:nvPicPr>
        <p:blipFill>
          <a:blip r:embed="R28b0bad3000a4e2a"/>
          <a:stretch>
            <a:fillRect/>
          </a:stretch>
        </p:blipFill>
        <p:spPr>
          <a:xfrm>
            <a:off x="1835696" y="2251074"/>
            <a:ext cx="5616624" cy="3506965"/>
          </a:xfrm>
          <a:prstGeom prst="rect">
            <a:avLst/>
          </a:prstGeom>
        </p:spPr>
      </p:pic>
    </p:spTree>
    <p:extLst>
      <p:ext uri="{BB962C8B-B14F-4D97-AF65-F5344CB8AC3E}">
        <p14:creationId xmlns:p14="http://schemas.microsoft.com/office/powerpoint/2010/main" val="389975992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457200" y="277813"/>
            <a:ext cx="8651304" cy="1139825"/>
          </a:xfrm>
        </p:spPr>
        <p:txBody>
          <a:bodyPr/>
          <a:lstStyle/>
          <a:p>
            <a:r>
              <a:rPr lang="en-US" dirty="0"/>
              <a:t>Combined Schema Matching Approaches</a:t>
            </a:r>
          </a:p>
        </p:txBody>
      </p:sp>
      <p:sp>
        <p:nvSpPr>
          <p:cNvPr id="655363" name="Rectangle 3"/>
          <p:cNvSpPr>
            <a:spLocks noGrp="1" noChangeArrowheads="1"/>
          </p:cNvSpPr>
          <p:nvPr>
            <p:ph idx="1"/>
          </p:nvPr>
        </p:nvSpPr>
        <p:spPr/>
        <p:txBody>
          <a:bodyPr/>
          <a:lstStyle/>
          <a:p>
            <a:pPr>
              <a:spcAft>
                <a:spcPts val="1200"/>
              </a:spcAft>
            </a:pPr>
            <a:r>
              <a:rPr lang="en-US" dirty="0"/>
              <a:t>Use multiple matchers</a:t>
            </a:r>
          </a:p>
          <a:p>
            <a:pPr lvl="1">
              <a:spcAft>
                <a:spcPts val="1200"/>
              </a:spcAft>
            </a:pPr>
            <a:r>
              <a:rPr lang="en-US" dirty="0"/>
              <a:t>Each matcher focuses on one area (name, etc)</a:t>
            </a:r>
          </a:p>
          <a:p>
            <a:pPr>
              <a:spcAft>
                <a:spcPts val="1200"/>
              </a:spcAft>
            </a:pPr>
            <a:r>
              <a:rPr lang="en-US" dirty="0"/>
              <a:t>Meta-matcher integrates these into one prediction</a:t>
            </a:r>
          </a:p>
          <a:p>
            <a:pPr>
              <a:spcAft>
                <a:spcPts val="1200"/>
              </a:spcAft>
            </a:pPr>
            <a:r>
              <a:rPr lang="en-US" dirty="0"/>
              <a:t>Integration may be simple (take average of similarity values) or more complex (see Fagin’s work)</a:t>
            </a:r>
          </a:p>
        </p:txBody>
      </p:sp>
      <p:sp>
        <p:nvSpPr>
          <p:cNvPr id="2" name="Footer Placeholder 1">
            <a:extLst>
              <a:ext uri="{FF2B5EF4-FFF2-40B4-BE49-F238E27FC236}">
                <a16:creationId xmlns:a16="http://schemas.microsoft.com/office/drawing/2014/main" id="{0CBBA891-6243-A84F-BC2C-C1FEC4E3533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62479B7-BDCF-354F-A996-8D82ADD78B43}"/>
              </a:ext>
            </a:extLst>
          </p:cNvPr>
          <p:cNvSpPr>
            <a:spLocks noGrp="1"/>
          </p:cNvSpPr>
          <p:nvPr>
            <p:ph type="sldNum" sz="quarter" idx="4"/>
          </p:nvPr>
        </p:nvSpPr>
        <p:spPr/>
        <p:txBody>
          <a:bodyPr/>
          <a:lstStyle/>
          <a:p>
            <a:fld id="{FD96158B-4539-3C43-9DE5-94C547866200}" type="slidenum">
              <a:rPr lang="en-US"/>
              <a:t>26</a:t>
            </a:fld>
            <a:endParaRPr lang="en-US"/>
          </a:p>
        </p:txBody>
      </p:sp>
    </p:spTree>
    <p:extLst>
      <p:ext uri="{BB962C8B-B14F-4D97-AF65-F5344CB8AC3E}">
        <p14:creationId xmlns:p14="http://schemas.microsoft.com/office/powerpoint/2010/main" val="42521250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Database Integration – </a:t>
            </a:r>
            <a:r>
              <a:rPr lang="en-US" dirty="0" err="1">
                <a:solidFill>
                  <a:srgbClr val="1771A9"/>
                </a:solidFill>
                <a:cs typeface="Arial" panose="020B0604020202020204" pitchFamily="34" charset="0"/>
              </a:rPr>
              <a:t>Multidatabase</a:t>
            </a:r>
            <a:r>
              <a:rPr lang="en-US" dirty="0">
                <a:solidFill>
                  <a:srgbClr val="1771A9"/>
                </a:solidFill>
                <a:cs typeface="Arial" panose="020B0604020202020204" pitchFamily="34" charset="0"/>
              </a:rPr>
              <a:t> Systems</a:t>
            </a:r>
          </a:p>
          <a:p>
            <a:pPr lvl="1"/>
            <a:r>
              <a:rPr lang="en-US" dirty="0">
                <a:solidFill>
                  <a:srgbClr val="1771A9">
                    <a:alpha val="25000"/>
                  </a:srgbClr>
                </a:solidFill>
                <a:cs typeface="Arial" panose="020B0604020202020204" pitchFamily="34" charset="0"/>
              </a:rPr>
              <a:t>Schema Matching</a:t>
            </a:r>
          </a:p>
          <a:p>
            <a:pPr lvl="1"/>
            <a:r>
              <a:rPr lang="en-US" dirty="0">
                <a:solidFill>
                  <a:srgbClr val="1771A9"/>
                </a:solidFill>
                <a:cs typeface="Arial" panose="020B0604020202020204" pitchFamily="34" charset="0"/>
              </a:rPr>
              <a:t>Schema Integration</a:t>
            </a:r>
          </a:p>
          <a:p>
            <a:pPr lvl="1"/>
            <a:r>
              <a:rPr lang="en-US" dirty="0">
                <a:solidFill>
                  <a:srgbClr val="1771A9">
                    <a:alpha val="25000"/>
                  </a:srgbClr>
                </a:solidFill>
                <a:cs typeface="Arial" panose="020B0604020202020204" pitchFamily="34" charset="0"/>
              </a:rPr>
              <a:t>Schema Mapping</a:t>
            </a:r>
          </a:p>
          <a:p>
            <a:pPr lvl="1"/>
            <a:r>
              <a:rPr lang="en-US" dirty="0">
                <a:solidFill>
                  <a:srgbClr val="1771A9">
                    <a:alpha val="25000"/>
                  </a:srgbClr>
                </a:solidFill>
                <a:cs typeface="Arial" panose="020B0604020202020204" pitchFamily="34" charset="0"/>
              </a:rPr>
              <a:t>Query Rewriting</a:t>
            </a:r>
          </a:p>
          <a:p>
            <a:pPr lvl="1"/>
            <a:r>
              <a:rPr lang="en-US" dirty="0">
                <a:solidFill>
                  <a:srgbClr val="1771A9">
                    <a:alpha val="25000"/>
                  </a:srgbClr>
                </a:solidFill>
                <a:cs typeface="Arial" panose="020B0604020202020204" pitchFamily="34" charset="0"/>
              </a:rPr>
              <a:t>Optimization Issues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27</a:t>
            </a:fld>
            <a:endParaRPr lang="en-US"/>
          </a:p>
        </p:txBody>
      </p:sp>
    </p:spTree>
    <p:extLst>
      <p:ext uri="{BB962C8B-B14F-4D97-AF65-F5344CB8AC3E}">
        <p14:creationId xmlns:p14="http://schemas.microsoft.com/office/powerpoint/2010/main" val="66153114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r>
              <a:rPr lang="en-US"/>
              <a:t>Schema Integration</a:t>
            </a:r>
          </a:p>
        </p:txBody>
      </p:sp>
      <p:sp>
        <p:nvSpPr>
          <p:cNvPr id="656387" name="Rectangle 3"/>
          <p:cNvSpPr>
            <a:spLocks noGrp="1" noChangeArrowheads="1"/>
          </p:cNvSpPr>
          <p:nvPr>
            <p:ph idx="1"/>
          </p:nvPr>
        </p:nvSpPr>
        <p:spPr>
          <a:xfrm>
            <a:off x="241101" y="1750219"/>
            <a:ext cx="8643938" cy="919322"/>
          </a:xfrm>
        </p:spPr>
        <p:txBody>
          <a:bodyPr/>
          <a:lstStyle/>
          <a:p>
            <a:r>
              <a:rPr lang="en-US" dirty="0"/>
              <a:t>Use the correspondences to create a GCS</a:t>
            </a:r>
          </a:p>
          <a:p>
            <a:r>
              <a:rPr lang="en-US" dirty="0"/>
              <a:t>Mainly a manual process, although rules can help</a:t>
            </a:r>
          </a:p>
        </p:txBody>
      </p:sp>
      <p:sp>
        <p:nvSpPr>
          <p:cNvPr id="2" name="Footer Placeholder 1">
            <a:extLst>
              <a:ext uri="{FF2B5EF4-FFF2-40B4-BE49-F238E27FC236}">
                <a16:creationId xmlns:a16="http://schemas.microsoft.com/office/drawing/2014/main" id="{E49A7DBA-1736-BF4E-8652-8343181A913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C690BE6-9B58-4745-9CA9-C650737A5945}"/>
              </a:ext>
            </a:extLst>
          </p:cNvPr>
          <p:cNvSpPr>
            <a:spLocks noGrp="1"/>
          </p:cNvSpPr>
          <p:nvPr>
            <p:ph type="sldNum" sz="quarter" idx="4"/>
          </p:nvPr>
        </p:nvSpPr>
        <p:spPr/>
        <p:txBody>
          <a:bodyPr/>
          <a:lstStyle/>
          <a:p>
            <a:fld id="{FD96158B-4539-3C43-9DE5-94C547866200}" type="slidenum">
              <a:rPr lang="en-US"/>
              <a:t>28</a:t>
            </a:fld>
            <a:endParaRPr lang="en-US"/>
          </a:p>
        </p:txBody>
      </p:sp>
      <p:pic>
        <p:nvPicPr>
          <p:cNvPr id="6" name="Picture 5">
            <a:extLst>
              <a:ext uri="{FF2B5EF4-FFF2-40B4-BE49-F238E27FC236}">
                <a16:creationId xmlns:a16="http://schemas.microsoft.com/office/drawing/2014/main" id="{F8FD2946-1199-F044-A1F1-66211B3CDA57}"/>
              </a:ext>
            </a:extLst>
          </p:cNvPr>
          <p:cNvPicPr>
            <a:picLocks noChangeAspect="1"/>
          </p:cNvPicPr>
          <p:nvPr/>
        </p:nvPicPr>
        <p:blipFill>
          <a:blip r:embed="R934bfbfd494c4f2e"/>
          <a:stretch>
            <a:fillRect/>
          </a:stretch>
        </p:blipFill>
        <p:spPr>
          <a:xfrm>
            <a:off x="1403648" y="3158247"/>
            <a:ext cx="5824137" cy="2060426"/>
          </a:xfrm>
          <a:prstGeom prst="rect">
            <a:avLst/>
          </a:prstGeom>
        </p:spPr>
      </p:pic>
    </p:spTree>
    <p:extLst>
      <p:ext uri="{BB962C8B-B14F-4D97-AF65-F5344CB8AC3E}">
        <p14:creationId xmlns:p14="http://schemas.microsoft.com/office/powerpoint/2010/main" val="2563283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p:spPr>
        <p:txBody>
          <a:bodyPr/>
          <a:lstStyle/>
          <a:p>
            <a:r>
              <a:rPr lang="en-US" dirty="0"/>
              <a:t>Distributed Computing</a:t>
            </a:r>
          </a:p>
        </p:txBody>
      </p:sp>
      <p:sp>
        <p:nvSpPr>
          <p:cNvPr id="8195" name="Rectangle 3"/>
          <p:cNvSpPr>
            <a:spLocks noGrp="1" noChangeArrowheads="1"/>
          </p:cNvSpPr>
          <p:nvPr>
            <p:ph idx="1"/>
          </p:nvPr>
        </p:nvSpPr>
        <p:spPr>
          <a:noFill/>
          <a:ln/>
        </p:spPr>
        <p:txBody>
          <a:bodyPr/>
          <a:lstStyle/>
          <a:p>
            <a:r>
              <a:rPr lang="en-US" dirty="0">
                <a:solidFill>
                  <a:schemeClr val="tx2"/>
                </a:solidFill>
              </a:rPr>
              <a:t>A number of autonomous processing elements (not necessarily homogeneous) that are interconnected by a computer network and that cooperate in performing their assigned tasks.</a:t>
            </a:r>
          </a:p>
          <a:p>
            <a:r>
              <a:rPr lang="en-US" dirty="0">
                <a:solidFill>
                  <a:schemeClr val="tx2"/>
                </a:solidFill>
              </a:rPr>
              <a:t>What is being distributed?</a:t>
            </a:r>
          </a:p>
          <a:p>
            <a:pPr lvl="1"/>
            <a:r>
              <a:rPr lang="en-US" dirty="0">
                <a:solidFill>
                  <a:schemeClr val="tx2"/>
                </a:solidFill>
              </a:rPr>
              <a:t>Processing logic</a:t>
            </a:r>
          </a:p>
          <a:p>
            <a:pPr lvl="1"/>
            <a:r>
              <a:rPr lang="en-US" dirty="0">
                <a:solidFill>
                  <a:schemeClr val="tx2"/>
                </a:solidFill>
              </a:rPr>
              <a:t>Function</a:t>
            </a:r>
          </a:p>
          <a:p>
            <a:pPr lvl="1"/>
            <a:r>
              <a:rPr lang="en-US" dirty="0">
                <a:solidFill>
                  <a:schemeClr val="tx2"/>
                </a:solidFill>
              </a:rPr>
              <a:t>Data</a:t>
            </a:r>
          </a:p>
          <a:p>
            <a:pPr lvl="1"/>
            <a:r>
              <a:rPr lang="en-US" dirty="0">
                <a:solidFill>
                  <a:schemeClr val="tx2"/>
                </a:solidFill>
              </a:rPr>
              <a:t>Control</a:t>
            </a:r>
          </a:p>
        </p:txBody>
      </p:sp>
      <p:sp>
        <p:nvSpPr>
          <p:cNvPr id="2" name="Footer Placeholder 1">
            <a:extLst>
              <a:ext uri="{FF2B5EF4-FFF2-40B4-BE49-F238E27FC236}">
                <a16:creationId xmlns:a16="http://schemas.microsoft.com/office/drawing/2014/main" id="{B2B932F9-DEDB-5C45-9546-BCDED53E31C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C285D19-8F58-3C44-AF6A-0A17ED7DEAD6}"/>
              </a:ext>
            </a:extLst>
          </p:cNvPr>
          <p:cNvSpPr>
            <a:spLocks noGrp="1"/>
          </p:cNvSpPr>
          <p:nvPr>
            <p:ph type="sldNum" sz="quarter" idx="4"/>
          </p:nvPr>
        </p:nvSpPr>
        <p:spPr/>
        <p:txBody>
          <a:bodyPr/>
          <a:lstStyle/>
          <a:p>
            <a:fld id="{FD96158B-4539-3C43-9DE5-94C547866200}" type="slidenum">
              <a:rPr lang="en-US"/>
              <a:t>4</a:t>
            </a:fld>
            <a:endParaRPr lang="en-US"/>
          </a:p>
        </p:txBody>
      </p:sp>
    </p:spTree>
    <p:extLst>
      <p:ext uri="{BB962C8B-B14F-4D97-AF65-F5344CB8AC3E}">
        <p14:creationId xmlns:p14="http://schemas.microsoft.com/office/powerpoint/2010/main" val="4172543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Server</a:t>
            </a:r>
          </a:p>
        </p:txBody>
      </p:sp>
      <p:pic>
        <p:nvPicPr>
          <p:cNvPr id="4" name="Picture 3" descr="Fig-1-12.jpg"/>
          <p:cNvPicPr>
            <a:picLocks noChangeAspect="1"/>
          </p:cNvPicPr>
          <p:nvPr/>
        </p:nvPicPr>
        <p:blipFill>
          <a:blip r:embed="Rd4df7e476e9d44d9">
            <a:extLst>
              <a:ext uri="{28A0092B-C50C-407E-A947-70E740481C1C}">
                <a14:useLocalDpi xmlns:a14="http://schemas.microsoft.com/office/drawing/2010/main" val="0"/>
              </a:ext>
            </a:extLst>
          </a:blip>
          <a:stretch>
            <a:fillRect/>
          </a:stretch>
        </p:blipFill>
        <p:spPr>
          <a:xfrm>
            <a:off x="2389816" y="1196752"/>
            <a:ext cx="4364367" cy="4839071"/>
          </a:xfrm>
          <a:prstGeom prst="rect">
            <a:avLst/>
          </a:prstGeom>
        </p:spPr>
      </p:pic>
      <p:sp>
        <p:nvSpPr>
          <p:cNvPr id="3" name="Footer Placeholder 2">
            <a:extLst>
              <a:ext uri="{FF2B5EF4-FFF2-40B4-BE49-F238E27FC236}">
                <a16:creationId xmlns:a16="http://schemas.microsoft.com/office/drawing/2014/main" id="{837BDCE2-975A-2748-B32C-60B8FBA22E90}"/>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386520F-74B7-B44F-A7F3-DC0A04FC0E03}"/>
              </a:ext>
            </a:extLst>
          </p:cNvPr>
          <p:cNvSpPr>
            <a:spLocks noGrp="1"/>
          </p:cNvSpPr>
          <p:nvPr>
            <p:ph type="sldNum" sz="quarter" idx="4"/>
          </p:nvPr>
        </p:nvSpPr>
        <p:spPr/>
        <p:txBody>
          <a:bodyPr/>
          <a:lstStyle/>
          <a:p>
            <a:fld id="{FD96158B-4539-3C43-9DE5-94C547866200}" type="slidenum">
              <a:rPr lang="en-US"/>
              <a:t>40</a:t>
            </a:fld>
            <a:endParaRPr lang="en-US"/>
          </a:p>
        </p:txBody>
      </p:sp>
    </p:spTree>
    <p:extLst>
      <p:ext uri="{BB962C8B-B14F-4D97-AF65-F5344CB8AC3E}">
        <p14:creationId xmlns:p14="http://schemas.microsoft.com/office/powerpoint/2010/main" val="305778728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2" name="Rectangle 4"/>
          <p:cNvSpPr>
            <a:spLocks noGrp="1" noChangeArrowheads="1"/>
          </p:cNvSpPr>
          <p:nvPr>
            <p:ph type="title"/>
          </p:nvPr>
        </p:nvSpPr>
        <p:spPr/>
        <p:txBody>
          <a:bodyPr/>
          <a:lstStyle/>
          <a:p>
            <a:r>
              <a:rPr lang="en-US"/>
              <a:t>Binary Integration Methods</a:t>
            </a:r>
          </a:p>
        </p:txBody>
      </p:sp>
      <p:sp>
        <p:nvSpPr>
          <p:cNvPr id="2" name="Footer Placeholder 1">
            <a:extLst>
              <a:ext uri="{FF2B5EF4-FFF2-40B4-BE49-F238E27FC236}">
                <a16:creationId xmlns:a16="http://schemas.microsoft.com/office/drawing/2014/main" id="{0AD5D7AB-7B85-F241-A1A0-37D4B5887DC9}"/>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F3F0A9D3-DA0E-3A4D-8F44-E189A72CF435}"/>
              </a:ext>
            </a:extLst>
          </p:cNvPr>
          <p:cNvSpPr>
            <a:spLocks noGrp="1"/>
          </p:cNvSpPr>
          <p:nvPr>
            <p:ph type="sldNum" sz="quarter" idx="4"/>
          </p:nvPr>
        </p:nvSpPr>
        <p:spPr/>
        <p:txBody>
          <a:bodyPr/>
          <a:lstStyle/>
          <a:p>
            <a:fld id="{FD96158B-4539-3C43-9DE5-94C547866200}" type="slidenum">
              <a:rPr lang="en-US"/>
              <a:t>29</a:t>
            </a:fld>
            <a:endParaRPr lang="en-US"/>
          </a:p>
        </p:txBody>
      </p:sp>
      <p:pic>
        <p:nvPicPr>
          <p:cNvPr id="6" name="Picture 5">
            <a:extLst>
              <a:ext uri="{FF2B5EF4-FFF2-40B4-BE49-F238E27FC236}">
                <a16:creationId xmlns:a16="http://schemas.microsoft.com/office/drawing/2014/main" id="{19417473-5A84-0F49-A477-2C755F3C7E3E}"/>
              </a:ext>
            </a:extLst>
          </p:cNvPr>
          <p:cNvPicPr>
            <a:picLocks noChangeAspect="1"/>
          </p:cNvPicPr>
          <p:nvPr/>
        </p:nvPicPr>
        <p:blipFill>
          <a:blip r:embed="Rf3859ec016c549fe"/>
          <a:stretch>
            <a:fillRect/>
          </a:stretch>
        </p:blipFill>
        <p:spPr>
          <a:xfrm>
            <a:off x="899592" y="2048659"/>
            <a:ext cx="2376264" cy="3771847"/>
          </a:xfrm>
          <a:prstGeom prst="rect">
            <a:avLst/>
          </a:prstGeom>
        </p:spPr>
      </p:pic>
      <p:pic>
        <p:nvPicPr>
          <p:cNvPr id="8" name="Picture 7">
            <a:extLst>
              <a:ext uri="{FF2B5EF4-FFF2-40B4-BE49-F238E27FC236}">
                <a16:creationId xmlns:a16="http://schemas.microsoft.com/office/drawing/2014/main" id="{04D4ABE1-D353-9C40-8C4B-DF7D8D4789AC}"/>
              </a:ext>
            </a:extLst>
          </p:cNvPr>
          <p:cNvPicPr>
            <a:picLocks noChangeAspect="1"/>
          </p:cNvPicPr>
          <p:nvPr/>
        </p:nvPicPr>
        <p:blipFill>
          <a:blip r:embed="R142bd3c0c43e48fa"/>
          <a:stretch>
            <a:fillRect/>
          </a:stretch>
        </p:blipFill>
        <p:spPr>
          <a:xfrm>
            <a:off x="4485237" y="2048660"/>
            <a:ext cx="3282956" cy="2808312"/>
          </a:xfrm>
          <a:prstGeom prst="rect">
            <a:avLst/>
          </a:prstGeom>
        </p:spPr>
      </p:pic>
      <p:sp>
        <p:nvSpPr>
          <p:cNvPr id="9" name="TextBox 8">
            <a:extLst>
              <a:ext uri="{FF2B5EF4-FFF2-40B4-BE49-F238E27FC236}">
                <a16:creationId xmlns:a16="http://schemas.microsoft.com/office/drawing/2014/main" id="{1015A456-D4AE-114D-976F-AD0DC4A57E92}"/>
              </a:ext>
            </a:extLst>
          </p:cNvPr>
          <p:cNvSpPr txBox="1"/>
          <p:nvPr/>
        </p:nvSpPr>
        <p:spPr>
          <a:xfrm>
            <a:off x="1763688" y="1580682"/>
            <a:ext cx="1226618" cy="400110"/>
          </a:xfrm>
          <a:prstGeom prst="rect">
            <a:avLst/>
          </a:prstGeom>
          <a:noFill/>
        </p:spPr>
        <p:txBody>
          <a:bodyPr wrap="none" rtlCol="0">
            <a:spAutoFit/>
          </a:bodyPr>
          <a:lstStyle/>
          <a:p>
            <a:r>
              <a:rPr lang="en-US" sz="2000" dirty="0"/>
              <a:t>Stepwise</a:t>
            </a:r>
          </a:p>
        </p:txBody>
      </p:sp>
      <p:sp>
        <p:nvSpPr>
          <p:cNvPr id="11" name="TextBox 10">
            <a:extLst>
              <a:ext uri="{FF2B5EF4-FFF2-40B4-BE49-F238E27FC236}">
                <a16:creationId xmlns:a16="http://schemas.microsoft.com/office/drawing/2014/main" id="{3CB65A73-09A2-A444-B074-18C187F12151}"/>
              </a:ext>
            </a:extLst>
          </p:cNvPr>
          <p:cNvSpPr txBox="1"/>
          <p:nvPr/>
        </p:nvSpPr>
        <p:spPr>
          <a:xfrm>
            <a:off x="5292080" y="1648549"/>
            <a:ext cx="1495922" cy="400110"/>
          </a:xfrm>
          <a:prstGeom prst="rect">
            <a:avLst/>
          </a:prstGeom>
          <a:noFill/>
        </p:spPr>
        <p:txBody>
          <a:bodyPr wrap="none" rtlCol="0">
            <a:spAutoFit/>
          </a:bodyPr>
          <a:lstStyle/>
          <a:p>
            <a:r>
              <a:rPr lang="en-US" sz="2000" dirty="0"/>
              <a:t>Pure binary</a:t>
            </a:r>
          </a:p>
        </p:txBody>
      </p:sp>
    </p:spTree>
    <p:extLst>
      <p:ext uri="{BB962C8B-B14F-4D97-AF65-F5344CB8AC3E}">
        <p14:creationId xmlns:p14="http://schemas.microsoft.com/office/powerpoint/2010/main" val="36292076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0" name="Rectangle 4"/>
          <p:cNvSpPr>
            <a:spLocks noGrp="1" noChangeArrowheads="1"/>
          </p:cNvSpPr>
          <p:nvPr>
            <p:ph type="title"/>
          </p:nvPr>
        </p:nvSpPr>
        <p:spPr/>
        <p:txBody>
          <a:bodyPr/>
          <a:lstStyle/>
          <a:p>
            <a:r>
              <a:rPr lang="en-US"/>
              <a:t>N-ary Integration Methods</a:t>
            </a:r>
          </a:p>
        </p:txBody>
      </p:sp>
      <p:sp>
        <p:nvSpPr>
          <p:cNvPr id="2" name="Footer Placeholder 1">
            <a:extLst>
              <a:ext uri="{FF2B5EF4-FFF2-40B4-BE49-F238E27FC236}">
                <a16:creationId xmlns:a16="http://schemas.microsoft.com/office/drawing/2014/main" id="{3B620F94-497B-8745-9768-51B7C3306A81}"/>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7DC83EB5-3B29-E443-845C-6971C784D553}"/>
              </a:ext>
            </a:extLst>
          </p:cNvPr>
          <p:cNvSpPr>
            <a:spLocks noGrp="1"/>
          </p:cNvSpPr>
          <p:nvPr>
            <p:ph type="sldNum" sz="quarter" idx="4"/>
          </p:nvPr>
        </p:nvSpPr>
        <p:spPr/>
        <p:txBody>
          <a:bodyPr/>
          <a:lstStyle/>
          <a:p>
            <a:fld id="{FD96158B-4539-3C43-9DE5-94C547866200}" type="slidenum">
              <a:rPr lang="en-US"/>
              <a:t>30</a:t>
            </a:fld>
            <a:endParaRPr lang="en-US"/>
          </a:p>
        </p:txBody>
      </p:sp>
      <p:pic>
        <p:nvPicPr>
          <p:cNvPr id="6" name="Picture 5">
            <a:extLst>
              <a:ext uri="{FF2B5EF4-FFF2-40B4-BE49-F238E27FC236}">
                <a16:creationId xmlns:a16="http://schemas.microsoft.com/office/drawing/2014/main" id="{8F8697BC-10CE-E845-8816-7A2826618E59}"/>
              </a:ext>
            </a:extLst>
          </p:cNvPr>
          <p:cNvPicPr>
            <a:picLocks noChangeAspect="1"/>
          </p:cNvPicPr>
          <p:nvPr/>
        </p:nvPicPr>
        <p:blipFill>
          <a:blip r:embed="Refff7c3c21f94db3"/>
          <a:stretch>
            <a:fillRect/>
          </a:stretch>
        </p:blipFill>
        <p:spPr>
          <a:xfrm>
            <a:off x="827584" y="2060848"/>
            <a:ext cx="2952328" cy="1692668"/>
          </a:xfrm>
          <a:prstGeom prst="rect">
            <a:avLst/>
          </a:prstGeom>
        </p:spPr>
      </p:pic>
      <p:pic>
        <p:nvPicPr>
          <p:cNvPr id="8" name="Picture 7">
            <a:extLst>
              <a:ext uri="{FF2B5EF4-FFF2-40B4-BE49-F238E27FC236}">
                <a16:creationId xmlns:a16="http://schemas.microsoft.com/office/drawing/2014/main" id="{A0783C2E-474A-7D43-A0BA-E7905B3809EE}"/>
              </a:ext>
            </a:extLst>
          </p:cNvPr>
          <p:cNvPicPr>
            <a:picLocks noChangeAspect="1"/>
          </p:cNvPicPr>
          <p:nvPr/>
        </p:nvPicPr>
        <p:blipFill>
          <a:blip r:embed="R266b8e22472f451e"/>
          <a:stretch>
            <a:fillRect/>
          </a:stretch>
        </p:blipFill>
        <p:spPr>
          <a:xfrm>
            <a:off x="4427984" y="2060848"/>
            <a:ext cx="3744416" cy="3744416"/>
          </a:xfrm>
          <a:prstGeom prst="rect">
            <a:avLst/>
          </a:prstGeom>
        </p:spPr>
      </p:pic>
      <p:sp>
        <p:nvSpPr>
          <p:cNvPr id="9" name="TextBox 8">
            <a:extLst>
              <a:ext uri="{FF2B5EF4-FFF2-40B4-BE49-F238E27FC236}">
                <a16:creationId xmlns:a16="http://schemas.microsoft.com/office/drawing/2014/main" id="{7BF2E3F8-7478-044E-A840-96E8764F91DF}"/>
              </a:ext>
            </a:extLst>
          </p:cNvPr>
          <p:cNvSpPr txBox="1"/>
          <p:nvPr/>
        </p:nvSpPr>
        <p:spPr>
          <a:xfrm>
            <a:off x="1547664" y="1539188"/>
            <a:ext cx="1295547" cy="400110"/>
          </a:xfrm>
          <a:prstGeom prst="rect">
            <a:avLst/>
          </a:prstGeom>
          <a:noFill/>
        </p:spPr>
        <p:txBody>
          <a:bodyPr wrap="none" rtlCol="0">
            <a:spAutoFit/>
          </a:bodyPr>
          <a:lstStyle/>
          <a:p>
            <a:r>
              <a:rPr lang="en-US" sz="2000" dirty="0"/>
              <a:t>One-pass</a:t>
            </a:r>
          </a:p>
        </p:txBody>
      </p:sp>
      <p:sp>
        <p:nvSpPr>
          <p:cNvPr id="11" name="TextBox 10">
            <a:extLst>
              <a:ext uri="{FF2B5EF4-FFF2-40B4-BE49-F238E27FC236}">
                <a16:creationId xmlns:a16="http://schemas.microsoft.com/office/drawing/2014/main" id="{F9306114-DD76-7343-BDB7-3105576F41C5}"/>
              </a:ext>
            </a:extLst>
          </p:cNvPr>
          <p:cNvSpPr txBox="1"/>
          <p:nvPr/>
        </p:nvSpPr>
        <p:spPr>
          <a:xfrm>
            <a:off x="6141124" y="1568614"/>
            <a:ext cx="1095172" cy="400110"/>
          </a:xfrm>
          <a:prstGeom prst="rect">
            <a:avLst/>
          </a:prstGeom>
          <a:noFill/>
        </p:spPr>
        <p:txBody>
          <a:bodyPr wrap="none" rtlCol="0">
            <a:spAutoFit/>
          </a:bodyPr>
          <a:lstStyle/>
          <a:p>
            <a:r>
              <a:rPr lang="en-US" sz="2000" dirty="0"/>
              <a:t>Iterative</a:t>
            </a:r>
          </a:p>
        </p:txBody>
      </p:sp>
    </p:spTree>
    <p:extLst>
      <p:ext uri="{BB962C8B-B14F-4D97-AF65-F5344CB8AC3E}">
        <p14:creationId xmlns:p14="http://schemas.microsoft.com/office/powerpoint/2010/main" val="239343670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Database Integration – </a:t>
            </a:r>
            <a:r>
              <a:rPr lang="en-US" dirty="0" err="1">
                <a:solidFill>
                  <a:srgbClr val="1771A9"/>
                </a:solidFill>
                <a:cs typeface="Arial" panose="020B0604020202020204" pitchFamily="34" charset="0"/>
              </a:rPr>
              <a:t>Multidatabase</a:t>
            </a:r>
            <a:r>
              <a:rPr lang="en-US" dirty="0">
                <a:solidFill>
                  <a:srgbClr val="1771A9"/>
                </a:solidFill>
                <a:cs typeface="Arial" panose="020B0604020202020204" pitchFamily="34" charset="0"/>
              </a:rPr>
              <a:t> Systems</a:t>
            </a:r>
          </a:p>
          <a:p>
            <a:pPr lvl="1"/>
            <a:r>
              <a:rPr lang="en-US" dirty="0">
                <a:solidFill>
                  <a:srgbClr val="1771A9">
                    <a:alpha val="25000"/>
                  </a:srgbClr>
                </a:solidFill>
                <a:cs typeface="Arial" panose="020B0604020202020204" pitchFamily="34" charset="0"/>
              </a:rPr>
              <a:t>Schema Matching</a:t>
            </a:r>
          </a:p>
          <a:p>
            <a:pPr lvl="1"/>
            <a:r>
              <a:rPr lang="en-US" dirty="0">
                <a:solidFill>
                  <a:srgbClr val="1771A9">
                    <a:alpha val="25000"/>
                  </a:srgbClr>
                </a:solidFill>
                <a:cs typeface="Arial" panose="020B0604020202020204" pitchFamily="34" charset="0"/>
              </a:rPr>
              <a:t>Schema Integration</a:t>
            </a:r>
          </a:p>
          <a:p>
            <a:pPr lvl="1"/>
            <a:r>
              <a:rPr lang="en-US" dirty="0">
                <a:solidFill>
                  <a:srgbClr val="1771A9"/>
                </a:solidFill>
                <a:cs typeface="Arial" panose="020B0604020202020204" pitchFamily="34" charset="0"/>
              </a:rPr>
              <a:t>Schema Mapping</a:t>
            </a:r>
          </a:p>
          <a:p>
            <a:pPr lvl="1"/>
            <a:r>
              <a:rPr lang="en-US" dirty="0">
                <a:solidFill>
                  <a:srgbClr val="1771A9">
                    <a:alpha val="25000"/>
                  </a:srgbClr>
                </a:solidFill>
                <a:cs typeface="Arial" panose="020B0604020202020204" pitchFamily="34" charset="0"/>
              </a:rPr>
              <a:t>Query Rewriting</a:t>
            </a:r>
          </a:p>
          <a:p>
            <a:pPr lvl="1"/>
            <a:r>
              <a:rPr lang="en-US" dirty="0">
                <a:solidFill>
                  <a:srgbClr val="1771A9">
                    <a:alpha val="25000"/>
                  </a:srgbClr>
                </a:solidFill>
                <a:cs typeface="Arial" panose="020B0604020202020204" pitchFamily="34" charset="0"/>
              </a:rPr>
              <a:t>Optimization Issues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31</a:t>
            </a:fld>
            <a:endParaRPr lang="en-US"/>
          </a:p>
        </p:txBody>
      </p:sp>
    </p:spTree>
    <p:extLst>
      <p:ext uri="{BB962C8B-B14F-4D97-AF65-F5344CB8AC3E}">
        <p14:creationId xmlns:p14="http://schemas.microsoft.com/office/powerpoint/2010/main" val="378876439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p:txBody>
          <a:bodyPr/>
          <a:lstStyle/>
          <a:p>
            <a:r>
              <a:rPr lang="en-US"/>
              <a:t>Schema Mapping</a:t>
            </a:r>
          </a:p>
        </p:txBody>
      </p:sp>
      <p:sp>
        <p:nvSpPr>
          <p:cNvPr id="661507" name="Rectangle 3"/>
          <p:cNvSpPr>
            <a:spLocks noGrp="1" noChangeArrowheads="1"/>
          </p:cNvSpPr>
          <p:nvPr>
            <p:ph type="body" idx="1"/>
          </p:nvPr>
        </p:nvSpPr>
        <p:spPr/>
        <p:txBody>
          <a:bodyPr/>
          <a:lstStyle/>
          <a:p>
            <a:pPr>
              <a:spcAft>
                <a:spcPts val="600"/>
              </a:spcAft>
            </a:pPr>
            <a:r>
              <a:rPr lang="en-US" dirty="0"/>
              <a:t>Mapping data from each local database (source) to GCS (target) while preserving semantic consistency as defined in both source and target.</a:t>
            </a:r>
          </a:p>
          <a:p>
            <a:pPr>
              <a:spcAft>
                <a:spcPts val="600"/>
              </a:spcAft>
            </a:pPr>
            <a:r>
              <a:rPr lang="en-US" dirty="0"/>
              <a:t>Data warehouses </a:t>
            </a:r>
            <a:r>
              <a:rPr lang="en-US" dirty="0">
                <a:sym typeface="Symbol" charset="2"/>
              </a:rPr>
              <a:t>⇒</a:t>
            </a:r>
            <a:r>
              <a:rPr lang="en-US" dirty="0"/>
              <a:t> actual translation</a:t>
            </a:r>
          </a:p>
          <a:p>
            <a:pPr>
              <a:spcAft>
                <a:spcPts val="600"/>
              </a:spcAft>
            </a:pPr>
            <a:r>
              <a:rPr lang="en-US" dirty="0"/>
              <a:t>Data integration systems  </a:t>
            </a:r>
            <a:r>
              <a:rPr lang="en-US" dirty="0">
                <a:sym typeface="Symbol" charset="2"/>
              </a:rPr>
              <a:t>⇒</a:t>
            </a:r>
            <a:r>
              <a:rPr lang="en-US" dirty="0"/>
              <a:t> discover mappings that can be used in the query processing phase</a:t>
            </a:r>
          </a:p>
          <a:p>
            <a:pPr>
              <a:spcAft>
                <a:spcPts val="600"/>
              </a:spcAft>
            </a:pPr>
            <a:r>
              <a:rPr lang="en-US" dirty="0"/>
              <a:t>Mapping creation</a:t>
            </a:r>
          </a:p>
          <a:p>
            <a:pPr>
              <a:spcAft>
                <a:spcPts val="600"/>
              </a:spcAft>
            </a:pPr>
            <a:r>
              <a:rPr lang="en-US" dirty="0"/>
              <a:t>Mapping maintenance</a:t>
            </a:r>
          </a:p>
        </p:txBody>
      </p:sp>
      <p:sp>
        <p:nvSpPr>
          <p:cNvPr id="2" name="Footer Placeholder 1">
            <a:extLst>
              <a:ext uri="{FF2B5EF4-FFF2-40B4-BE49-F238E27FC236}">
                <a16:creationId xmlns:a16="http://schemas.microsoft.com/office/drawing/2014/main" id="{3FEC0A31-735D-2941-BA7B-9E36A23C08B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7A319FD-2971-B045-9915-DC11469782EA}"/>
              </a:ext>
            </a:extLst>
          </p:cNvPr>
          <p:cNvSpPr>
            <a:spLocks noGrp="1"/>
          </p:cNvSpPr>
          <p:nvPr>
            <p:ph type="sldNum" sz="quarter" idx="4"/>
          </p:nvPr>
        </p:nvSpPr>
        <p:spPr/>
        <p:txBody>
          <a:bodyPr/>
          <a:lstStyle/>
          <a:p>
            <a:fld id="{FD96158B-4539-3C43-9DE5-94C547866200}" type="slidenum">
              <a:rPr lang="en-US"/>
              <a:t>32</a:t>
            </a:fld>
            <a:endParaRPr lang="en-US"/>
          </a:p>
        </p:txBody>
      </p:sp>
    </p:spTree>
    <p:extLst>
      <p:ext uri="{BB962C8B-B14F-4D97-AF65-F5344CB8AC3E}">
        <p14:creationId xmlns:p14="http://schemas.microsoft.com/office/powerpoint/2010/main" val="239387617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lstStyle/>
          <a:p>
            <a:r>
              <a:rPr lang="en-US"/>
              <a:t>Mapping Creation</a:t>
            </a:r>
          </a:p>
        </p:txBody>
      </p:sp>
      <mc:AlternateContent xmlns:mc="http://schemas.openxmlformats.org/markup-compatibility/2006" xmlns:a14="http://schemas.microsoft.com/office/drawing/2010/main">
        <mc:Choice Requires="a14">
          <p:sp>
            <p:nvSpPr>
              <p:cNvPr id="662531" name="Rectangle 3"/>
              <p:cNvSpPr>
                <a:spLocks noGrp="1" noChangeArrowheads="1"/>
              </p:cNvSpPr>
              <p:nvPr>
                <p:ph idx="1"/>
              </p:nvPr>
            </p:nvSpPr>
            <p:spPr/>
            <p:txBody>
              <a:bodyPr/>
              <a:lstStyle/>
              <a:p>
                <a:pPr>
                  <a:spcBef>
                    <a:spcPts val="300"/>
                  </a:spcBef>
                  <a:spcAft>
                    <a:spcPts val="600"/>
                  </a:spcAft>
                  <a:buNone/>
                </a:pPr>
                <a:r>
                  <a:rPr lang="en-US" dirty="0"/>
                  <a:t>Given</a:t>
                </a:r>
              </a:p>
              <a:p>
                <a:pPr lvl="1">
                  <a:spcBef>
                    <a:spcPts val="300"/>
                  </a:spcBef>
                  <a:spcAft>
                    <a:spcPts val="600"/>
                  </a:spcAft>
                </a:pPr>
                <a:r>
                  <a:rPr lang="en-US" dirty="0"/>
                  <a:t>A source LCS: </a:t>
                </a:r>
                <a14:m>
                  <m:oMath xmlns:m="http://schemas.openxmlformats.org/officeDocument/2006/math">
                    <m:r>
                      <a:rPr lang="en-US" sz="2400" i="1">
                        <a:latin typeface="Cambria Math" panose="02040503050406030204" pitchFamily="18" charset="0"/>
                        <a:ea typeface="Cambria Math" panose="02040503050406030204" pitchFamily="18" charset="0"/>
                      </a:rPr>
                      <m:t>𝒮</m:t>
                    </m:r>
                    <m: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𝑆</m:t>
                        </m:r>
                      </m:e>
                      <m:sub>
                        <m:r>
                          <a:rPr lang="en-US" sz="2400" b="0" i="1">
                            <a:latin typeface="Cambria Math" panose="02040503050406030204" pitchFamily="18" charset="0"/>
                            <a:ea typeface="Cambria Math" panose="02040503050406030204" pitchFamily="18" charset="0"/>
                          </a:rPr>
                          <m:t>𝑖</m:t>
                        </m:r>
                      </m:sub>
                    </m:sSub>
                    <m:r>
                      <a:rPr lang="en-US" sz="2400" b="0" i="1">
                        <a:latin typeface="Cambria Math" panose="02040503050406030204" pitchFamily="18" charset="0"/>
                        <a:ea typeface="Cambria Math" panose="02040503050406030204" pitchFamily="18" charset="0"/>
                      </a:rPr>
                      <m:t>}</m:t>
                    </m:r>
                  </m:oMath>
                </a14:m>
                <a:endParaRPr lang="en-US" sz="2400" dirty="0"/>
              </a:p>
              <a:p>
                <a:pPr lvl="1">
                  <a:spcBef>
                    <a:spcPts val="300"/>
                  </a:spcBef>
                  <a:spcAft>
                    <a:spcPts val="600"/>
                  </a:spcAft>
                </a:pPr>
                <a:r>
                  <a:rPr lang="en-US" dirty="0"/>
                  <a:t>A target GCS: </a:t>
                </a:r>
                <a14:m>
                  <m:oMath xmlns:m="http://schemas.openxmlformats.org/officeDocument/2006/math">
                    <m:r>
                      <a:rPr lang="en-US" sz="2400" i="1">
                        <a:latin typeface="Cambria Math" panose="02040503050406030204" pitchFamily="18" charset="0"/>
                        <a:ea typeface="Cambria Math" panose="02040503050406030204" pitchFamily="18" charset="0"/>
                      </a:rPr>
                      <m:t>𝒯</m:t>
                    </m:r>
                    <m: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𝑇</m:t>
                        </m:r>
                      </m:e>
                      <m:sub>
                        <m:r>
                          <a:rPr lang="en-US" sz="2400" b="0" i="1">
                            <a:latin typeface="Cambria Math" panose="02040503050406030204" pitchFamily="18" charset="0"/>
                            <a:ea typeface="Cambria Math" panose="02040503050406030204" pitchFamily="18" charset="0"/>
                          </a:rPr>
                          <m:t>𝑖</m:t>
                        </m:r>
                      </m:sub>
                    </m:sSub>
                    <m:r>
                      <a:rPr lang="en-US" sz="2400" b="0" i="1">
                        <a:latin typeface="Cambria Math" panose="02040503050406030204" pitchFamily="18" charset="0"/>
                        <a:ea typeface="Cambria Math" panose="02040503050406030204" pitchFamily="18" charset="0"/>
                      </a:rPr>
                      <m:t>}</m:t>
                    </m:r>
                  </m:oMath>
                </a14:m>
                <a:endParaRPr lang="en-US" dirty="0"/>
              </a:p>
              <a:p>
                <a:pPr lvl="1">
                  <a:spcBef>
                    <a:spcPts val="300"/>
                  </a:spcBef>
                  <a:spcAft>
                    <a:spcPts val="600"/>
                  </a:spcAft>
                </a:pPr>
                <a:r>
                  <a:rPr lang="en-US" dirty="0"/>
                  <a:t>A set of value correspondences discovered during schema matching phase: </a:t>
                </a:r>
                <a14:m>
                  <m:oMath xmlns:m="http://schemas.openxmlformats.org/officeDocument/2006/math">
                    <m:r>
                      <a:rPr lang="en-US" sz="2400" i="1">
                        <a:latin typeface="Cambria Math" panose="02040503050406030204" pitchFamily="18" charset="0"/>
                        <a:ea typeface="Cambria Math" panose="02040503050406030204" pitchFamily="18" charset="0"/>
                      </a:rPr>
                      <m:t>𝒱</m:t>
                    </m:r>
                    <m: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𝑉</m:t>
                        </m:r>
                      </m:e>
                      <m:sub>
                        <m:r>
                          <a:rPr lang="en-US" sz="2400" b="0" i="1">
                            <a:latin typeface="Cambria Math" panose="02040503050406030204" pitchFamily="18" charset="0"/>
                            <a:ea typeface="Cambria Math" panose="02040503050406030204" pitchFamily="18" charset="0"/>
                          </a:rPr>
                          <m:t>𝑖</m:t>
                        </m:r>
                      </m:sub>
                    </m:sSub>
                    <m:r>
                      <a:rPr lang="en-US" sz="2400" b="0" i="1">
                        <a:latin typeface="Cambria Math" panose="02040503050406030204" pitchFamily="18" charset="0"/>
                        <a:ea typeface="Cambria Math" panose="02040503050406030204" pitchFamily="18" charset="0"/>
                      </a:rPr>
                      <m:t>}</m:t>
                    </m:r>
                  </m:oMath>
                </a14:m>
                <a:endParaRPr lang="en-US" sz="2400" dirty="0"/>
              </a:p>
              <a:p>
                <a:pPr>
                  <a:spcBef>
                    <a:spcPts val="300"/>
                  </a:spcBef>
                  <a:spcAft>
                    <a:spcPts val="600"/>
                  </a:spcAft>
                  <a:buNone/>
                </a:pPr>
                <a:r>
                  <a:rPr lang="en-US" dirty="0"/>
                  <a:t>Produce a set of queries that, when executed, will create GCS data instances from the source data.</a:t>
                </a:r>
              </a:p>
              <a:p>
                <a:pPr>
                  <a:spcBef>
                    <a:spcPts val="300"/>
                  </a:spcBef>
                  <a:spcAft>
                    <a:spcPts val="600"/>
                  </a:spcAft>
                  <a:buNone/>
                </a:pPr>
                <a:r>
                  <a:rPr lang="en-US" dirty="0"/>
                  <a:t>We are looking, for each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𝑇</m:t>
                        </m:r>
                      </m:e>
                      <m:sub>
                        <m:r>
                          <a:rPr lang="en-US" b="0" i="1">
                            <a:latin typeface="Cambria Math" panose="02040503050406030204" pitchFamily="18" charset="0"/>
                          </a:rPr>
                          <m:t>𝑘</m:t>
                        </m:r>
                      </m:sub>
                    </m:sSub>
                  </m:oMath>
                </a14:m>
                <a:r>
                  <a:rPr lang="en-US" dirty="0"/>
                  <a:t>, a query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𝑄</m:t>
                        </m:r>
                      </m:e>
                      <m:sub>
                        <m:r>
                          <a:rPr lang="en-US" b="0" i="1">
                            <a:latin typeface="Cambria Math" panose="02040503050406030204" pitchFamily="18" charset="0"/>
                          </a:rPr>
                          <m:t>𝑘</m:t>
                        </m:r>
                      </m:sub>
                    </m:sSub>
                  </m:oMath>
                </a14:m>
                <a:r>
                  <a:rPr lang="en-US" dirty="0"/>
                  <a:t> that is defined on a (possibly proper) subset of the relations in </a:t>
                </a:r>
                <a14:m>
                  <m:oMath xmlns:m="http://schemas.openxmlformats.org/officeDocument/2006/math">
                    <m:r>
                      <a:rPr lang="en-US" i="1" dirty="0">
                        <a:latin typeface="Cambria Math" panose="02040503050406030204" pitchFamily="18" charset="0"/>
                        <a:cs typeface="Euclid Math One" charset="2"/>
                      </a:rPr>
                      <m:t>𝑆</m:t>
                    </m:r>
                  </m:oMath>
                </a14:m>
                <a:r>
                  <a:rPr lang="en-US" i="1" dirty="0">
                    <a:cs typeface="Euclid Math One" charset="2"/>
                  </a:rPr>
                  <a:t> </a:t>
                </a:r>
                <a:r>
                  <a:rPr lang="en-US" dirty="0"/>
                  <a:t>such that, when executed, will generate data for </a:t>
                </a:r>
                <a14:m>
                  <m:oMath xmlns:m="http://schemas.openxmlformats.org/officeDocument/2006/math">
                    <m:r>
                      <a:rPr lang="en-US" i="1" dirty="0">
                        <a:latin typeface="Cambria Math" panose="02040503050406030204" pitchFamily="18" charset="0"/>
                      </a:rPr>
                      <m:t>𝑇</m:t>
                    </m:r>
                    <m:r>
                      <a:rPr lang="en-US" i="1" baseline="-25000" dirty="0">
                        <a:latin typeface="Cambria Math" panose="02040503050406030204" pitchFamily="18" charset="0"/>
                      </a:rPr>
                      <m:t>𝑖</m:t>
                    </m:r>
                  </m:oMath>
                </a14:m>
                <a:r>
                  <a:rPr lang="en-US" dirty="0"/>
                  <a:t> from the source relations</a:t>
                </a:r>
              </a:p>
            </p:txBody>
          </p:sp>
        </mc:Choice>
        <mc:Fallback xmlns="">
          <p:sp>
            <p:nvSpPr>
              <p:cNvPr id="662531" name="Rectangle 3"/>
              <p:cNvSpPr>
                <a:spLocks noGrp="1" noRot="1" noChangeAspect="1" noMove="1" noResize="1" noEditPoints="1" noAdjustHandles="1" noChangeArrowheads="1" noChangeShapeType="1" noTextEdit="1"/>
              </p:cNvSpPr>
              <p:nvPr>
                <p:ph idx="1"/>
              </p:nvPr>
            </p:nvSpPr>
            <p:spPr>
              <a:blipFill>
                <a:blip r:embed="R247456da14354fe3"/>
                <a:stretch>
                  <a:fillRect l="-1235" t="-1117" r="-1235" b="-502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7DE9CDFE-1DFD-0E4E-BDEA-FD68C034974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94376C79-646D-154A-A31A-A7BBC20F7E76}"/>
              </a:ext>
            </a:extLst>
          </p:cNvPr>
          <p:cNvSpPr>
            <a:spLocks noGrp="1"/>
          </p:cNvSpPr>
          <p:nvPr>
            <p:ph type="sldNum" sz="quarter" idx="4"/>
          </p:nvPr>
        </p:nvSpPr>
        <p:spPr/>
        <p:txBody>
          <a:bodyPr/>
          <a:lstStyle/>
          <a:p>
            <a:fld id="{FD96158B-4539-3C43-9DE5-94C547866200}" type="slidenum">
              <a:rPr lang="en-US"/>
              <a:t>33</a:t>
            </a:fld>
            <a:endParaRPr lang="en-US"/>
          </a:p>
        </p:txBody>
      </p:sp>
    </p:spTree>
    <p:extLst>
      <p:ext uri="{BB962C8B-B14F-4D97-AF65-F5344CB8AC3E}">
        <p14:creationId xmlns:p14="http://schemas.microsoft.com/office/powerpoint/2010/main" val="38771369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Mapping Creation Algorithm</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pPr>
                  <a:buNone/>
                </a:pPr>
                <a:r>
                  <a:rPr lang="en-US" dirty="0"/>
                  <a:t>General idea:</a:t>
                </a:r>
              </a:p>
              <a:p>
                <a:pPr>
                  <a:buNone/>
                </a:pPr>
                <a:endParaRPr lang="en-US" dirty="0"/>
              </a:p>
              <a:p>
                <a:r>
                  <a:rPr lang="en-US" dirty="0"/>
                  <a:t>Consider each </a:t>
                </a:r>
                <a14:m>
                  <m:oMath xmlns:m="http://schemas.openxmlformats.org/officeDocument/2006/math">
                    <m:r>
                      <a:rPr lang="en-US" i="1" dirty="0">
                        <a:latin typeface="Cambria Math" panose="02040503050406030204" pitchFamily="18" charset="0"/>
                      </a:rPr>
                      <m:t>𝑇</m:t>
                    </m:r>
                    <m:r>
                      <a:rPr lang="en-US" i="1" baseline="-25000" dirty="0" err="1">
                        <a:latin typeface="Cambria Math" panose="02040503050406030204" pitchFamily="18" charset="0"/>
                      </a:rPr>
                      <m:t>𝑘</m:t>
                    </m:r>
                  </m:oMath>
                </a14:m>
                <a:r>
                  <a:rPr lang="en-US" i="1" dirty="0"/>
                  <a:t> </a:t>
                </a:r>
                <a:r>
                  <a:rPr lang="en-US" dirty="0"/>
                  <a:t>in turn. </a:t>
                </a:r>
              </a:p>
              <a:p>
                <a:pPr lvl="1"/>
                <a:r>
                  <a:rPr lang="en-US" dirty="0"/>
                  <a:t>Divide </a:t>
                </a:r>
                <a14:m>
                  <m:oMath xmlns:m="http://schemas.openxmlformats.org/officeDocument/2006/math">
                    <m:r>
                      <a:rPr lang="en-US" i="1" dirty="0">
                        <a:latin typeface="Cambria Math" panose="02040503050406030204" pitchFamily="18" charset="0"/>
                      </a:rPr>
                      <m:t>𝑉</m:t>
                    </m:r>
                    <m:r>
                      <a:rPr lang="en-US" i="1" baseline="-25000" dirty="0" err="1">
                        <a:latin typeface="Cambria Math" panose="02040503050406030204" pitchFamily="18" charset="0"/>
                      </a:rPr>
                      <m:t>𝑘</m:t>
                    </m:r>
                  </m:oMath>
                </a14:m>
                <a:r>
                  <a:rPr lang="en-US" i="1" dirty="0"/>
                  <a:t> </a:t>
                </a:r>
                <a:r>
                  <a:rPr lang="en-US" dirty="0"/>
                  <a:t>into subsets </a:t>
                </a:r>
                <a14:m>
                  <m:oMath xmlns:m="http://schemas.openxmlformats.org/officeDocument/2006/math">
                    <m:r>
                      <a:rPr lang="en-US" b="0" i="1">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𝑉</m:t>
                        </m:r>
                      </m:e>
                      <m:sub>
                        <m:r>
                          <a:rPr lang="en-US" b="0" i="1">
                            <a:latin typeface="Cambria Math" panose="02040503050406030204" pitchFamily="18" charset="0"/>
                          </a:rPr>
                          <m:t>𝑘</m:t>
                        </m:r>
                      </m:sub>
                      <m:sup>
                        <m:r>
                          <a:rPr lang="en-US" b="0" i="1">
                            <a:latin typeface="Cambria Math" panose="02040503050406030204" pitchFamily="18" charset="0"/>
                          </a:rPr>
                          <m:t>1</m:t>
                        </m:r>
                      </m:sup>
                    </m:sSubSup>
                    <m:r>
                      <a:rPr lang="en-US" b="0" i="1">
                        <a:latin typeface="Cambria Math" panose="02040503050406030204" pitchFamily="18" charset="0"/>
                      </a:rPr>
                      <m:t>, …, </m:t>
                    </m:r>
                    <m:sSubSup>
                      <m:sSubSupPr>
                        <m:ctrlPr>
                          <a:rPr lang="en-US" b="0" i="1">
                            <a:latin typeface="Cambria Math" panose="02040503050406030204" pitchFamily="18" charset="0"/>
                          </a:rPr>
                        </m:ctrlPr>
                      </m:sSubSupPr>
                      <m:e>
                        <m:r>
                          <a:rPr lang="en-US" b="0" i="1">
                            <a:latin typeface="Cambria Math" panose="02040503050406030204" pitchFamily="18" charset="0"/>
                          </a:rPr>
                          <m:t>𝑉</m:t>
                        </m:r>
                      </m:e>
                      <m:sub>
                        <m:r>
                          <a:rPr lang="en-US" b="0" i="1">
                            <a:latin typeface="Cambria Math" panose="02040503050406030204" pitchFamily="18" charset="0"/>
                          </a:rPr>
                          <m:t>𝑘</m:t>
                        </m:r>
                      </m:sub>
                      <m:sup>
                        <m:r>
                          <a:rPr lang="en-US" b="0" i="1">
                            <a:latin typeface="Cambria Math" panose="02040503050406030204" pitchFamily="18" charset="0"/>
                          </a:rPr>
                          <m:t>𝑛</m:t>
                        </m:r>
                      </m:sup>
                    </m:sSubSup>
                    <m:r>
                      <a:rPr lang="en-US" b="0" i="1">
                        <a:latin typeface="Cambria Math" panose="02040503050406030204" pitchFamily="18" charset="0"/>
                      </a:rPr>
                      <m:t>}</m:t>
                    </m:r>
                  </m:oMath>
                </a14:m>
                <a:r>
                  <a:rPr lang="en-US" dirty="0"/>
                  <a:t> such that each </a:t>
                </a:r>
                <a14:m>
                  <m:oMath xmlns:m="http://schemas.openxmlformats.org/officeDocument/2006/math">
                    <m:sSubSup>
                      <m:sSubSupPr>
                        <m:ctrlPr>
                          <a:rPr lang="en-US" i="1">
                            <a:latin typeface="Cambria Math" panose="02040503050406030204" pitchFamily="18" charset="0"/>
                          </a:rPr>
                        </m:ctrlPr>
                      </m:sSubSupPr>
                      <m:e>
                        <m:r>
                          <a:rPr lang="en-US" b="0" i="1">
                            <a:latin typeface="Cambria Math" panose="02040503050406030204" pitchFamily="18" charset="0"/>
                          </a:rPr>
                          <m:t>𝑉</m:t>
                        </m:r>
                      </m:e>
                      <m:sub>
                        <m:r>
                          <a:rPr lang="en-US" b="0" i="1">
                            <a:latin typeface="Cambria Math" panose="02040503050406030204" pitchFamily="18" charset="0"/>
                          </a:rPr>
                          <m:t>𝑘</m:t>
                        </m:r>
                      </m:sub>
                      <m:sup>
                        <m:r>
                          <a:rPr lang="en-US" b="0" i="1">
                            <a:latin typeface="Cambria Math" panose="02040503050406030204" pitchFamily="18" charset="0"/>
                          </a:rPr>
                          <m:t>𝑗</m:t>
                        </m:r>
                      </m:sup>
                    </m:sSubSup>
                  </m:oMath>
                </a14:m>
                <a:r>
                  <a:rPr lang="en-US" dirty="0"/>
                  <a:t> specifies one possible way that values of </a:t>
                </a:r>
                <a14:m>
                  <m:oMath xmlns:m="http://schemas.openxmlformats.org/officeDocument/2006/math">
                    <m:r>
                      <a:rPr lang="en-US" i="1" dirty="0">
                        <a:latin typeface="Cambria Math" panose="02040503050406030204" pitchFamily="18" charset="0"/>
                      </a:rPr>
                      <m:t>𝑇</m:t>
                    </m:r>
                    <m:r>
                      <a:rPr lang="en-US" i="1" baseline="-25000" dirty="0">
                        <a:latin typeface="Cambria Math" panose="02040503050406030204" pitchFamily="18" charset="0"/>
                      </a:rPr>
                      <m:t>𝑘</m:t>
                    </m:r>
                  </m:oMath>
                </a14:m>
                <a:r>
                  <a:rPr lang="en-US" i="1" dirty="0"/>
                  <a:t> </a:t>
                </a:r>
                <a:r>
                  <a:rPr lang="en-US" dirty="0"/>
                  <a:t>can be computed</a:t>
                </a:r>
              </a:p>
              <a:p>
                <a:r>
                  <a:rPr lang="en-US" dirty="0"/>
                  <a:t>Each </a:t>
                </a:r>
                <a14:m>
                  <m:oMath xmlns:m="http://schemas.openxmlformats.org/officeDocument/2006/math">
                    <m:sSubSup>
                      <m:sSubSupPr>
                        <m:ctrlPr>
                          <a:rPr lang="en-US" i="1">
                            <a:latin typeface="Cambria Math" panose="02040503050406030204" pitchFamily="18" charset="0"/>
                          </a:rPr>
                        </m:ctrlPr>
                      </m:sSubSupPr>
                      <m:e>
                        <m:r>
                          <a:rPr lang="en-US" b="0" i="1">
                            <a:latin typeface="Cambria Math" panose="02040503050406030204" pitchFamily="18" charset="0"/>
                          </a:rPr>
                          <m:t>𝑉</m:t>
                        </m:r>
                      </m:e>
                      <m:sub>
                        <m:r>
                          <a:rPr lang="en-US" b="0" i="1">
                            <a:latin typeface="Cambria Math" panose="02040503050406030204" pitchFamily="18" charset="0"/>
                          </a:rPr>
                          <m:t>𝑘</m:t>
                        </m:r>
                      </m:sub>
                      <m:sup>
                        <m:r>
                          <a:rPr lang="en-US" b="0" i="1">
                            <a:latin typeface="Cambria Math" panose="02040503050406030204" pitchFamily="18" charset="0"/>
                          </a:rPr>
                          <m:t>𝑗</m:t>
                        </m:r>
                      </m:sup>
                    </m:sSubSup>
                  </m:oMath>
                </a14:m>
                <a:r>
                  <a:rPr lang="en-US" dirty="0"/>
                  <a:t> can be mapped to a query </a:t>
                </a:r>
                <a14:m>
                  <m:oMath xmlns:m="http://schemas.openxmlformats.org/officeDocument/2006/math">
                    <m:sSubSup>
                      <m:sSubSupPr>
                        <m:ctrlPr>
                          <a:rPr lang="en-US" i="1">
                            <a:latin typeface="Cambria Math" panose="02040503050406030204" pitchFamily="18" charset="0"/>
                          </a:rPr>
                        </m:ctrlPr>
                      </m:sSubSupPr>
                      <m:e>
                        <m:r>
                          <a:rPr lang="en-US" b="0" i="1">
                            <a:latin typeface="Cambria Math" panose="02040503050406030204" pitchFamily="18" charset="0"/>
                          </a:rPr>
                          <m:t>𝑞</m:t>
                        </m:r>
                      </m:e>
                      <m:sub>
                        <m:r>
                          <a:rPr lang="en-US" b="0" i="1">
                            <a:latin typeface="Cambria Math" panose="02040503050406030204" pitchFamily="18" charset="0"/>
                          </a:rPr>
                          <m:t>𝑘</m:t>
                        </m:r>
                      </m:sub>
                      <m:sup>
                        <m:r>
                          <a:rPr lang="en-US" b="0" i="1">
                            <a:latin typeface="Cambria Math" panose="02040503050406030204" pitchFamily="18" charset="0"/>
                          </a:rPr>
                          <m:t>𝑗</m:t>
                        </m:r>
                      </m:sup>
                    </m:sSubSup>
                  </m:oMath>
                </a14:m>
                <a:r>
                  <a:rPr lang="en-US" dirty="0"/>
                  <a:t> that, when executed, would generate </a:t>
                </a:r>
                <a:r>
                  <a:rPr lang="en-US" i="1" dirty="0"/>
                  <a:t>some</a:t>
                </a:r>
                <a:r>
                  <a:rPr lang="en-US" dirty="0"/>
                  <a:t> of </a:t>
                </a:r>
                <a14:m>
                  <m:oMath xmlns:m="http://schemas.openxmlformats.org/officeDocument/2006/math">
                    <m:r>
                      <a:rPr lang="en-US" i="1" dirty="0">
                        <a:latin typeface="Cambria Math" panose="02040503050406030204" pitchFamily="18" charset="0"/>
                      </a:rPr>
                      <m:t>𝑇</m:t>
                    </m:r>
                    <m:r>
                      <a:rPr lang="en-US" i="1" baseline="-25000" dirty="0">
                        <a:latin typeface="Cambria Math" panose="02040503050406030204" pitchFamily="18" charset="0"/>
                      </a:rPr>
                      <m:t>𝑘</m:t>
                    </m:r>
                  </m:oMath>
                </a14:m>
                <a:r>
                  <a:rPr lang="en-US" dirty="0"/>
                  <a:t>’s data.  </a:t>
                </a:r>
              </a:p>
              <a:p>
                <a:r>
                  <a:rPr lang="en-US" dirty="0"/>
                  <a:t>Union of these queries gives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𝑄</m:t>
                        </m:r>
                      </m:e>
                      <m:sub>
                        <m:r>
                          <a:rPr lang="en-US" b="0" i="1">
                            <a:latin typeface="Cambria Math" panose="02040503050406030204" pitchFamily="18" charset="0"/>
                          </a:rPr>
                          <m:t>𝑘</m:t>
                        </m:r>
                      </m:sub>
                    </m:sSub>
                    <m:r>
                      <a:rPr lang="en-US" b="0" i="1">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𝑗</m:t>
                        </m:r>
                      </m:sub>
                      <m:sup/>
                      <m:e>
                        <m:sSubSup>
                          <m:sSubSupPr>
                            <m:ctrlPr>
                              <a:rPr lang="en-US" b="0" i="1">
                                <a:latin typeface="Cambria Math" panose="02040503050406030204" pitchFamily="18" charset="0"/>
                              </a:rPr>
                            </m:ctrlPr>
                          </m:sSubSupPr>
                          <m:e>
                            <m:r>
                              <a:rPr lang="en-US" b="0" i="1">
                                <a:latin typeface="Cambria Math" panose="02040503050406030204" pitchFamily="18" charset="0"/>
                              </a:rPr>
                              <m:t>𝑞</m:t>
                            </m:r>
                          </m:e>
                          <m:sub>
                            <m:r>
                              <a:rPr lang="en-US" b="0" i="1">
                                <a:latin typeface="Cambria Math" panose="02040503050406030204" pitchFamily="18" charset="0"/>
                              </a:rPr>
                              <m:t>𝑘</m:t>
                            </m:r>
                          </m:sub>
                          <m:sup>
                            <m:r>
                              <a:rPr lang="en-US" b="0" i="1">
                                <a:latin typeface="Cambria Math" panose="02040503050406030204" pitchFamily="18" charset="0"/>
                              </a:rPr>
                              <m:t>𝑗</m:t>
                            </m:r>
                          </m:sup>
                        </m:sSubSup>
                        <m:r>
                          <a:rPr lang="en-US" b="0" i="1">
                            <a:latin typeface="Cambria Math" panose="02040503050406030204" pitchFamily="18" charset="0"/>
                          </a:rPr>
                          <m:t>)</m:t>
                        </m:r>
                      </m:e>
                    </m:nary>
                  </m:oMath>
                </a14:m>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a:blip r:embed="R68458dbf31a548ee"/>
                <a:stretch>
                  <a:fillRect l="-1235" t="-1117"/>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9704B046-D99C-614E-9503-8C49C0EF84C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B8499BD-DB65-524B-9873-252EF2ACC727}"/>
              </a:ext>
            </a:extLst>
          </p:cNvPr>
          <p:cNvSpPr>
            <a:spLocks noGrp="1"/>
          </p:cNvSpPr>
          <p:nvPr>
            <p:ph type="sldNum" sz="quarter" idx="4"/>
          </p:nvPr>
        </p:nvSpPr>
        <p:spPr/>
        <p:txBody>
          <a:bodyPr/>
          <a:lstStyle/>
          <a:p>
            <a:fld id="{FD96158B-4539-3C43-9DE5-94C547866200}" type="slidenum">
              <a:rPr lang="en-US"/>
              <a:t>34</a:t>
            </a:fld>
            <a:endParaRPr lang="en-US"/>
          </a:p>
        </p:txBody>
      </p:sp>
    </p:spTree>
    <p:extLst>
      <p:ext uri="{BB962C8B-B14F-4D97-AF65-F5344CB8AC3E}">
        <p14:creationId xmlns:p14="http://schemas.microsoft.com/office/powerpoint/2010/main" val="46810566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Database Integration – </a:t>
            </a:r>
            <a:r>
              <a:rPr lang="en-US" dirty="0" err="1">
                <a:solidFill>
                  <a:srgbClr val="1771A9"/>
                </a:solidFill>
                <a:cs typeface="Arial" panose="020B0604020202020204" pitchFamily="34" charset="0"/>
              </a:rPr>
              <a:t>Multidatabase</a:t>
            </a:r>
            <a:r>
              <a:rPr lang="en-US" dirty="0">
                <a:solidFill>
                  <a:srgbClr val="1771A9"/>
                </a:solidFill>
                <a:cs typeface="Arial" panose="020B0604020202020204" pitchFamily="34" charset="0"/>
              </a:rPr>
              <a:t> Systems</a:t>
            </a:r>
          </a:p>
          <a:p>
            <a:pPr lvl="1"/>
            <a:r>
              <a:rPr lang="en-US" dirty="0">
                <a:solidFill>
                  <a:srgbClr val="1771A9">
                    <a:alpha val="25000"/>
                  </a:srgbClr>
                </a:solidFill>
                <a:cs typeface="Arial" panose="020B0604020202020204" pitchFamily="34" charset="0"/>
              </a:rPr>
              <a:t>Schema Matching</a:t>
            </a:r>
          </a:p>
          <a:p>
            <a:pPr lvl="1"/>
            <a:r>
              <a:rPr lang="en-US" dirty="0">
                <a:solidFill>
                  <a:srgbClr val="1771A9">
                    <a:alpha val="25000"/>
                  </a:srgbClr>
                </a:solidFill>
                <a:cs typeface="Arial" panose="020B0604020202020204" pitchFamily="34" charset="0"/>
              </a:rPr>
              <a:t>Schema Integration</a:t>
            </a:r>
          </a:p>
          <a:p>
            <a:pPr lvl="1"/>
            <a:r>
              <a:rPr lang="en-US" dirty="0">
                <a:solidFill>
                  <a:srgbClr val="1771A9">
                    <a:alpha val="25000"/>
                  </a:srgbClr>
                </a:solidFill>
                <a:cs typeface="Arial" panose="020B0604020202020204" pitchFamily="34" charset="0"/>
              </a:rPr>
              <a:t>Schema Mapping</a:t>
            </a:r>
          </a:p>
          <a:p>
            <a:pPr lvl="1"/>
            <a:r>
              <a:rPr lang="en-US" dirty="0">
                <a:solidFill>
                  <a:srgbClr val="1771A9"/>
                </a:solidFill>
                <a:cs typeface="Arial" panose="020B0604020202020204" pitchFamily="34" charset="0"/>
              </a:rPr>
              <a:t>Query Rewriting</a:t>
            </a:r>
          </a:p>
          <a:p>
            <a:pPr lvl="1"/>
            <a:r>
              <a:rPr lang="en-US" dirty="0">
                <a:solidFill>
                  <a:srgbClr val="1771A9">
                    <a:alpha val="25000"/>
                  </a:srgbClr>
                </a:solidFill>
                <a:cs typeface="Arial" panose="020B0604020202020204" pitchFamily="34" charset="0"/>
              </a:rPr>
              <a:t>Optimization Issues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35</a:t>
            </a:fld>
            <a:endParaRPr lang="en-US"/>
          </a:p>
        </p:txBody>
      </p:sp>
    </p:spTree>
    <p:extLst>
      <p:ext uri="{BB962C8B-B14F-4D97-AF65-F5344CB8AC3E}">
        <p14:creationId xmlns:p14="http://schemas.microsoft.com/office/powerpoint/2010/main" val="40876775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noFill/>
        </p:spPr>
        <p:txBody>
          <a:bodyPr/>
          <a:lstStyle/>
          <a:p>
            <a:r>
              <a:rPr lang="en-US" dirty="0" err="1"/>
              <a:t>Multidatabase</a:t>
            </a:r>
            <a:r>
              <a:rPr lang="en-US" dirty="0"/>
              <a:t> Query Processing</a:t>
            </a:r>
          </a:p>
        </p:txBody>
      </p:sp>
      <p:sp>
        <p:nvSpPr>
          <p:cNvPr id="2051" name="Rectangle 3"/>
          <p:cNvSpPr>
            <a:spLocks noGrp="1" noChangeArrowheads="1"/>
          </p:cNvSpPr>
          <p:nvPr>
            <p:ph idx="1"/>
          </p:nvPr>
        </p:nvSpPr>
        <p:spPr>
          <a:noFill/>
        </p:spPr>
        <p:txBody>
          <a:bodyPr>
            <a:normAutofit/>
          </a:bodyPr>
          <a:lstStyle/>
          <a:p>
            <a:r>
              <a:rPr lang="en-US" sz="2250" dirty="0"/>
              <a:t>Mediator/wrapper architecture</a:t>
            </a:r>
          </a:p>
          <a:p>
            <a:r>
              <a:rPr lang="en-US" sz="2250" dirty="0"/>
              <a:t>MDB query processing architecture</a:t>
            </a:r>
          </a:p>
          <a:p>
            <a:r>
              <a:rPr lang="en-US" sz="2250" dirty="0"/>
              <a:t>Query rewriting using views</a:t>
            </a:r>
          </a:p>
          <a:p>
            <a:r>
              <a:rPr lang="en-US" sz="2250" dirty="0"/>
              <a:t>Query optimization and execution</a:t>
            </a:r>
          </a:p>
          <a:p>
            <a:r>
              <a:rPr lang="en-US" sz="2250" dirty="0"/>
              <a:t>Query translation and execution</a:t>
            </a:r>
          </a:p>
        </p:txBody>
      </p:sp>
      <p:sp>
        <p:nvSpPr>
          <p:cNvPr id="2" name="Footer Placeholder 1">
            <a:extLst>
              <a:ext uri="{FF2B5EF4-FFF2-40B4-BE49-F238E27FC236}">
                <a16:creationId xmlns:a16="http://schemas.microsoft.com/office/drawing/2014/main" id="{FF3EBEB3-868C-5C4C-A55F-BD0C151A40E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7E3C3B6-385E-B84B-85F9-DC42C11DD0F9}"/>
              </a:ext>
            </a:extLst>
          </p:cNvPr>
          <p:cNvSpPr>
            <a:spLocks noGrp="1"/>
          </p:cNvSpPr>
          <p:nvPr>
            <p:ph type="sldNum" sz="quarter" idx="4"/>
          </p:nvPr>
        </p:nvSpPr>
        <p:spPr/>
        <p:txBody>
          <a:bodyPr/>
          <a:lstStyle/>
          <a:p>
            <a:fld id="{FD96158B-4539-3C43-9DE5-94C547866200}" type="slidenum">
              <a:rPr lang="en-US"/>
              <a:t>36</a:t>
            </a:fld>
            <a:endParaRPr lang="en-US"/>
          </a:p>
        </p:txBody>
      </p:sp>
    </p:spTree>
    <p:extLst>
      <p:ext uri="{BB962C8B-B14F-4D97-AF65-F5344CB8AC3E}">
        <p14:creationId xmlns:p14="http://schemas.microsoft.com/office/powerpoint/2010/main" val="16150824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Recall Mediator/Wrapper Architecture</a:t>
            </a:r>
          </a:p>
        </p:txBody>
      </p:sp>
      <p:sp>
        <p:nvSpPr>
          <p:cNvPr id="3" name="Footer Placeholder 2">
            <a:extLst>
              <a:ext uri="{FF2B5EF4-FFF2-40B4-BE49-F238E27FC236}">
                <a16:creationId xmlns:a16="http://schemas.microsoft.com/office/drawing/2014/main" id="{B939A859-6901-BC4D-8252-97F02E1C97A0}"/>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AD121C6A-3AD3-1F40-A6D4-1A5CA0BECBEB}"/>
              </a:ext>
            </a:extLst>
          </p:cNvPr>
          <p:cNvSpPr>
            <a:spLocks noGrp="1"/>
          </p:cNvSpPr>
          <p:nvPr>
            <p:ph type="sldNum" sz="quarter" idx="4"/>
          </p:nvPr>
        </p:nvSpPr>
        <p:spPr/>
        <p:txBody>
          <a:bodyPr/>
          <a:lstStyle/>
          <a:p>
            <a:fld id="{FD96158B-4539-3C43-9DE5-94C547866200}" type="slidenum">
              <a:rPr lang="en-US"/>
              <a:t>37</a:t>
            </a:fld>
            <a:endParaRPr lang="en-US"/>
          </a:p>
        </p:txBody>
      </p:sp>
      <p:pic>
        <p:nvPicPr>
          <p:cNvPr id="6" name="Picture 5">
            <a:extLst>
              <a:ext uri="{FF2B5EF4-FFF2-40B4-BE49-F238E27FC236}">
                <a16:creationId xmlns:a16="http://schemas.microsoft.com/office/drawing/2014/main" id="{073D4763-21BF-6C42-9DBD-D682FB0C6C4E}"/>
              </a:ext>
            </a:extLst>
          </p:cNvPr>
          <p:cNvPicPr>
            <a:picLocks noChangeAspect="1"/>
          </p:cNvPicPr>
          <p:nvPr/>
        </p:nvPicPr>
        <p:blipFill>
          <a:blip r:embed="R0073aec5b35e4109"/>
          <a:stretch>
            <a:fillRect/>
          </a:stretch>
        </p:blipFill>
        <p:spPr>
          <a:xfrm>
            <a:off x="2123728" y="1124744"/>
            <a:ext cx="3915246" cy="4988461"/>
          </a:xfrm>
          <a:prstGeom prst="rect">
            <a:avLst/>
          </a:prstGeom>
        </p:spPr>
      </p:pic>
      <p:cxnSp>
        <p:nvCxnSpPr>
          <p:cNvPr id="8" name="Straight Connector 7">
            <a:extLst>
              <a:ext uri="{FF2B5EF4-FFF2-40B4-BE49-F238E27FC236}">
                <a16:creationId xmlns:a16="http://schemas.microsoft.com/office/drawing/2014/main" id="{32DC9206-92A2-2D4C-B9B4-7E11E9BA778E}"/>
              </a:ext>
            </a:extLst>
          </p:cNvPr>
          <p:cNvCxnSpPr/>
          <p:nvPr/>
        </p:nvCxnSpPr>
        <p:spPr bwMode="auto">
          <a:xfrm flipV="1">
            <a:off x="5148064" y="1417638"/>
            <a:ext cx="1296144" cy="78722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F60C321F-1D28-7E43-9BD4-A7A1F1CE1609}"/>
              </a:ext>
            </a:extLst>
          </p:cNvPr>
          <p:cNvCxnSpPr>
            <a:cxnSpLocks/>
          </p:cNvCxnSpPr>
          <p:nvPr/>
        </p:nvCxnSpPr>
        <p:spPr bwMode="auto">
          <a:xfrm>
            <a:off x="5148064" y="2630446"/>
            <a:ext cx="1296144" cy="78722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5" name="Oval 10">
            <a:extLst>
              <a:ext uri="{FF2B5EF4-FFF2-40B4-BE49-F238E27FC236}">
                <a16:creationId xmlns:a16="http://schemas.microsoft.com/office/drawing/2014/main" id="{52B3147A-B336-4F46-8E48-EFCECC0D62F2}"/>
              </a:ext>
            </a:extLst>
          </p:cNvPr>
          <p:cNvSpPr>
            <a:spLocks noChangeArrowheads="1"/>
          </p:cNvSpPr>
          <p:nvPr/>
        </p:nvSpPr>
        <p:spPr bwMode="auto">
          <a:xfrm rot="5400000">
            <a:off x="7036799" y="1388896"/>
            <a:ext cx="829208" cy="996443"/>
          </a:xfrm>
          <a:prstGeom prst="ellipse">
            <a:avLst/>
          </a:prstGeom>
          <a:noFill/>
          <a:ln w="19050">
            <a:solidFill>
              <a:schemeClr val="tx1"/>
            </a:solidFill>
            <a:round/>
            <a:headEnd/>
            <a:tailEnd/>
          </a:ln>
        </p:spPr>
        <p:txBody>
          <a:bodyPr wrap="none" anchor="ctr"/>
          <a:lstStyle/>
          <a:p>
            <a:endParaRPr lang="fr-FR" sz="1200" dirty="0">
              <a:solidFill>
                <a:schemeClr val="tx2"/>
              </a:solidFill>
              <a:latin typeface="Arial" panose="020B0604020202020204" pitchFamily="34" charset="0"/>
            </a:endParaRPr>
          </a:p>
        </p:txBody>
      </p:sp>
      <p:sp>
        <p:nvSpPr>
          <p:cNvPr id="56" name="Rectangle 11">
            <a:extLst>
              <a:ext uri="{FF2B5EF4-FFF2-40B4-BE49-F238E27FC236}">
                <a16:creationId xmlns:a16="http://schemas.microsoft.com/office/drawing/2014/main" id="{1AD83510-757F-9E4D-8EC6-0EB3C954C9C0}"/>
              </a:ext>
            </a:extLst>
          </p:cNvPr>
          <p:cNvSpPr>
            <a:spLocks noChangeArrowheads="1"/>
          </p:cNvSpPr>
          <p:nvPr/>
        </p:nvSpPr>
        <p:spPr bwMode="auto">
          <a:xfrm>
            <a:off x="6900598" y="1769824"/>
            <a:ext cx="1055778" cy="250038"/>
          </a:xfrm>
          <a:prstGeom prst="rect">
            <a:avLst/>
          </a:prstGeom>
          <a:noFill/>
          <a:ln w="9525">
            <a:noFill/>
            <a:miter lim="800000"/>
            <a:headEnd/>
            <a:tailEnd/>
          </a:ln>
        </p:spPr>
        <p:txBody>
          <a:bodyPr wrap="square" lIns="64740" tIns="32370" rIns="64740" bIns="32370">
            <a:spAutoFit/>
          </a:bodyPr>
          <a:lstStyle/>
          <a:p>
            <a:pPr algn="ctr"/>
            <a:r>
              <a:rPr lang="fr-FR" sz="1200" dirty="0">
                <a:solidFill>
                  <a:schemeClr val="tx2"/>
                </a:solidFill>
                <a:latin typeface="Arial" charset="0"/>
              </a:rPr>
              <a:t>Global    </a:t>
            </a:r>
            <a:r>
              <a:rPr lang="fr-FR" sz="1200" dirty="0" err="1">
                <a:solidFill>
                  <a:schemeClr val="tx2"/>
                </a:solidFill>
                <a:latin typeface="Arial" charset="0"/>
              </a:rPr>
              <a:t>view</a:t>
            </a:r>
            <a:r>
              <a:rPr lang="fr-FR" sz="1200" dirty="0">
                <a:solidFill>
                  <a:schemeClr val="tx2"/>
                </a:solidFill>
                <a:latin typeface="Arial" charset="0"/>
              </a:rPr>
              <a:t> </a:t>
            </a:r>
          </a:p>
        </p:txBody>
      </p:sp>
      <p:sp>
        <p:nvSpPr>
          <p:cNvPr id="57" name="Rectangle 12">
            <a:extLst>
              <a:ext uri="{FF2B5EF4-FFF2-40B4-BE49-F238E27FC236}">
                <a16:creationId xmlns:a16="http://schemas.microsoft.com/office/drawing/2014/main" id="{117C5259-E60F-3243-A003-BDE3F79A8CBC}"/>
              </a:ext>
            </a:extLst>
          </p:cNvPr>
          <p:cNvSpPr>
            <a:spLocks noChangeArrowheads="1"/>
          </p:cNvSpPr>
          <p:nvPr/>
        </p:nvSpPr>
        <p:spPr bwMode="auto">
          <a:xfrm>
            <a:off x="7974867" y="1588761"/>
            <a:ext cx="888965" cy="434704"/>
          </a:xfrm>
          <a:prstGeom prst="rect">
            <a:avLst/>
          </a:prstGeom>
          <a:noFill/>
          <a:ln w="9525">
            <a:noFill/>
            <a:miter lim="800000"/>
            <a:headEnd/>
            <a:tailEnd/>
          </a:ln>
        </p:spPr>
        <p:txBody>
          <a:bodyPr wrap="none" lIns="64740" tIns="32370" rIns="64740" bIns="32370">
            <a:spAutoFit/>
          </a:bodyPr>
          <a:lstStyle/>
          <a:p>
            <a:r>
              <a:rPr lang="fr-FR" sz="1200" dirty="0" err="1">
                <a:solidFill>
                  <a:schemeClr val="tx2"/>
                </a:solidFill>
                <a:latin typeface="Arial" charset="0"/>
              </a:rPr>
              <a:t>Query</a:t>
            </a:r>
            <a:endParaRPr lang="fr-FR" sz="1200" dirty="0">
              <a:solidFill>
                <a:schemeClr val="tx2"/>
              </a:solidFill>
              <a:latin typeface="Arial" charset="0"/>
            </a:endParaRPr>
          </a:p>
          <a:p>
            <a:r>
              <a:rPr lang="fr-FR" sz="1200" dirty="0" err="1">
                <a:solidFill>
                  <a:schemeClr val="tx2"/>
                </a:solidFill>
                <a:latin typeface="Arial" charset="0"/>
              </a:rPr>
              <a:t>Processing</a:t>
            </a:r>
            <a:endParaRPr lang="fr-FR" sz="1200" dirty="0">
              <a:solidFill>
                <a:schemeClr val="tx2"/>
              </a:solidFill>
              <a:latin typeface="Arial" charset="0"/>
            </a:endParaRPr>
          </a:p>
        </p:txBody>
      </p:sp>
      <p:sp>
        <p:nvSpPr>
          <p:cNvPr id="61" name="Rectangle 16">
            <a:extLst>
              <a:ext uri="{FF2B5EF4-FFF2-40B4-BE49-F238E27FC236}">
                <a16:creationId xmlns:a16="http://schemas.microsoft.com/office/drawing/2014/main" id="{75E987D4-13C1-D24B-AE6E-30448D1F0E40}"/>
              </a:ext>
            </a:extLst>
          </p:cNvPr>
          <p:cNvSpPr>
            <a:spLocks noChangeArrowheads="1"/>
          </p:cNvSpPr>
          <p:nvPr/>
        </p:nvSpPr>
        <p:spPr bwMode="auto">
          <a:xfrm>
            <a:off x="5967406" y="1669765"/>
            <a:ext cx="855302" cy="434704"/>
          </a:xfrm>
          <a:prstGeom prst="rect">
            <a:avLst/>
          </a:prstGeom>
          <a:noFill/>
          <a:ln w="9525">
            <a:noFill/>
            <a:miter lim="800000"/>
            <a:headEnd/>
            <a:tailEnd/>
          </a:ln>
        </p:spPr>
        <p:txBody>
          <a:bodyPr wrap="none" lIns="64740" tIns="32370" rIns="64740" bIns="32370">
            <a:spAutoFit/>
          </a:bodyPr>
          <a:lstStyle/>
          <a:p>
            <a:r>
              <a:rPr lang="fr-FR" sz="1200" dirty="0" err="1">
                <a:solidFill>
                  <a:schemeClr val="tx2"/>
                </a:solidFill>
                <a:latin typeface="Arial" charset="0"/>
              </a:rPr>
              <a:t>Result</a:t>
            </a:r>
            <a:endParaRPr lang="fr-FR" sz="1200" dirty="0">
              <a:solidFill>
                <a:schemeClr val="tx2"/>
              </a:solidFill>
              <a:latin typeface="Arial" charset="0"/>
            </a:endParaRPr>
          </a:p>
          <a:p>
            <a:r>
              <a:rPr lang="fr-FR" sz="1200" dirty="0" err="1">
                <a:solidFill>
                  <a:schemeClr val="tx2"/>
                </a:solidFill>
                <a:latin typeface="Arial" charset="0"/>
              </a:rPr>
              <a:t>Integration</a:t>
            </a:r>
            <a:endParaRPr lang="fr-FR" sz="1200" dirty="0">
              <a:solidFill>
                <a:schemeClr val="tx2"/>
              </a:solidFill>
              <a:latin typeface="Arial" charset="0"/>
            </a:endParaRPr>
          </a:p>
        </p:txBody>
      </p:sp>
      <p:grpSp>
        <p:nvGrpSpPr>
          <p:cNvPr id="10" name="Group 9">
            <a:extLst>
              <a:ext uri="{FF2B5EF4-FFF2-40B4-BE49-F238E27FC236}">
                <a16:creationId xmlns:a16="http://schemas.microsoft.com/office/drawing/2014/main" id="{AAF0BDF1-C22E-094B-9048-5EA8A4C06913}"/>
              </a:ext>
            </a:extLst>
          </p:cNvPr>
          <p:cNvGrpSpPr/>
          <p:nvPr/>
        </p:nvGrpSpPr>
        <p:grpSpPr>
          <a:xfrm>
            <a:off x="7872507" y="2636803"/>
            <a:ext cx="803949" cy="452929"/>
            <a:chOff x="7766026" y="2636803"/>
            <a:chExt cx="803949" cy="452929"/>
          </a:xfrm>
        </p:grpSpPr>
        <p:sp>
          <p:nvSpPr>
            <p:cNvPr id="54" name="Oval 9">
              <a:extLst>
                <a:ext uri="{FF2B5EF4-FFF2-40B4-BE49-F238E27FC236}">
                  <a16:creationId xmlns:a16="http://schemas.microsoft.com/office/drawing/2014/main" id="{6DD9BE59-DAAF-C24C-B68B-9B270000DD4F}"/>
                </a:ext>
              </a:extLst>
            </p:cNvPr>
            <p:cNvSpPr>
              <a:spLocks noChangeArrowheads="1"/>
            </p:cNvSpPr>
            <p:nvPr/>
          </p:nvSpPr>
          <p:spPr bwMode="auto">
            <a:xfrm rot="5400000">
              <a:off x="7941536" y="2491726"/>
              <a:ext cx="452929" cy="743083"/>
            </a:xfrm>
            <a:prstGeom prst="ellipse">
              <a:avLst/>
            </a:prstGeom>
            <a:noFill/>
            <a:ln w="19050">
              <a:solidFill>
                <a:schemeClr val="tx1"/>
              </a:solidFill>
              <a:round/>
              <a:headEnd/>
              <a:tailEnd/>
            </a:ln>
          </p:spPr>
          <p:txBody>
            <a:bodyPr wrap="none" anchor="ctr"/>
            <a:lstStyle/>
            <a:p>
              <a:endParaRPr lang="fr-FR" sz="1200" dirty="0">
                <a:solidFill>
                  <a:schemeClr val="tx2"/>
                </a:solidFill>
                <a:latin typeface="Arial" panose="020B0604020202020204" pitchFamily="34" charset="0"/>
              </a:endParaRPr>
            </a:p>
          </p:txBody>
        </p:sp>
        <p:sp>
          <p:nvSpPr>
            <p:cNvPr id="62" name="Rectangle 17">
              <a:extLst>
                <a:ext uri="{FF2B5EF4-FFF2-40B4-BE49-F238E27FC236}">
                  <a16:creationId xmlns:a16="http://schemas.microsoft.com/office/drawing/2014/main" id="{D1751AC6-4FA2-6947-9499-15732210D380}"/>
                </a:ext>
              </a:extLst>
            </p:cNvPr>
            <p:cNvSpPr>
              <a:spLocks noChangeArrowheads="1"/>
            </p:cNvSpPr>
            <p:nvPr/>
          </p:nvSpPr>
          <p:spPr bwMode="auto">
            <a:xfrm>
              <a:off x="7766026" y="2645915"/>
              <a:ext cx="803949" cy="434704"/>
            </a:xfrm>
            <a:prstGeom prst="rect">
              <a:avLst/>
            </a:prstGeom>
            <a:noFill/>
            <a:ln w="19050">
              <a:noFill/>
              <a:miter lim="800000"/>
              <a:headEnd/>
              <a:tailEnd/>
            </a:ln>
          </p:spPr>
          <p:txBody>
            <a:bodyPr wrap="square" lIns="64740" tIns="32370" rIns="64740" bIns="32370">
              <a:spAutoFit/>
            </a:bodyPr>
            <a:lstStyle/>
            <a:p>
              <a:pPr algn="ctr"/>
              <a:r>
                <a:rPr lang="fr-FR" sz="1200" dirty="0">
                  <a:solidFill>
                    <a:schemeClr val="tx2"/>
                  </a:solidFill>
                  <a:latin typeface="Arial" charset="0"/>
                </a:rPr>
                <a:t>Local</a:t>
              </a:r>
            </a:p>
            <a:p>
              <a:pPr algn="ctr"/>
              <a:r>
                <a:rPr lang="fr-FR" sz="1200" dirty="0" err="1">
                  <a:solidFill>
                    <a:schemeClr val="tx2"/>
                  </a:solidFill>
                  <a:latin typeface="Arial" charset="0"/>
                </a:rPr>
                <a:t>Schema</a:t>
              </a:r>
              <a:endParaRPr lang="fr-FR" sz="1200" dirty="0">
                <a:solidFill>
                  <a:schemeClr val="tx2"/>
                </a:solidFill>
                <a:latin typeface="Arial" charset="0"/>
              </a:endParaRPr>
            </a:p>
          </p:txBody>
        </p:sp>
      </p:grpSp>
      <p:grpSp>
        <p:nvGrpSpPr>
          <p:cNvPr id="65" name="Group 64">
            <a:extLst>
              <a:ext uri="{FF2B5EF4-FFF2-40B4-BE49-F238E27FC236}">
                <a16:creationId xmlns:a16="http://schemas.microsoft.com/office/drawing/2014/main" id="{F4D126C1-E781-984F-9B50-30940E1A549C}"/>
              </a:ext>
            </a:extLst>
          </p:cNvPr>
          <p:cNvGrpSpPr/>
          <p:nvPr/>
        </p:nvGrpSpPr>
        <p:grpSpPr>
          <a:xfrm>
            <a:off x="7049301" y="2636803"/>
            <a:ext cx="803949" cy="452929"/>
            <a:chOff x="7766026" y="2636803"/>
            <a:chExt cx="803949" cy="452929"/>
          </a:xfrm>
        </p:grpSpPr>
        <p:sp>
          <p:nvSpPr>
            <p:cNvPr id="66" name="Oval 9">
              <a:extLst>
                <a:ext uri="{FF2B5EF4-FFF2-40B4-BE49-F238E27FC236}">
                  <a16:creationId xmlns:a16="http://schemas.microsoft.com/office/drawing/2014/main" id="{52C62261-7737-ED43-A7C0-D1F4778088A1}"/>
                </a:ext>
              </a:extLst>
            </p:cNvPr>
            <p:cNvSpPr>
              <a:spLocks noChangeArrowheads="1"/>
            </p:cNvSpPr>
            <p:nvPr/>
          </p:nvSpPr>
          <p:spPr bwMode="auto">
            <a:xfrm rot="5400000">
              <a:off x="7941536" y="2491726"/>
              <a:ext cx="452929" cy="743083"/>
            </a:xfrm>
            <a:prstGeom prst="ellipse">
              <a:avLst/>
            </a:prstGeom>
            <a:noFill/>
            <a:ln w="19050">
              <a:solidFill>
                <a:schemeClr val="tx1"/>
              </a:solidFill>
              <a:round/>
              <a:headEnd/>
              <a:tailEnd/>
            </a:ln>
          </p:spPr>
          <p:txBody>
            <a:bodyPr wrap="none" anchor="ctr"/>
            <a:lstStyle/>
            <a:p>
              <a:endParaRPr lang="fr-FR" sz="1200" dirty="0">
                <a:solidFill>
                  <a:schemeClr val="tx2"/>
                </a:solidFill>
                <a:latin typeface="Arial" panose="020B0604020202020204" pitchFamily="34" charset="0"/>
              </a:endParaRPr>
            </a:p>
          </p:txBody>
        </p:sp>
        <p:sp>
          <p:nvSpPr>
            <p:cNvPr id="67" name="Rectangle 17">
              <a:extLst>
                <a:ext uri="{FF2B5EF4-FFF2-40B4-BE49-F238E27FC236}">
                  <a16:creationId xmlns:a16="http://schemas.microsoft.com/office/drawing/2014/main" id="{9DDA862D-1E1D-C248-B60D-4D76824F3C2C}"/>
                </a:ext>
              </a:extLst>
            </p:cNvPr>
            <p:cNvSpPr>
              <a:spLocks noChangeArrowheads="1"/>
            </p:cNvSpPr>
            <p:nvPr/>
          </p:nvSpPr>
          <p:spPr bwMode="auto">
            <a:xfrm>
              <a:off x="7766026" y="2645915"/>
              <a:ext cx="803949" cy="434704"/>
            </a:xfrm>
            <a:prstGeom prst="rect">
              <a:avLst/>
            </a:prstGeom>
            <a:noFill/>
            <a:ln w="19050">
              <a:noFill/>
              <a:miter lim="800000"/>
              <a:headEnd/>
              <a:tailEnd/>
            </a:ln>
          </p:spPr>
          <p:txBody>
            <a:bodyPr wrap="square" lIns="64740" tIns="32370" rIns="64740" bIns="32370">
              <a:spAutoFit/>
            </a:bodyPr>
            <a:lstStyle/>
            <a:p>
              <a:pPr algn="ctr"/>
              <a:r>
                <a:rPr lang="fr-FR" sz="1200" dirty="0">
                  <a:solidFill>
                    <a:schemeClr val="tx2"/>
                  </a:solidFill>
                  <a:latin typeface="Arial" charset="0"/>
                </a:rPr>
                <a:t>Local</a:t>
              </a:r>
            </a:p>
            <a:p>
              <a:pPr algn="ctr"/>
              <a:r>
                <a:rPr lang="fr-FR" sz="1200" dirty="0" err="1">
                  <a:solidFill>
                    <a:schemeClr val="tx2"/>
                  </a:solidFill>
                  <a:latin typeface="Arial" charset="0"/>
                </a:rPr>
                <a:t>Schema</a:t>
              </a:r>
              <a:endParaRPr lang="fr-FR" sz="1200" dirty="0">
                <a:solidFill>
                  <a:schemeClr val="tx2"/>
                </a:solidFill>
                <a:latin typeface="Arial" charset="0"/>
              </a:endParaRPr>
            </a:p>
          </p:txBody>
        </p:sp>
      </p:grpSp>
      <p:grpSp>
        <p:nvGrpSpPr>
          <p:cNvPr id="68" name="Group 67">
            <a:extLst>
              <a:ext uri="{FF2B5EF4-FFF2-40B4-BE49-F238E27FC236}">
                <a16:creationId xmlns:a16="http://schemas.microsoft.com/office/drawing/2014/main" id="{97B3951D-421C-C647-B5CB-00308BBE273C}"/>
              </a:ext>
            </a:extLst>
          </p:cNvPr>
          <p:cNvGrpSpPr/>
          <p:nvPr/>
        </p:nvGrpSpPr>
        <p:grpSpPr>
          <a:xfrm>
            <a:off x="6228184" y="2651520"/>
            <a:ext cx="803949" cy="452929"/>
            <a:chOff x="7766026" y="2636803"/>
            <a:chExt cx="803949" cy="452929"/>
          </a:xfrm>
        </p:grpSpPr>
        <p:sp>
          <p:nvSpPr>
            <p:cNvPr id="69" name="Oval 9">
              <a:extLst>
                <a:ext uri="{FF2B5EF4-FFF2-40B4-BE49-F238E27FC236}">
                  <a16:creationId xmlns:a16="http://schemas.microsoft.com/office/drawing/2014/main" id="{93FD9239-0512-7748-A3FE-092941BE7B1D}"/>
                </a:ext>
              </a:extLst>
            </p:cNvPr>
            <p:cNvSpPr>
              <a:spLocks noChangeArrowheads="1"/>
            </p:cNvSpPr>
            <p:nvPr/>
          </p:nvSpPr>
          <p:spPr bwMode="auto">
            <a:xfrm rot="5400000">
              <a:off x="7941536" y="2491726"/>
              <a:ext cx="452929" cy="743083"/>
            </a:xfrm>
            <a:prstGeom prst="ellipse">
              <a:avLst/>
            </a:prstGeom>
            <a:noFill/>
            <a:ln w="19050">
              <a:solidFill>
                <a:schemeClr val="tx1"/>
              </a:solidFill>
              <a:round/>
              <a:headEnd/>
              <a:tailEnd/>
            </a:ln>
          </p:spPr>
          <p:txBody>
            <a:bodyPr wrap="none" anchor="ctr"/>
            <a:lstStyle/>
            <a:p>
              <a:endParaRPr lang="fr-FR" sz="1200" dirty="0">
                <a:solidFill>
                  <a:schemeClr val="tx2"/>
                </a:solidFill>
                <a:latin typeface="Arial" panose="020B0604020202020204" pitchFamily="34" charset="0"/>
              </a:endParaRPr>
            </a:p>
          </p:txBody>
        </p:sp>
        <p:sp>
          <p:nvSpPr>
            <p:cNvPr id="70" name="Rectangle 17">
              <a:extLst>
                <a:ext uri="{FF2B5EF4-FFF2-40B4-BE49-F238E27FC236}">
                  <a16:creationId xmlns:a16="http://schemas.microsoft.com/office/drawing/2014/main" id="{49B5EE77-9D9F-224B-B37D-0A9A6E7539CD}"/>
                </a:ext>
              </a:extLst>
            </p:cNvPr>
            <p:cNvSpPr>
              <a:spLocks noChangeArrowheads="1"/>
            </p:cNvSpPr>
            <p:nvPr/>
          </p:nvSpPr>
          <p:spPr bwMode="auto">
            <a:xfrm>
              <a:off x="7766026" y="2645915"/>
              <a:ext cx="803949" cy="434704"/>
            </a:xfrm>
            <a:prstGeom prst="rect">
              <a:avLst/>
            </a:prstGeom>
            <a:noFill/>
            <a:ln w="19050">
              <a:noFill/>
              <a:miter lim="800000"/>
              <a:headEnd/>
              <a:tailEnd/>
            </a:ln>
          </p:spPr>
          <p:txBody>
            <a:bodyPr wrap="square" lIns="64740" tIns="32370" rIns="64740" bIns="32370">
              <a:spAutoFit/>
            </a:bodyPr>
            <a:lstStyle/>
            <a:p>
              <a:pPr algn="ctr"/>
              <a:r>
                <a:rPr lang="fr-FR" sz="1200" dirty="0">
                  <a:solidFill>
                    <a:schemeClr val="tx2"/>
                  </a:solidFill>
                  <a:latin typeface="Arial" charset="0"/>
                </a:rPr>
                <a:t>Local</a:t>
              </a:r>
            </a:p>
            <a:p>
              <a:pPr algn="ctr"/>
              <a:r>
                <a:rPr lang="fr-FR" sz="1200" dirty="0" err="1">
                  <a:solidFill>
                    <a:schemeClr val="tx2"/>
                  </a:solidFill>
                  <a:latin typeface="Arial" charset="0"/>
                </a:rPr>
                <a:t>Schema</a:t>
              </a:r>
              <a:endParaRPr lang="fr-FR" sz="1200" dirty="0">
                <a:solidFill>
                  <a:schemeClr val="tx2"/>
                </a:solidFill>
                <a:latin typeface="Arial" charset="0"/>
              </a:endParaRPr>
            </a:p>
          </p:txBody>
        </p:sp>
      </p:grpSp>
      <p:cxnSp>
        <p:nvCxnSpPr>
          <p:cNvPr id="12" name="Straight Arrow Connector 11">
            <a:extLst>
              <a:ext uri="{FF2B5EF4-FFF2-40B4-BE49-F238E27FC236}">
                <a16:creationId xmlns:a16="http://schemas.microsoft.com/office/drawing/2014/main" id="{1CB4FFEC-07BF-8941-AC84-FC86CF027AEE}"/>
              </a:ext>
            </a:extLst>
          </p:cNvPr>
          <p:cNvCxnSpPr/>
          <p:nvPr/>
        </p:nvCxnSpPr>
        <p:spPr bwMode="auto">
          <a:xfrm>
            <a:off x="7451275" y="1268760"/>
            <a:ext cx="0" cy="1361686"/>
          </a:xfrm>
          <a:prstGeom prst="straightConnector1">
            <a:avLst/>
          </a:prstGeom>
          <a:solidFill>
            <a:schemeClr val="accent1"/>
          </a:solidFill>
          <a:ln w="25400" cap="flat" cmpd="sng" algn="ctr">
            <a:solidFill>
              <a:schemeClr val="tx1"/>
            </a:solidFill>
            <a:prstDash val="solid"/>
            <a:round/>
            <a:headEnd type="triangle"/>
            <a:tailEnd type="triangle"/>
          </a:ln>
          <a:effectLst/>
        </p:spPr>
      </p:cxnSp>
      <p:cxnSp>
        <p:nvCxnSpPr>
          <p:cNvPr id="14" name="Straight Arrow Connector 13">
            <a:extLst>
              <a:ext uri="{FF2B5EF4-FFF2-40B4-BE49-F238E27FC236}">
                <a16:creationId xmlns:a16="http://schemas.microsoft.com/office/drawing/2014/main" id="{11E5215C-F2D4-C64D-B410-B1DCB2FA5A12}"/>
              </a:ext>
            </a:extLst>
          </p:cNvPr>
          <p:cNvCxnSpPr>
            <a:cxnSpLocks/>
          </p:cNvCxnSpPr>
          <p:nvPr/>
        </p:nvCxnSpPr>
        <p:spPr bwMode="auto">
          <a:xfrm flipH="1">
            <a:off x="6630158" y="2089861"/>
            <a:ext cx="821117" cy="547051"/>
          </a:xfrm>
          <a:prstGeom prst="straightConnector1">
            <a:avLst/>
          </a:prstGeom>
          <a:solidFill>
            <a:schemeClr val="accent1"/>
          </a:solidFill>
          <a:ln w="25400" cap="flat" cmpd="sng" algn="ctr">
            <a:solidFill>
              <a:schemeClr val="tx1"/>
            </a:solidFill>
            <a:prstDash val="solid"/>
            <a:round/>
            <a:headEnd type="triangle"/>
            <a:tailEnd type="triangle"/>
          </a:ln>
          <a:effectLst/>
        </p:spPr>
      </p:cxnSp>
      <p:cxnSp>
        <p:nvCxnSpPr>
          <p:cNvPr id="75" name="Straight Arrow Connector 74">
            <a:extLst>
              <a:ext uri="{FF2B5EF4-FFF2-40B4-BE49-F238E27FC236}">
                <a16:creationId xmlns:a16="http://schemas.microsoft.com/office/drawing/2014/main" id="{83A2676B-B324-9642-B3CB-9A8F335890D0}"/>
              </a:ext>
            </a:extLst>
          </p:cNvPr>
          <p:cNvCxnSpPr>
            <a:cxnSpLocks/>
          </p:cNvCxnSpPr>
          <p:nvPr/>
        </p:nvCxnSpPr>
        <p:spPr bwMode="auto">
          <a:xfrm>
            <a:off x="7442691" y="2089861"/>
            <a:ext cx="821117" cy="547051"/>
          </a:xfrm>
          <a:prstGeom prst="straightConnector1">
            <a:avLst/>
          </a:prstGeom>
          <a:solidFill>
            <a:schemeClr val="accent1"/>
          </a:solidFill>
          <a:ln w="25400" cap="flat" cmpd="sng" algn="ctr">
            <a:solidFill>
              <a:schemeClr val="tx1"/>
            </a:solidFill>
            <a:prstDash val="solid"/>
            <a:round/>
            <a:headEnd type="triangle"/>
            <a:tailEnd type="triangle"/>
          </a:ln>
          <a:effectLst/>
        </p:spPr>
      </p:cxnSp>
      <p:cxnSp>
        <p:nvCxnSpPr>
          <p:cNvPr id="16" name="Straight Arrow Connector 15">
            <a:extLst>
              <a:ext uri="{FF2B5EF4-FFF2-40B4-BE49-F238E27FC236}">
                <a16:creationId xmlns:a16="http://schemas.microsoft.com/office/drawing/2014/main" id="{A55D9F40-D993-F64E-B8FD-1F0C44FC0C04}"/>
              </a:ext>
            </a:extLst>
          </p:cNvPr>
          <p:cNvCxnSpPr>
            <a:stCxn id="69" idx="6"/>
          </p:cNvCxnSpPr>
          <p:nvPr/>
        </p:nvCxnSpPr>
        <p:spPr bwMode="auto">
          <a:xfrm>
            <a:off x="6630158" y="3104449"/>
            <a:ext cx="0" cy="514525"/>
          </a:xfrm>
          <a:prstGeom prst="straightConnector1">
            <a:avLst/>
          </a:prstGeom>
          <a:solidFill>
            <a:schemeClr val="accent1"/>
          </a:solidFill>
          <a:ln w="25400" cap="flat" cmpd="sng" algn="ctr">
            <a:solidFill>
              <a:schemeClr val="tx1"/>
            </a:solidFill>
            <a:prstDash val="solid"/>
            <a:round/>
            <a:headEnd type="triangle"/>
            <a:tailEnd type="triangle"/>
          </a:ln>
          <a:effectLst/>
        </p:spPr>
      </p:cxnSp>
      <p:cxnSp>
        <p:nvCxnSpPr>
          <p:cNvPr id="78" name="Straight Arrow Connector 77">
            <a:extLst>
              <a:ext uri="{FF2B5EF4-FFF2-40B4-BE49-F238E27FC236}">
                <a16:creationId xmlns:a16="http://schemas.microsoft.com/office/drawing/2014/main" id="{2272FC87-8916-B646-9BAD-F8F49C6112C1}"/>
              </a:ext>
            </a:extLst>
          </p:cNvPr>
          <p:cNvCxnSpPr/>
          <p:nvPr/>
        </p:nvCxnSpPr>
        <p:spPr bwMode="auto">
          <a:xfrm>
            <a:off x="7452320" y="3089732"/>
            <a:ext cx="0" cy="514525"/>
          </a:xfrm>
          <a:prstGeom prst="straightConnector1">
            <a:avLst/>
          </a:prstGeom>
          <a:solidFill>
            <a:schemeClr val="accent1"/>
          </a:solidFill>
          <a:ln w="25400" cap="flat" cmpd="sng" algn="ctr">
            <a:solidFill>
              <a:schemeClr val="tx1"/>
            </a:solidFill>
            <a:prstDash val="solid"/>
            <a:round/>
            <a:headEnd type="triangle"/>
            <a:tailEnd type="triangle"/>
          </a:ln>
          <a:effectLst/>
        </p:spPr>
      </p:cxnSp>
      <p:cxnSp>
        <p:nvCxnSpPr>
          <p:cNvPr id="79" name="Straight Arrow Connector 78">
            <a:extLst>
              <a:ext uri="{FF2B5EF4-FFF2-40B4-BE49-F238E27FC236}">
                <a16:creationId xmlns:a16="http://schemas.microsoft.com/office/drawing/2014/main" id="{FB1233C9-67C1-6443-974A-709BF8204BA0}"/>
              </a:ext>
            </a:extLst>
          </p:cNvPr>
          <p:cNvCxnSpPr/>
          <p:nvPr/>
        </p:nvCxnSpPr>
        <p:spPr bwMode="auto">
          <a:xfrm>
            <a:off x="8274481" y="3089732"/>
            <a:ext cx="0" cy="514525"/>
          </a:xfrm>
          <a:prstGeom prst="straightConnector1">
            <a:avLst/>
          </a:prstGeom>
          <a:solidFill>
            <a:schemeClr val="accent1"/>
          </a:solidFill>
          <a:ln w="25400"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18723738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t>Issues in MDB Query Processing </a:t>
            </a:r>
          </a:p>
        </p:txBody>
      </p:sp>
      <p:sp>
        <p:nvSpPr>
          <p:cNvPr id="5123" name="Rectangle 3"/>
          <p:cNvSpPr>
            <a:spLocks noGrp="1" noChangeArrowheads="1"/>
          </p:cNvSpPr>
          <p:nvPr>
            <p:ph idx="1"/>
          </p:nvPr>
        </p:nvSpPr>
        <p:spPr/>
        <p:txBody>
          <a:bodyPr/>
          <a:lstStyle/>
          <a:p>
            <a:r>
              <a:rPr lang="en-US" dirty="0"/>
              <a:t>Component DBMSs are autonomous and may range from full-fledge relational DBMS to flat file systems</a:t>
            </a:r>
          </a:p>
          <a:p>
            <a:pPr lvl="1"/>
            <a:r>
              <a:rPr lang="en-US" dirty="0"/>
              <a:t>Different computing capabilities</a:t>
            </a:r>
          </a:p>
          <a:p>
            <a:pPr lvl="2"/>
            <a:r>
              <a:rPr lang="en-US" dirty="0"/>
              <a:t>Prevents uniform treatment of queries across DBMSs</a:t>
            </a:r>
          </a:p>
          <a:p>
            <a:pPr lvl="1"/>
            <a:r>
              <a:rPr lang="en-US" dirty="0"/>
              <a:t>Different processing cost and optimization capabilities</a:t>
            </a:r>
          </a:p>
          <a:p>
            <a:pPr lvl="2"/>
            <a:r>
              <a:rPr lang="en-US" dirty="0"/>
              <a:t>Makes cost modeling difficult</a:t>
            </a:r>
          </a:p>
          <a:p>
            <a:pPr lvl="1"/>
            <a:r>
              <a:rPr lang="en-US" dirty="0"/>
              <a:t>Different data models and query languages</a:t>
            </a:r>
          </a:p>
          <a:p>
            <a:pPr lvl="2"/>
            <a:r>
              <a:rPr lang="en-US" dirty="0"/>
              <a:t>Makes query translation and result integration difficult</a:t>
            </a:r>
          </a:p>
          <a:p>
            <a:pPr lvl="1"/>
            <a:r>
              <a:rPr lang="en-US" dirty="0"/>
              <a:t>Different runtime performance and unpredictable behavior</a:t>
            </a:r>
          </a:p>
          <a:p>
            <a:pPr lvl="2"/>
            <a:r>
              <a:rPr lang="en-US" dirty="0"/>
              <a:t>Makes query execution difficult</a:t>
            </a:r>
          </a:p>
        </p:txBody>
      </p:sp>
      <p:sp>
        <p:nvSpPr>
          <p:cNvPr id="2" name="Footer Placeholder 1">
            <a:extLst>
              <a:ext uri="{FF2B5EF4-FFF2-40B4-BE49-F238E27FC236}">
                <a16:creationId xmlns:a16="http://schemas.microsoft.com/office/drawing/2014/main" id="{54C2C3B1-2D80-C74D-B1CE-B9375B6A07E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CBF08C8-1040-4341-8D18-1DB87C45E5E9}"/>
              </a:ext>
            </a:extLst>
          </p:cNvPr>
          <p:cNvSpPr>
            <a:spLocks noGrp="1"/>
          </p:cNvSpPr>
          <p:nvPr>
            <p:ph type="sldNum" sz="quarter" idx="4"/>
          </p:nvPr>
        </p:nvSpPr>
        <p:spPr/>
        <p:txBody>
          <a:bodyPr/>
          <a:lstStyle/>
          <a:p>
            <a:fld id="{FD96158B-4539-3C43-9DE5-94C547866200}" type="slidenum">
              <a:rPr lang="en-US"/>
              <a:t>38</a:t>
            </a:fld>
            <a:endParaRPr lang="en-US"/>
          </a:p>
        </p:txBody>
      </p:sp>
    </p:spTree>
    <p:extLst>
      <p:ext uri="{BB962C8B-B14F-4D97-AF65-F5344CB8AC3E}">
        <p14:creationId xmlns:p14="http://schemas.microsoft.com/office/powerpoint/2010/main" val="1912910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Database Servers</a:t>
            </a:r>
          </a:p>
        </p:txBody>
      </p:sp>
      <p:sp>
        <p:nvSpPr>
          <p:cNvPr id="3" name="Footer Placeholder 2">
            <a:extLst>
              <a:ext uri="{FF2B5EF4-FFF2-40B4-BE49-F238E27FC236}">
                <a16:creationId xmlns:a16="http://schemas.microsoft.com/office/drawing/2014/main" id="{829BC7F5-2D52-B64A-AA04-8B2A98E3167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81E5D8F-3127-224B-B490-63EC6AE3595B}"/>
              </a:ext>
            </a:extLst>
          </p:cNvPr>
          <p:cNvSpPr>
            <a:spLocks noGrp="1"/>
          </p:cNvSpPr>
          <p:nvPr>
            <p:ph type="sldNum" sz="quarter" idx="4"/>
          </p:nvPr>
        </p:nvSpPr>
        <p:spPr/>
        <p:txBody>
          <a:bodyPr/>
          <a:lstStyle/>
          <a:p>
            <a:fld id="{FD96158B-4539-3C43-9DE5-94C547866200}" type="slidenum">
              <a:rPr lang="en-US"/>
              <a:t>41</a:t>
            </a:fld>
            <a:endParaRPr lang="en-US"/>
          </a:p>
        </p:txBody>
      </p:sp>
      <p:pic>
        <p:nvPicPr>
          <p:cNvPr id="8" name="Picture 7" descr="A screenshot of a cell phone&#10;&#10;Description automatically generated">
            <a:extLst>
              <a:ext uri="{FF2B5EF4-FFF2-40B4-BE49-F238E27FC236}">
                <a16:creationId xmlns:a16="http://schemas.microsoft.com/office/drawing/2014/main" id="{34CE00D1-4A2A-A144-9DB1-0A2B026C7CE4}"/>
              </a:ext>
            </a:extLst>
          </p:cNvPr>
          <p:cNvPicPr>
            <a:picLocks noChangeAspect="1"/>
          </p:cNvPicPr>
          <p:nvPr/>
        </p:nvPicPr>
        <p:blipFill>
          <a:blip r:embed="R65d87cfd75ae4c10"/>
          <a:stretch>
            <a:fillRect/>
          </a:stretch>
        </p:blipFill>
        <p:spPr>
          <a:xfrm>
            <a:off x="1619672" y="1196752"/>
            <a:ext cx="5904656" cy="4920547"/>
          </a:xfrm>
          <a:prstGeom prst="rect">
            <a:avLst/>
          </a:prstGeom>
        </p:spPr>
      </p:pic>
    </p:spTree>
    <p:extLst>
      <p:ext uri="{BB962C8B-B14F-4D97-AF65-F5344CB8AC3E}">
        <p14:creationId xmlns:p14="http://schemas.microsoft.com/office/powerpoint/2010/main" val="235586655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Component DBMS Autonomy</a:t>
            </a:r>
          </a:p>
        </p:txBody>
      </p:sp>
      <p:sp>
        <p:nvSpPr>
          <p:cNvPr id="6147" name="Rectangle 3"/>
          <p:cNvSpPr>
            <a:spLocks noGrp="1" noChangeArrowheads="1"/>
          </p:cNvSpPr>
          <p:nvPr>
            <p:ph type="body" idx="1"/>
          </p:nvPr>
        </p:nvSpPr>
        <p:spPr/>
        <p:txBody>
          <a:bodyPr/>
          <a:lstStyle/>
          <a:p>
            <a:r>
              <a:rPr lang="en-US" dirty="0"/>
              <a:t>Communication autonomy</a:t>
            </a:r>
          </a:p>
          <a:p>
            <a:pPr lvl="1"/>
            <a:r>
              <a:rPr lang="en-US" dirty="0"/>
              <a:t>The ability to terminate services at any time</a:t>
            </a:r>
          </a:p>
          <a:p>
            <a:pPr lvl="1"/>
            <a:r>
              <a:rPr lang="en-US" dirty="0"/>
              <a:t>How to answer queries completely?</a:t>
            </a:r>
          </a:p>
          <a:p>
            <a:r>
              <a:rPr lang="en-US" dirty="0"/>
              <a:t>Design autonomy</a:t>
            </a:r>
          </a:p>
          <a:p>
            <a:pPr lvl="1"/>
            <a:r>
              <a:rPr lang="en-US" dirty="0"/>
              <a:t>The ability to restrict the availability and accuracy of information needed for query optimization</a:t>
            </a:r>
          </a:p>
          <a:p>
            <a:pPr lvl="1"/>
            <a:r>
              <a:rPr lang="en-US" dirty="0"/>
              <a:t>How to obtain cost information?</a:t>
            </a:r>
          </a:p>
          <a:p>
            <a:r>
              <a:rPr lang="en-US" dirty="0"/>
              <a:t>Execution autonomy</a:t>
            </a:r>
          </a:p>
          <a:p>
            <a:pPr lvl="1"/>
            <a:r>
              <a:rPr lang="en-US" dirty="0"/>
              <a:t>The ability to execute queries in unpredictable ways</a:t>
            </a:r>
          </a:p>
          <a:p>
            <a:pPr lvl="1"/>
            <a:r>
              <a:rPr lang="en-US" dirty="0"/>
              <a:t>How to adapt to this?</a:t>
            </a:r>
          </a:p>
          <a:p>
            <a:pPr lvl="2"/>
            <a:endParaRPr lang="en-US" dirty="0"/>
          </a:p>
          <a:p>
            <a:pPr lvl="1"/>
            <a:endParaRPr lang="en-US" dirty="0"/>
          </a:p>
        </p:txBody>
      </p:sp>
      <p:sp>
        <p:nvSpPr>
          <p:cNvPr id="2" name="Footer Placeholder 1">
            <a:extLst>
              <a:ext uri="{FF2B5EF4-FFF2-40B4-BE49-F238E27FC236}">
                <a16:creationId xmlns:a16="http://schemas.microsoft.com/office/drawing/2014/main" id="{F503CE33-1A51-DC48-A5F5-A1380EFFDA3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A6ABCB0-D766-434E-A90C-2AC0D63F9ED9}"/>
              </a:ext>
            </a:extLst>
          </p:cNvPr>
          <p:cNvSpPr>
            <a:spLocks noGrp="1"/>
          </p:cNvSpPr>
          <p:nvPr>
            <p:ph type="sldNum" sz="quarter" idx="4"/>
          </p:nvPr>
        </p:nvSpPr>
        <p:spPr/>
        <p:txBody>
          <a:bodyPr/>
          <a:lstStyle/>
          <a:p>
            <a:fld id="{FD96158B-4539-3C43-9DE5-94C547866200}" type="slidenum">
              <a:rPr lang="en-US"/>
              <a:t>39</a:t>
            </a:fld>
            <a:endParaRPr lang="en-US"/>
          </a:p>
        </p:txBody>
      </p:sp>
    </p:spTree>
    <p:extLst>
      <p:ext uri="{BB962C8B-B14F-4D97-AF65-F5344CB8AC3E}">
        <p14:creationId xmlns:p14="http://schemas.microsoft.com/office/powerpoint/2010/main" val="174852731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MDB Query Processing Architecture</a:t>
            </a:r>
          </a:p>
        </p:txBody>
      </p:sp>
      <p:sp>
        <p:nvSpPr>
          <p:cNvPr id="8196" name="Text Box 6"/>
          <p:cNvSpPr txBox="1">
            <a:spLocks noChangeArrowheads="1"/>
          </p:cNvSpPr>
          <p:nvPr/>
        </p:nvSpPr>
        <p:spPr bwMode="auto">
          <a:xfrm>
            <a:off x="7009908" y="2249161"/>
            <a:ext cx="1833481" cy="523218"/>
          </a:xfrm>
          <a:prstGeom prst="rect">
            <a:avLst/>
          </a:prstGeom>
          <a:noFill/>
          <a:ln w="12700">
            <a:noFill/>
            <a:miter lim="800000"/>
            <a:headEnd/>
            <a:tailEnd/>
          </a:ln>
        </p:spPr>
        <p:txBody>
          <a:bodyPr wrap="square" lIns="91439" tIns="45719" rIns="91439" bIns="45719">
            <a:spAutoFit/>
          </a:bodyPr>
          <a:lstStyle/>
          <a:p>
            <a:r>
              <a:rPr lang="en-US" sz="1400" dirty="0">
                <a:latin typeface="Arial" panose="020B0604020202020204" pitchFamily="34" charset="0"/>
              </a:rPr>
              <a:t>Global/local correspondences</a:t>
            </a:r>
          </a:p>
        </p:txBody>
      </p:sp>
      <p:sp>
        <p:nvSpPr>
          <p:cNvPr id="8197" name="Text Box 7"/>
          <p:cNvSpPr txBox="1">
            <a:spLocks noChangeArrowheads="1"/>
          </p:cNvSpPr>
          <p:nvPr/>
        </p:nvSpPr>
        <p:spPr bwMode="auto">
          <a:xfrm>
            <a:off x="7033100" y="3640075"/>
            <a:ext cx="1545449" cy="523218"/>
          </a:xfrm>
          <a:prstGeom prst="rect">
            <a:avLst/>
          </a:prstGeom>
          <a:noFill/>
          <a:ln w="12700">
            <a:noFill/>
            <a:miter lim="800000"/>
            <a:headEnd/>
            <a:tailEnd/>
          </a:ln>
        </p:spPr>
        <p:txBody>
          <a:bodyPr wrap="square" lIns="91439" tIns="45719" rIns="91439" bIns="45719">
            <a:spAutoFit/>
          </a:bodyPr>
          <a:lstStyle/>
          <a:p>
            <a:r>
              <a:rPr lang="en-US" sz="1400" dirty="0">
                <a:latin typeface="Arial" panose="020B0604020202020204" pitchFamily="34" charset="0"/>
              </a:rPr>
              <a:t>Allocation and capabilities</a:t>
            </a:r>
          </a:p>
        </p:txBody>
      </p:sp>
      <p:sp>
        <p:nvSpPr>
          <p:cNvPr id="8198" name="Text Box 8"/>
          <p:cNvSpPr txBox="1">
            <a:spLocks noChangeArrowheads="1"/>
          </p:cNvSpPr>
          <p:nvPr/>
        </p:nvSpPr>
        <p:spPr bwMode="auto">
          <a:xfrm>
            <a:off x="7067135" y="5013176"/>
            <a:ext cx="1617457" cy="523218"/>
          </a:xfrm>
          <a:prstGeom prst="rect">
            <a:avLst/>
          </a:prstGeom>
          <a:noFill/>
          <a:ln w="12700">
            <a:noFill/>
            <a:miter lim="800000"/>
            <a:headEnd/>
            <a:tailEnd/>
          </a:ln>
        </p:spPr>
        <p:txBody>
          <a:bodyPr wrap="square" lIns="91439" tIns="45719" rIns="91439" bIns="45719">
            <a:spAutoFit/>
          </a:bodyPr>
          <a:lstStyle/>
          <a:p>
            <a:r>
              <a:rPr lang="en-US" sz="1400" dirty="0">
                <a:latin typeface="Arial" panose="020B0604020202020204" pitchFamily="34" charset="0"/>
              </a:rPr>
              <a:t>Local/DBMS </a:t>
            </a:r>
          </a:p>
          <a:p>
            <a:r>
              <a:rPr lang="en-US" sz="1400" dirty="0">
                <a:latin typeface="Arial" panose="020B0604020202020204" pitchFamily="34" charset="0"/>
              </a:rPr>
              <a:t>mappings</a:t>
            </a:r>
          </a:p>
        </p:txBody>
      </p:sp>
      <p:sp>
        <p:nvSpPr>
          <p:cNvPr id="2" name="Footer Placeholder 1">
            <a:extLst>
              <a:ext uri="{FF2B5EF4-FFF2-40B4-BE49-F238E27FC236}">
                <a16:creationId xmlns:a16="http://schemas.microsoft.com/office/drawing/2014/main" id="{C4B31D12-3518-DD42-A7A9-049B151008AC}"/>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73146E43-20FF-ED45-B3BC-3D2BAB09CE86}"/>
              </a:ext>
            </a:extLst>
          </p:cNvPr>
          <p:cNvSpPr>
            <a:spLocks noGrp="1"/>
          </p:cNvSpPr>
          <p:nvPr>
            <p:ph type="sldNum" sz="quarter" idx="4"/>
          </p:nvPr>
        </p:nvSpPr>
        <p:spPr/>
        <p:txBody>
          <a:bodyPr/>
          <a:lstStyle/>
          <a:p>
            <a:fld id="{FD96158B-4539-3C43-9DE5-94C547866200}" type="slidenum">
              <a:rPr lang="en-US"/>
              <a:t>40</a:t>
            </a:fld>
            <a:endParaRPr lang="en-US"/>
          </a:p>
        </p:txBody>
      </p:sp>
      <p:pic>
        <p:nvPicPr>
          <p:cNvPr id="6" name="Picture 5">
            <a:extLst>
              <a:ext uri="{FF2B5EF4-FFF2-40B4-BE49-F238E27FC236}">
                <a16:creationId xmlns:a16="http://schemas.microsoft.com/office/drawing/2014/main" id="{D56B692C-F76E-2147-AFD9-1F26C5C675F2}"/>
              </a:ext>
            </a:extLst>
          </p:cNvPr>
          <p:cNvPicPr>
            <a:picLocks noChangeAspect="1"/>
          </p:cNvPicPr>
          <p:nvPr/>
        </p:nvPicPr>
        <p:blipFill>
          <a:blip r:embed="R640264225fa048ff"/>
          <a:stretch>
            <a:fillRect/>
          </a:stretch>
        </p:blipFill>
        <p:spPr>
          <a:xfrm>
            <a:off x="1215801" y="1628800"/>
            <a:ext cx="5686893" cy="4392488"/>
          </a:xfrm>
          <a:prstGeom prst="rect">
            <a:avLst/>
          </a:prstGeom>
        </p:spPr>
      </p:pic>
    </p:spTree>
    <p:extLst>
      <p:ext uri="{BB962C8B-B14F-4D97-AF65-F5344CB8AC3E}">
        <p14:creationId xmlns:p14="http://schemas.microsoft.com/office/powerpoint/2010/main" val="1031327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Query Rewriting Using Views</a:t>
            </a:r>
          </a:p>
        </p:txBody>
      </p:sp>
      <p:sp>
        <p:nvSpPr>
          <p:cNvPr id="9219" name="Rectangle 3"/>
          <p:cNvSpPr>
            <a:spLocks noGrp="1" noChangeArrowheads="1"/>
          </p:cNvSpPr>
          <p:nvPr>
            <p:ph idx="1"/>
          </p:nvPr>
        </p:nvSpPr>
        <p:spPr/>
        <p:txBody>
          <a:bodyPr/>
          <a:lstStyle/>
          <a:p>
            <a:r>
              <a:rPr lang="en-US" dirty="0"/>
              <a:t>Views used to describe the correspondences between global and local relations</a:t>
            </a:r>
          </a:p>
          <a:p>
            <a:pPr lvl="1"/>
            <a:r>
              <a:rPr lang="en-US" dirty="0">
                <a:solidFill>
                  <a:srgbClr val="0432FF"/>
                </a:solidFill>
              </a:rPr>
              <a:t>Global As View</a:t>
            </a:r>
            <a:r>
              <a:rPr lang="en-US" dirty="0"/>
              <a:t>: the global schema is integrated from the local databases and each global relation is a view over the local relations</a:t>
            </a:r>
          </a:p>
          <a:p>
            <a:pPr lvl="1"/>
            <a:r>
              <a:rPr lang="en-US" dirty="0">
                <a:solidFill>
                  <a:srgbClr val="0432FF"/>
                </a:solidFill>
              </a:rPr>
              <a:t>Local As View</a:t>
            </a:r>
            <a:r>
              <a:rPr lang="en-US" dirty="0"/>
              <a:t>: the global schema is defined independently of the local databases and each local relation is a view over the global relations</a:t>
            </a:r>
          </a:p>
          <a:p>
            <a:r>
              <a:rPr lang="en-US" dirty="0"/>
              <a:t>Query rewriting best done with </a:t>
            </a:r>
            <a:r>
              <a:rPr lang="en-US" dirty="0" err="1"/>
              <a:t>Datalog</a:t>
            </a:r>
            <a:r>
              <a:rPr lang="en-US" dirty="0"/>
              <a:t>, a logic-based language</a:t>
            </a:r>
          </a:p>
          <a:p>
            <a:pPr lvl="1"/>
            <a:r>
              <a:rPr lang="en-US" dirty="0"/>
              <a:t>More expressive power than relational calculus</a:t>
            </a:r>
          </a:p>
          <a:p>
            <a:pPr lvl="1"/>
            <a:r>
              <a:rPr lang="en-US" dirty="0"/>
              <a:t>Inline version of relational domain calculus</a:t>
            </a:r>
          </a:p>
          <a:p>
            <a:endParaRPr lang="en-US" dirty="0"/>
          </a:p>
        </p:txBody>
      </p:sp>
      <p:sp>
        <p:nvSpPr>
          <p:cNvPr id="2" name="Footer Placeholder 1">
            <a:extLst>
              <a:ext uri="{FF2B5EF4-FFF2-40B4-BE49-F238E27FC236}">
                <a16:creationId xmlns:a16="http://schemas.microsoft.com/office/drawing/2014/main" id="{BC1DC28B-9987-5642-B40E-FA0A000018A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F4EC3D3-ACE7-B24E-8373-F2D690653951}"/>
              </a:ext>
            </a:extLst>
          </p:cNvPr>
          <p:cNvSpPr>
            <a:spLocks noGrp="1"/>
          </p:cNvSpPr>
          <p:nvPr>
            <p:ph type="sldNum" sz="quarter" idx="4"/>
          </p:nvPr>
        </p:nvSpPr>
        <p:spPr/>
        <p:txBody>
          <a:bodyPr/>
          <a:lstStyle/>
          <a:p>
            <a:fld id="{FD96158B-4539-3C43-9DE5-94C547866200}" type="slidenum">
              <a:rPr lang="en-US"/>
              <a:t>41</a:t>
            </a:fld>
            <a:endParaRPr lang="en-US"/>
          </a:p>
        </p:txBody>
      </p:sp>
    </p:spTree>
    <p:extLst>
      <p:ext uri="{BB962C8B-B14F-4D97-AF65-F5344CB8AC3E}">
        <p14:creationId xmlns:p14="http://schemas.microsoft.com/office/powerpoint/2010/main" val="29348903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err="1"/>
              <a:t>Datalog</a:t>
            </a:r>
            <a:r>
              <a:rPr lang="en-US" dirty="0"/>
              <a:t> Terminology</a:t>
            </a:r>
          </a:p>
        </p:txBody>
      </p:sp>
      <p:sp>
        <p:nvSpPr>
          <p:cNvPr id="10243" name="Rectangle 3"/>
          <p:cNvSpPr>
            <a:spLocks noGrp="1" noChangeArrowheads="1"/>
          </p:cNvSpPr>
          <p:nvPr>
            <p:ph type="body" idx="1"/>
          </p:nvPr>
        </p:nvSpPr>
        <p:spPr/>
        <p:txBody>
          <a:bodyPr/>
          <a:lstStyle/>
          <a:p>
            <a:r>
              <a:rPr lang="en-US" dirty="0"/>
              <a:t>Conjunctive (SPJ) query: a rule of the form</a:t>
            </a:r>
          </a:p>
          <a:p>
            <a:pPr lvl="1"/>
            <a:r>
              <a:rPr lang="en-US" i="1" dirty="0"/>
              <a:t>Q</a:t>
            </a:r>
            <a:r>
              <a:rPr lang="en-US" dirty="0"/>
              <a:t>(</a:t>
            </a:r>
            <a:r>
              <a:rPr lang="en-US" i="1" dirty="0"/>
              <a:t>T</a:t>
            </a:r>
            <a:r>
              <a:rPr lang="en-US" dirty="0"/>
              <a:t>)</a:t>
            </a:r>
            <a:r>
              <a:rPr lang="en-US" i="1" dirty="0"/>
              <a:t> :- R</a:t>
            </a:r>
            <a:r>
              <a:rPr lang="en-US" baseline="-25000" dirty="0"/>
              <a:t>1</a:t>
            </a:r>
            <a:r>
              <a:rPr lang="en-US" dirty="0"/>
              <a:t>(</a:t>
            </a:r>
            <a:r>
              <a:rPr lang="en-US" i="1" dirty="0"/>
              <a:t>T</a:t>
            </a:r>
            <a:r>
              <a:rPr lang="en-US" baseline="-25000" dirty="0"/>
              <a:t>1</a:t>
            </a:r>
            <a:r>
              <a:rPr lang="en-US" dirty="0"/>
              <a:t>)</a:t>
            </a:r>
            <a:r>
              <a:rPr lang="en-US" i="1" dirty="0"/>
              <a:t>, … </a:t>
            </a:r>
            <a:r>
              <a:rPr lang="en-US" i="1" dirty="0" err="1"/>
              <a:t>R</a:t>
            </a:r>
            <a:r>
              <a:rPr lang="en-US" i="1" baseline="-25000" dirty="0" err="1"/>
              <a:t>n</a:t>
            </a:r>
            <a:r>
              <a:rPr lang="en-US" dirty="0"/>
              <a:t>(</a:t>
            </a:r>
            <a:r>
              <a:rPr lang="en-US" i="1" dirty="0" err="1"/>
              <a:t>T</a:t>
            </a:r>
            <a:r>
              <a:rPr lang="en-US" i="1" baseline="-25000" dirty="0" err="1"/>
              <a:t>n</a:t>
            </a:r>
            <a:r>
              <a:rPr lang="en-US" dirty="0"/>
              <a:t>)</a:t>
            </a:r>
          </a:p>
          <a:p>
            <a:pPr lvl="1"/>
            <a:r>
              <a:rPr lang="en-US" i="1" dirty="0"/>
              <a:t>Q</a:t>
            </a:r>
            <a:r>
              <a:rPr lang="en-US" dirty="0"/>
              <a:t>(</a:t>
            </a:r>
            <a:r>
              <a:rPr lang="en-US" i="1" dirty="0"/>
              <a:t>T</a:t>
            </a:r>
            <a:r>
              <a:rPr lang="en-US" dirty="0"/>
              <a:t>) : head of the query denoting the result relation</a:t>
            </a:r>
          </a:p>
          <a:p>
            <a:pPr lvl="1"/>
            <a:r>
              <a:rPr lang="en-US" i="1" dirty="0"/>
              <a:t>R</a:t>
            </a:r>
            <a:r>
              <a:rPr lang="en-US" baseline="-25000" dirty="0"/>
              <a:t>1</a:t>
            </a:r>
            <a:r>
              <a:rPr lang="en-US" dirty="0"/>
              <a:t>(</a:t>
            </a:r>
            <a:r>
              <a:rPr lang="en-US" i="1" dirty="0"/>
              <a:t>T</a:t>
            </a:r>
            <a:r>
              <a:rPr lang="en-US" baseline="-25000" dirty="0"/>
              <a:t>1</a:t>
            </a:r>
            <a:r>
              <a:rPr lang="en-US" dirty="0"/>
              <a:t>)</a:t>
            </a:r>
            <a:r>
              <a:rPr lang="en-US" i="1" dirty="0"/>
              <a:t>, … R</a:t>
            </a:r>
            <a:r>
              <a:rPr lang="en-US" i="1" baseline="-25000" dirty="0"/>
              <a:t>n</a:t>
            </a:r>
            <a:r>
              <a:rPr lang="en-US" dirty="0"/>
              <a:t>(</a:t>
            </a:r>
            <a:r>
              <a:rPr lang="en-US" i="1" dirty="0"/>
              <a:t>T</a:t>
            </a:r>
            <a:r>
              <a:rPr lang="en-US" i="1" baseline="-25000" dirty="0"/>
              <a:t>n</a:t>
            </a:r>
            <a:r>
              <a:rPr lang="en-US" dirty="0"/>
              <a:t>): </a:t>
            </a:r>
            <a:r>
              <a:rPr lang="en-US" dirty="0" err="1"/>
              <a:t>subgoals</a:t>
            </a:r>
            <a:r>
              <a:rPr lang="en-US" dirty="0"/>
              <a:t> in the body of the query</a:t>
            </a:r>
          </a:p>
          <a:p>
            <a:pPr lvl="1"/>
            <a:r>
              <a:rPr lang="en-US" i="1" dirty="0"/>
              <a:t>R</a:t>
            </a:r>
            <a:r>
              <a:rPr lang="en-US" baseline="-25000" dirty="0"/>
              <a:t>1</a:t>
            </a:r>
            <a:r>
              <a:rPr lang="en-US" i="1" dirty="0"/>
              <a:t>, … </a:t>
            </a:r>
            <a:r>
              <a:rPr lang="en-US" i="1" dirty="0" err="1"/>
              <a:t>R</a:t>
            </a:r>
            <a:r>
              <a:rPr lang="en-US" i="1" baseline="-25000" dirty="0" err="1"/>
              <a:t>n</a:t>
            </a:r>
            <a:r>
              <a:rPr lang="en-US" dirty="0"/>
              <a:t>: predicate names corresponding to relation names</a:t>
            </a:r>
          </a:p>
          <a:p>
            <a:pPr lvl="1"/>
            <a:r>
              <a:rPr lang="en-US" i="1" dirty="0"/>
              <a:t>T</a:t>
            </a:r>
            <a:r>
              <a:rPr lang="en-US" baseline="-25000" dirty="0"/>
              <a:t>1</a:t>
            </a:r>
            <a:r>
              <a:rPr lang="en-US" i="1" dirty="0"/>
              <a:t>, … </a:t>
            </a:r>
            <a:r>
              <a:rPr lang="en-US" i="1" dirty="0" err="1"/>
              <a:t>T</a:t>
            </a:r>
            <a:r>
              <a:rPr lang="en-US" i="1" baseline="-25000" dirty="0" err="1"/>
              <a:t>n</a:t>
            </a:r>
            <a:r>
              <a:rPr lang="en-US" dirty="0"/>
              <a:t>: refer to </a:t>
            </a:r>
            <a:r>
              <a:rPr lang="en-US" dirty="0" err="1"/>
              <a:t>tuples</a:t>
            </a:r>
            <a:r>
              <a:rPr lang="en-US" dirty="0"/>
              <a:t> with variables and constants</a:t>
            </a:r>
          </a:p>
          <a:p>
            <a:pPr lvl="1"/>
            <a:r>
              <a:rPr lang="en-US" dirty="0"/>
              <a:t>Variables correspond to attributes (as in domain calculus)</a:t>
            </a:r>
          </a:p>
          <a:p>
            <a:pPr lvl="1"/>
            <a:r>
              <a:rPr lang="en-US" dirty="0"/>
              <a:t>“-” means unnamed variable</a:t>
            </a:r>
          </a:p>
          <a:p>
            <a:r>
              <a:rPr lang="en-US" dirty="0"/>
              <a:t>Disjunctive query =</a:t>
            </a:r>
            <a:r>
              <a:rPr lang="en-US" i="1" dirty="0"/>
              <a:t> n </a:t>
            </a:r>
            <a:r>
              <a:rPr lang="en-US" dirty="0"/>
              <a:t>conjunctive queries with same head predicate</a:t>
            </a:r>
            <a:endParaRPr lang="en-US" i="1" dirty="0"/>
          </a:p>
          <a:p>
            <a:pPr lvl="1"/>
            <a:endParaRPr lang="en-US" i="1" dirty="0"/>
          </a:p>
          <a:p>
            <a:pPr lvl="1"/>
            <a:endParaRPr lang="en-US" dirty="0"/>
          </a:p>
        </p:txBody>
      </p:sp>
      <p:sp>
        <p:nvSpPr>
          <p:cNvPr id="2" name="Footer Placeholder 1">
            <a:extLst>
              <a:ext uri="{FF2B5EF4-FFF2-40B4-BE49-F238E27FC236}">
                <a16:creationId xmlns:a16="http://schemas.microsoft.com/office/drawing/2014/main" id="{ACDEA9B3-CE7E-B340-962B-FBD9A3A755B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CACA06B-1251-5B4B-9AC8-1436F9B018F1}"/>
              </a:ext>
            </a:extLst>
          </p:cNvPr>
          <p:cNvSpPr>
            <a:spLocks noGrp="1"/>
          </p:cNvSpPr>
          <p:nvPr>
            <p:ph type="sldNum" sz="quarter" idx="4"/>
          </p:nvPr>
        </p:nvSpPr>
        <p:spPr/>
        <p:txBody>
          <a:bodyPr/>
          <a:lstStyle/>
          <a:p>
            <a:fld id="{FD96158B-4539-3C43-9DE5-94C547866200}" type="slidenum">
              <a:rPr lang="en-US"/>
              <a:t>42</a:t>
            </a:fld>
            <a:endParaRPr lang="en-US"/>
          </a:p>
        </p:txBody>
      </p:sp>
    </p:spTree>
    <p:extLst>
      <p:ext uri="{BB962C8B-B14F-4D97-AF65-F5344CB8AC3E}">
        <p14:creationId xmlns:p14="http://schemas.microsoft.com/office/powerpoint/2010/main" val="25481190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err="1"/>
              <a:t>Datalog</a:t>
            </a:r>
            <a:r>
              <a:rPr lang="en-US" dirty="0"/>
              <a:t> Example</a:t>
            </a:r>
          </a:p>
        </p:txBody>
      </p:sp>
      <p:sp>
        <p:nvSpPr>
          <p:cNvPr id="4" name="Content Placeholder 3"/>
          <p:cNvSpPr>
            <a:spLocks noGrp="1"/>
          </p:cNvSpPr>
          <p:nvPr>
            <p:ph idx="1"/>
          </p:nvPr>
        </p:nvSpPr>
        <p:spPr>
          <a:xfrm>
            <a:off x="457200" y="1600200"/>
            <a:ext cx="8435280" cy="4530725"/>
          </a:xfrm>
        </p:spPr>
        <p:txBody>
          <a:bodyPr/>
          <a:lstStyle/>
          <a:p>
            <a:pPr marL="0" indent="0">
              <a:lnSpc>
                <a:spcPct val="90000"/>
              </a:lnSpc>
              <a:spcBef>
                <a:spcPct val="30000"/>
              </a:spcBef>
              <a:buClr>
                <a:schemeClr val="accent2"/>
              </a:buClr>
              <a:buSzPct val="75000"/>
              <a:buNone/>
            </a:pPr>
            <a:r>
              <a:rPr lang="en-US" dirty="0">
                <a:solidFill>
                  <a:schemeClr val="tx2"/>
                </a:solidFill>
                <a:latin typeface="Courier" pitchFamily="2" charset="0"/>
              </a:rPr>
              <a:t>EMP(E#,ENAME,TITLE,CITY)   WORKS(E#,P#,RESP,DUR)</a:t>
            </a:r>
          </a:p>
          <a:p>
            <a:pPr marL="285736" indent="-285736">
              <a:lnSpc>
                <a:spcPct val="90000"/>
              </a:lnSpc>
              <a:spcBef>
                <a:spcPct val="30000"/>
              </a:spcBef>
              <a:buClr>
                <a:schemeClr val="accent2"/>
              </a:buClr>
              <a:buSzPct val="75000"/>
            </a:pPr>
            <a:endParaRPr lang="en-US" dirty="0">
              <a:solidFill>
                <a:schemeClr val="tx2"/>
              </a:solidFill>
            </a:endParaRPr>
          </a:p>
          <a:p>
            <a:pPr marL="857206" lvl="2" indent="0">
              <a:lnSpc>
                <a:spcPct val="90000"/>
              </a:lnSpc>
              <a:spcBef>
                <a:spcPct val="15000"/>
              </a:spcBef>
              <a:buClr>
                <a:schemeClr val="accent2"/>
              </a:buClr>
              <a:buSzPct val="75000"/>
              <a:buNone/>
              <a:tabLst>
                <a:tab pos="2228736" algn="l"/>
              </a:tabLst>
            </a:pPr>
            <a:r>
              <a:rPr lang="en-US" sz="2000" b="1" dirty="0">
                <a:solidFill>
                  <a:schemeClr val="tx2"/>
                </a:solidFill>
                <a:latin typeface="Courier"/>
                <a:cs typeface="Courier"/>
              </a:rPr>
              <a:t>SELECT</a:t>
            </a:r>
            <a:r>
              <a:rPr lang="en-US" sz="2000" dirty="0">
                <a:solidFill>
                  <a:schemeClr val="tx2"/>
                </a:solidFill>
                <a:latin typeface="Courier"/>
                <a:cs typeface="Courier"/>
              </a:rPr>
              <a:t>	E#, TITLE, P#</a:t>
            </a:r>
          </a:p>
          <a:p>
            <a:pPr marL="857206" lvl="2" indent="0">
              <a:lnSpc>
                <a:spcPct val="90000"/>
              </a:lnSpc>
              <a:spcBef>
                <a:spcPct val="15000"/>
              </a:spcBef>
              <a:buClr>
                <a:schemeClr val="accent2"/>
              </a:buClr>
              <a:buSzPct val="75000"/>
              <a:buNone/>
              <a:tabLst>
                <a:tab pos="2228736" algn="l"/>
              </a:tabLst>
            </a:pPr>
            <a:r>
              <a:rPr lang="en-US" sz="2000" b="1" dirty="0">
                <a:solidFill>
                  <a:schemeClr val="tx2"/>
                </a:solidFill>
                <a:latin typeface="Courier"/>
                <a:cs typeface="Courier"/>
              </a:rPr>
              <a:t>FROM</a:t>
            </a:r>
            <a:r>
              <a:rPr lang="en-US" sz="2000" dirty="0">
                <a:solidFill>
                  <a:schemeClr val="tx2"/>
                </a:solidFill>
                <a:latin typeface="Courier"/>
                <a:cs typeface="Courier"/>
              </a:rPr>
              <a:t>	EMP </a:t>
            </a:r>
            <a:r>
              <a:rPr lang="en-US" sz="2000" b="1" dirty="0">
                <a:solidFill>
                  <a:schemeClr val="tx2"/>
                </a:solidFill>
                <a:latin typeface="Courier"/>
                <a:cs typeface="Courier"/>
              </a:rPr>
              <a:t>NATURAL JOIN </a:t>
            </a:r>
            <a:r>
              <a:rPr lang="en-US" sz="2000" dirty="0">
                <a:solidFill>
                  <a:schemeClr val="tx2"/>
                </a:solidFill>
                <a:latin typeface="Courier"/>
                <a:cs typeface="Courier"/>
              </a:rPr>
              <a:t>WORKS</a:t>
            </a:r>
          </a:p>
          <a:p>
            <a:pPr marL="857206" lvl="2" indent="0">
              <a:lnSpc>
                <a:spcPct val="90000"/>
              </a:lnSpc>
              <a:spcBef>
                <a:spcPct val="15000"/>
              </a:spcBef>
              <a:buClr>
                <a:schemeClr val="accent2"/>
              </a:buClr>
              <a:buSzPct val="75000"/>
              <a:buNone/>
              <a:tabLst>
                <a:tab pos="2228736" algn="l"/>
              </a:tabLst>
            </a:pPr>
            <a:r>
              <a:rPr lang="en-US" sz="2000" b="1" dirty="0">
                <a:solidFill>
                  <a:schemeClr val="tx2"/>
                </a:solidFill>
                <a:latin typeface="Courier"/>
                <a:cs typeface="Courier"/>
              </a:rPr>
              <a:t>WHERE</a:t>
            </a:r>
            <a:r>
              <a:rPr lang="en-US" sz="2000" dirty="0">
                <a:solidFill>
                  <a:schemeClr val="tx2"/>
                </a:solidFill>
                <a:latin typeface="Courier"/>
                <a:cs typeface="Courier"/>
              </a:rPr>
              <a:t>	TITLE = "Programmer" </a:t>
            </a:r>
            <a:r>
              <a:rPr lang="en-US" sz="2000" b="1" dirty="0">
                <a:solidFill>
                  <a:schemeClr val="tx2"/>
                </a:solidFill>
                <a:latin typeface="Courier"/>
                <a:cs typeface="Courier"/>
              </a:rPr>
              <a:t>OR</a:t>
            </a:r>
            <a:r>
              <a:rPr lang="en-US" sz="2000" dirty="0">
                <a:solidFill>
                  <a:schemeClr val="tx2"/>
                </a:solidFill>
                <a:latin typeface="Courier"/>
                <a:cs typeface="Courier"/>
              </a:rPr>
              <a:t> DUR=24</a:t>
            </a:r>
          </a:p>
          <a:p>
            <a:pPr marL="1085795" lvl="2" indent="-228588">
              <a:lnSpc>
                <a:spcPct val="90000"/>
              </a:lnSpc>
              <a:spcBef>
                <a:spcPct val="15000"/>
              </a:spcBef>
              <a:buClr>
                <a:schemeClr val="accent2"/>
              </a:buClr>
              <a:buSzPct val="75000"/>
              <a:tabLst>
                <a:tab pos="2228736" algn="l"/>
              </a:tabLst>
            </a:pPr>
            <a:endParaRPr lang="en-US" sz="1969" dirty="0">
              <a:solidFill>
                <a:schemeClr val="tx2"/>
              </a:solidFill>
              <a:latin typeface="Courier"/>
              <a:cs typeface="Courier"/>
            </a:endParaRPr>
          </a:p>
          <a:p>
            <a:pPr>
              <a:buNone/>
            </a:pPr>
            <a:r>
              <a:rPr lang="en-US" sz="2000" i="1" dirty="0">
                <a:latin typeface="Courier" pitchFamily="2" charset="0"/>
              </a:rPr>
              <a:t>Q</a:t>
            </a:r>
            <a:r>
              <a:rPr lang="en-US" sz="2000" dirty="0">
                <a:latin typeface="Courier" pitchFamily="2" charset="0"/>
              </a:rPr>
              <a:t>(</a:t>
            </a:r>
            <a:r>
              <a:rPr lang="en-US" sz="2000" dirty="0">
                <a:solidFill>
                  <a:schemeClr val="tx2"/>
                </a:solidFill>
                <a:latin typeface="Courier"/>
                <a:cs typeface="Courier"/>
              </a:rPr>
              <a:t>E#,TITLE,P#</a:t>
            </a:r>
            <a:r>
              <a:rPr lang="en-US" sz="2000" dirty="0">
                <a:latin typeface="Courier" pitchFamily="2" charset="0"/>
              </a:rPr>
              <a:t>) :- EMP(</a:t>
            </a:r>
            <a:r>
              <a:rPr lang="en-US" sz="2000" dirty="0" err="1">
                <a:latin typeface="Courier" pitchFamily="2" charset="0"/>
              </a:rPr>
              <a:t>E#,ENAME,</a:t>
            </a:r>
            <a:r>
              <a:rPr lang="en-US" sz="2000" dirty="0" err="1">
                <a:solidFill>
                  <a:schemeClr val="tx2"/>
                </a:solidFill>
                <a:latin typeface="Courier"/>
                <a:cs typeface="Courier"/>
              </a:rPr>
              <a:t>"Programmer"</a:t>
            </a:r>
            <a:r>
              <a:rPr lang="en-US" sz="2000" dirty="0" err="1">
                <a:latin typeface="Courier" pitchFamily="2" charset="0"/>
              </a:rPr>
              <a:t>,CITY</a:t>
            </a:r>
            <a:r>
              <a:rPr lang="en-US" sz="2000" dirty="0">
                <a:latin typeface="Courier" pitchFamily="2" charset="0"/>
              </a:rPr>
              <a:t>),</a:t>
            </a:r>
          </a:p>
          <a:p>
            <a:pPr>
              <a:buFont typeface="Monotype Sorts" pitchFamily="2" charset="2"/>
              <a:buNone/>
            </a:pPr>
            <a:r>
              <a:rPr lang="en-US" sz="2000" dirty="0">
                <a:latin typeface="Courier" pitchFamily="2" charset="0"/>
              </a:rPr>
              <a:t>				WORKS(E#,P#,RESP,DUR).</a:t>
            </a:r>
          </a:p>
          <a:p>
            <a:pPr>
              <a:buNone/>
            </a:pPr>
            <a:r>
              <a:rPr lang="en-US" sz="2000" i="1" dirty="0">
                <a:latin typeface="Courier" pitchFamily="2" charset="0"/>
              </a:rPr>
              <a:t>Q</a:t>
            </a:r>
            <a:r>
              <a:rPr lang="en-US" sz="2000" dirty="0">
                <a:latin typeface="Courier" pitchFamily="2" charset="0"/>
              </a:rPr>
              <a:t>(</a:t>
            </a:r>
            <a:r>
              <a:rPr lang="en-US" sz="2000" dirty="0">
                <a:solidFill>
                  <a:schemeClr val="tx2"/>
                </a:solidFill>
                <a:latin typeface="Courier"/>
                <a:cs typeface="Courier"/>
              </a:rPr>
              <a:t>E#,TITLE,P#</a:t>
            </a:r>
            <a:r>
              <a:rPr lang="en-US" sz="2000" dirty="0">
                <a:latin typeface="Courier" pitchFamily="2" charset="0"/>
              </a:rPr>
              <a:t>) :- </a:t>
            </a:r>
            <a:r>
              <a:rPr lang="en-US" sz="1800" dirty="0">
                <a:latin typeface="Courier" pitchFamily="2" charset="0"/>
              </a:rPr>
              <a:t>EMP(E#,ENAME,</a:t>
            </a:r>
            <a:r>
              <a:rPr lang="en-US" sz="1800" dirty="0">
                <a:solidFill>
                  <a:schemeClr val="tx2"/>
                </a:solidFill>
                <a:latin typeface="Courier"/>
              </a:rPr>
              <a:t>TITLE</a:t>
            </a:r>
            <a:r>
              <a:rPr lang="en-US" sz="1800" dirty="0">
                <a:latin typeface="Courier" pitchFamily="2" charset="0"/>
              </a:rPr>
              <a:t>,CITY),</a:t>
            </a:r>
          </a:p>
          <a:p>
            <a:pPr>
              <a:buFont typeface="Monotype Sorts" pitchFamily="2" charset="2"/>
              <a:buNone/>
            </a:pPr>
            <a:r>
              <a:rPr lang="en-US" sz="1800" dirty="0">
                <a:latin typeface="Courier" pitchFamily="2" charset="0"/>
              </a:rPr>
              <a:t>				WORKS(E#,P#,RESP,24).</a:t>
            </a:r>
          </a:p>
          <a:p>
            <a:pPr>
              <a:buFont typeface="Monotype Sorts" pitchFamily="2" charset="2"/>
              <a:buNone/>
            </a:pPr>
            <a:endParaRPr lang="en-US" sz="1969" dirty="0">
              <a:solidFill>
                <a:schemeClr val="tx2"/>
              </a:solidFill>
              <a:latin typeface="Courier"/>
              <a:cs typeface="Courier"/>
            </a:endParaRPr>
          </a:p>
          <a:p>
            <a:pPr marL="285736" indent="-285736">
              <a:lnSpc>
                <a:spcPct val="90000"/>
              </a:lnSpc>
              <a:spcBef>
                <a:spcPct val="30000"/>
              </a:spcBef>
              <a:buClr>
                <a:schemeClr val="accent2"/>
              </a:buClr>
              <a:buSzPct val="75000"/>
            </a:pPr>
            <a:endParaRPr lang="en-US" dirty="0">
              <a:solidFill>
                <a:schemeClr val="tx2"/>
              </a:solidFill>
            </a:endParaRPr>
          </a:p>
          <a:p>
            <a:endParaRPr lang="en-US" dirty="0"/>
          </a:p>
        </p:txBody>
      </p:sp>
      <p:sp>
        <p:nvSpPr>
          <p:cNvPr id="2" name="Footer Placeholder 1">
            <a:extLst>
              <a:ext uri="{FF2B5EF4-FFF2-40B4-BE49-F238E27FC236}">
                <a16:creationId xmlns:a16="http://schemas.microsoft.com/office/drawing/2014/main" id="{D1DB8973-FEB4-C94D-A324-7047F5236A5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EB28C69F-6FDE-CC47-AB90-F25D1BC0BBE6}"/>
              </a:ext>
            </a:extLst>
          </p:cNvPr>
          <p:cNvSpPr>
            <a:spLocks noGrp="1"/>
          </p:cNvSpPr>
          <p:nvPr>
            <p:ph type="sldNum" sz="quarter" idx="4"/>
          </p:nvPr>
        </p:nvSpPr>
        <p:spPr/>
        <p:txBody>
          <a:bodyPr/>
          <a:lstStyle/>
          <a:p>
            <a:fld id="{FD96158B-4539-3C43-9DE5-94C547866200}" type="slidenum">
              <a:rPr lang="en-US"/>
              <a:t>43</a:t>
            </a:fld>
            <a:endParaRPr lang="en-US" dirty="0"/>
          </a:p>
        </p:txBody>
      </p:sp>
    </p:spTree>
    <p:extLst>
      <p:ext uri="{BB962C8B-B14F-4D97-AF65-F5344CB8AC3E}">
        <p14:creationId xmlns:p14="http://schemas.microsoft.com/office/powerpoint/2010/main" val="8847241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Rewriting in GAV</a:t>
            </a:r>
          </a:p>
        </p:txBody>
      </p:sp>
      <p:sp>
        <p:nvSpPr>
          <p:cNvPr id="12291" name="Rectangle 3"/>
          <p:cNvSpPr>
            <a:spLocks noGrp="1" noChangeArrowheads="1"/>
          </p:cNvSpPr>
          <p:nvPr>
            <p:ph idx="1"/>
          </p:nvPr>
        </p:nvSpPr>
        <p:spPr>
          <a:xfrm>
            <a:off x="457200" y="1412776"/>
            <a:ext cx="8229600" cy="4530725"/>
          </a:xfrm>
        </p:spPr>
        <p:txBody>
          <a:bodyPr/>
          <a:lstStyle/>
          <a:p>
            <a:pPr>
              <a:spcBef>
                <a:spcPts val="300"/>
              </a:spcBef>
            </a:pPr>
            <a:r>
              <a:rPr lang="en-US" dirty="0"/>
              <a:t>Global schema similar to that of homogeneous distributed DBMS</a:t>
            </a:r>
          </a:p>
          <a:p>
            <a:pPr lvl="1">
              <a:spcBef>
                <a:spcPts val="300"/>
              </a:spcBef>
            </a:pPr>
            <a:r>
              <a:rPr lang="en-US" dirty="0"/>
              <a:t>Local relations can be fragments</a:t>
            </a:r>
          </a:p>
          <a:p>
            <a:pPr lvl="1">
              <a:spcBef>
                <a:spcPts val="300"/>
              </a:spcBef>
            </a:pPr>
            <a:r>
              <a:rPr lang="en-US" dirty="0"/>
              <a:t>But no completeness: a </a:t>
            </a:r>
            <a:r>
              <a:rPr lang="en-US" dirty="0" err="1"/>
              <a:t>tuple</a:t>
            </a:r>
            <a:r>
              <a:rPr lang="en-US" dirty="0"/>
              <a:t> in the global relation may not exist in local relations</a:t>
            </a:r>
          </a:p>
          <a:p>
            <a:pPr lvl="2">
              <a:spcBef>
                <a:spcPts val="300"/>
              </a:spcBef>
            </a:pPr>
            <a:r>
              <a:rPr lang="en-US" dirty="0"/>
              <a:t>Yields incomplete answers</a:t>
            </a:r>
          </a:p>
          <a:p>
            <a:pPr lvl="1">
              <a:spcBef>
                <a:spcPts val="300"/>
              </a:spcBef>
            </a:pPr>
            <a:r>
              <a:rPr lang="en-US" dirty="0"/>
              <a:t>And no </a:t>
            </a:r>
            <a:r>
              <a:rPr lang="en-US" dirty="0" err="1"/>
              <a:t>disjointness</a:t>
            </a:r>
            <a:r>
              <a:rPr lang="en-US" dirty="0"/>
              <a:t>: the same </a:t>
            </a:r>
            <a:r>
              <a:rPr lang="en-US" dirty="0" err="1"/>
              <a:t>tuple</a:t>
            </a:r>
            <a:r>
              <a:rPr lang="en-US" dirty="0"/>
              <a:t> may exist in different local databases</a:t>
            </a:r>
          </a:p>
          <a:p>
            <a:pPr lvl="2">
              <a:spcBef>
                <a:spcPts val="300"/>
              </a:spcBef>
            </a:pPr>
            <a:r>
              <a:rPr lang="en-US" dirty="0"/>
              <a:t>Yields duplicate answers</a:t>
            </a:r>
          </a:p>
          <a:p>
            <a:pPr>
              <a:spcBef>
                <a:spcPts val="300"/>
              </a:spcBef>
            </a:pPr>
            <a:r>
              <a:rPr lang="en-US" dirty="0"/>
              <a:t>Rewriting (</a:t>
            </a:r>
            <a:r>
              <a:rPr lang="en-US" i="1" dirty="0"/>
              <a:t>unfolding</a:t>
            </a:r>
            <a:r>
              <a:rPr lang="en-US" dirty="0"/>
              <a:t>)</a:t>
            </a:r>
          </a:p>
          <a:p>
            <a:pPr lvl="1">
              <a:spcBef>
                <a:spcPts val="300"/>
              </a:spcBef>
            </a:pPr>
            <a:r>
              <a:rPr lang="en-US" dirty="0"/>
              <a:t>Similar to query modification</a:t>
            </a:r>
          </a:p>
          <a:p>
            <a:pPr lvl="2">
              <a:spcBef>
                <a:spcPts val="300"/>
              </a:spcBef>
            </a:pPr>
            <a:r>
              <a:rPr lang="en-US" dirty="0"/>
              <a:t>Apply view definition rules to the query and produce a union of conjunctive queries, one per rule application</a:t>
            </a:r>
          </a:p>
          <a:p>
            <a:pPr lvl="2">
              <a:spcBef>
                <a:spcPts val="300"/>
              </a:spcBef>
            </a:pPr>
            <a:r>
              <a:rPr lang="en-US" dirty="0"/>
              <a:t>Eliminate redundant queries</a:t>
            </a:r>
          </a:p>
        </p:txBody>
      </p:sp>
      <p:sp>
        <p:nvSpPr>
          <p:cNvPr id="2" name="Footer Placeholder 1">
            <a:extLst>
              <a:ext uri="{FF2B5EF4-FFF2-40B4-BE49-F238E27FC236}">
                <a16:creationId xmlns:a16="http://schemas.microsoft.com/office/drawing/2014/main" id="{C7030012-B210-424B-9D45-8319F607DD9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46D02CE-5B37-B645-8579-3EBFA158038C}"/>
              </a:ext>
            </a:extLst>
          </p:cNvPr>
          <p:cNvSpPr>
            <a:spLocks noGrp="1"/>
          </p:cNvSpPr>
          <p:nvPr>
            <p:ph type="sldNum" sz="quarter" idx="4"/>
          </p:nvPr>
        </p:nvSpPr>
        <p:spPr/>
        <p:txBody>
          <a:bodyPr/>
          <a:lstStyle/>
          <a:p>
            <a:fld id="{FD96158B-4539-3C43-9DE5-94C547866200}" type="slidenum">
              <a:rPr lang="en-US"/>
              <a:t>44</a:t>
            </a:fld>
            <a:endParaRPr lang="en-US"/>
          </a:p>
        </p:txBody>
      </p:sp>
    </p:spTree>
    <p:extLst>
      <p:ext uri="{BB962C8B-B14F-4D97-AF65-F5344CB8AC3E}">
        <p14:creationId xmlns:p14="http://schemas.microsoft.com/office/powerpoint/2010/main" val="340844321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GAV Example Schema</a:t>
            </a:r>
          </a:p>
        </p:txBody>
      </p:sp>
      <p:sp>
        <p:nvSpPr>
          <p:cNvPr id="13315" name="Rectangle 4"/>
          <p:cNvSpPr>
            <a:spLocks noChangeArrowheads="1"/>
          </p:cNvSpPr>
          <p:nvPr/>
        </p:nvSpPr>
        <p:spPr bwMode="auto">
          <a:xfrm>
            <a:off x="4902078" y="1859451"/>
            <a:ext cx="4241922" cy="1584325"/>
          </a:xfrm>
          <a:prstGeom prst="rect">
            <a:avLst/>
          </a:prstGeom>
          <a:noFill/>
          <a:ln w="12700">
            <a:noFill/>
            <a:miter lim="800000"/>
            <a:headEnd/>
            <a:tailEnd/>
          </a:ln>
        </p:spPr>
        <p:txBody>
          <a:bodyPr lIns="90486" tIns="44449" rIns="90486" bIns="44449"/>
          <a:lstStyle/>
          <a:p>
            <a:pPr marL="285736" indent="-285736">
              <a:lnSpc>
                <a:spcPct val="90000"/>
              </a:lnSpc>
              <a:spcBef>
                <a:spcPct val="30000"/>
              </a:spcBef>
              <a:buClr>
                <a:schemeClr val="accent2"/>
              </a:buClr>
              <a:buSzPct val="75000"/>
            </a:pPr>
            <a:r>
              <a:rPr lang="en-US" sz="2000" dirty="0">
                <a:solidFill>
                  <a:schemeClr val="tx2"/>
                </a:solidFill>
                <a:latin typeface="Arial" panose="020B0604020202020204" pitchFamily="34" charset="0"/>
              </a:rPr>
              <a:t>Local relations</a:t>
            </a:r>
          </a:p>
          <a:p>
            <a:pPr marL="285736" indent="-285736">
              <a:lnSpc>
                <a:spcPct val="90000"/>
              </a:lnSpc>
              <a:spcBef>
                <a:spcPct val="30000"/>
              </a:spcBef>
              <a:buClr>
                <a:schemeClr val="accent2"/>
              </a:buClr>
              <a:buSzPct val="75000"/>
            </a:pPr>
            <a:r>
              <a:rPr lang="en-US" sz="2000" dirty="0">
                <a:solidFill>
                  <a:schemeClr val="tx2"/>
                </a:solidFill>
                <a:latin typeface="Courier" pitchFamily="2" charset="0"/>
              </a:rPr>
              <a:t>EMP1(E#,ENAME,TITLE,CITY)</a:t>
            </a:r>
          </a:p>
          <a:p>
            <a:pPr marL="285736" indent="-285736">
              <a:lnSpc>
                <a:spcPct val="90000"/>
              </a:lnSpc>
              <a:spcBef>
                <a:spcPct val="30000"/>
              </a:spcBef>
              <a:buClr>
                <a:schemeClr val="accent2"/>
              </a:buClr>
              <a:buSzPct val="75000"/>
            </a:pPr>
            <a:r>
              <a:rPr lang="en-US" sz="2000" dirty="0">
                <a:solidFill>
                  <a:schemeClr val="tx2"/>
                </a:solidFill>
                <a:latin typeface="Courier" pitchFamily="2" charset="0"/>
              </a:rPr>
              <a:t>EMP2(E#,ENAME,TITLE,CITY)</a:t>
            </a:r>
          </a:p>
          <a:p>
            <a:pPr marL="285736" indent="-285736">
              <a:lnSpc>
                <a:spcPct val="90000"/>
              </a:lnSpc>
              <a:spcBef>
                <a:spcPct val="30000"/>
              </a:spcBef>
              <a:buClr>
                <a:schemeClr val="accent2"/>
              </a:buClr>
              <a:buSzPct val="75000"/>
            </a:pPr>
            <a:r>
              <a:rPr lang="en-US" sz="2000" dirty="0">
                <a:solidFill>
                  <a:schemeClr val="tx2"/>
                </a:solidFill>
                <a:latin typeface="Courier" pitchFamily="2" charset="0"/>
              </a:rPr>
              <a:t>WORKS(E#,P#,DUR)</a:t>
            </a:r>
          </a:p>
        </p:txBody>
      </p:sp>
      <p:sp>
        <p:nvSpPr>
          <p:cNvPr id="13316" name="Rectangle 5"/>
          <p:cNvSpPr>
            <a:spLocks noChangeArrowheads="1"/>
          </p:cNvSpPr>
          <p:nvPr/>
        </p:nvSpPr>
        <p:spPr bwMode="auto">
          <a:xfrm>
            <a:off x="439383" y="1930888"/>
            <a:ext cx="4332856" cy="1512888"/>
          </a:xfrm>
          <a:prstGeom prst="rect">
            <a:avLst/>
          </a:prstGeom>
          <a:noFill/>
          <a:ln w="12700">
            <a:noFill/>
            <a:miter lim="800000"/>
            <a:headEnd/>
            <a:tailEnd/>
          </a:ln>
        </p:spPr>
        <p:txBody>
          <a:bodyPr lIns="90486" tIns="44449" rIns="90486" bIns="44449"/>
          <a:lstStyle/>
          <a:p>
            <a:pPr marL="285736" indent="-285736">
              <a:lnSpc>
                <a:spcPct val="90000"/>
              </a:lnSpc>
              <a:spcBef>
                <a:spcPct val="30000"/>
              </a:spcBef>
              <a:buClr>
                <a:schemeClr val="accent2"/>
              </a:buClr>
              <a:buSzPct val="75000"/>
            </a:pPr>
            <a:r>
              <a:rPr lang="en-US" sz="2000" dirty="0">
                <a:solidFill>
                  <a:schemeClr val="tx2"/>
                </a:solidFill>
                <a:latin typeface="Arial" panose="020B0604020202020204" pitchFamily="34" charset="0"/>
              </a:rPr>
              <a:t>Global relations</a:t>
            </a:r>
          </a:p>
          <a:p>
            <a:pPr marL="285736" indent="-285736">
              <a:lnSpc>
                <a:spcPct val="90000"/>
              </a:lnSpc>
              <a:spcBef>
                <a:spcPct val="30000"/>
              </a:spcBef>
              <a:buClr>
                <a:schemeClr val="accent2"/>
              </a:buClr>
              <a:buSzPct val="75000"/>
            </a:pPr>
            <a:r>
              <a:rPr lang="en-US" sz="2000" dirty="0">
                <a:solidFill>
                  <a:schemeClr val="tx2"/>
                </a:solidFill>
                <a:latin typeface="Courier" pitchFamily="2" charset="0"/>
              </a:rPr>
              <a:t>EMP(E#,ENAME,CITY)</a:t>
            </a:r>
          </a:p>
          <a:p>
            <a:pPr marL="285736" indent="-285736">
              <a:lnSpc>
                <a:spcPct val="90000"/>
              </a:lnSpc>
              <a:spcBef>
                <a:spcPct val="30000"/>
              </a:spcBef>
              <a:buClr>
                <a:schemeClr val="accent2"/>
              </a:buClr>
              <a:buSzPct val="75000"/>
            </a:pPr>
            <a:r>
              <a:rPr lang="en-US" sz="2000" dirty="0">
                <a:solidFill>
                  <a:schemeClr val="tx2"/>
                </a:solidFill>
                <a:latin typeface="Courier" pitchFamily="2" charset="0"/>
              </a:rPr>
              <a:t>WORKS(E#,P#,TITLE,DUR)</a:t>
            </a:r>
          </a:p>
        </p:txBody>
      </p:sp>
      <p:sp>
        <p:nvSpPr>
          <p:cNvPr id="13317" name="Rectangle 9"/>
          <p:cNvSpPr>
            <a:spLocks noGrp="1" noChangeArrowheads="1"/>
          </p:cNvSpPr>
          <p:nvPr>
            <p:ph type="body" idx="1"/>
          </p:nvPr>
        </p:nvSpPr>
        <p:spPr>
          <a:xfrm>
            <a:off x="447261" y="3687150"/>
            <a:ext cx="8455314" cy="2376487"/>
          </a:xfrm>
          <a:noFill/>
        </p:spPr>
        <p:txBody>
          <a:bodyPr>
            <a:normAutofit/>
          </a:bodyPr>
          <a:lstStyle/>
          <a:p>
            <a:pPr>
              <a:buNone/>
              <a:tabLst>
                <a:tab pos="3214573" algn="l"/>
                <a:tab pos="3821770" algn="l"/>
                <a:tab pos="7875704" algn="l"/>
              </a:tabLst>
            </a:pPr>
            <a:r>
              <a:rPr lang="en-US" sz="2000" dirty="0">
                <a:solidFill>
                  <a:schemeClr val="tx2"/>
                </a:solidFill>
                <a:latin typeface="Courier" pitchFamily="2" charset="0"/>
              </a:rPr>
              <a:t>EMP(E#,ENAME,CITY)</a:t>
            </a:r>
            <a:r>
              <a:rPr lang="en-US" sz="2000" dirty="0">
                <a:latin typeface="Courier" pitchFamily="2" charset="0"/>
              </a:rPr>
              <a:t>:- </a:t>
            </a:r>
            <a:r>
              <a:rPr lang="en-US" sz="2000" dirty="0">
                <a:solidFill>
                  <a:schemeClr val="tx2"/>
                </a:solidFill>
                <a:latin typeface="Courier" pitchFamily="2" charset="0"/>
              </a:rPr>
              <a:t>EMP1(E#,ENAME,TITLE,CITY). </a:t>
            </a:r>
            <a:r>
              <a:rPr lang="en-US" sz="2000" dirty="0">
                <a:latin typeface="Courier" pitchFamily="2" charset="0"/>
              </a:rPr>
              <a:t>(</a:t>
            </a:r>
            <a:r>
              <a:rPr lang="en-US" sz="2000" i="1" dirty="0">
                <a:latin typeface="Courier" pitchFamily="2" charset="0"/>
              </a:rPr>
              <a:t>d</a:t>
            </a:r>
            <a:r>
              <a:rPr lang="en-US" sz="2000" i="1" baseline="-25000" dirty="0">
                <a:latin typeface="Courier" pitchFamily="2" charset="0"/>
              </a:rPr>
              <a:t>1</a:t>
            </a:r>
            <a:r>
              <a:rPr lang="en-US" sz="2000" dirty="0">
                <a:latin typeface="Courier" pitchFamily="2" charset="0"/>
              </a:rPr>
              <a:t>)</a:t>
            </a:r>
          </a:p>
          <a:p>
            <a:pPr>
              <a:buNone/>
              <a:tabLst>
                <a:tab pos="3214573" algn="l"/>
                <a:tab pos="3821770" algn="l"/>
                <a:tab pos="7875704" algn="l"/>
              </a:tabLst>
            </a:pPr>
            <a:r>
              <a:rPr lang="en-US" sz="2000" dirty="0">
                <a:solidFill>
                  <a:schemeClr val="tx2"/>
                </a:solidFill>
                <a:latin typeface="Courier" pitchFamily="2" charset="0"/>
              </a:rPr>
              <a:t>EMP(E#,ENAME,CITY)</a:t>
            </a:r>
            <a:r>
              <a:rPr lang="en-US" sz="2000" dirty="0">
                <a:latin typeface="Courier" pitchFamily="2" charset="0"/>
              </a:rPr>
              <a:t>:- </a:t>
            </a:r>
            <a:r>
              <a:rPr lang="en-US" sz="2000" dirty="0">
                <a:solidFill>
                  <a:schemeClr val="tx2"/>
                </a:solidFill>
                <a:latin typeface="Courier" pitchFamily="2" charset="0"/>
              </a:rPr>
              <a:t>EMP2(E#,ENAME,TITLE,CITY). </a:t>
            </a:r>
            <a:r>
              <a:rPr lang="en-US" sz="2000" dirty="0">
                <a:latin typeface="Courier" pitchFamily="2" charset="0"/>
              </a:rPr>
              <a:t>(</a:t>
            </a:r>
            <a:r>
              <a:rPr lang="en-US" sz="2000" i="1" dirty="0">
                <a:latin typeface="Courier" pitchFamily="2" charset="0"/>
              </a:rPr>
              <a:t>d</a:t>
            </a:r>
            <a:r>
              <a:rPr lang="en-US" sz="2000" i="1" baseline="-25000" dirty="0">
                <a:latin typeface="Courier" pitchFamily="2" charset="0"/>
              </a:rPr>
              <a:t>2</a:t>
            </a:r>
            <a:r>
              <a:rPr lang="en-US" sz="2000" dirty="0">
                <a:latin typeface="Courier" pitchFamily="2" charset="0"/>
              </a:rPr>
              <a:t>)</a:t>
            </a:r>
          </a:p>
          <a:p>
            <a:pPr>
              <a:buNone/>
              <a:tabLst>
                <a:tab pos="3214573" algn="l"/>
                <a:tab pos="3821770" algn="l"/>
                <a:tab pos="7875704" algn="l"/>
              </a:tabLst>
            </a:pPr>
            <a:r>
              <a:rPr lang="en-US" sz="2000" dirty="0">
                <a:solidFill>
                  <a:schemeClr val="tx2"/>
                </a:solidFill>
                <a:latin typeface="Courier" pitchFamily="2" charset="0"/>
              </a:rPr>
              <a:t>WORKS(E#,P#,TITLE,DUR)</a:t>
            </a:r>
            <a:r>
              <a:rPr lang="en-US" sz="2000" dirty="0">
                <a:latin typeface="Courier" pitchFamily="2" charset="0"/>
              </a:rPr>
              <a:t>:- </a:t>
            </a:r>
            <a:r>
              <a:rPr lang="en-US" sz="2000" dirty="0">
                <a:solidFill>
                  <a:schemeClr val="tx2"/>
                </a:solidFill>
                <a:latin typeface="Courier" pitchFamily="2" charset="0"/>
              </a:rPr>
              <a:t>EMP1(E#,ENAME,TITLE,CITY)</a:t>
            </a:r>
            <a:r>
              <a:rPr lang="en-US" sz="2000" dirty="0">
                <a:latin typeface="Courier" pitchFamily="2" charset="0"/>
              </a:rPr>
              <a:t>, 			</a:t>
            </a:r>
            <a:r>
              <a:rPr lang="en-US" sz="2000" dirty="0">
                <a:solidFill>
                  <a:schemeClr val="tx2"/>
                </a:solidFill>
                <a:latin typeface="Courier" pitchFamily="2" charset="0"/>
              </a:rPr>
              <a:t>WORKS(E#,P#,DUR).      </a:t>
            </a:r>
            <a:r>
              <a:rPr lang="en-US" sz="2000" dirty="0">
                <a:latin typeface="Courier" pitchFamily="2" charset="0"/>
              </a:rPr>
              <a:t>(</a:t>
            </a:r>
            <a:r>
              <a:rPr lang="en-US" sz="2000" i="1" dirty="0">
                <a:latin typeface="Courier" pitchFamily="2" charset="0"/>
              </a:rPr>
              <a:t>d</a:t>
            </a:r>
            <a:r>
              <a:rPr lang="en-US" sz="2000" i="1" baseline="-25000" dirty="0">
                <a:latin typeface="Courier" pitchFamily="2" charset="0"/>
              </a:rPr>
              <a:t>3</a:t>
            </a:r>
            <a:r>
              <a:rPr lang="en-US" sz="2000" dirty="0">
                <a:latin typeface="Courier" pitchFamily="2" charset="0"/>
              </a:rPr>
              <a:t>)</a:t>
            </a:r>
          </a:p>
          <a:p>
            <a:pPr>
              <a:buNone/>
              <a:tabLst>
                <a:tab pos="3214573" algn="l"/>
                <a:tab pos="3821770" algn="l"/>
                <a:tab pos="7875704" algn="l"/>
              </a:tabLst>
            </a:pPr>
            <a:r>
              <a:rPr lang="en-US" sz="2000" dirty="0">
                <a:solidFill>
                  <a:schemeClr val="tx2"/>
                </a:solidFill>
                <a:latin typeface="Courier" pitchFamily="2" charset="0"/>
              </a:rPr>
              <a:t>WORKS(E#,P#,TITLE,DUR)</a:t>
            </a:r>
            <a:r>
              <a:rPr lang="en-US" sz="2000" dirty="0">
                <a:latin typeface="Courier" pitchFamily="2" charset="0"/>
              </a:rPr>
              <a:t>:- 	</a:t>
            </a:r>
            <a:r>
              <a:rPr lang="en-US" sz="2000" dirty="0">
                <a:solidFill>
                  <a:schemeClr val="tx2"/>
                </a:solidFill>
                <a:latin typeface="Courier" pitchFamily="2" charset="0"/>
              </a:rPr>
              <a:t>EMP2(E#,ENAME,TITLE,CITY), </a:t>
            </a:r>
            <a:r>
              <a:rPr lang="en-US" sz="2000" dirty="0">
                <a:latin typeface="Courier" pitchFamily="2" charset="0"/>
              </a:rPr>
              <a:t>			</a:t>
            </a:r>
            <a:r>
              <a:rPr lang="en-US" sz="2000" dirty="0">
                <a:solidFill>
                  <a:schemeClr val="tx2"/>
                </a:solidFill>
                <a:latin typeface="Courier" pitchFamily="2" charset="0"/>
              </a:rPr>
              <a:t>WORKS(E#,P#,DUR).      </a:t>
            </a:r>
            <a:r>
              <a:rPr lang="en-US" sz="2000" dirty="0">
                <a:latin typeface="Courier" pitchFamily="2" charset="0"/>
              </a:rPr>
              <a:t>(</a:t>
            </a:r>
            <a:r>
              <a:rPr lang="en-US" sz="2000" i="1" dirty="0">
                <a:latin typeface="Courier" pitchFamily="2" charset="0"/>
              </a:rPr>
              <a:t>d</a:t>
            </a:r>
            <a:r>
              <a:rPr lang="en-US" sz="2000" i="1" baseline="-25000" dirty="0">
                <a:latin typeface="Courier" pitchFamily="2" charset="0"/>
              </a:rPr>
              <a:t>4</a:t>
            </a:r>
            <a:r>
              <a:rPr lang="en-US" sz="2000" dirty="0">
                <a:latin typeface="Courier" pitchFamily="2" charset="0"/>
              </a:rPr>
              <a:t>)</a:t>
            </a:r>
          </a:p>
          <a:p>
            <a:pPr>
              <a:buNone/>
              <a:tabLst>
                <a:tab pos="3214573" algn="l"/>
                <a:tab pos="3821770" algn="l"/>
                <a:tab pos="7875704" algn="l"/>
              </a:tabLst>
            </a:pPr>
            <a:endParaRPr lang="en-US" sz="2000" dirty="0">
              <a:solidFill>
                <a:schemeClr val="tx2"/>
              </a:solidFill>
              <a:latin typeface="Courier" pitchFamily="2" charset="0"/>
            </a:endParaRPr>
          </a:p>
          <a:p>
            <a:pPr>
              <a:buNone/>
              <a:tabLst>
                <a:tab pos="3214573" algn="l"/>
                <a:tab pos="3821770" algn="l"/>
                <a:tab pos="7875704" algn="l"/>
              </a:tabLst>
            </a:pPr>
            <a:endParaRPr lang="en-US" sz="2000" dirty="0">
              <a:latin typeface="Courier" pitchFamily="2" charset="0"/>
            </a:endParaRPr>
          </a:p>
        </p:txBody>
      </p:sp>
      <p:sp>
        <p:nvSpPr>
          <p:cNvPr id="2" name="Footer Placeholder 1">
            <a:extLst>
              <a:ext uri="{FF2B5EF4-FFF2-40B4-BE49-F238E27FC236}">
                <a16:creationId xmlns:a16="http://schemas.microsoft.com/office/drawing/2014/main" id="{81AE1282-7DE5-384A-9CC6-01C98FFE99A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A2120CA-B7F1-E64A-8D27-9245C3B8D92D}"/>
              </a:ext>
            </a:extLst>
          </p:cNvPr>
          <p:cNvSpPr>
            <a:spLocks noGrp="1"/>
          </p:cNvSpPr>
          <p:nvPr>
            <p:ph type="sldNum" sz="quarter" idx="4"/>
          </p:nvPr>
        </p:nvSpPr>
        <p:spPr/>
        <p:txBody>
          <a:bodyPr/>
          <a:lstStyle/>
          <a:p>
            <a:fld id="{FD96158B-4539-3C43-9DE5-94C547866200}" type="slidenum">
              <a:rPr lang="en-US"/>
              <a:t>45</a:t>
            </a:fld>
            <a:endParaRPr lang="en-US"/>
          </a:p>
        </p:txBody>
      </p:sp>
    </p:spTree>
    <p:extLst>
      <p:ext uri="{BB962C8B-B14F-4D97-AF65-F5344CB8AC3E}">
        <p14:creationId xmlns:p14="http://schemas.microsoft.com/office/powerpoint/2010/main" val="281573343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GAV Example Query </a:t>
            </a:r>
          </a:p>
        </p:txBody>
      </p:sp>
      <p:sp>
        <p:nvSpPr>
          <p:cNvPr id="14339" name="Rectangle 5"/>
          <p:cNvSpPr>
            <a:spLocks noGrp="1" noChangeArrowheads="1"/>
          </p:cNvSpPr>
          <p:nvPr>
            <p:ph idx="1"/>
          </p:nvPr>
        </p:nvSpPr>
        <p:spPr>
          <a:xfrm>
            <a:off x="484819" y="1750219"/>
            <a:ext cx="8551677" cy="4759523"/>
          </a:xfrm>
          <a:noFill/>
        </p:spPr>
        <p:txBody>
          <a:bodyPr/>
          <a:lstStyle/>
          <a:p>
            <a:pPr>
              <a:buFont typeface="Monotype Sorts" pitchFamily="2" charset="2"/>
              <a:buNone/>
            </a:pPr>
            <a:r>
              <a:rPr lang="en-US" dirty="0"/>
              <a:t>Let Q: project for employees in Paris</a:t>
            </a:r>
          </a:p>
          <a:p>
            <a:pPr>
              <a:buFont typeface="Monotype Sorts" pitchFamily="2" charset="2"/>
              <a:buNone/>
            </a:pPr>
            <a:r>
              <a:rPr lang="en-US" sz="2000" i="1" dirty="0"/>
              <a:t>	</a:t>
            </a:r>
            <a:r>
              <a:rPr lang="en-US" sz="2000" i="1" dirty="0">
                <a:latin typeface="Courier" pitchFamily="2" charset="0"/>
              </a:rPr>
              <a:t>Q</a:t>
            </a:r>
            <a:r>
              <a:rPr lang="en-US" sz="2000" dirty="0">
                <a:latin typeface="Courier" pitchFamily="2" charset="0"/>
              </a:rPr>
              <a:t>(</a:t>
            </a:r>
            <a:r>
              <a:rPr lang="en-US" sz="2000" i="1" dirty="0" err="1">
                <a:latin typeface="Courier" pitchFamily="2" charset="0"/>
              </a:rPr>
              <a:t>e,p</a:t>
            </a:r>
            <a:r>
              <a:rPr lang="en-US" sz="2000" dirty="0">
                <a:latin typeface="Courier" pitchFamily="2" charset="0"/>
              </a:rPr>
              <a:t>)</a:t>
            </a:r>
            <a:r>
              <a:rPr lang="en-US" sz="2000" i="1" dirty="0">
                <a:latin typeface="Courier" pitchFamily="2" charset="0"/>
              </a:rPr>
              <a:t> </a:t>
            </a:r>
            <a:r>
              <a:rPr lang="en-US" sz="2000" dirty="0">
                <a:latin typeface="Courier" pitchFamily="2" charset="0"/>
              </a:rPr>
              <a:t>:- EMP(</a:t>
            </a:r>
            <a:r>
              <a:rPr lang="en-US" sz="2000" i="1" dirty="0" err="1">
                <a:latin typeface="Courier" pitchFamily="2" charset="0"/>
              </a:rPr>
              <a:t>e</a:t>
            </a:r>
            <a:r>
              <a:rPr lang="en-US" sz="2000" dirty="0" err="1">
                <a:latin typeface="Courier" pitchFamily="2" charset="0"/>
              </a:rPr>
              <a:t>,ENAME,</a:t>
            </a:r>
            <a:r>
              <a:rPr lang="en-US" sz="2000" dirty="0" err="1">
                <a:solidFill>
                  <a:schemeClr val="tx2"/>
                </a:solidFill>
                <a:latin typeface="Courier"/>
                <a:cs typeface="Courier"/>
              </a:rPr>
              <a:t>"</a:t>
            </a:r>
            <a:r>
              <a:rPr lang="en-US" sz="2000" dirty="0" err="1">
                <a:latin typeface="Courier" pitchFamily="2" charset="0"/>
              </a:rPr>
              <a:t>Paris</a:t>
            </a:r>
            <a:r>
              <a:rPr lang="en-US" sz="2000" dirty="0">
                <a:solidFill>
                  <a:schemeClr val="tx2"/>
                </a:solidFill>
                <a:latin typeface="Courier"/>
                <a:cs typeface="Courier"/>
              </a:rPr>
              <a:t>"</a:t>
            </a:r>
            <a:r>
              <a:rPr lang="en-US" sz="2000" dirty="0">
                <a:latin typeface="Courier" pitchFamily="2" charset="0"/>
              </a:rPr>
              <a:t>),WORKS(</a:t>
            </a:r>
            <a:r>
              <a:rPr lang="en-US" sz="2000" i="1" dirty="0" err="1">
                <a:latin typeface="Courier" pitchFamily="2" charset="0"/>
              </a:rPr>
              <a:t>e,p,</a:t>
            </a:r>
            <a:r>
              <a:rPr lang="en-US" sz="2000" dirty="0" err="1">
                <a:latin typeface="Courier" pitchFamily="2" charset="0"/>
              </a:rPr>
              <a:t>TITLE,DUR</a:t>
            </a:r>
            <a:r>
              <a:rPr lang="en-US" sz="2000" dirty="0">
                <a:latin typeface="Courier" pitchFamily="2" charset="0"/>
              </a:rPr>
              <a:t>).</a:t>
            </a:r>
          </a:p>
          <a:p>
            <a:pPr>
              <a:buFont typeface="Monotype Sorts" pitchFamily="2" charset="2"/>
              <a:buNone/>
            </a:pPr>
            <a:r>
              <a:rPr lang="en-US" dirty="0"/>
              <a:t>Unfolding produces </a:t>
            </a:r>
            <a:r>
              <a:rPr lang="en-US" i="1" dirty="0"/>
              <a:t>Q′</a:t>
            </a:r>
            <a:endParaRPr lang="en-US" dirty="0"/>
          </a:p>
          <a:p>
            <a:pPr>
              <a:buNone/>
              <a:tabLst>
                <a:tab pos="6357711" algn="l"/>
              </a:tabLst>
            </a:pPr>
            <a:r>
              <a:rPr lang="en-US" sz="2000" dirty="0">
                <a:latin typeface="Courier" pitchFamily="2" charset="0"/>
              </a:rPr>
              <a:t>	</a:t>
            </a:r>
            <a:r>
              <a:rPr lang="en-US" sz="2000" i="1" dirty="0">
                <a:latin typeface="Courier" pitchFamily="2" charset="0"/>
              </a:rPr>
              <a:t>Q′</a:t>
            </a:r>
            <a:r>
              <a:rPr lang="en-US" sz="2000" dirty="0">
                <a:latin typeface="Courier" pitchFamily="2" charset="0"/>
              </a:rPr>
              <a:t>(</a:t>
            </a:r>
            <a:r>
              <a:rPr lang="en-US" sz="2000" i="1" dirty="0" err="1">
                <a:latin typeface="Courier" pitchFamily="2" charset="0"/>
              </a:rPr>
              <a:t>e,p</a:t>
            </a:r>
            <a:r>
              <a:rPr lang="en-US" sz="2000" dirty="0">
                <a:latin typeface="Courier" pitchFamily="2" charset="0"/>
              </a:rPr>
              <a:t>) :- EMP1(</a:t>
            </a:r>
            <a:r>
              <a:rPr lang="en-US" sz="2000" i="1" dirty="0" err="1">
                <a:latin typeface="Courier" pitchFamily="2" charset="0"/>
              </a:rPr>
              <a:t>e</a:t>
            </a:r>
            <a:r>
              <a:rPr lang="en-US" sz="2000" dirty="0" err="1">
                <a:latin typeface="Courier" pitchFamily="2" charset="0"/>
              </a:rPr>
              <a:t>,ENAME,</a:t>
            </a:r>
            <a:r>
              <a:rPr lang="en-US" sz="2000" dirty="0" err="1">
                <a:solidFill>
                  <a:schemeClr val="tx2"/>
                </a:solidFill>
                <a:latin typeface="Courier"/>
                <a:cs typeface="Courier"/>
              </a:rPr>
              <a:t>"</a:t>
            </a:r>
            <a:r>
              <a:rPr lang="en-US" sz="2000" dirty="0" err="1">
                <a:latin typeface="Courier" pitchFamily="2" charset="0"/>
              </a:rPr>
              <a:t>Paris</a:t>
            </a:r>
            <a:r>
              <a:rPr lang="en-US" sz="2000" dirty="0">
                <a:solidFill>
                  <a:schemeClr val="tx2"/>
                </a:solidFill>
                <a:latin typeface="Courier"/>
                <a:cs typeface="Courier"/>
              </a:rPr>
              <a:t>"</a:t>
            </a:r>
            <a:r>
              <a:rPr lang="en-US" sz="2000" dirty="0">
                <a:latin typeface="Courier" pitchFamily="2" charset="0"/>
              </a:rPr>
              <a:t>),</a:t>
            </a:r>
          </a:p>
          <a:p>
            <a:pPr>
              <a:buNone/>
              <a:tabLst>
                <a:tab pos="6357711" algn="l"/>
              </a:tabLst>
            </a:pPr>
            <a:r>
              <a:rPr lang="en-US" sz="2000" dirty="0">
                <a:latin typeface="Courier" pitchFamily="2" charset="0"/>
              </a:rPr>
              <a:t>	           WORKS(</a:t>
            </a:r>
            <a:r>
              <a:rPr lang="en-US" sz="2000" i="1" dirty="0" err="1">
                <a:latin typeface="Courier" pitchFamily="2" charset="0"/>
              </a:rPr>
              <a:t>e,p</a:t>
            </a:r>
            <a:r>
              <a:rPr lang="en-US" sz="2000" dirty="0" err="1">
                <a:latin typeface="Courier" pitchFamily="2" charset="0"/>
              </a:rPr>
              <a:t>,TITLE,DUR</a:t>
            </a:r>
            <a:r>
              <a:rPr lang="en-US" sz="2000" dirty="0">
                <a:latin typeface="Courier" pitchFamily="2" charset="0"/>
              </a:rPr>
              <a:t>). 	</a:t>
            </a:r>
            <a:r>
              <a:rPr lang="en-US" sz="2000" dirty="0"/>
              <a:t>(</a:t>
            </a:r>
            <a:r>
              <a:rPr lang="en-US" sz="2000" i="1" dirty="0"/>
              <a:t>q</a:t>
            </a:r>
            <a:r>
              <a:rPr lang="en-US" sz="2000" i="1" baseline="-25000" dirty="0"/>
              <a:t>1</a:t>
            </a:r>
            <a:r>
              <a:rPr lang="en-US" sz="2000" dirty="0"/>
              <a:t>)</a:t>
            </a:r>
          </a:p>
          <a:p>
            <a:pPr>
              <a:buNone/>
              <a:tabLst>
                <a:tab pos="6357711" algn="l"/>
              </a:tabLst>
            </a:pPr>
            <a:r>
              <a:rPr lang="en-US" sz="2000" dirty="0">
                <a:latin typeface="Courier" pitchFamily="2" charset="0"/>
              </a:rPr>
              <a:t>	</a:t>
            </a:r>
            <a:r>
              <a:rPr lang="en-US" sz="2000" i="1" dirty="0">
                <a:latin typeface="Courier" pitchFamily="2" charset="0"/>
              </a:rPr>
              <a:t>Q′</a:t>
            </a:r>
            <a:r>
              <a:rPr lang="en-US" sz="2000" dirty="0">
                <a:latin typeface="Courier" pitchFamily="2" charset="0"/>
              </a:rPr>
              <a:t>(</a:t>
            </a:r>
            <a:r>
              <a:rPr lang="en-US" sz="2000" i="1" dirty="0" err="1">
                <a:latin typeface="Courier" pitchFamily="2" charset="0"/>
              </a:rPr>
              <a:t>e,p</a:t>
            </a:r>
            <a:r>
              <a:rPr lang="en-US" sz="2000" dirty="0">
                <a:latin typeface="Courier" pitchFamily="2" charset="0"/>
              </a:rPr>
              <a:t>):- EMP2(</a:t>
            </a:r>
            <a:r>
              <a:rPr lang="en-US" sz="2000" i="1" dirty="0" err="1">
                <a:latin typeface="Courier" pitchFamily="2" charset="0"/>
              </a:rPr>
              <a:t>e</a:t>
            </a:r>
            <a:r>
              <a:rPr lang="en-US" sz="2000" dirty="0" err="1">
                <a:latin typeface="Courier" pitchFamily="2" charset="0"/>
              </a:rPr>
              <a:t>,ENAME,</a:t>
            </a:r>
            <a:r>
              <a:rPr lang="en-US" sz="2000" dirty="0" err="1">
                <a:solidFill>
                  <a:schemeClr val="tx2"/>
                </a:solidFill>
                <a:latin typeface="Courier"/>
                <a:cs typeface="Courier"/>
              </a:rPr>
              <a:t>"</a:t>
            </a:r>
            <a:r>
              <a:rPr lang="en-US" sz="2000" dirty="0" err="1">
                <a:latin typeface="Courier" pitchFamily="2" charset="0"/>
              </a:rPr>
              <a:t>Paris</a:t>
            </a:r>
            <a:r>
              <a:rPr lang="en-US" sz="2000" dirty="0">
                <a:solidFill>
                  <a:schemeClr val="tx2"/>
                </a:solidFill>
                <a:latin typeface="Courier"/>
                <a:cs typeface="Courier"/>
              </a:rPr>
              <a:t>"</a:t>
            </a:r>
            <a:r>
              <a:rPr lang="en-US" sz="2000" dirty="0">
                <a:latin typeface="Courier" pitchFamily="2" charset="0"/>
              </a:rPr>
              <a:t>),</a:t>
            </a:r>
          </a:p>
          <a:p>
            <a:pPr>
              <a:buNone/>
              <a:tabLst>
                <a:tab pos="6357711" algn="l"/>
              </a:tabLst>
            </a:pPr>
            <a:r>
              <a:rPr lang="en-US" sz="2000" dirty="0">
                <a:latin typeface="Courier" pitchFamily="2" charset="0"/>
              </a:rPr>
              <a:t>	           WORKS(</a:t>
            </a:r>
            <a:r>
              <a:rPr lang="en-US" sz="2000" i="1" dirty="0" err="1">
                <a:latin typeface="Courier" pitchFamily="2" charset="0"/>
              </a:rPr>
              <a:t>e,p</a:t>
            </a:r>
            <a:r>
              <a:rPr lang="en-US" sz="2000" dirty="0" err="1">
                <a:latin typeface="Courier" pitchFamily="2" charset="0"/>
              </a:rPr>
              <a:t>,TITLE,DUR</a:t>
            </a:r>
            <a:r>
              <a:rPr lang="en-US" sz="2000" dirty="0">
                <a:latin typeface="Courier" pitchFamily="2" charset="0"/>
              </a:rPr>
              <a:t>). 	</a:t>
            </a:r>
            <a:r>
              <a:rPr lang="en-US" sz="2000" dirty="0"/>
              <a:t>(</a:t>
            </a:r>
            <a:r>
              <a:rPr lang="en-US" sz="2000" i="1" dirty="0"/>
              <a:t>q</a:t>
            </a:r>
            <a:r>
              <a:rPr lang="en-US" sz="2000" i="1" baseline="-25000" dirty="0"/>
              <a:t>2</a:t>
            </a:r>
            <a:r>
              <a:rPr lang="en-US" sz="2000" dirty="0"/>
              <a:t>)</a:t>
            </a:r>
          </a:p>
          <a:p>
            <a:pPr>
              <a:buFont typeface="Monotype Sorts" pitchFamily="2" charset="2"/>
              <a:buNone/>
            </a:pPr>
            <a:r>
              <a:rPr lang="en-US" dirty="0"/>
              <a:t>where</a:t>
            </a:r>
          </a:p>
          <a:p>
            <a:pPr>
              <a:buFont typeface="Monotype Sorts" pitchFamily="2" charset="2"/>
              <a:buNone/>
            </a:pPr>
            <a:r>
              <a:rPr lang="en-US" dirty="0"/>
              <a:t>	</a:t>
            </a:r>
            <a:r>
              <a:rPr lang="en-US" i="1" dirty="0"/>
              <a:t>q</a:t>
            </a:r>
            <a:r>
              <a:rPr lang="en-US" baseline="-25000" dirty="0"/>
              <a:t>1</a:t>
            </a:r>
            <a:r>
              <a:rPr lang="en-US" i="1" dirty="0"/>
              <a:t> </a:t>
            </a:r>
            <a:r>
              <a:rPr lang="en-US" dirty="0"/>
              <a:t>is obtained by applying </a:t>
            </a:r>
            <a:r>
              <a:rPr lang="en-US" i="1" dirty="0"/>
              <a:t>d</a:t>
            </a:r>
            <a:r>
              <a:rPr lang="en-US" baseline="-25000" dirty="0"/>
              <a:t>3</a:t>
            </a:r>
            <a:r>
              <a:rPr lang="en-US" i="1" baseline="-25000" dirty="0"/>
              <a:t> </a:t>
            </a:r>
            <a:r>
              <a:rPr lang="en-US" dirty="0"/>
              <a:t>only or both</a:t>
            </a:r>
            <a:r>
              <a:rPr lang="en-US" i="1" dirty="0"/>
              <a:t> d</a:t>
            </a:r>
            <a:r>
              <a:rPr lang="en-US" baseline="-25000" dirty="0"/>
              <a:t>1</a:t>
            </a:r>
            <a:r>
              <a:rPr lang="en-US" i="1" baseline="-25000" dirty="0"/>
              <a:t> </a:t>
            </a:r>
            <a:r>
              <a:rPr lang="en-US" dirty="0"/>
              <a:t>and </a:t>
            </a:r>
            <a:r>
              <a:rPr lang="en-US" i="1" dirty="0"/>
              <a:t>d</a:t>
            </a:r>
            <a:r>
              <a:rPr lang="en-US" baseline="-25000" dirty="0"/>
              <a:t>3</a:t>
            </a:r>
          </a:p>
          <a:p>
            <a:pPr lvl="2">
              <a:buFont typeface="Monotype Sorts" pitchFamily="2" charset="2"/>
              <a:buNone/>
            </a:pPr>
            <a:r>
              <a:rPr lang="en-US" dirty="0"/>
              <a:t>In the latter case, there are redundant queries</a:t>
            </a:r>
            <a:endParaRPr lang="en-US" i="1" baseline="-25000" dirty="0"/>
          </a:p>
          <a:p>
            <a:pPr>
              <a:buFont typeface="Monotype Sorts" pitchFamily="2" charset="2"/>
              <a:buNone/>
            </a:pPr>
            <a:r>
              <a:rPr lang="en-US" dirty="0"/>
              <a:t>	same for </a:t>
            </a:r>
            <a:r>
              <a:rPr lang="en-US" i="1" dirty="0"/>
              <a:t>q</a:t>
            </a:r>
            <a:r>
              <a:rPr lang="en-US" baseline="-25000" dirty="0"/>
              <a:t>2</a:t>
            </a:r>
            <a:r>
              <a:rPr lang="en-US" i="1" dirty="0"/>
              <a:t> </a:t>
            </a:r>
            <a:r>
              <a:rPr lang="en-US" dirty="0"/>
              <a:t>with </a:t>
            </a:r>
            <a:r>
              <a:rPr lang="en-US" i="1" dirty="0"/>
              <a:t>d</a:t>
            </a:r>
            <a:r>
              <a:rPr lang="en-US" baseline="-25000" dirty="0"/>
              <a:t>2</a:t>
            </a:r>
            <a:r>
              <a:rPr lang="en-US" i="1" baseline="-25000" dirty="0"/>
              <a:t> </a:t>
            </a:r>
            <a:r>
              <a:rPr lang="en-US" dirty="0"/>
              <a:t>only or both</a:t>
            </a:r>
            <a:r>
              <a:rPr lang="en-US" i="1" dirty="0"/>
              <a:t> d</a:t>
            </a:r>
            <a:r>
              <a:rPr lang="en-US" baseline="-25000" dirty="0"/>
              <a:t>2</a:t>
            </a:r>
            <a:r>
              <a:rPr lang="en-US" i="1" baseline="-25000" dirty="0"/>
              <a:t> </a:t>
            </a:r>
            <a:r>
              <a:rPr lang="en-US" dirty="0"/>
              <a:t>and</a:t>
            </a:r>
            <a:r>
              <a:rPr lang="en-US" i="1" dirty="0"/>
              <a:t> d</a:t>
            </a:r>
            <a:r>
              <a:rPr lang="en-US" baseline="-25000" dirty="0"/>
              <a:t>4</a:t>
            </a:r>
            <a:r>
              <a:rPr lang="en-US" i="1" baseline="-25000" dirty="0"/>
              <a:t>	</a:t>
            </a:r>
            <a:endParaRPr lang="en-US" dirty="0"/>
          </a:p>
          <a:p>
            <a:pPr>
              <a:buFont typeface="Monotype Sorts" pitchFamily="2" charset="2"/>
              <a:buNone/>
            </a:pPr>
            <a:endParaRPr lang="en-US" dirty="0"/>
          </a:p>
        </p:txBody>
      </p:sp>
      <p:sp>
        <p:nvSpPr>
          <p:cNvPr id="2" name="Footer Placeholder 1">
            <a:extLst>
              <a:ext uri="{FF2B5EF4-FFF2-40B4-BE49-F238E27FC236}">
                <a16:creationId xmlns:a16="http://schemas.microsoft.com/office/drawing/2014/main" id="{BABD1086-0A48-C24A-966F-963B020FBE0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4BD4611-A58F-FB42-8723-B68518F6D529}"/>
              </a:ext>
            </a:extLst>
          </p:cNvPr>
          <p:cNvSpPr>
            <a:spLocks noGrp="1"/>
          </p:cNvSpPr>
          <p:nvPr>
            <p:ph type="sldNum" sz="quarter" idx="4"/>
          </p:nvPr>
        </p:nvSpPr>
        <p:spPr/>
        <p:txBody>
          <a:bodyPr/>
          <a:lstStyle/>
          <a:p>
            <a:fld id="{FD96158B-4539-3C43-9DE5-94C547866200}" type="slidenum">
              <a:rPr lang="en-US"/>
              <a:t>46</a:t>
            </a:fld>
            <a:endParaRPr lang="en-US"/>
          </a:p>
        </p:txBody>
      </p:sp>
    </p:spTree>
    <p:extLst>
      <p:ext uri="{BB962C8B-B14F-4D97-AF65-F5344CB8AC3E}">
        <p14:creationId xmlns:p14="http://schemas.microsoft.com/office/powerpoint/2010/main" val="40413672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Rewriting in LAV</a:t>
            </a:r>
          </a:p>
        </p:txBody>
      </p:sp>
      <p:sp>
        <p:nvSpPr>
          <p:cNvPr id="15363" name="Rectangle 3"/>
          <p:cNvSpPr>
            <a:spLocks noGrp="1" noChangeArrowheads="1"/>
          </p:cNvSpPr>
          <p:nvPr>
            <p:ph idx="1"/>
          </p:nvPr>
        </p:nvSpPr>
        <p:spPr/>
        <p:txBody>
          <a:bodyPr/>
          <a:lstStyle/>
          <a:p>
            <a:r>
              <a:rPr lang="en-US" dirty="0"/>
              <a:t>More difficult than in GAV</a:t>
            </a:r>
          </a:p>
          <a:p>
            <a:pPr lvl="1"/>
            <a:r>
              <a:rPr lang="en-US" dirty="0"/>
              <a:t>No direct correspondence between the terms in GS (EMP, ENAME) and those in the views (EMP1, EMP2, ENAME)</a:t>
            </a:r>
          </a:p>
          <a:p>
            <a:pPr lvl="1"/>
            <a:r>
              <a:rPr lang="en-US" dirty="0"/>
              <a:t>There may be many more views than global relations</a:t>
            </a:r>
          </a:p>
          <a:p>
            <a:pPr lvl="1"/>
            <a:r>
              <a:rPr lang="en-US" dirty="0"/>
              <a:t>Views may contain complex predicates to reflect the content of the local relations</a:t>
            </a:r>
          </a:p>
          <a:p>
            <a:pPr lvl="2"/>
            <a:r>
              <a:rPr lang="en-US" dirty="0"/>
              <a:t>e.g. a view EMP3 for only programmers</a:t>
            </a:r>
          </a:p>
          <a:p>
            <a:r>
              <a:rPr lang="en-US" dirty="0"/>
              <a:t>Often not possible to find an equivalent rewriting</a:t>
            </a:r>
          </a:p>
          <a:p>
            <a:pPr lvl="1"/>
            <a:r>
              <a:rPr lang="en-US" dirty="0"/>
              <a:t>Best is to find a </a:t>
            </a:r>
            <a:r>
              <a:rPr lang="en-US" i="1" dirty="0"/>
              <a:t>maximally-contained query</a:t>
            </a:r>
            <a:r>
              <a:rPr lang="en-US" dirty="0"/>
              <a:t> which produces a maximum subset of the answer</a:t>
            </a:r>
          </a:p>
          <a:p>
            <a:pPr lvl="2"/>
            <a:r>
              <a:rPr lang="en-US" dirty="0"/>
              <a:t>e.g. EMP3 can only return a subset of the employees</a:t>
            </a:r>
          </a:p>
        </p:txBody>
      </p:sp>
      <p:sp>
        <p:nvSpPr>
          <p:cNvPr id="2" name="Footer Placeholder 1">
            <a:extLst>
              <a:ext uri="{FF2B5EF4-FFF2-40B4-BE49-F238E27FC236}">
                <a16:creationId xmlns:a16="http://schemas.microsoft.com/office/drawing/2014/main" id="{890FFCBE-3B15-2B40-8656-E07296C2C0A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1CA3580-4E3F-5643-8EB3-8B4711D72502}"/>
              </a:ext>
            </a:extLst>
          </p:cNvPr>
          <p:cNvSpPr>
            <a:spLocks noGrp="1"/>
          </p:cNvSpPr>
          <p:nvPr>
            <p:ph type="sldNum" sz="quarter" idx="4"/>
          </p:nvPr>
        </p:nvSpPr>
        <p:spPr/>
        <p:txBody>
          <a:bodyPr/>
          <a:lstStyle/>
          <a:p>
            <a:fld id="{FD96158B-4539-3C43-9DE5-94C547866200}" type="slidenum">
              <a:rPr lang="en-US"/>
              <a:t>47</a:t>
            </a:fld>
            <a:endParaRPr lang="en-US"/>
          </a:p>
        </p:txBody>
      </p:sp>
    </p:spTree>
    <p:extLst>
      <p:ext uri="{BB962C8B-B14F-4D97-AF65-F5344CB8AC3E}">
        <p14:creationId xmlns:p14="http://schemas.microsoft.com/office/powerpoint/2010/main" val="33332983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Rewriting Algorithms</a:t>
            </a:r>
          </a:p>
        </p:txBody>
      </p:sp>
      <p:sp>
        <p:nvSpPr>
          <p:cNvPr id="16387" name="Rectangle 3"/>
          <p:cNvSpPr>
            <a:spLocks noGrp="1" noChangeArrowheads="1"/>
          </p:cNvSpPr>
          <p:nvPr>
            <p:ph idx="1"/>
          </p:nvPr>
        </p:nvSpPr>
        <p:spPr/>
        <p:txBody>
          <a:bodyPr/>
          <a:lstStyle/>
          <a:p>
            <a:r>
              <a:rPr lang="en-US" dirty="0"/>
              <a:t>The problem to find an equivalent query is NP-complete in the number of views and number of </a:t>
            </a:r>
            <a:r>
              <a:rPr lang="en-US" dirty="0" err="1"/>
              <a:t>subgoals</a:t>
            </a:r>
            <a:r>
              <a:rPr lang="en-US" dirty="0"/>
              <a:t> of the query</a:t>
            </a:r>
          </a:p>
          <a:p>
            <a:r>
              <a:rPr lang="en-US" dirty="0"/>
              <a:t>Thus, algorithms try to reduce the numbers of rewritings to be considered</a:t>
            </a:r>
          </a:p>
          <a:p>
            <a:r>
              <a:rPr lang="en-US" dirty="0"/>
              <a:t>Three main algorithms</a:t>
            </a:r>
          </a:p>
          <a:p>
            <a:pPr lvl="1"/>
            <a:r>
              <a:rPr lang="en-US" dirty="0">
                <a:solidFill>
                  <a:srgbClr val="0432FF"/>
                </a:solidFill>
              </a:rPr>
              <a:t>Bucket</a:t>
            </a:r>
            <a:r>
              <a:rPr lang="en-US" b="1" dirty="0"/>
              <a:t> </a:t>
            </a:r>
          </a:p>
          <a:p>
            <a:pPr lvl="1"/>
            <a:r>
              <a:rPr lang="en-US" dirty="0"/>
              <a:t>Inverse rule </a:t>
            </a:r>
          </a:p>
          <a:p>
            <a:pPr lvl="1"/>
            <a:r>
              <a:rPr lang="en-US" dirty="0" err="1"/>
              <a:t>MiniCon</a:t>
            </a:r>
            <a:endParaRPr lang="en-US" dirty="0"/>
          </a:p>
        </p:txBody>
      </p:sp>
      <p:sp>
        <p:nvSpPr>
          <p:cNvPr id="2" name="Footer Placeholder 1">
            <a:extLst>
              <a:ext uri="{FF2B5EF4-FFF2-40B4-BE49-F238E27FC236}">
                <a16:creationId xmlns:a16="http://schemas.microsoft.com/office/drawing/2014/main" id="{5360164F-328D-F64F-858A-43CACFF0DF4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9FA0CC6-2C21-D547-BB2B-14038E4E16D4}"/>
              </a:ext>
            </a:extLst>
          </p:cNvPr>
          <p:cNvSpPr>
            <a:spLocks noGrp="1"/>
          </p:cNvSpPr>
          <p:nvPr>
            <p:ph type="sldNum" sz="quarter" idx="4"/>
          </p:nvPr>
        </p:nvSpPr>
        <p:spPr/>
        <p:txBody>
          <a:bodyPr/>
          <a:lstStyle/>
          <a:p>
            <a:fld id="{FD96158B-4539-3C43-9DE5-94C547866200}" type="slidenum">
              <a:rPr lang="en-US"/>
              <a:t>48</a:t>
            </a:fld>
            <a:endParaRPr lang="en-US"/>
          </a:p>
        </p:txBody>
      </p:sp>
    </p:spTree>
    <p:extLst>
      <p:ext uri="{BB962C8B-B14F-4D97-AF65-F5344CB8AC3E}">
        <p14:creationId xmlns:p14="http://schemas.microsoft.com/office/powerpoint/2010/main" val="2172511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noFill/>
          <a:ln/>
        </p:spPr>
        <p:txBody>
          <a:bodyPr/>
          <a:lstStyle/>
          <a:p>
            <a:r>
              <a:rPr lang="en-US" dirty="0"/>
              <a:t>Peer-to-Peer Component Architecture</a:t>
            </a:r>
          </a:p>
        </p:txBody>
      </p:sp>
      <p:sp>
        <p:nvSpPr>
          <p:cNvPr id="2" name="Footer Placeholder 1">
            <a:extLst>
              <a:ext uri="{FF2B5EF4-FFF2-40B4-BE49-F238E27FC236}">
                <a16:creationId xmlns:a16="http://schemas.microsoft.com/office/drawing/2014/main" id="{7C34E965-22C9-0D41-B395-32A2ACAEFA56}"/>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92F54471-D78C-C242-8AD4-B03EA5BF87C2}"/>
              </a:ext>
            </a:extLst>
          </p:cNvPr>
          <p:cNvSpPr>
            <a:spLocks noGrp="1"/>
          </p:cNvSpPr>
          <p:nvPr>
            <p:ph type="sldNum" sz="quarter" idx="4"/>
          </p:nvPr>
        </p:nvSpPr>
        <p:spPr/>
        <p:txBody>
          <a:bodyPr/>
          <a:lstStyle/>
          <a:p>
            <a:fld id="{FD96158B-4539-3C43-9DE5-94C547866200}" type="slidenum">
              <a:rPr lang="en-US"/>
              <a:t>42</a:t>
            </a:fld>
            <a:endParaRPr lang="en-US"/>
          </a:p>
        </p:txBody>
      </p:sp>
      <p:pic>
        <p:nvPicPr>
          <p:cNvPr id="6" name="Picture 5" descr="A picture containing screenshot&#10;&#10;Description automatically generated">
            <a:extLst>
              <a:ext uri="{FF2B5EF4-FFF2-40B4-BE49-F238E27FC236}">
                <a16:creationId xmlns:a16="http://schemas.microsoft.com/office/drawing/2014/main" id="{F1D5EF73-9A98-7B48-B583-09D9B0246475}"/>
              </a:ext>
            </a:extLst>
          </p:cNvPr>
          <p:cNvPicPr>
            <a:picLocks noChangeAspect="1"/>
          </p:cNvPicPr>
          <p:nvPr/>
        </p:nvPicPr>
        <p:blipFill>
          <a:blip r:embed="Re07edfb793f24cd0">
            <a:clrChange>
              <a:clrFrom>
                <a:srgbClr val="FEFFFF"/>
              </a:clrFrom>
              <a:clrTo>
                <a:srgbClr val="FEFFFF">
                  <a:alpha val="0"/>
                </a:srgbClr>
              </a:clrTo>
            </a:clrChange>
          </a:blip>
          <a:stretch>
            <a:fillRect/>
          </a:stretch>
        </p:blipFill>
        <p:spPr>
          <a:xfrm>
            <a:off x="2381414" y="1052736"/>
            <a:ext cx="4350826" cy="5184576"/>
          </a:xfrm>
          <a:prstGeom prst="rect">
            <a:avLst/>
          </a:prstGeom>
        </p:spPr>
      </p:pic>
    </p:spTree>
    <p:extLst>
      <p:ext uri="{BB962C8B-B14F-4D97-AF65-F5344CB8AC3E}">
        <p14:creationId xmlns:p14="http://schemas.microsoft.com/office/powerpoint/2010/main" val="18652645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LAV Example Schema</a:t>
            </a:r>
          </a:p>
        </p:txBody>
      </p:sp>
      <p:sp>
        <p:nvSpPr>
          <p:cNvPr id="17411" name="Rectangle 3"/>
          <p:cNvSpPr>
            <a:spLocks noChangeArrowheads="1"/>
          </p:cNvSpPr>
          <p:nvPr/>
        </p:nvSpPr>
        <p:spPr bwMode="auto">
          <a:xfrm>
            <a:off x="616918" y="1889396"/>
            <a:ext cx="4303603" cy="1584325"/>
          </a:xfrm>
          <a:prstGeom prst="rect">
            <a:avLst/>
          </a:prstGeom>
          <a:noFill/>
          <a:ln w="12700">
            <a:noFill/>
            <a:miter lim="800000"/>
            <a:headEnd/>
            <a:tailEnd/>
          </a:ln>
        </p:spPr>
        <p:txBody>
          <a:bodyPr lIns="90486" tIns="44449" rIns="90486" bIns="44449"/>
          <a:lstStyle/>
          <a:p>
            <a:pPr marL="285736" indent="-285736">
              <a:lnSpc>
                <a:spcPct val="90000"/>
              </a:lnSpc>
              <a:spcBef>
                <a:spcPct val="30000"/>
              </a:spcBef>
              <a:buClr>
                <a:schemeClr val="accent2"/>
              </a:buClr>
              <a:buSzPct val="75000"/>
            </a:pPr>
            <a:r>
              <a:rPr lang="en-US" sz="2000" dirty="0">
                <a:solidFill>
                  <a:schemeClr val="tx2"/>
                </a:solidFill>
                <a:latin typeface="Arial" panose="020B0604020202020204" pitchFamily="34" charset="0"/>
              </a:rPr>
              <a:t>Local relations</a:t>
            </a:r>
          </a:p>
          <a:p>
            <a:pPr marL="285736" indent="-285736">
              <a:lnSpc>
                <a:spcPct val="90000"/>
              </a:lnSpc>
              <a:spcBef>
                <a:spcPct val="30000"/>
              </a:spcBef>
              <a:buClr>
                <a:schemeClr val="accent2"/>
              </a:buClr>
              <a:buSzPct val="75000"/>
            </a:pPr>
            <a:r>
              <a:rPr lang="en-US" sz="2000" dirty="0">
                <a:solidFill>
                  <a:schemeClr val="tx2"/>
                </a:solidFill>
                <a:latin typeface="Courier" pitchFamily="2" charset="0"/>
              </a:rPr>
              <a:t>EMP1(E#,ENAME,TITLE,CITY)</a:t>
            </a:r>
          </a:p>
          <a:p>
            <a:pPr marL="285736" indent="-285736">
              <a:lnSpc>
                <a:spcPct val="90000"/>
              </a:lnSpc>
              <a:spcBef>
                <a:spcPct val="30000"/>
              </a:spcBef>
              <a:buClr>
                <a:schemeClr val="accent2"/>
              </a:buClr>
              <a:buSzPct val="75000"/>
            </a:pPr>
            <a:r>
              <a:rPr lang="en-US" sz="2000" dirty="0">
                <a:solidFill>
                  <a:schemeClr val="tx2"/>
                </a:solidFill>
                <a:latin typeface="Courier" pitchFamily="2" charset="0"/>
              </a:rPr>
              <a:t>EMP2(E#,ENAME,TITLE,CITY)</a:t>
            </a:r>
          </a:p>
          <a:p>
            <a:pPr marL="285736" indent="-285736">
              <a:lnSpc>
                <a:spcPct val="90000"/>
              </a:lnSpc>
              <a:spcBef>
                <a:spcPct val="30000"/>
              </a:spcBef>
              <a:buClr>
                <a:schemeClr val="accent2"/>
              </a:buClr>
              <a:buSzPct val="75000"/>
            </a:pPr>
            <a:r>
              <a:rPr lang="en-US" sz="2000" dirty="0">
                <a:solidFill>
                  <a:schemeClr val="tx2"/>
                </a:solidFill>
                <a:latin typeface="Courier" pitchFamily="2" charset="0"/>
              </a:rPr>
              <a:t>WORKS1(E#,P#,DUR)</a:t>
            </a:r>
          </a:p>
        </p:txBody>
      </p:sp>
      <p:sp>
        <p:nvSpPr>
          <p:cNvPr id="17412" name="Rectangle 4"/>
          <p:cNvSpPr>
            <a:spLocks noChangeArrowheads="1"/>
          </p:cNvSpPr>
          <p:nvPr/>
        </p:nvSpPr>
        <p:spPr bwMode="auto">
          <a:xfrm>
            <a:off x="5067375" y="1874028"/>
            <a:ext cx="3712326" cy="1512887"/>
          </a:xfrm>
          <a:prstGeom prst="rect">
            <a:avLst/>
          </a:prstGeom>
          <a:noFill/>
          <a:ln w="12700">
            <a:noFill/>
            <a:miter lim="800000"/>
            <a:headEnd/>
            <a:tailEnd/>
          </a:ln>
        </p:spPr>
        <p:txBody>
          <a:bodyPr lIns="90486" tIns="44449" rIns="90486" bIns="44449"/>
          <a:lstStyle/>
          <a:p>
            <a:pPr marL="285736" indent="-285736">
              <a:lnSpc>
                <a:spcPct val="90000"/>
              </a:lnSpc>
              <a:spcBef>
                <a:spcPct val="30000"/>
              </a:spcBef>
              <a:buClr>
                <a:schemeClr val="accent2"/>
              </a:buClr>
              <a:buSzPct val="75000"/>
            </a:pPr>
            <a:r>
              <a:rPr lang="en-US" sz="2000" dirty="0">
                <a:solidFill>
                  <a:schemeClr val="tx2"/>
                </a:solidFill>
                <a:latin typeface="Arial" panose="020B0604020202020204" pitchFamily="34" charset="0"/>
              </a:rPr>
              <a:t>Global relations</a:t>
            </a:r>
          </a:p>
          <a:p>
            <a:pPr marL="285736" indent="-285736">
              <a:lnSpc>
                <a:spcPct val="90000"/>
              </a:lnSpc>
              <a:spcBef>
                <a:spcPct val="30000"/>
              </a:spcBef>
              <a:buClr>
                <a:schemeClr val="accent2"/>
              </a:buClr>
              <a:buSzPct val="75000"/>
            </a:pPr>
            <a:r>
              <a:rPr lang="en-US" sz="2000" dirty="0">
                <a:solidFill>
                  <a:schemeClr val="tx2"/>
                </a:solidFill>
                <a:latin typeface="Courier" pitchFamily="2" charset="0"/>
              </a:rPr>
              <a:t>EMP(E#,ENAME,CITY)</a:t>
            </a:r>
          </a:p>
          <a:p>
            <a:pPr marL="285736" indent="-285736">
              <a:lnSpc>
                <a:spcPct val="90000"/>
              </a:lnSpc>
              <a:spcBef>
                <a:spcPct val="30000"/>
              </a:spcBef>
              <a:buClr>
                <a:schemeClr val="accent2"/>
              </a:buClr>
              <a:buSzPct val="75000"/>
            </a:pPr>
            <a:r>
              <a:rPr lang="en-US" sz="2000" dirty="0">
                <a:solidFill>
                  <a:schemeClr val="tx2"/>
                </a:solidFill>
                <a:latin typeface="Courier" pitchFamily="2" charset="0"/>
              </a:rPr>
              <a:t>WORKS(E#,P#,TITLE,DUR)</a:t>
            </a:r>
          </a:p>
        </p:txBody>
      </p:sp>
      <p:sp>
        <p:nvSpPr>
          <p:cNvPr id="17413" name="Rectangle 5"/>
          <p:cNvSpPr>
            <a:spLocks noGrp="1" noChangeArrowheads="1"/>
          </p:cNvSpPr>
          <p:nvPr>
            <p:ph type="body" idx="1"/>
          </p:nvPr>
        </p:nvSpPr>
        <p:spPr>
          <a:xfrm>
            <a:off x="673442" y="3884676"/>
            <a:ext cx="7931006" cy="2232025"/>
          </a:xfrm>
          <a:noFill/>
        </p:spPr>
        <p:txBody>
          <a:bodyPr>
            <a:normAutofit fontScale="85000" lnSpcReduction="10000"/>
          </a:bodyPr>
          <a:lstStyle/>
          <a:p>
            <a:pPr>
              <a:buNone/>
              <a:tabLst>
                <a:tab pos="2928833" algn="l"/>
                <a:tab pos="3339584" algn="l"/>
                <a:tab pos="6947050" algn="l"/>
              </a:tabLst>
            </a:pPr>
            <a:r>
              <a:rPr lang="en-US" dirty="0">
                <a:solidFill>
                  <a:schemeClr val="tx2"/>
                </a:solidFill>
                <a:latin typeface="Courier" pitchFamily="2" charset="0"/>
              </a:rPr>
              <a:t>EMP1(E#,ENAME,TITLE,CITY):- EMP(E#,ENAME,CITY)	</a:t>
            </a:r>
            <a:r>
              <a:rPr lang="en-US" dirty="0">
                <a:solidFill>
                  <a:schemeClr val="tx2"/>
                </a:solidFill>
              </a:rPr>
              <a:t>(</a:t>
            </a:r>
            <a:r>
              <a:rPr lang="en-US" i="1" dirty="0">
                <a:solidFill>
                  <a:schemeClr val="tx2"/>
                </a:solidFill>
              </a:rPr>
              <a:t>d</a:t>
            </a:r>
            <a:r>
              <a:rPr lang="en-US" i="1" baseline="-25000" dirty="0">
                <a:solidFill>
                  <a:schemeClr val="tx2"/>
                </a:solidFill>
              </a:rPr>
              <a:t>5</a:t>
            </a:r>
            <a:r>
              <a:rPr lang="en-US" dirty="0">
                <a:solidFill>
                  <a:schemeClr val="tx2"/>
                </a:solidFill>
              </a:rPr>
              <a:t>)</a:t>
            </a:r>
          </a:p>
          <a:p>
            <a:pPr>
              <a:buNone/>
              <a:tabLst>
                <a:tab pos="2928833" algn="l"/>
                <a:tab pos="3339584" algn="l"/>
                <a:tab pos="6947050" algn="l"/>
              </a:tabLst>
            </a:pPr>
            <a:r>
              <a:rPr lang="en-US" dirty="0">
                <a:solidFill>
                  <a:schemeClr val="tx2"/>
                </a:solidFill>
                <a:latin typeface="Courier" pitchFamily="2" charset="0"/>
              </a:rPr>
              <a:t>			     WORKS(E#,P#,TITLE,DUR).</a:t>
            </a:r>
          </a:p>
          <a:p>
            <a:pPr>
              <a:buNone/>
              <a:tabLst>
                <a:tab pos="2928833" algn="l"/>
                <a:tab pos="3339584" algn="l"/>
                <a:tab pos="6947050" algn="l"/>
              </a:tabLst>
            </a:pPr>
            <a:r>
              <a:rPr lang="en-US" dirty="0">
                <a:solidFill>
                  <a:schemeClr val="tx2"/>
                </a:solidFill>
                <a:latin typeface="Courier" pitchFamily="2" charset="0"/>
              </a:rPr>
              <a:t>EMP1(E#,ENAME,TITLE,CITY):- EMP(E#,ENAME,CITY)  </a:t>
            </a:r>
            <a:r>
              <a:rPr lang="en-US" dirty="0">
                <a:solidFill>
                  <a:schemeClr val="tx2"/>
                </a:solidFill>
              </a:rPr>
              <a:t>(</a:t>
            </a:r>
            <a:r>
              <a:rPr lang="en-US" i="1" dirty="0">
                <a:solidFill>
                  <a:schemeClr val="tx2"/>
                </a:solidFill>
              </a:rPr>
              <a:t>d</a:t>
            </a:r>
            <a:r>
              <a:rPr lang="en-US" i="1" baseline="-25000" dirty="0">
                <a:solidFill>
                  <a:schemeClr val="tx2"/>
                </a:solidFill>
              </a:rPr>
              <a:t>6</a:t>
            </a:r>
            <a:r>
              <a:rPr lang="en-US" dirty="0">
                <a:solidFill>
                  <a:schemeClr val="tx2"/>
                </a:solidFill>
              </a:rPr>
              <a:t>) </a:t>
            </a:r>
            <a:r>
              <a:rPr lang="en-US" dirty="0">
                <a:solidFill>
                  <a:schemeClr val="tx2"/>
                </a:solidFill>
                <a:latin typeface="Courier" pitchFamily="2" charset="0"/>
              </a:rPr>
              <a:t>		     WORKS(E#,P#,TITLE,DUR).</a:t>
            </a:r>
          </a:p>
          <a:p>
            <a:pPr>
              <a:buNone/>
              <a:tabLst>
                <a:tab pos="2928833" algn="l"/>
                <a:tab pos="3339584" algn="l"/>
                <a:tab pos="6947050" algn="l"/>
              </a:tabLst>
            </a:pPr>
            <a:r>
              <a:rPr lang="en-US" dirty="0">
                <a:solidFill>
                  <a:schemeClr val="tx2"/>
                </a:solidFill>
                <a:latin typeface="Courier" pitchFamily="2" charset="0"/>
              </a:rPr>
              <a:t>WORKS(E#,P#,DUR):- WORKS(E#,P#,TITLE,DUR).		</a:t>
            </a:r>
            <a:r>
              <a:rPr lang="en-US" dirty="0">
                <a:solidFill>
                  <a:schemeClr val="tx2"/>
                </a:solidFill>
              </a:rPr>
              <a:t>(</a:t>
            </a:r>
            <a:r>
              <a:rPr lang="en-US" i="1" dirty="0">
                <a:solidFill>
                  <a:schemeClr val="tx2"/>
                </a:solidFill>
              </a:rPr>
              <a:t>d</a:t>
            </a:r>
            <a:r>
              <a:rPr lang="en-US" i="1" baseline="-25000" dirty="0">
                <a:solidFill>
                  <a:schemeClr val="tx2"/>
                </a:solidFill>
              </a:rPr>
              <a:t>7</a:t>
            </a:r>
            <a:r>
              <a:rPr lang="en-US" dirty="0">
                <a:solidFill>
                  <a:schemeClr val="tx2"/>
                </a:solidFill>
              </a:rPr>
              <a:t>)</a:t>
            </a:r>
          </a:p>
          <a:p>
            <a:pPr>
              <a:buFont typeface="Monotype Sorts" pitchFamily="2" charset="2"/>
              <a:buNone/>
            </a:pPr>
            <a:r>
              <a:rPr lang="en-US" dirty="0">
                <a:solidFill>
                  <a:schemeClr val="tx2"/>
                </a:solidFill>
                <a:latin typeface="Courier" pitchFamily="2" charset="0"/>
              </a:rPr>
              <a:t>					</a:t>
            </a:r>
          </a:p>
        </p:txBody>
      </p:sp>
      <p:sp>
        <p:nvSpPr>
          <p:cNvPr id="2" name="Footer Placeholder 1">
            <a:extLst>
              <a:ext uri="{FF2B5EF4-FFF2-40B4-BE49-F238E27FC236}">
                <a16:creationId xmlns:a16="http://schemas.microsoft.com/office/drawing/2014/main" id="{89AA32E9-AC24-4345-9D4B-D25D0810682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5290E75-7E3E-6E45-8616-A1CAF3957578}"/>
              </a:ext>
            </a:extLst>
          </p:cNvPr>
          <p:cNvSpPr>
            <a:spLocks noGrp="1"/>
          </p:cNvSpPr>
          <p:nvPr>
            <p:ph type="sldNum" sz="quarter" idx="4"/>
          </p:nvPr>
        </p:nvSpPr>
        <p:spPr/>
        <p:txBody>
          <a:bodyPr/>
          <a:lstStyle/>
          <a:p>
            <a:fld id="{FD96158B-4539-3C43-9DE5-94C547866200}" type="slidenum">
              <a:rPr lang="en-US"/>
              <a:t>49</a:t>
            </a:fld>
            <a:endParaRPr lang="en-US"/>
          </a:p>
        </p:txBody>
      </p:sp>
    </p:spTree>
    <p:extLst>
      <p:ext uri="{BB962C8B-B14F-4D97-AF65-F5344CB8AC3E}">
        <p14:creationId xmlns:p14="http://schemas.microsoft.com/office/powerpoint/2010/main" val="412125319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Bucket Algorithm</a:t>
            </a:r>
          </a:p>
        </p:txBody>
      </p:sp>
      <p:sp>
        <p:nvSpPr>
          <p:cNvPr id="18435" name="Rectangle 3"/>
          <p:cNvSpPr>
            <a:spLocks noGrp="1" noChangeArrowheads="1"/>
          </p:cNvSpPr>
          <p:nvPr>
            <p:ph idx="1"/>
          </p:nvPr>
        </p:nvSpPr>
        <p:spPr/>
        <p:txBody>
          <a:bodyPr/>
          <a:lstStyle/>
          <a:p>
            <a:r>
              <a:rPr lang="en-US" dirty="0"/>
              <a:t>Considers each predicate of the query </a:t>
            </a:r>
            <a:r>
              <a:rPr lang="en-US" i="1" dirty="0"/>
              <a:t>Q </a:t>
            </a:r>
            <a:r>
              <a:rPr lang="en-US" dirty="0"/>
              <a:t>independently to select only the relevant views</a:t>
            </a:r>
          </a:p>
          <a:p>
            <a:pPr>
              <a:buFont typeface="Monotype Sorts" pitchFamily="2" charset="2"/>
              <a:buNone/>
            </a:pPr>
            <a:r>
              <a:rPr lang="en-US" dirty="0"/>
              <a:t>Step 1 </a:t>
            </a:r>
          </a:p>
          <a:p>
            <a:pPr lvl="1"/>
            <a:r>
              <a:rPr lang="en-US" dirty="0"/>
              <a:t>Build a bucket </a:t>
            </a:r>
            <a:r>
              <a:rPr lang="en-US" i="1" dirty="0"/>
              <a:t>b</a:t>
            </a:r>
            <a:r>
              <a:rPr lang="en-US" dirty="0"/>
              <a:t> for each </a:t>
            </a:r>
            <a:r>
              <a:rPr lang="en-US" dirty="0" err="1"/>
              <a:t>subgoal</a:t>
            </a:r>
            <a:r>
              <a:rPr lang="en-US" dirty="0"/>
              <a:t> </a:t>
            </a:r>
            <a:r>
              <a:rPr lang="en-US" i="1" dirty="0"/>
              <a:t>q</a:t>
            </a:r>
            <a:r>
              <a:rPr lang="en-US" dirty="0"/>
              <a:t> of </a:t>
            </a:r>
            <a:r>
              <a:rPr lang="en-US" i="1" dirty="0"/>
              <a:t>Q</a:t>
            </a:r>
            <a:r>
              <a:rPr lang="en-US" dirty="0"/>
              <a:t> that is not a comparison predicate</a:t>
            </a:r>
          </a:p>
          <a:p>
            <a:pPr lvl="1"/>
            <a:r>
              <a:rPr lang="en-US" dirty="0"/>
              <a:t>Insert in </a:t>
            </a:r>
            <a:r>
              <a:rPr lang="en-US" i="1" dirty="0"/>
              <a:t>b</a:t>
            </a:r>
            <a:r>
              <a:rPr lang="en-US" dirty="0"/>
              <a:t> the heads of the views which are relevant to answer </a:t>
            </a:r>
            <a:r>
              <a:rPr lang="en-US" i="1" dirty="0"/>
              <a:t>q</a:t>
            </a:r>
          </a:p>
          <a:p>
            <a:pPr>
              <a:buFont typeface="Monotype Sorts" pitchFamily="2" charset="2"/>
              <a:buNone/>
            </a:pPr>
            <a:r>
              <a:rPr lang="en-US" dirty="0"/>
              <a:t>Step 2</a:t>
            </a:r>
          </a:p>
          <a:p>
            <a:pPr lvl="1"/>
            <a:r>
              <a:rPr lang="en-US" dirty="0"/>
              <a:t>For each view </a:t>
            </a:r>
            <a:r>
              <a:rPr lang="en-US" i="1" dirty="0"/>
              <a:t>V</a:t>
            </a:r>
            <a:r>
              <a:rPr lang="en-US" dirty="0"/>
              <a:t> of the Cartesian product of the buckets, produce a conjunctive query</a:t>
            </a:r>
          </a:p>
          <a:p>
            <a:pPr lvl="2"/>
            <a:r>
              <a:rPr lang="en-US" dirty="0"/>
              <a:t>If it is contained in </a:t>
            </a:r>
            <a:r>
              <a:rPr lang="en-US" i="1" dirty="0"/>
              <a:t>Q</a:t>
            </a:r>
            <a:r>
              <a:rPr lang="en-US" dirty="0"/>
              <a:t>, keep it</a:t>
            </a:r>
          </a:p>
          <a:p>
            <a:r>
              <a:rPr lang="en-US" dirty="0"/>
              <a:t>The rewritten query is a union of conjunctive queries</a:t>
            </a:r>
          </a:p>
          <a:p>
            <a:endParaRPr lang="en-US" dirty="0"/>
          </a:p>
        </p:txBody>
      </p:sp>
      <p:sp>
        <p:nvSpPr>
          <p:cNvPr id="2" name="Footer Placeholder 1">
            <a:extLst>
              <a:ext uri="{FF2B5EF4-FFF2-40B4-BE49-F238E27FC236}">
                <a16:creationId xmlns:a16="http://schemas.microsoft.com/office/drawing/2014/main" id="{8DCBAFE5-417F-FE49-A263-918A5F9827B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A222189-2475-E147-B7A9-6E95EB957B84}"/>
              </a:ext>
            </a:extLst>
          </p:cNvPr>
          <p:cNvSpPr>
            <a:spLocks noGrp="1"/>
          </p:cNvSpPr>
          <p:nvPr>
            <p:ph type="sldNum" sz="quarter" idx="4"/>
          </p:nvPr>
        </p:nvSpPr>
        <p:spPr/>
        <p:txBody>
          <a:bodyPr/>
          <a:lstStyle/>
          <a:p>
            <a:fld id="{FD96158B-4539-3C43-9DE5-94C547866200}" type="slidenum">
              <a:rPr lang="en-US"/>
              <a:t>50</a:t>
            </a:fld>
            <a:endParaRPr lang="en-US"/>
          </a:p>
        </p:txBody>
      </p:sp>
    </p:spTree>
    <p:extLst>
      <p:ext uri="{BB962C8B-B14F-4D97-AF65-F5344CB8AC3E}">
        <p14:creationId xmlns:p14="http://schemas.microsoft.com/office/powerpoint/2010/main" val="99258518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LAV Example Query</a:t>
            </a:r>
          </a:p>
        </p:txBody>
      </p:sp>
      <p:sp>
        <p:nvSpPr>
          <p:cNvPr id="19459" name="Rectangle 5"/>
          <p:cNvSpPr>
            <a:spLocks noGrp="1" noChangeArrowheads="1"/>
          </p:cNvSpPr>
          <p:nvPr>
            <p:ph idx="1"/>
          </p:nvPr>
        </p:nvSpPr>
        <p:spPr>
          <a:xfrm>
            <a:off x="457200" y="1268760"/>
            <a:ext cx="8332440" cy="4759523"/>
          </a:xfrm>
          <a:noFill/>
        </p:spPr>
        <p:txBody>
          <a:bodyPr/>
          <a:lstStyle/>
          <a:p>
            <a:pPr>
              <a:buFont typeface="Monotype Sorts" pitchFamily="2" charset="2"/>
              <a:buNone/>
            </a:pPr>
            <a:r>
              <a:rPr lang="en-US" sz="2000" i="1" dirty="0">
                <a:latin typeface="Courier" pitchFamily="2" charset="0"/>
              </a:rPr>
              <a:t>Q</a:t>
            </a:r>
            <a:r>
              <a:rPr lang="en-US" sz="2000" dirty="0">
                <a:latin typeface="Courier" pitchFamily="2" charset="0"/>
              </a:rPr>
              <a:t>(</a:t>
            </a:r>
            <a:r>
              <a:rPr lang="en-US" sz="2000" i="1" dirty="0" err="1">
                <a:latin typeface="Courier" pitchFamily="2" charset="0"/>
              </a:rPr>
              <a:t>e,p</a:t>
            </a:r>
            <a:r>
              <a:rPr lang="en-US" sz="2000" dirty="0">
                <a:latin typeface="Courier" pitchFamily="2" charset="0"/>
              </a:rPr>
              <a:t>)</a:t>
            </a:r>
            <a:r>
              <a:rPr lang="en-US" sz="2000" i="1" dirty="0">
                <a:latin typeface="Courier" pitchFamily="2" charset="0"/>
              </a:rPr>
              <a:t> </a:t>
            </a:r>
            <a:r>
              <a:rPr lang="en-US" sz="2000" dirty="0">
                <a:latin typeface="Courier" pitchFamily="2" charset="0"/>
              </a:rPr>
              <a:t>:- </a:t>
            </a:r>
            <a:r>
              <a:rPr lang="en-US" sz="2000" dirty="0">
                <a:solidFill>
                  <a:schemeClr val="tx2"/>
                </a:solidFill>
                <a:latin typeface="Courier" pitchFamily="2" charset="0"/>
              </a:rPr>
              <a:t>EMP(</a:t>
            </a:r>
            <a:r>
              <a:rPr lang="en-US" sz="2000" i="1" dirty="0" err="1">
                <a:solidFill>
                  <a:schemeClr val="tx2"/>
                </a:solidFill>
                <a:latin typeface="Courier" pitchFamily="2" charset="0"/>
              </a:rPr>
              <a:t>e</a:t>
            </a:r>
            <a:r>
              <a:rPr lang="en-US" sz="2000" dirty="0" err="1">
                <a:solidFill>
                  <a:schemeClr val="tx2"/>
                </a:solidFill>
                <a:latin typeface="Courier" pitchFamily="2" charset="0"/>
              </a:rPr>
              <a:t>,ENAME,</a:t>
            </a:r>
            <a:r>
              <a:rPr lang="en-US" sz="2000" dirty="0" err="1">
                <a:solidFill>
                  <a:schemeClr val="tx2"/>
                </a:solidFill>
                <a:latin typeface="Courier"/>
                <a:cs typeface="Courier"/>
              </a:rPr>
              <a:t>"</a:t>
            </a:r>
            <a:r>
              <a:rPr lang="en-US" sz="2000" dirty="0" err="1">
                <a:latin typeface="Courier" pitchFamily="2" charset="0"/>
              </a:rPr>
              <a:t>Paris</a:t>
            </a:r>
            <a:r>
              <a:rPr lang="en-US" sz="2000" dirty="0">
                <a:solidFill>
                  <a:schemeClr val="tx2"/>
                </a:solidFill>
                <a:latin typeface="Courier"/>
                <a:cs typeface="Courier"/>
              </a:rPr>
              <a:t>"</a:t>
            </a:r>
            <a:r>
              <a:rPr lang="en-US" sz="2000" dirty="0">
                <a:latin typeface="Courier" pitchFamily="2" charset="0"/>
              </a:rPr>
              <a:t>), WORKS(</a:t>
            </a:r>
            <a:r>
              <a:rPr lang="en-US" sz="2000" i="1" dirty="0" err="1">
                <a:latin typeface="Courier" pitchFamily="2" charset="0"/>
              </a:rPr>
              <a:t>e,p</a:t>
            </a:r>
            <a:r>
              <a:rPr lang="en-US" sz="2000" dirty="0" err="1">
                <a:latin typeface="Courier" pitchFamily="2" charset="0"/>
              </a:rPr>
              <a:t>,TITLE,DUR</a:t>
            </a:r>
            <a:r>
              <a:rPr lang="en-US" sz="2000" dirty="0">
                <a:latin typeface="Courier" pitchFamily="2" charset="0"/>
              </a:rPr>
              <a:t>).</a:t>
            </a:r>
          </a:p>
          <a:p>
            <a:pPr>
              <a:buFont typeface="Monotype Sorts" pitchFamily="2" charset="2"/>
              <a:buNone/>
            </a:pPr>
            <a:endParaRPr lang="en-US" sz="2000" dirty="0"/>
          </a:p>
          <a:p>
            <a:pPr>
              <a:buFont typeface="Monotype Sorts" pitchFamily="2" charset="2"/>
              <a:buNone/>
            </a:pPr>
            <a:r>
              <a:rPr lang="en-US" sz="2000" dirty="0"/>
              <a:t>Step1: we obtain 2 buckets (one for each </a:t>
            </a:r>
            <a:r>
              <a:rPr lang="en-US" sz="2000" dirty="0" err="1"/>
              <a:t>subgoal</a:t>
            </a:r>
            <a:r>
              <a:rPr lang="en-US" sz="2000" dirty="0"/>
              <a:t> of </a:t>
            </a:r>
            <a:r>
              <a:rPr lang="en-US" sz="2000" i="1" dirty="0"/>
              <a:t>Q</a:t>
            </a:r>
            <a:r>
              <a:rPr lang="en-US" sz="2000" dirty="0"/>
              <a:t>)</a:t>
            </a:r>
          </a:p>
          <a:p>
            <a:pPr>
              <a:buFont typeface="Monotype Sorts" pitchFamily="2" charset="2"/>
              <a:buNone/>
            </a:pPr>
            <a:r>
              <a:rPr lang="en-US" sz="2000" dirty="0">
                <a:latin typeface="Courier" pitchFamily="2" charset="0"/>
              </a:rPr>
              <a:t>	</a:t>
            </a:r>
            <a:r>
              <a:rPr lang="en-US" sz="2000" i="1" dirty="0">
                <a:latin typeface="Courier" pitchFamily="2" charset="0"/>
              </a:rPr>
              <a:t>b</a:t>
            </a:r>
            <a:r>
              <a:rPr lang="en-US" sz="2000" i="1" baseline="-25000" dirty="0">
                <a:latin typeface="Courier" pitchFamily="2" charset="0"/>
              </a:rPr>
              <a:t>1</a:t>
            </a:r>
            <a:r>
              <a:rPr lang="en-US" sz="2000" dirty="0">
                <a:latin typeface="Courier" pitchFamily="2" charset="0"/>
              </a:rPr>
              <a:t> = {EMP1(E#,ENAME,TITLE′,CITY),</a:t>
            </a:r>
          </a:p>
          <a:p>
            <a:pPr>
              <a:buFont typeface="Monotype Sorts" pitchFamily="2" charset="2"/>
              <a:buNone/>
            </a:pPr>
            <a:r>
              <a:rPr lang="en-US" sz="2000" dirty="0">
                <a:latin typeface="Courier" pitchFamily="2" charset="0"/>
              </a:rPr>
              <a:t> 	      EMP2(E#,ENAME,TITLE′,CITY)} </a:t>
            </a:r>
          </a:p>
          <a:p>
            <a:pPr>
              <a:buFont typeface="Monotype Sorts" pitchFamily="2" charset="2"/>
              <a:buNone/>
            </a:pPr>
            <a:r>
              <a:rPr lang="en-US" sz="2000" dirty="0">
                <a:latin typeface="Courier" pitchFamily="2" charset="0"/>
              </a:rPr>
              <a:t>	</a:t>
            </a:r>
            <a:r>
              <a:rPr lang="en-US" sz="2000" i="1" dirty="0">
                <a:latin typeface="Courier" pitchFamily="2" charset="0"/>
              </a:rPr>
              <a:t>b</a:t>
            </a:r>
            <a:r>
              <a:rPr lang="en-US" sz="2000" i="1" baseline="-25000" dirty="0">
                <a:latin typeface="Courier" pitchFamily="2" charset="0"/>
              </a:rPr>
              <a:t>2</a:t>
            </a:r>
            <a:r>
              <a:rPr lang="en-US" sz="2000" dirty="0">
                <a:latin typeface="Courier" pitchFamily="2" charset="0"/>
              </a:rPr>
              <a:t> = {WORKS1(E#,P#,DUR′)} </a:t>
            </a:r>
          </a:p>
          <a:p>
            <a:pPr lvl="1">
              <a:buFont typeface="Century Schoolbook" pitchFamily="18" charset="0"/>
              <a:buNone/>
            </a:pPr>
            <a:r>
              <a:rPr lang="en-US" dirty="0"/>
              <a:t>(the prime variables (TITLE’ and DUR’) are not useful)</a:t>
            </a:r>
          </a:p>
          <a:p>
            <a:pPr>
              <a:buFont typeface="Monotype Sorts" pitchFamily="2" charset="2"/>
              <a:buNone/>
            </a:pPr>
            <a:endParaRPr lang="en-US" sz="2000" dirty="0"/>
          </a:p>
          <a:p>
            <a:pPr>
              <a:buFont typeface="Monotype Sorts" pitchFamily="2" charset="2"/>
              <a:buNone/>
            </a:pPr>
            <a:r>
              <a:rPr lang="en-US" sz="2000" dirty="0"/>
              <a:t>Step2: produces</a:t>
            </a:r>
          </a:p>
          <a:p>
            <a:pPr>
              <a:buNone/>
              <a:tabLst>
                <a:tab pos="6750604" algn="l"/>
              </a:tabLst>
            </a:pPr>
            <a:r>
              <a:rPr lang="en-US" sz="2000" dirty="0">
                <a:latin typeface="Courier" pitchFamily="2" charset="0"/>
              </a:rPr>
              <a:t>	</a:t>
            </a:r>
            <a:r>
              <a:rPr lang="en-US" sz="2000" i="1" dirty="0">
                <a:latin typeface="Courier" pitchFamily="2" charset="0"/>
              </a:rPr>
              <a:t>Q′</a:t>
            </a:r>
            <a:r>
              <a:rPr lang="en-US" sz="2000" dirty="0">
                <a:latin typeface="Courier" pitchFamily="2" charset="0"/>
              </a:rPr>
              <a:t>(</a:t>
            </a:r>
            <a:r>
              <a:rPr lang="en-US" sz="2000" i="1" dirty="0" err="1">
                <a:latin typeface="Courier" pitchFamily="2" charset="0"/>
              </a:rPr>
              <a:t>e,p</a:t>
            </a:r>
            <a:r>
              <a:rPr lang="en-US" sz="2000" dirty="0">
                <a:latin typeface="Courier" pitchFamily="2" charset="0"/>
              </a:rPr>
              <a:t>)</a:t>
            </a:r>
            <a:r>
              <a:rPr lang="en-US" sz="2000" i="1" dirty="0">
                <a:latin typeface="Courier" pitchFamily="2" charset="0"/>
              </a:rPr>
              <a:t> </a:t>
            </a:r>
            <a:r>
              <a:rPr lang="en-US" sz="2000" dirty="0">
                <a:latin typeface="Courier" pitchFamily="2" charset="0"/>
              </a:rPr>
              <a:t>:- EMP1(</a:t>
            </a:r>
            <a:r>
              <a:rPr lang="en-US" sz="2000" dirty="0" err="1">
                <a:latin typeface="Courier" pitchFamily="2" charset="0"/>
              </a:rPr>
              <a:t>e,ENAME,TITLE,</a:t>
            </a:r>
            <a:r>
              <a:rPr lang="en-US" sz="2000" dirty="0" err="1">
                <a:solidFill>
                  <a:schemeClr val="tx2"/>
                </a:solidFill>
                <a:latin typeface="Courier"/>
                <a:cs typeface="Courier"/>
              </a:rPr>
              <a:t>"</a:t>
            </a:r>
            <a:r>
              <a:rPr lang="en-US" sz="2000" dirty="0" err="1">
                <a:latin typeface="Courier" pitchFamily="2" charset="0"/>
              </a:rPr>
              <a:t>Paris</a:t>
            </a:r>
            <a:r>
              <a:rPr lang="en-US" sz="2000" dirty="0">
                <a:solidFill>
                  <a:schemeClr val="tx2"/>
                </a:solidFill>
                <a:latin typeface="Courier"/>
                <a:cs typeface="Courier"/>
              </a:rPr>
              <a:t>"</a:t>
            </a:r>
            <a:r>
              <a:rPr lang="en-US" sz="2000" dirty="0">
                <a:latin typeface="Courier" pitchFamily="2" charset="0"/>
              </a:rPr>
              <a:t>),</a:t>
            </a:r>
          </a:p>
          <a:p>
            <a:pPr>
              <a:buNone/>
              <a:tabLst>
                <a:tab pos="6750604" algn="l"/>
              </a:tabLst>
            </a:pPr>
            <a:r>
              <a:rPr lang="en-US" sz="2000" dirty="0">
                <a:latin typeface="Courier" pitchFamily="2" charset="0"/>
              </a:rPr>
              <a:t>	           WORKS1(</a:t>
            </a:r>
            <a:r>
              <a:rPr lang="en-US" sz="2000" i="1" dirty="0" err="1">
                <a:latin typeface="Courier" pitchFamily="2" charset="0"/>
              </a:rPr>
              <a:t>e,p,</a:t>
            </a:r>
            <a:r>
              <a:rPr lang="en-US" sz="2000" dirty="0" err="1">
                <a:latin typeface="Courier" pitchFamily="2" charset="0"/>
              </a:rPr>
              <a:t>DUR</a:t>
            </a:r>
            <a:r>
              <a:rPr lang="en-US" sz="2000" dirty="0">
                <a:latin typeface="Courier" pitchFamily="2" charset="0"/>
              </a:rPr>
              <a:t>). 	</a:t>
            </a:r>
            <a:r>
              <a:rPr lang="en-US" sz="2000" dirty="0"/>
              <a:t>(</a:t>
            </a:r>
            <a:r>
              <a:rPr lang="en-US" sz="2000" i="1" dirty="0"/>
              <a:t>q</a:t>
            </a:r>
            <a:r>
              <a:rPr lang="en-US" sz="2000" i="1" baseline="-25000" dirty="0"/>
              <a:t>1</a:t>
            </a:r>
            <a:r>
              <a:rPr lang="en-US" sz="2000" dirty="0"/>
              <a:t>)</a:t>
            </a:r>
          </a:p>
          <a:p>
            <a:pPr>
              <a:buNone/>
              <a:tabLst>
                <a:tab pos="6750604" algn="l"/>
              </a:tabLst>
            </a:pPr>
            <a:r>
              <a:rPr lang="en-US" sz="2000" dirty="0">
                <a:latin typeface="Courier" pitchFamily="2" charset="0"/>
              </a:rPr>
              <a:t>	</a:t>
            </a:r>
            <a:r>
              <a:rPr lang="en-US" sz="2000" i="1" dirty="0">
                <a:latin typeface="Courier" pitchFamily="2" charset="0"/>
              </a:rPr>
              <a:t>Q′</a:t>
            </a:r>
            <a:r>
              <a:rPr lang="en-US" sz="2000" dirty="0">
                <a:latin typeface="Courier" pitchFamily="2" charset="0"/>
              </a:rPr>
              <a:t>(</a:t>
            </a:r>
            <a:r>
              <a:rPr lang="en-US" sz="2000" i="1" dirty="0" err="1">
                <a:latin typeface="Courier" pitchFamily="2" charset="0"/>
              </a:rPr>
              <a:t>e,p</a:t>
            </a:r>
            <a:r>
              <a:rPr lang="en-US" sz="2000" dirty="0">
                <a:latin typeface="Courier" pitchFamily="2" charset="0"/>
              </a:rPr>
              <a:t>)</a:t>
            </a:r>
            <a:r>
              <a:rPr lang="en-US" sz="2000" i="1" dirty="0">
                <a:latin typeface="Courier" pitchFamily="2" charset="0"/>
              </a:rPr>
              <a:t> </a:t>
            </a:r>
            <a:r>
              <a:rPr lang="en-US" sz="2000" dirty="0">
                <a:latin typeface="Courier" pitchFamily="2" charset="0"/>
              </a:rPr>
              <a:t>:- EMP2(</a:t>
            </a:r>
            <a:r>
              <a:rPr lang="en-US" sz="2000" dirty="0" err="1">
                <a:latin typeface="Courier" pitchFamily="2" charset="0"/>
              </a:rPr>
              <a:t>e,ENAME,TITLE,</a:t>
            </a:r>
            <a:r>
              <a:rPr lang="en-US" sz="2000" dirty="0" err="1">
                <a:solidFill>
                  <a:schemeClr val="tx2"/>
                </a:solidFill>
                <a:latin typeface="Courier"/>
                <a:cs typeface="Courier"/>
              </a:rPr>
              <a:t>"</a:t>
            </a:r>
            <a:r>
              <a:rPr lang="en-US" sz="2000" dirty="0" err="1">
                <a:latin typeface="Courier" pitchFamily="2" charset="0"/>
              </a:rPr>
              <a:t>Paris</a:t>
            </a:r>
            <a:r>
              <a:rPr lang="en-US" sz="2000" dirty="0">
                <a:solidFill>
                  <a:schemeClr val="tx2"/>
                </a:solidFill>
                <a:latin typeface="Courier"/>
                <a:cs typeface="Courier"/>
              </a:rPr>
              <a:t>"</a:t>
            </a:r>
            <a:r>
              <a:rPr lang="en-US" sz="2000" dirty="0">
                <a:latin typeface="Courier" pitchFamily="2" charset="0"/>
              </a:rPr>
              <a:t>),</a:t>
            </a:r>
          </a:p>
          <a:p>
            <a:pPr>
              <a:buNone/>
              <a:tabLst>
                <a:tab pos="6750604" algn="l"/>
              </a:tabLst>
            </a:pPr>
            <a:r>
              <a:rPr lang="en-US" sz="2000" dirty="0">
                <a:latin typeface="Courier" pitchFamily="2" charset="0"/>
              </a:rPr>
              <a:t>	           WORKS1(</a:t>
            </a:r>
            <a:r>
              <a:rPr lang="en-US" sz="2000" i="1" dirty="0" err="1">
                <a:latin typeface="Courier" pitchFamily="2" charset="0"/>
              </a:rPr>
              <a:t>e,p,</a:t>
            </a:r>
            <a:r>
              <a:rPr lang="en-US" sz="2000" dirty="0" err="1">
                <a:latin typeface="Courier" pitchFamily="2" charset="0"/>
              </a:rPr>
              <a:t>DUR</a:t>
            </a:r>
            <a:r>
              <a:rPr lang="en-US" sz="2000" dirty="0">
                <a:latin typeface="Courier" pitchFamily="2" charset="0"/>
              </a:rPr>
              <a:t>). 	</a:t>
            </a:r>
            <a:r>
              <a:rPr lang="en-US" sz="2000" dirty="0"/>
              <a:t>(</a:t>
            </a:r>
            <a:r>
              <a:rPr lang="en-US" sz="2000" i="1" dirty="0"/>
              <a:t>q</a:t>
            </a:r>
            <a:r>
              <a:rPr lang="en-US" sz="2000" i="1" baseline="-25000" dirty="0"/>
              <a:t>2</a:t>
            </a:r>
            <a:r>
              <a:rPr lang="en-US" sz="2000" dirty="0"/>
              <a:t>)</a:t>
            </a:r>
          </a:p>
          <a:p>
            <a:pPr>
              <a:buFont typeface="Monotype Sorts" pitchFamily="2" charset="2"/>
              <a:buNone/>
            </a:pPr>
            <a:endParaRPr lang="en-US" sz="2000" i="1" dirty="0"/>
          </a:p>
          <a:p>
            <a:pPr>
              <a:buFont typeface="Monotype Sorts" pitchFamily="2" charset="2"/>
              <a:buNone/>
            </a:pPr>
            <a:r>
              <a:rPr lang="en-US" sz="2000" i="1" dirty="0"/>
              <a:t>					</a:t>
            </a:r>
          </a:p>
        </p:txBody>
      </p:sp>
      <p:sp>
        <p:nvSpPr>
          <p:cNvPr id="2" name="Footer Placeholder 1">
            <a:extLst>
              <a:ext uri="{FF2B5EF4-FFF2-40B4-BE49-F238E27FC236}">
                <a16:creationId xmlns:a16="http://schemas.microsoft.com/office/drawing/2014/main" id="{CEB417B4-5E02-044B-AC02-A45A2C1FA51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56C1A29-57AD-F444-9F86-C3F17247A91D}"/>
              </a:ext>
            </a:extLst>
          </p:cNvPr>
          <p:cNvSpPr>
            <a:spLocks noGrp="1"/>
          </p:cNvSpPr>
          <p:nvPr>
            <p:ph type="sldNum" sz="quarter" idx="4"/>
          </p:nvPr>
        </p:nvSpPr>
        <p:spPr/>
        <p:txBody>
          <a:bodyPr/>
          <a:lstStyle/>
          <a:p>
            <a:fld id="{FD96158B-4539-3C43-9DE5-94C547866200}" type="slidenum">
              <a:rPr lang="en-US"/>
              <a:t>51</a:t>
            </a:fld>
            <a:endParaRPr lang="en-US"/>
          </a:p>
        </p:txBody>
      </p:sp>
    </p:spTree>
    <p:extLst>
      <p:ext uri="{BB962C8B-B14F-4D97-AF65-F5344CB8AC3E}">
        <p14:creationId xmlns:p14="http://schemas.microsoft.com/office/powerpoint/2010/main" val="158119421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Database Integration – </a:t>
            </a:r>
            <a:r>
              <a:rPr lang="en-US" dirty="0" err="1">
                <a:solidFill>
                  <a:srgbClr val="1771A9"/>
                </a:solidFill>
                <a:cs typeface="Arial" panose="020B0604020202020204" pitchFamily="34" charset="0"/>
              </a:rPr>
              <a:t>Multidatabase</a:t>
            </a:r>
            <a:r>
              <a:rPr lang="en-US" dirty="0">
                <a:solidFill>
                  <a:srgbClr val="1771A9"/>
                </a:solidFill>
                <a:cs typeface="Arial" panose="020B0604020202020204" pitchFamily="34" charset="0"/>
              </a:rPr>
              <a:t> Systems</a:t>
            </a:r>
          </a:p>
          <a:p>
            <a:pPr lvl="1"/>
            <a:r>
              <a:rPr lang="en-US" dirty="0">
                <a:solidFill>
                  <a:srgbClr val="1771A9">
                    <a:alpha val="25000"/>
                  </a:srgbClr>
                </a:solidFill>
                <a:cs typeface="Arial" panose="020B0604020202020204" pitchFamily="34" charset="0"/>
              </a:rPr>
              <a:t>Schema Matching</a:t>
            </a:r>
          </a:p>
          <a:p>
            <a:pPr lvl="1"/>
            <a:r>
              <a:rPr lang="en-US" dirty="0">
                <a:solidFill>
                  <a:srgbClr val="1771A9">
                    <a:alpha val="25000"/>
                  </a:srgbClr>
                </a:solidFill>
                <a:cs typeface="Arial" panose="020B0604020202020204" pitchFamily="34" charset="0"/>
              </a:rPr>
              <a:t>Schema Integration</a:t>
            </a:r>
          </a:p>
          <a:p>
            <a:pPr lvl="1"/>
            <a:r>
              <a:rPr lang="en-US" dirty="0">
                <a:solidFill>
                  <a:srgbClr val="1771A9">
                    <a:alpha val="25000"/>
                  </a:srgbClr>
                </a:solidFill>
                <a:cs typeface="Arial" panose="020B0604020202020204" pitchFamily="34" charset="0"/>
              </a:rPr>
              <a:t>Schema Mapping</a:t>
            </a:r>
          </a:p>
          <a:p>
            <a:pPr lvl="1"/>
            <a:r>
              <a:rPr lang="en-US" dirty="0">
                <a:solidFill>
                  <a:srgbClr val="1771A9">
                    <a:alpha val="25000"/>
                  </a:srgbClr>
                </a:solidFill>
                <a:cs typeface="Arial" panose="020B0604020202020204" pitchFamily="34" charset="0"/>
              </a:rPr>
              <a:t>Query Rewriting</a:t>
            </a:r>
          </a:p>
          <a:p>
            <a:pPr lvl="1"/>
            <a:r>
              <a:rPr lang="en-US" dirty="0">
                <a:solidFill>
                  <a:srgbClr val="1771A9"/>
                </a:solidFill>
                <a:cs typeface="Arial" panose="020B0604020202020204" pitchFamily="34" charset="0"/>
              </a:rPr>
              <a:t>Optimization Issues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52</a:t>
            </a:fld>
            <a:endParaRPr lang="en-US"/>
          </a:p>
        </p:txBody>
      </p:sp>
    </p:spTree>
    <p:extLst>
      <p:ext uri="{BB962C8B-B14F-4D97-AF65-F5344CB8AC3E}">
        <p14:creationId xmlns:p14="http://schemas.microsoft.com/office/powerpoint/2010/main" val="414237596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Query Optimization and Execution</a:t>
            </a:r>
          </a:p>
        </p:txBody>
      </p:sp>
      <p:sp>
        <p:nvSpPr>
          <p:cNvPr id="20483" name="Rectangle 3"/>
          <p:cNvSpPr>
            <a:spLocks noGrp="1" noChangeArrowheads="1"/>
          </p:cNvSpPr>
          <p:nvPr>
            <p:ph idx="1"/>
          </p:nvPr>
        </p:nvSpPr>
        <p:spPr/>
        <p:txBody>
          <a:bodyPr/>
          <a:lstStyle/>
          <a:p>
            <a:r>
              <a:rPr lang="en-US" dirty="0"/>
              <a:t>Takes a query expressed on local relations and produces a distributed QEP to be executed by the wrappers and mediator</a:t>
            </a:r>
          </a:p>
          <a:p>
            <a:r>
              <a:rPr lang="en-US" dirty="0"/>
              <a:t>Three main problems</a:t>
            </a:r>
          </a:p>
          <a:p>
            <a:pPr lvl="1"/>
            <a:r>
              <a:rPr lang="en-US" dirty="0"/>
              <a:t>Heterogeneous cost modeling</a:t>
            </a:r>
          </a:p>
          <a:p>
            <a:pPr lvl="2"/>
            <a:r>
              <a:rPr lang="en-US" dirty="0"/>
              <a:t>To produce a global cost model from component DBMS</a:t>
            </a:r>
          </a:p>
          <a:p>
            <a:pPr lvl="1"/>
            <a:r>
              <a:rPr lang="en-US" dirty="0"/>
              <a:t>Heterogeneous query optimization</a:t>
            </a:r>
          </a:p>
          <a:p>
            <a:pPr lvl="2"/>
            <a:r>
              <a:rPr lang="en-US" dirty="0"/>
              <a:t>To deal with different query computing capabilities</a:t>
            </a:r>
          </a:p>
          <a:p>
            <a:pPr lvl="1"/>
            <a:r>
              <a:rPr lang="en-US" dirty="0"/>
              <a:t>Adaptive query processing</a:t>
            </a:r>
          </a:p>
          <a:p>
            <a:pPr lvl="2"/>
            <a:r>
              <a:rPr lang="en-US" dirty="0"/>
              <a:t>To deal with strong variations in the execution environment</a:t>
            </a:r>
          </a:p>
        </p:txBody>
      </p:sp>
      <p:sp>
        <p:nvSpPr>
          <p:cNvPr id="2" name="Footer Placeholder 1">
            <a:extLst>
              <a:ext uri="{FF2B5EF4-FFF2-40B4-BE49-F238E27FC236}">
                <a16:creationId xmlns:a16="http://schemas.microsoft.com/office/drawing/2014/main" id="{6BFFF86B-36BD-FA43-8E44-BECB870E9B1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355B67F-4FC8-9C41-831B-D7C6152C6DDE}"/>
              </a:ext>
            </a:extLst>
          </p:cNvPr>
          <p:cNvSpPr>
            <a:spLocks noGrp="1"/>
          </p:cNvSpPr>
          <p:nvPr>
            <p:ph type="sldNum" sz="quarter" idx="4"/>
          </p:nvPr>
        </p:nvSpPr>
        <p:spPr/>
        <p:txBody>
          <a:bodyPr/>
          <a:lstStyle/>
          <a:p>
            <a:fld id="{FD96158B-4539-3C43-9DE5-94C547866200}" type="slidenum">
              <a:rPr lang="en-US"/>
              <a:t>53</a:t>
            </a:fld>
            <a:endParaRPr lang="en-US"/>
          </a:p>
        </p:txBody>
      </p:sp>
    </p:spTree>
    <p:extLst>
      <p:ext uri="{BB962C8B-B14F-4D97-AF65-F5344CB8AC3E}">
        <p14:creationId xmlns:p14="http://schemas.microsoft.com/office/powerpoint/2010/main" val="80342738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Heterogeneous Cost Modeling</a:t>
            </a:r>
          </a:p>
        </p:txBody>
      </p:sp>
      <p:sp>
        <p:nvSpPr>
          <p:cNvPr id="21507" name="Rectangle 3"/>
          <p:cNvSpPr>
            <a:spLocks noGrp="1" noChangeArrowheads="1"/>
          </p:cNvSpPr>
          <p:nvPr>
            <p:ph type="body" idx="1"/>
          </p:nvPr>
        </p:nvSpPr>
        <p:spPr/>
        <p:txBody>
          <a:bodyPr/>
          <a:lstStyle/>
          <a:p>
            <a:r>
              <a:rPr lang="en-US" dirty="0"/>
              <a:t>Goal: determine the cost of executing the </a:t>
            </a:r>
            <a:r>
              <a:rPr lang="en-US" dirty="0" err="1"/>
              <a:t>subqueries</a:t>
            </a:r>
            <a:r>
              <a:rPr lang="en-US" dirty="0"/>
              <a:t> at component DBMS</a:t>
            </a:r>
          </a:p>
          <a:p>
            <a:r>
              <a:rPr lang="en-US" dirty="0"/>
              <a:t>Three approaches</a:t>
            </a:r>
          </a:p>
          <a:p>
            <a:pPr lvl="1"/>
            <a:r>
              <a:rPr lang="en-US" dirty="0"/>
              <a:t>Black-box: treats each component DBMS as a black-box and determines costs by running test queries</a:t>
            </a:r>
          </a:p>
          <a:p>
            <a:pPr lvl="1"/>
            <a:r>
              <a:rPr lang="en-US" dirty="0"/>
              <a:t>Customized: customizes an initial cost model</a:t>
            </a:r>
          </a:p>
          <a:p>
            <a:pPr lvl="1"/>
            <a:r>
              <a:rPr lang="en-US" dirty="0"/>
              <a:t>Dynamic: monitors the run-time behavior of the component DBMS and dynamically collect cost information</a:t>
            </a:r>
          </a:p>
        </p:txBody>
      </p:sp>
      <p:sp>
        <p:nvSpPr>
          <p:cNvPr id="2" name="Footer Placeholder 1">
            <a:extLst>
              <a:ext uri="{FF2B5EF4-FFF2-40B4-BE49-F238E27FC236}">
                <a16:creationId xmlns:a16="http://schemas.microsoft.com/office/drawing/2014/main" id="{AB40C17E-0559-734E-8D0C-9DD0CFFDD54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85E7329-E98D-7C46-88B0-5F8F70BE349B}"/>
              </a:ext>
            </a:extLst>
          </p:cNvPr>
          <p:cNvSpPr>
            <a:spLocks noGrp="1"/>
          </p:cNvSpPr>
          <p:nvPr>
            <p:ph type="sldNum" sz="quarter" idx="4"/>
          </p:nvPr>
        </p:nvSpPr>
        <p:spPr/>
        <p:txBody>
          <a:bodyPr/>
          <a:lstStyle/>
          <a:p>
            <a:fld id="{FD96158B-4539-3C43-9DE5-94C547866200}" type="slidenum">
              <a:rPr lang="en-US"/>
              <a:t>54</a:t>
            </a:fld>
            <a:endParaRPr lang="en-US"/>
          </a:p>
        </p:txBody>
      </p:sp>
    </p:spTree>
    <p:extLst>
      <p:ext uri="{BB962C8B-B14F-4D97-AF65-F5344CB8AC3E}">
        <p14:creationId xmlns:p14="http://schemas.microsoft.com/office/powerpoint/2010/main" val="767564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Black-box Approach</a:t>
            </a:r>
          </a:p>
        </p:txBody>
      </p:sp>
      <p:sp>
        <p:nvSpPr>
          <p:cNvPr id="22531" name="Rectangle 3"/>
          <p:cNvSpPr>
            <a:spLocks noGrp="1" noChangeArrowheads="1"/>
          </p:cNvSpPr>
          <p:nvPr>
            <p:ph idx="1"/>
          </p:nvPr>
        </p:nvSpPr>
        <p:spPr>
          <a:xfrm>
            <a:off x="457200" y="1268760"/>
            <a:ext cx="8229600" cy="4896544"/>
          </a:xfrm>
        </p:spPr>
        <p:txBody>
          <a:bodyPr/>
          <a:lstStyle/>
          <a:p>
            <a:pPr>
              <a:spcBef>
                <a:spcPts val="300"/>
              </a:spcBef>
            </a:pPr>
            <a:r>
              <a:rPr lang="en-US" dirty="0"/>
              <a:t>Define a logical cost expression</a:t>
            </a:r>
          </a:p>
          <a:p>
            <a:pPr lvl="1">
              <a:spcBef>
                <a:spcPts val="300"/>
              </a:spcBef>
            </a:pPr>
            <a:r>
              <a:rPr lang="en-US" i="1" dirty="0"/>
              <a:t>Cost = 	init cost + cost to find qualifying </a:t>
            </a:r>
            <a:r>
              <a:rPr lang="en-US" i="1" dirty="0" err="1"/>
              <a:t>tuples</a:t>
            </a:r>
            <a:r>
              <a:rPr lang="en-US" i="1" dirty="0"/>
              <a:t> </a:t>
            </a:r>
          </a:p>
          <a:p>
            <a:pPr lvl="1">
              <a:spcBef>
                <a:spcPts val="300"/>
              </a:spcBef>
              <a:buFont typeface="Century Schoolbook" pitchFamily="18" charset="0"/>
              <a:buNone/>
            </a:pPr>
            <a:r>
              <a:rPr lang="en-US" i="1" dirty="0"/>
              <a:t>			+ cost to process selected </a:t>
            </a:r>
            <a:r>
              <a:rPr lang="en-US" i="1" dirty="0" err="1"/>
              <a:t>tuples</a:t>
            </a:r>
            <a:endParaRPr lang="en-US" i="1" dirty="0"/>
          </a:p>
          <a:p>
            <a:pPr lvl="2">
              <a:spcBef>
                <a:spcPts val="300"/>
              </a:spcBef>
            </a:pPr>
            <a:r>
              <a:rPr lang="en-US" dirty="0"/>
              <a:t>The terms will differ much with different DBMS</a:t>
            </a:r>
          </a:p>
          <a:p>
            <a:pPr>
              <a:spcBef>
                <a:spcPts val="300"/>
              </a:spcBef>
            </a:pPr>
            <a:r>
              <a:rPr lang="en-US" dirty="0"/>
              <a:t>Run probing queries on component DBMS to compute cost coefficients</a:t>
            </a:r>
          </a:p>
          <a:p>
            <a:pPr lvl="1">
              <a:spcBef>
                <a:spcPts val="300"/>
              </a:spcBef>
            </a:pPr>
            <a:r>
              <a:rPr lang="en-US" dirty="0"/>
              <a:t>Count the numbers of </a:t>
            </a:r>
            <a:r>
              <a:rPr lang="en-US" dirty="0" err="1"/>
              <a:t>tuples</a:t>
            </a:r>
            <a:r>
              <a:rPr lang="en-US" dirty="0"/>
              <a:t>, measure cost, etc.</a:t>
            </a:r>
          </a:p>
          <a:p>
            <a:pPr lvl="1">
              <a:spcBef>
                <a:spcPts val="300"/>
              </a:spcBef>
            </a:pPr>
            <a:r>
              <a:rPr lang="en-US" dirty="0"/>
              <a:t>Special case: sample queries for each class of important queries</a:t>
            </a:r>
          </a:p>
          <a:p>
            <a:pPr lvl="2">
              <a:spcBef>
                <a:spcPts val="300"/>
              </a:spcBef>
            </a:pPr>
            <a:r>
              <a:rPr lang="en-US" dirty="0"/>
              <a:t>Use of classification to identify the classes</a:t>
            </a:r>
          </a:p>
          <a:p>
            <a:pPr>
              <a:spcBef>
                <a:spcPts val="300"/>
              </a:spcBef>
            </a:pPr>
            <a:r>
              <a:rPr lang="en-US" dirty="0"/>
              <a:t>Problems</a:t>
            </a:r>
          </a:p>
          <a:p>
            <a:pPr lvl="1">
              <a:spcBef>
                <a:spcPts val="300"/>
              </a:spcBef>
            </a:pPr>
            <a:r>
              <a:rPr lang="en-US" dirty="0"/>
              <a:t>The instantiated cost model (by probing or sampling) may change over time</a:t>
            </a:r>
          </a:p>
          <a:p>
            <a:pPr lvl="1">
              <a:spcBef>
                <a:spcPts val="300"/>
              </a:spcBef>
            </a:pPr>
            <a:r>
              <a:rPr lang="en-US" dirty="0"/>
              <a:t>The logical cost function may not capture important details of component DBMS</a:t>
            </a:r>
          </a:p>
          <a:p>
            <a:pPr lvl="1">
              <a:spcBef>
                <a:spcPts val="300"/>
              </a:spcBef>
            </a:pPr>
            <a:endParaRPr lang="en-US" dirty="0"/>
          </a:p>
        </p:txBody>
      </p:sp>
      <p:sp>
        <p:nvSpPr>
          <p:cNvPr id="2" name="Footer Placeholder 1">
            <a:extLst>
              <a:ext uri="{FF2B5EF4-FFF2-40B4-BE49-F238E27FC236}">
                <a16:creationId xmlns:a16="http://schemas.microsoft.com/office/drawing/2014/main" id="{04A10148-0DDD-8E4F-921D-D2BF305DC4E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109DD6C-1CD8-2844-974C-E65C2F559930}"/>
              </a:ext>
            </a:extLst>
          </p:cNvPr>
          <p:cNvSpPr>
            <a:spLocks noGrp="1"/>
          </p:cNvSpPr>
          <p:nvPr>
            <p:ph type="sldNum" sz="quarter" idx="4"/>
          </p:nvPr>
        </p:nvSpPr>
        <p:spPr/>
        <p:txBody>
          <a:bodyPr/>
          <a:lstStyle/>
          <a:p>
            <a:fld id="{FD96158B-4539-3C43-9DE5-94C547866200}" type="slidenum">
              <a:rPr lang="en-US"/>
              <a:t>55</a:t>
            </a:fld>
            <a:endParaRPr lang="en-US"/>
          </a:p>
        </p:txBody>
      </p:sp>
    </p:spTree>
    <p:extLst>
      <p:ext uri="{BB962C8B-B14F-4D97-AF65-F5344CB8AC3E}">
        <p14:creationId xmlns:p14="http://schemas.microsoft.com/office/powerpoint/2010/main" val="30383270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Customized Approach</a:t>
            </a:r>
          </a:p>
        </p:txBody>
      </p:sp>
      <p:sp>
        <p:nvSpPr>
          <p:cNvPr id="23555" name="Rectangle 3"/>
          <p:cNvSpPr>
            <a:spLocks noGrp="1" noChangeArrowheads="1"/>
          </p:cNvSpPr>
          <p:nvPr>
            <p:ph type="body" idx="1"/>
          </p:nvPr>
        </p:nvSpPr>
        <p:spPr/>
        <p:txBody>
          <a:bodyPr/>
          <a:lstStyle/>
          <a:p>
            <a:r>
              <a:rPr lang="en-US" dirty="0"/>
              <a:t>Relies on the wrapper (i.e. developer) to provide cost information to the mediator</a:t>
            </a:r>
          </a:p>
          <a:p>
            <a:r>
              <a:rPr lang="en-US" dirty="0"/>
              <a:t>Two solutions</a:t>
            </a:r>
          </a:p>
          <a:p>
            <a:pPr lvl="1"/>
            <a:r>
              <a:rPr lang="en-US" dirty="0"/>
              <a:t>Wrapper provides the logic to compute cost estimates</a:t>
            </a:r>
          </a:p>
          <a:p>
            <a:pPr lvl="2"/>
            <a:r>
              <a:rPr lang="en-US" dirty="0"/>
              <a:t> </a:t>
            </a:r>
            <a:r>
              <a:rPr lang="en-US" dirty="0" err="1"/>
              <a:t>Access_cost</a:t>
            </a:r>
            <a:r>
              <a:rPr lang="en-US" dirty="0"/>
              <a:t> = reset + (card-1)*advance</a:t>
            </a:r>
          </a:p>
          <a:p>
            <a:pPr lvl="3"/>
            <a:r>
              <a:rPr lang="en-US" dirty="0"/>
              <a:t> reset = time to initiate the query and receive a first </a:t>
            </a:r>
            <a:r>
              <a:rPr lang="en-US" dirty="0" err="1"/>
              <a:t>tuple</a:t>
            </a:r>
            <a:r>
              <a:rPr lang="en-US" dirty="0"/>
              <a:t> </a:t>
            </a:r>
          </a:p>
          <a:p>
            <a:pPr lvl="3"/>
            <a:r>
              <a:rPr lang="en-US" dirty="0"/>
              <a:t> advance = time to get the next </a:t>
            </a:r>
            <a:r>
              <a:rPr lang="en-US" dirty="0" err="1"/>
              <a:t>tuple</a:t>
            </a:r>
            <a:r>
              <a:rPr lang="en-US" dirty="0"/>
              <a:t> (advance)</a:t>
            </a:r>
          </a:p>
          <a:p>
            <a:pPr lvl="3"/>
            <a:r>
              <a:rPr lang="en-US" dirty="0"/>
              <a:t> card = result cardinality</a:t>
            </a:r>
          </a:p>
          <a:p>
            <a:pPr lvl="1"/>
            <a:r>
              <a:rPr lang="en-US" dirty="0"/>
              <a:t>Hierarchical cost model</a:t>
            </a:r>
          </a:p>
          <a:p>
            <a:pPr lvl="2"/>
            <a:r>
              <a:rPr lang="en-US" dirty="0"/>
              <a:t>Each node associates a query pattern with a cost function</a:t>
            </a:r>
          </a:p>
          <a:p>
            <a:pPr lvl="2"/>
            <a:r>
              <a:rPr lang="en-US" dirty="0"/>
              <a:t>The wrapper developer can give cost information at various levels of details, depending on knowledge of the component DBMS</a:t>
            </a:r>
          </a:p>
          <a:p>
            <a:pPr lvl="1"/>
            <a:endParaRPr lang="en-US" dirty="0"/>
          </a:p>
        </p:txBody>
      </p:sp>
      <p:sp>
        <p:nvSpPr>
          <p:cNvPr id="2" name="Footer Placeholder 1">
            <a:extLst>
              <a:ext uri="{FF2B5EF4-FFF2-40B4-BE49-F238E27FC236}">
                <a16:creationId xmlns:a16="http://schemas.microsoft.com/office/drawing/2014/main" id="{190812DB-8A61-E04A-AA96-1DBAD611CCE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8F876AF-216E-8240-AF8E-589DDBE97032}"/>
              </a:ext>
            </a:extLst>
          </p:cNvPr>
          <p:cNvSpPr>
            <a:spLocks noGrp="1"/>
          </p:cNvSpPr>
          <p:nvPr>
            <p:ph type="sldNum" sz="quarter" idx="4"/>
          </p:nvPr>
        </p:nvSpPr>
        <p:spPr/>
        <p:txBody>
          <a:bodyPr/>
          <a:lstStyle/>
          <a:p>
            <a:fld id="{FD96158B-4539-3C43-9DE5-94C547866200}" type="slidenum">
              <a:rPr lang="en-US"/>
              <a:t>56</a:t>
            </a:fld>
            <a:endParaRPr lang="en-US"/>
          </a:p>
        </p:txBody>
      </p:sp>
    </p:spTree>
    <p:extLst>
      <p:ext uri="{BB962C8B-B14F-4D97-AF65-F5344CB8AC3E}">
        <p14:creationId xmlns:p14="http://schemas.microsoft.com/office/powerpoint/2010/main" val="24282219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Hierarchical Cost Model</a:t>
            </a:r>
          </a:p>
        </p:txBody>
      </p:sp>
      <p:sp>
        <p:nvSpPr>
          <p:cNvPr id="2" name="Footer Placeholder 1">
            <a:extLst>
              <a:ext uri="{FF2B5EF4-FFF2-40B4-BE49-F238E27FC236}">
                <a16:creationId xmlns:a16="http://schemas.microsoft.com/office/drawing/2014/main" id="{3DFCA594-CFEB-1447-8E9E-DF7327D7D9D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93318E6-296F-334C-8364-B9EC3C44E65F}"/>
              </a:ext>
            </a:extLst>
          </p:cNvPr>
          <p:cNvSpPr>
            <a:spLocks noGrp="1"/>
          </p:cNvSpPr>
          <p:nvPr>
            <p:ph type="sldNum" sz="quarter" idx="4"/>
          </p:nvPr>
        </p:nvSpPr>
        <p:spPr/>
        <p:txBody>
          <a:bodyPr/>
          <a:lstStyle/>
          <a:p>
            <a:fld id="{FD96158B-4539-3C43-9DE5-94C547866200}" type="slidenum">
              <a:rPr lang="en-US"/>
              <a:t>57</a:t>
            </a:fld>
            <a:endParaRPr lang="en-US"/>
          </a:p>
        </p:txBody>
      </p:sp>
      <p:pic>
        <p:nvPicPr>
          <p:cNvPr id="7" name="Content Placeholder 6">
            <a:extLst>
              <a:ext uri="{FF2B5EF4-FFF2-40B4-BE49-F238E27FC236}">
                <a16:creationId xmlns:a16="http://schemas.microsoft.com/office/drawing/2014/main" id="{605A8D80-445E-F449-908D-E148F09A415E}"/>
              </a:ext>
            </a:extLst>
          </p:cNvPr>
          <p:cNvPicPr>
            <a:picLocks noGrp="1" noChangeAspect="1"/>
          </p:cNvPicPr>
          <p:nvPr>
            <p:ph idx="1"/>
          </p:nvPr>
        </p:nvPicPr>
        <p:blipFill>
          <a:blip r:embed="R35c1c713500441d8"/>
          <a:stretch>
            <a:fillRect/>
          </a:stretch>
        </p:blipFill>
        <p:spPr>
          <a:xfrm>
            <a:off x="1284244" y="1268761"/>
            <a:ext cx="6435087" cy="5005068"/>
          </a:xfrm>
        </p:spPr>
      </p:pic>
    </p:spTree>
    <p:extLst>
      <p:ext uri="{BB962C8B-B14F-4D97-AF65-F5344CB8AC3E}">
        <p14:creationId xmlns:p14="http://schemas.microsoft.com/office/powerpoint/2010/main" val="2418666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Dynamic Approach</a:t>
            </a:r>
          </a:p>
        </p:txBody>
      </p:sp>
      <p:sp>
        <p:nvSpPr>
          <p:cNvPr id="25603" name="Rectangle 3"/>
          <p:cNvSpPr>
            <a:spLocks noGrp="1" noChangeArrowheads="1"/>
          </p:cNvSpPr>
          <p:nvPr>
            <p:ph type="body" idx="1"/>
          </p:nvPr>
        </p:nvSpPr>
        <p:spPr/>
        <p:txBody>
          <a:bodyPr/>
          <a:lstStyle/>
          <a:p>
            <a:r>
              <a:rPr lang="en-US" dirty="0"/>
              <a:t>Deals with execution environment factors which may change</a:t>
            </a:r>
          </a:p>
          <a:p>
            <a:pPr lvl="1"/>
            <a:r>
              <a:rPr lang="en-US" dirty="0"/>
              <a:t>Frequently: load, throughput, network contention, etc.</a:t>
            </a:r>
          </a:p>
          <a:p>
            <a:pPr lvl="1"/>
            <a:r>
              <a:rPr lang="en-US" dirty="0"/>
              <a:t>Slowly: physical data organization, DB schemas, etc.</a:t>
            </a:r>
          </a:p>
          <a:p>
            <a:r>
              <a:rPr lang="en-US" dirty="0"/>
              <a:t>Two main solutions</a:t>
            </a:r>
          </a:p>
          <a:p>
            <a:pPr lvl="1"/>
            <a:r>
              <a:rPr lang="en-US" dirty="0"/>
              <a:t>Extend the sampling method to consider some new queries as samples and correct the cost model on a regular basis</a:t>
            </a:r>
          </a:p>
          <a:p>
            <a:pPr lvl="1"/>
            <a:r>
              <a:rPr lang="en-US" dirty="0"/>
              <a:t>Use adaptive query processing which computes cost during query execution to make optimization decisions</a:t>
            </a:r>
          </a:p>
          <a:p>
            <a:pPr lvl="1"/>
            <a:endParaRPr lang="en-US" dirty="0"/>
          </a:p>
        </p:txBody>
      </p:sp>
      <p:sp>
        <p:nvSpPr>
          <p:cNvPr id="2" name="Footer Placeholder 1">
            <a:extLst>
              <a:ext uri="{FF2B5EF4-FFF2-40B4-BE49-F238E27FC236}">
                <a16:creationId xmlns:a16="http://schemas.microsoft.com/office/drawing/2014/main" id="{5AC36BF4-7F9E-0449-8892-780FFCF5DF5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EAB816B-789B-0241-A3CA-84E6A9E1353A}"/>
              </a:ext>
            </a:extLst>
          </p:cNvPr>
          <p:cNvSpPr>
            <a:spLocks noGrp="1"/>
          </p:cNvSpPr>
          <p:nvPr>
            <p:ph type="sldNum" sz="quarter" idx="4"/>
          </p:nvPr>
        </p:nvSpPr>
        <p:spPr/>
        <p:txBody>
          <a:bodyPr/>
          <a:lstStyle/>
          <a:p>
            <a:fld id="{FD96158B-4539-3C43-9DE5-94C547866200}" type="slidenum">
              <a:rPr lang="en-US"/>
              <a:t>58</a:t>
            </a:fld>
            <a:endParaRPr lang="en-US"/>
          </a:p>
        </p:txBody>
      </p:sp>
    </p:spTree>
    <p:extLst>
      <p:ext uri="{BB962C8B-B14F-4D97-AF65-F5344CB8AC3E}">
        <p14:creationId xmlns:p14="http://schemas.microsoft.com/office/powerpoint/2010/main" val="3381721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50031" y="312539"/>
            <a:ext cx="8777464" cy="1134070"/>
          </a:xfrm>
          <a:noFill/>
          <a:ln/>
        </p:spPr>
        <p:txBody>
          <a:bodyPr vert="horz" wrap="square" lIns="90487" tIns="45720" rIns="90487" bIns="45720" numCol="1" anchor="t" anchorCtr="0" compatLnSpc="1">
            <a:prstTxWarp prst="textNoShape">
              <a:avLst/>
            </a:prstTxWarp>
          </a:bodyPr>
          <a:lstStyle/>
          <a:p>
            <a:r>
              <a:rPr lang="en-US" dirty="0"/>
              <a:t>MDBS Components &amp; Execution</a:t>
            </a:r>
          </a:p>
        </p:txBody>
      </p:sp>
      <p:sp>
        <p:nvSpPr>
          <p:cNvPr id="5" name="Footer Placeholder 4">
            <a:extLst>
              <a:ext uri="{FF2B5EF4-FFF2-40B4-BE49-F238E27FC236}">
                <a16:creationId xmlns:a16="http://schemas.microsoft.com/office/drawing/2014/main" id="{967293AB-0D70-474B-81FA-F80492E486AF}"/>
              </a:ext>
            </a:extLst>
          </p:cNvPr>
          <p:cNvSpPr>
            <a:spLocks noGrp="1"/>
          </p:cNvSpPr>
          <p:nvPr>
            <p:ph type="ftr" sz="quarter" idx="3"/>
          </p:nvPr>
        </p:nvSpPr>
        <p:spPr/>
        <p:txBody>
          <a:bodyPr/>
          <a:lstStyle/>
          <a:p>
            <a:r>
              <a:rPr lang="en-US"/>
              <a:t>© 2020, M.T. Özsu &amp; P. Valduriez</a:t>
            </a:r>
            <a:endParaRPr lang="en-US" dirty="0"/>
          </a:p>
        </p:txBody>
      </p:sp>
      <p:sp>
        <p:nvSpPr>
          <p:cNvPr id="6" name="Slide Number Placeholder 5">
            <a:extLst>
              <a:ext uri="{FF2B5EF4-FFF2-40B4-BE49-F238E27FC236}">
                <a16:creationId xmlns:a16="http://schemas.microsoft.com/office/drawing/2014/main" id="{A3256DC0-0BF1-5744-BE6E-9AAA7334CCFE}"/>
              </a:ext>
            </a:extLst>
          </p:cNvPr>
          <p:cNvSpPr>
            <a:spLocks noGrp="1"/>
          </p:cNvSpPr>
          <p:nvPr>
            <p:ph type="sldNum" sz="quarter" idx="4"/>
          </p:nvPr>
        </p:nvSpPr>
        <p:spPr/>
        <p:txBody>
          <a:bodyPr/>
          <a:lstStyle/>
          <a:p>
            <a:fld id="{FD96158B-4539-3C43-9DE5-94C547866200}" type="slidenum">
              <a:rPr lang="en-US"/>
              <a:t>43</a:t>
            </a:fld>
            <a:endParaRPr lang="en-US"/>
          </a:p>
        </p:txBody>
      </p:sp>
      <p:pic>
        <p:nvPicPr>
          <p:cNvPr id="9" name="Picture 8" descr="A screenshot of a cell phone&#10;&#10;Description automatically generated">
            <a:extLst>
              <a:ext uri="{FF2B5EF4-FFF2-40B4-BE49-F238E27FC236}">
                <a16:creationId xmlns:a16="http://schemas.microsoft.com/office/drawing/2014/main" id="{6564FCB0-B7D3-9042-95B4-6EB176F2AF94}"/>
              </a:ext>
            </a:extLst>
          </p:cNvPr>
          <p:cNvPicPr>
            <a:picLocks noChangeAspect="1"/>
          </p:cNvPicPr>
          <p:nvPr/>
        </p:nvPicPr>
        <p:blipFill>
          <a:blip r:embed="Reb84253a589f469a"/>
          <a:stretch>
            <a:fillRect/>
          </a:stretch>
        </p:blipFill>
        <p:spPr>
          <a:xfrm>
            <a:off x="1354379" y="1567079"/>
            <a:ext cx="6457981" cy="4382201"/>
          </a:xfrm>
          <a:prstGeom prst="rect">
            <a:avLst/>
          </a:prstGeom>
        </p:spPr>
      </p:pic>
    </p:spTree>
    <p:extLst>
      <p:ext uri="{BB962C8B-B14F-4D97-AF65-F5344CB8AC3E}">
        <p14:creationId xmlns:p14="http://schemas.microsoft.com/office/powerpoint/2010/main" val="29449707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Heterogeneous Query Optimization</a:t>
            </a:r>
          </a:p>
        </p:txBody>
      </p:sp>
      <p:sp>
        <p:nvSpPr>
          <p:cNvPr id="26627" name="Rectangle 3"/>
          <p:cNvSpPr>
            <a:spLocks noGrp="1" noChangeArrowheads="1"/>
          </p:cNvSpPr>
          <p:nvPr>
            <p:ph type="body" idx="1"/>
          </p:nvPr>
        </p:nvSpPr>
        <p:spPr>
          <a:xfrm>
            <a:off x="457200" y="1600200"/>
            <a:ext cx="8579296" cy="4530725"/>
          </a:xfrm>
        </p:spPr>
        <p:txBody>
          <a:bodyPr/>
          <a:lstStyle/>
          <a:p>
            <a:r>
              <a:rPr lang="en-US" dirty="0"/>
              <a:t>Deals with heterogeneous capabilities of component DBMS</a:t>
            </a:r>
          </a:p>
          <a:p>
            <a:pPr lvl="1"/>
            <a:r>
              <a:rPr lang="en-US" dirty="0"/>
              <a:t>One DBMS may support complex SQL queries while another only simple select on one fixed attribute</a:t>
            </a:r>
          </a:p>
          <a:p>
            <a:r>
              <a:rPr lang="en-US" dirty="0"/>
              <a:t>Two approaches, depending on the M/W interface level</a:t>
            </a:r>
          </a:p>
          <a:p>
            <a:pPr lvl="1"/>
            <a:r>
              <a:rPr lang="en-US" dirty="0"/>
              <a:t>Query-based</a:t>
            </a:r>
          </a:p>
          <a:p>
            <a:pPr lvl="2"/>
            <a:r>
              <a:rPr lang="en-US" dirty="0"/>
              <a:t>All wrappers support the same query-based interface (e.g. ODBC or SQL/MED) so they appear homogeneous to the mediator</a:t>
            </a:r>
          </a:p>
          <a:p>
            <a:pPr lvl="2"/>
            <a:r>
              <a:rPr lang="en-US" dirty="0"/>
              <a:t>Capabilities not provided by the DBMS must be supported by the wrappers</a:t>
            </a:r>
          </a:p>
          <a:p>
            <a:pPr lvl="1"/>
            <a:r>
              <a:rPr lang="en-US" dirty="0"/>
              <a:t>Operator-based</a:t>
            </a:r>
          </a:p>
          <a:p>
            <a:pPr lvl="2"/>
            <a:r>
              <a:rPr lang="en-US" dirty="0"/>
              <a:t>Wrappers export capabilities as compositions of operators</a:t>
            </a:r>
          </a:p>
          <a:p>
            <a:pPr lvl="2"/>
            <a:r>
              <a:rPr lang="en-US" dirty="0"/>
              <a:t>Specific capabilities are available to mediator</a:t>
            </a:r>
          </a:p>
          <a:p>
            <a:pPr lvl="2"/>
            <a:r>
              <a:rPr lang="en-US" dirty="0"/>
              <a:t>More flexibility in defining the level of M/W interface</a:t>
            </a:r>
          </a:p>
        </p:txBody>
      </p:sp>
      <p:sp>
        <p:nvSpPr>
          <p:cNvPr id="2" name="Footer Placeholder 1">
            <a:extLst>
              <a:ext uri="{FF2B5EF4-FFF2-40B4-BE49-F238E27FC236}">
                <a16:creationId xmlns:a16="http://schemas.microsoft.com/office/drawing/2014/main" id="{36730911-0B6A-EF44-8C19-AA821B7FD02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29CD2DE-F897-F749-91F8-7BAA0B893A10}"/>
              </a:ext>
            </a:extLst>
          </p:cNvPr>
          <p:cNvSpPr>
            <a:spLocks noGrp="1"/>
          </p:cNvSpPr>
          <p:nvPr>
            <p:ph type="sldNum" sz="quarter" idx="4"/>
          </p:nvPr>
        </p:nvSpPr>
        <p:spPr/>
        <p:txBody>
          <a:bodyPr/>
          <a:lstStyle/>
          <a:p>
            <a:fld id="{FD96158B-4539-3C43-9DE5-94C547866200}" type="slidenum">
              <a:rPr lang="en-US"/>
              <a:t>59</a:t>
            </a:fld>
            <a:endParaRPr lang="en-US"/>
          </a:p>
        </p:txBody>
      </p:sp>
    </p:spTree>
    <p:extLst>
      <p:ext uri="{BB962C8B-B14F-4D97-AF65-F5344CB8AC3E}">
        <p14:creationId xmlns:p14="http://schemas.microsoft.com/office/powerpoint/2010/main" val="403629378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Query-based Approach</a:t>
            </a:r>
          </a:p>
        </p:txBody>
      </p:sp>
      <p:sp>
        <p:nvSpPr>
          <p:cNvPr id="27651" name="Rectangle 3"/>
          <p:cNvSpPr>
            <a:spLocks noGrp="1" noChangeArrowheads="1"/>
          </p:cNvSpPr>
          <p:nvPr>
            <p:ph type="body" idx="1"/>
          </p:nvPr>
        </p:nvSpPr>
        <p:spPr/>
        <p:txBody>
          <a:bodyPr/>
          <a:lstStyle/>
          <a:p>
            <a:r>
              <a:rPr lang="en-US" dirty="0"/>
              <a:t>We can use 2-step query optimization with a heterogeneous cost model</a:t>
            </a:r>
          </a:p>
          <a:p>
            <a:pPr lvl="1"/>
            <a:r>
              <a:rPr lang="en-US" dirty="0"/>
              <a:t>But centralized query optimizers produce left-linear join trees whereas in MDB, we want to push as much processing in the wrappers, i.e. exploit bushy trees</a:t>
            </a:r>
          </a:p>
          <a:p>
            <a:r>
              <a:rPr lang="en-US" dirty="0"/>
              <a:t>Solution: convert a left-linear join tree into a bushy tree such that</a:t>
            </a:r>
          </a:p>
          <a:p>
            <a:pPr lvl="1"/>
            <a:r>
              <a:rPr lang="en-US" dirty="0"/>
              <a:t>The initial total cost of the QEP is maintained</a:t>
            </a:r>
          </a:p>
          <a:p>
            <a:pPr lvl="1"/>
            <a:r>
              <a:rPr lang="en-US" dirty="0"/>
              <a:t>The response time is improved</a:t>
            </a:r>
          </a:p>
          <a:p>
            <a:r>
              <a:rPr lang="en-US" dirty="0"/>
              <a:t>Algorithm</a:t>
            </a:r>
          </a:p>
          <a:p>
            <a:pPr lvl="1"/>
            <a:r>
              <a:rPr lang="en-US" dirty="0"/>
              <a:t>Iterative improvement of the initial left-linear tree by moving down </a:t>
            </a:r>
            <a:r>
              <a:rPr lang="en-US" dirty="0" err="1"/>
              <a:t>subtrees</a:t>
            </a:r>
            <a:r>
              <a:rPr lang="en-US" dirty="0"/>
              <a:t> while response time is improved</a:t>
            </a:r>
          </a:p>
        </p:txBody>
      </p:sp>
      <p:sp>
        <p:nvSpPr>
          <p:cNvPr id="2" name="Footer Placeholder 1">
            <a:extLst>
              <a:ext uri="{FF2B5EF4-FFF2-40B4-BE49-F238E27FC236}">
                <a16:creationId xmlns:a16="http://schemas.microsoft.com/office/drawing/2014/main" id="{91A368C9-29DB-A941-86CC-3BC03912F21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0D4F1CA-10E3-8241-BBAD-539ECC16FFF3}"/>
              </a:ext>
            </a:extLst>
          </p:cNvPr>
          <p:cNvSpPr>
            <a:spLocks noGrp="1"/>
          </p:cNvSpPr>
          <p:nvPr>
            <p:ph type="sldNum" sz="quarter" idx="4"/>
          </p:nvPr>
        </p:nvSpPr>
        <p:spPr/>
        <p:txBody>
          <a:bodyPr/>
          <a:lstStyle/>
          <a:p>
            <a:fld id="{FD96158B-4539-3C43-9DE5-94C547866200}" type="slidenum">
              <a:rPr lang="en-US"/>
              <a:t>60</a:t>
            </a:fld>
            <a:endParaRPr lang="en-US"/>
          </a:p>
        </p:txBody>
      </p:sp>
    </p:spTree>
    <p:extLst>
      <p:ext uri="{BB962C8B-B14F-4D97-AF65-F5344CB8AC3E}">
        <p14:creationId xmlns:p14="http://schemas.microsoft.com/office/powerpoint/2010/main" val="30477623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Operator-based Approach</a:t>
            </a:r>
          </a:p>
        </p:txBody>
      </p:sp>
      <p:sp>
        <p:nvSpPr>
          <p:cNvPr id="29699" name="Rectangle 3"/>
          <p:cNvSpPr>
            <a:spLocks noGrp="1" noChangeArrowheads="1"/>
          </p:cNvSpPr>
          <p:nvPr>
            <p:ph type="body" idx="1"/>
          </p:nvPr>
        </p:nvSpPr>
        <p:spPr/>
        <p:txBody>
          <a:bodyPr/>
          <a:lstStyle/>
          <a:p>
            <a:r>
              <a:rPr lang="en-US" dirty="0"/>
              <a:t>M/W communication in terms of </a:t>
            </a:r>
            <a:r>
              <a:rPr lang="en-US" dirty="0" err="1"/>
              <a:t>subplans</a:t>
            </a:r>
            <a:endParaRPr lang="en-US" dirty="0"/>
          </a:p>
          <a:p>
            <a:r>
              <a:rPr lang="en-US" dirty="0"/>
              <a:t>Use of planning functions (Garlic)</a:t>
            </a:r>
          </a:p>
          <a:p>
            <a:pPr lvl="1"/>
            <a:r>
              <a:rPr lang="en-US" dirty="0"/>
              <a:t>Extension of cost-based centralized optimizer with new operators</a:t>
            </a:r>
          </a:p>
          <a:p>
            <a:pPr lvl="2"/>
            <a:r>
              <a:rPr lang="en-US" dirty="0"/>
              <a:t>Create temporary relations</a:t>
            </a:r>
          </a:p>
          <a:p>
            <a:pPr lvl="2"/>
            <a:r>
              <a:rPr lang="en-US" dirty="0"/>
              <a:t>Retrieve locally stored data</a:t>
            </a:r>
          </a:p>
          <a:p>
            <a:pPr lvl="2"/>
            <a:r>
              <a:rPr lang="en-US" dirty="0"/>
              <a:t>Push down operators in wrappers</a:t>
            </a:r>
          </a:p>
          <a:p>
            <a:pPr lvl="2"/>
            <a:r>
              <a:rPr lang="en-US" dirty="0" err="1"/>
              <a:t>accessPlan</a:t>
            </a:r>
            <a:r>
              <a:rPr lang="en-US" dirty="0"/>
              <a:t> and </a:t>
            </a:r>
            <a:r>
              <a:rPr lang="en-US" dirty="0" err="1"/>
              <a:t>joinPlan</a:t>
            </a:r>
            <a:r>
              <a:rPr lang="en-US" dirty="0"/>
              <a:t> rules</a:t>
            </a:r>
          </a:p>
          <a:p>
            <a:pPr lvl="1"/>
            <a:r>
              <a:rPr lang="en-US" dirty="0"/>
              <a:t>Operator nodes annotated with</a:t>
            </a:r>
          </a:p>
          <a:p>
            <a:pPr lvl="2"/>
            <a:r>
              <a:rPr lang="en-US" dirty="0"/>
              <a:t>Location of operands, materialization, etc.</a:t>
            </a:r>
          </a:p>
          <a:p>
            <a:pPr lvl="1"/>
            <a:endParaRPr lang="en-US" dirty="0"/>
          </a:p>
        </p:txBody>
      </p:sp>
      <p:sp>
        <p:nvSpPr>
          <p:cNvPr id="2" name="Footer Placeholder 1">
            <a:extLst>
              <a:ext uri="{FF2B5EF4-FFF2-40B4-BE49-F238E27FC236}">
                <a16:creationId xmlns:a16="http://schemas.microsoft.com/office/drawing/2014/main" id="{CA68D796-C97D-BC4A-85C5-6D2A8EEA9DF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B761088-BC86-D648-8174-7D240CF749D7}"/>
              </a:ext>
            </a:extLst>
          </p:cNvPr>
          <p:cNvSpPr>
            <a:spLocks noGrp="1"/>
          </p:cNvSpPr>
          <p:nvPr>
            <p:ph type="sldNum" sz="quarter" idx="4"/>
          </p:nvPr>
        </p:nvSpPr>
        <p:spPr/>
        <p:txBody>
          <a:bodyPr/>
          <a:lstStyle/>
          <a:p>
            <a:fld id="{FD96158B-4539-3C43-9DE5-94C547866200}" type="slidenum">
              <a:rPr lang="en-US"/>
              <a:t>61</a:t>
            </a:fld>
            <a:endParaRPr lang="en-US"/>
          </a:p>
        </p:txBody>
      </p:sp>
    </p:spTree>
    <p:extLst>
      <p:ext uri="{BB962C8B-B14F-4D97-AF65-F5344CB8AC3E}">
        <p14:creationId xmlns:p14="http://schemas.microsoft.com/office/powerpoint/2010/main" val="410482166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Functions Example</a:t>
            </a:r>
          </a:p>
        </p:txBody>
      </p:sp>
      <p:sp>
        <p:nvSpPr>
          <p:cNvPr id="3" name="Content Placeholder 2"/>
          <p:cNvSpPr>
            <a:spLocks noGrp="1"/>
          </p:cNvSpPr>
          <p:nvPr>
            <p:ph idx="1"/>
          </p:nvPr>
        </p:nvSpPr>
        <p:spPr/>
        <p:txBody>
          <a:bodyPr>
            <a:normAutofit fontScale="92500" lnSpcReduction="20000"/>
          </a:bodyPr>
          <a:lstStyle/>
          <a:p>
            <a:r>
              <a:rPr lang="en-US" dirty="0">
                <a:solidFill>
                  <a:schemeClr val="tx2"/>
                </a:solidFill>
              </a:rPr>
              <a:t>Consider 3 component databases with 2 wrappers:</a:t>
            </a:r>
          </a:p>
          <a:p>
            <a:pPr lvl="1"/>
            <a:r>
              <a:rPr lang="en-US" sz="2200" i="1" dirty="0">
                <a:solidFill>
                  <a:schemeClr val="tx2"/>
                </a:solidFill>
              </a:rPr>
              <a:t>w</a:t>
            </a:r>
            <a:r>
              <a:rPr lang="en-US" sz="2200" baseline="-25000" dirty="0">
                <a:solidFill>
                  <a:schemeClr val="tx2"/>
                </a:solidFill>
              </a:rPr>
              <a:t>1</a:t>
            </a:r>
            <a:r>
              <a:rPr lang="en-US" sz="2200" i="1" dirty="0">
                <a:solidFill>
                  <a:schemeClr val="tx2"/>
                </a:solidFill>
              </a:rPr>
              <a:t>.db</a:t>
            </a:r>
            <a:r>
              <a:rPr lang="en-US" sz="2200" baseline="-25000" dirty="0">
                <a:solidFill>
                  <a:schemeClr val="tx2"/>
                </a:solidFill>
              </a:rPr>
              <a:t>1</a:t>
            </a:r>
            <a:r>
              <a:rPr lang="en-US" sz="2200" dirty="0">
                <a:solidFill>
                  <a:schemeClr val="tx2"/>
                </a:solidFill>
              </a:rPr>
              <a:t>: </a:t>
            </a:r>
            <a:r>
              <a:rPr lang="en-US" sz="2200" dirty="0">
                <a:solidFill>
                  <a:schemeClr val="tx2"/>
                </a:solidFill>
                <a:latin typeface="Courier" pitchFamily="2" charset="0"/>
              </a:rPr>
              <a:t>EMP(ENO,ENAME,CITY)</a:t>
            </a:r>
          </a:p>
          <a:p>
            <a:pPr lvl="1"/>
            <a:r>
              <a:rPr lang="en-US" sz="2200" i="1" dirty="0">
                <a:solidFill>
                  <a:schemeClr val="tx2"/>
                </a:solidFill>
              </a:rPr>
              <a:t>w</a:t>
            </a:r>
            <a:r>
              <a:rPr lang="en-US" sz="2200" baseline="-25000" dirty="0">
                <a:solidFill>
                  <a:schemeClr val="tx2"/>
                </a:solidFill>
              </a:rPr>
              <a:t>1</a:t>
            </a:r>
            <a:r>
              <a:rPr lang="en-US" sz="2200" i="1" dirty="0">
                <a:solidFill>
                  <a:schemeClr val="tx2"/>
                </a:solidFill>
              </a:rPr>
              <a:t>.db</a:t>
            </a:r>
            <a:r>
              <a:rPr lang="en-US" sz="2200" baseline="-25000" dirty="0">
                <a:solidFill>
                  <a:schemeClr val="tx2"/>
                </a:solidFill>
              </a:rPr>
              <a:t>2</a:t>
            </a:r>
            <a:r>
              <a:rPr lang="en-US" sz="2200" dirty="0">
                <a:solidFill>
                  <a:schemeClr val="tx2"/>
                </a:solidFill>
              </a:rPr>
              <a:t>: </a:t>
            </a:r>
            <a:r>
              <a:rPr lang="en-US" sz="2200" dirty="0">
                <a:solidFill>
                  <a:schemeClr val="tx2"/>
                </a:solidFill>
                <a:latin typeface="Courier" pitchFamily="2" charset="0"/>
              </a:rPr>
              <a:t>ASG(ENO,PNAME,DUR)</a:t>
            </a:r>
          </a:p>
          <a:p>
            <a:pPr lvl="1"/>
            <a:r>
              <a:rPr lang="en-US" sz="2200" i="1" dirty="0">
                <a:solidFill>
                  <a:schemeClr val="tx2"/>
                </a:solidFill>
              </a:rPr>
              <a:t>w</a:t>
            </a:r>
            <a:r>
              <a:rPr lang="en-US" sz="2200" baseline="-25000" dirty="0">
                <a:solidFill>
                  <a:schemeClr val="tx2"/>
                </a:solidFill>
              </a:rPr>
              <a:t>2</a:t>
            </a:r>
            <a:r>
              <a:rPr lang="en-US" sz="2200" i="1" dirty="0">
                <a:solidFill>
                  <a:schemeClr val="tx2"/>
                </a:solidFill>
              </a:rPr>
              <a:t>.db</a:t>
            </a:r>
            <a:r>
              <a:rPr lang="en-US" sz="2200" baseline="-25000" dirty="0">
                <a:solidFill>
                  <a:schemeClr val="tx2"/>
                </a:solidFill>
              </a:rPr>
              <a:t>3</a:t>
            </a:r>
            <a:r>
              <a:rPr lang="en-US" sz="2200" dirty="0">
                <a:solidFill>
                  <a:schemeClr val="tx2"/>
                </a:solidFill>
              </a:rPr>
              <a:t>: </a:t>
            </a:r>
            <a:r>
              <a:rPr lang="en-US" sz="2200" dirty="0">
                <a:solidFill>
                  <a:schemeClr val="tx2"/>
                </a:solidFill>
                <a:latin typeface="Courier" pitchFamily="2" charset="0"/>
              </a:rPr>
              <a:t>EMPASG(ENAME,CITY,PNAME,DUR)</a:t>
            </a:r>
          </a:p>
          <a:p>
            <a:r>
              <a:rPr lang="en-US" dirty="0">
                <a:solidFill>
                  <a:schemeClr val="tx2"/>
                </a:solidFill>
              </a:rPr>
              <a:t>Planning functions of </a:t>
            </a:r>
            <a:r>
              <a:rPr lang="en-US" i="1" dirty="0">
                <a:solidFill>
                  <a:schemeClr val="tx2"/>
                </a:solidFill>
              </a:rPr>
              <a:t>w</a:t>
            </a:r>
            <a:r>
              <a:rPr lang="en-US" baseline="-25000" dirty="0">
                <a:solidFill>
                  <a:schemeClr val="tx2"/>
                </a:solidFill>
              </a:rPr>
              <a:t>1</a:t>
            </a:r>
          </a:p>
          <a:p>
            <a:pPr lvl="1"/>
            <a:r>
              <a:rPr lang="en-US" sz="2200" dirty="0" err="1">
                <a:solidFill>
                  <a:schemeClr val="tx2"/>
                </a:solidFill>
                <a:latin typeface="Andale Mono" panose="020B0509000000000004" pitchFamily="49" charset="0"/>
              </a:rPr>
              <a:t>accessPlan</a:t>
            </a:r>
            <a:r>
              <a:rPr lang="en-US" sz="2200" dirty="0">
                <a:solidFill>
                  <a:schemeClr val="tx2"/>
                </a:solidFill>
              </a:rPr>
              <a:t>(</a:t>
            </a:r>
            <a:r>
              <a:rPr lang="en-US" sz="2200" dirty="0">
                <a:solidFill>
                  <a:schemeClr val="tx2"/>
                </a:solidFill>
                <a:latin typeface="Courier" pitchFamily="2" charset="0"/>
              </a:rPr>
              <a:t>R</a:t>
            </a:r>
            <a:r>
              <a:rPr lang="en-US" sz="2200" dirty="0">
                <a:solidFill>
                  <a:schemeClr val="tx2"/>
                </a:solidFill>
              </a:rPr>
              <a:t>: </a:t>
            </a:r>
            <a:r>
              <a:rPr lang="en-US" sz="2200" dirty="0" err="1">
                <a:solidFill>
                  <a:schemeClr val="tx2"/>
                </a:solidFill>
              </a:rPr>
              <a:t>rel</a:t>
            </a:r>
            <a:r>
              <a:rPr lang="en-US" sz="2200" dirty="0">
                <a:solidFill>
                  <a:schemeClr val="tx2"/>
                </a:solidFill>
              </a:rPr>
              <a:t>, </a:t>
            </a:r>
            <a:r>
              <a:rPr lang="en-US" sz="2200" dirty="0">
                <a:solidFill>
                  <a:schemeClr val="tx2"/>
                </a:solidFill>
                <a:latin typeface="Courier" pitchFamily="2" charset="0"/>
              </a:rPr>
              <a:t>A</a:t>
            </a:r>
            <a:r>
              <a:rPr lang="en-US" sz="2200" dirty="0">
                <a:solidFill>
                  <a:schemeClr val="tx2"/>
                </a:solidFill>
              </a:rPr>
              <a:t>: </a:t>
            </a:r>
            <a:r>
              <a:rPr lang="en-US" sz="2200" dirty="0" err="1">
                <a:solidFill>
                  <a:schemeClr val="tx2"/>
                </a:solidFill>
              </a:rPr>
              <a:t>attlist</a:t>
            </a:r>
            <a:r>
              <a:rPr lang="en-US" sz="2200" dirty="0">
                <a:solidFill>
                  <a:schemeClr val="tx2"/>
                </a:solidFill>
              </a:rPr>
              <a:t>, </a:t>
            </a:r>
            <a:r>
              <a:rPr lang="en-US" sz="1900" i="1" dirty="0">
                <a:solidFill>
                  <a:schemeClr val="tx2"/>
                </a:solidFill>
              </a:rPr>
              <a:t>P</a:t>
            </a:r>
            <a:r>
              <a:rPr lang="en-US" sz="2200" dirty="0">
                <a:solidFill>
                  <a:schemeClr val="tx2"/>
                </a:solidFill>
              </a:rPr>
              <a:t>: </a:t>
            </a:r>
            <a:r>
              <a:rPr lang="en-US" sz="2200" dirty="0" err="1">
                <a:solidFill>
                  <a:schemeClr val="tx2"/>
                </a:solidFill>
              </a:rPr>
              <a:t>pred</a:t>
            </a:r>
            <a:r>
              <a:rPr lang="en-US" sz="2200" dirty="0">
                <a:solidFill>
                  <a:schemeClr val="tx2"/>
                </a:solidFill>
              </a:rPr>
              <a:t>) = </a:t>
            </a:r>
            <a:r>
              <a:rPr lang="en-US" sz="2200" dirty="0">
                <a:solidFill>
                  <a:schemeClr val="tx2"/>
                </a:solidFill>
                <a:latin typeface="Andale Mono" panose="020B0509000000000004" pitchFamily="49" charset="0"/>
              </a:rPr>
              <a:t>scan</a:t>
            </a:r>
            <a:r>
              <a:rPr lang="en-US" sz="2200" dirty="0">
                <a:solidFill>
                  <a:schemeClr val="tx2"/>
                </a:solidFill>
              </a:rPr>
              <a:t>(</a:t>
            </a:r>
            <a:r>
              <a:rPr lang="en-US" sz="2200" dirty="0">
                <a:solidFill>
                  <a:schemeClr val="tx2"/>
                </a:solidFill>
                <a:latin typeface="Courier" pitchFamily="2" charset="0"/>
              </a:rPr>
              <a:t>R</a:t>
            </a:r>
            <a:r>
              <a:rPr lang="en-US" sz="2200" dirty="0">
                <a:solidFill>
                  <a:schemeClr val="tx2"/>
                </a:solidFill>
              </a:rPr>
              <a:t>, </a:t>
            </a:r>
            <a:r>
              <a:rPr lang="en-US" sz="2200" dirty="0">
                <a:solidFill>
                  <a:schemeClr val="tx2"/>
                </a:solidFill>
                <a:latin typeface="Courier" pitchFamily="2" charset="0"/>
              </a:rPr>
              <a:t>A</a:t>
            </a:r>
            <a:r>
              <a:rPr lang="en-US" sz="2200" dirty="0">
                <a:solidFill>
                  <a:schemeClr val="tx2"/>
                </a:solidFill>
              </a:rPr>
              <a:t>, </a:t>
            </a:r>
            <a:r>
              <a:rPr lang="en-US" sz="1900" i="1" dirty="0">
                <a:solidFill>
                  <a:schemeClr val="tx2"/>
                </a:solidFill>
              </a:rPr>
              <a:t>P</a:t>
            </a:r>
            <a:r>
              <a:rPr lang="en-US" sz="2200" dirty="0">
                <a:solidFill>
                  <a:schemeClr val="tx2"/>
                </a:solidFill>
              </a:rPr>
              <a:t>, </a:t>
            </a:r>
            <a:r>
              <a:rPr lang="en-US" sz="2200" dirty="0" err="1">
                <a:solidFill>
                  <a:schemeClr val="tx2"/>
                </a:solidFill>
              </a:rPr>
              <a:t>db</a:t>
            </a:r>
            <a:r>
              <a:rPr lang="en-US" sz="2200" dirty="0">
                <a:solidFill>
                  <a:schemeClr val="tx2"/>
                </a:solidFill>
              </a:rPr>
              <a:t>(</a:t>
            </a:r>
            <a:r>
              <a:rPr lang="en-US" sz="2200" dirty="0">
                <a:solidFill>
                  <a:schemeClr val="tx2"/>
                </a:solidFill>
                <a:latin typeface="Courier" pitchFamily="2" charset="0"/>
              </a:rPr>
              <a:t>R</a:t>
            </a:r>
            <a:r>
              <a:rPr lang="en-US" sz="2200" dirty="0">
                <a:solidFill>
                  <a:schemeClr val="tx2"/>
                </a:solidFill>
              </a:rPr>
              <a:t>))</a:t>
            </a:r>
          </a:p>
          <a:p>
            <a:pPr lvl="1"/>
            <a:r>
              <a:rPr lang="en-US" sz="2200" dirty="0" err="1">
                <a:solidFill>
                  <a:schemeClr val="tx2"/>
                </a:solidFill>
                <a:latin typeface="Andale Mono" panose="020B0509000000000004" pitchFamily="49" charset="0"/>
              </a:rPr>
              <a:t>joinPlan</a:t>
            </a:r>
            <a:r>
              <a:rPr lang="en-US" sz="2200" dirty="0">
                <a:solidFill>
                  <a:schemeClr val="tx2"/>
                </a:solidFill>
              </a:rPr>
              <a:t>(</a:t>
            </a:r>
            <a:r>
              <a:rPr lang="en-US" sz="2200" dirty="0">
                <a:solidFill>
                  <a:schemeClr val="tx2"/>
                </a:solidFill>
                <a:latin typeface="Courier" pitchFamily="2" charset="0"/>
              </a:rPr>
              <a:t>R</a:t>
            </a:r>
            <a:r>
              <a:rPr lang="en-US" sz="2200" baseline="-25000" dirty="0">
                <a:solidFill>
                  <a:schemeClr val="tx2"/>
                </a:solidFill>
              </a:rPr>
              <a:t>1</a:t>
            </a:r>
            <a:r>
              <a:rPr lang="en-US" sz="2200" dirty="0">
                <a:solidFill>
                  <a:schemeClr val="tx2"/>
                </a:solidFill>
              </a:rPr>
              <a:t>, </a:t>
            </a:r>
            <a:r>
              <a:rPr lang="en-US" sz="2200" dirty="0">
                <a:solidFill>
                  <a:schemeClr val="tx2"/>
                </a:solidFill>
                <a:latin typeface="Courier" pitchFamily="2" charset="0"/>
              </a:rPr>
              <a:t>R</a:t>
            </a:r>
            <a:r>
              <a:rPr lang="en-US" sz="2200" baseline="-25000" dirty="0">
                <a:solidFill>
                  <a:schemeClr val="tx2"/>
                </a:solidFill>
              </a:rPr>
              <a:t>2</a:t>
            </a:r>
            <a:r>
              <a:rPr lang="en-US" sz="2200" dirty="0">
                <a:solidFill>
                  <a:schemeClr val="tx2"/>
                </a:solidFill>
              </a:rPr>
              <a:t>: </a:t>
            </a:r>
            <a:r>
              <a:rPr lang="en-US" sz="2200" dirty="0" err="1">
                <a:solidFill>
                  <a:schemeClr val="tx2"/>
                </a:solidFill>
              </a:rPr>
              <a:t>rel</a:t>
            </a:r>
            <a:r>
              <a:rPr lang="en-US" sz="2200" dirty="0">
                <a:solidFill>
                  <a:schemeClr val="tx2"/>
                </a:solidFill>
              </a:rPr>
              <a:t>, </a:t>
            </a:r>
            <a:r>
              <a:rPr lang="en-US" sz="2200" dirty="0">
                <a:solidFill>
                  <a:schemeClr val="tx2"/>
                </a:solidFill>
                <a:latin typeface="Courier" pitchFamily="2" charset="0"/>
              </a:rPr>
              <a:t>A</a:t>
            </a:r>
            <a:r>
              <a:rPr lang="en-US" sz="2200" dirty="0">
                <a:solidFill>
                  <a:schemeClr val="tx2"/>
                </a:solidFill>
              </a:rPr>
              <a:t>: </a:t>
            </a:r>
            <a:r>
              <a:rPr lang="en-US" sz="2200" dirty="0" err="1">
                <a:solidFill>
                  <a:schemeClr val="tx2"/>
                </a:solidFill>
              </a:rPr>
              <a:t>attlist</a:t>
            </a:r>
            <a:r>
              <a:rPr lang="en-US" sz="2200" dirty="0">
                <a:solidFill>
                  <a:schemeClr val="tx2"/>
                </a:solidFill>
              </a:rPr>
              <a:t>, </a:t>
            </a:r>
            <a:r>
              <a:rPr lang="en-US" sz="1900" i="1" dirty="0">
                <a:solidFill>
                  <a:schemeClr val="tx2"/>
                </a:solidFill>
              </a:rPr>
              <a:t>P</a:t>
            </a:r>
            <a:r>
              <a:rPr lang="en-US" sz="2200" dirty="0">
                <a:solidFill>
                  <a:schemeClr val="tx2"/>
                </a:solidFill>
              </a:rPr>
              <a:t>: </a:t>
            </a:r>
            <a:r>
              <a:rPr lang="en-US" sz="2200" dirty="0" err="1">
                <a:solidFill>
                  <a:schemeClr val="tx2"/>
                </a:solidFill>
              </a:rPr>
              <a:t>joinpred</a:t>
            </a:r>
            <a:r>
              <a:rPr lang="en-US" sz="2200" dirty="0">
                <a:solidFill>
                  <a:schemeClr val="tx2"/>
                </a:solidFill>
              </a:rPr>
              <a:t>) = </a:t>
            </a:r>
            <a:r>
              <a:rPr lang="en-US" sz="2200" dirty="0">
                <a:solidFill>
                  <a:schemeClr val="tx2"/>
                </a:solidFill>
                <a:latin typeface="Andale Mono" panose="020B0509000000000004" pitchFamily="49" charset="0"/>
              </a:rPr>
              <a:t>join</a:t>
            </a:r>
            <a:r>
              <a:rPr lang="en-US" sz="2200" dirty="0">
                <a:solidFill>
                  <a:schemeClr val="tx2"/>
                </a:solidFill>
              </a:rPr>
              <a:t>(</a:t>
            </a:r>
            <a:r>
              <a:rPr lang="en-US" sz="2200" dirty="0">
                <a:solidFill>
                  <a:schemeClr val="tx2"/>
                </a:solidFill>
                <a:latin typeface="Courier" pitchFamily="2" charset="0"/>
              </a:rPr>
              <a:t>R</a:t>
            </a:r>
            <a:r>
              <a:rPr lang="en-US" sz="2200" baseline="-25000" dirty="0">
                <a:solidFill>
                  <a:schemeClr val="tx2"/>
                </a:solidFill>
              </a:rPr>
              <a:t>1</a:t>
            </a:r>
            <a:r>
              <a:rPr lang="en-US" sz="2200" dirty="0">
                <a:solidFill>
                  <a:schemeClr val="tx2"/>
                </a:solidFill>
              </a:rPr>
              <a:t>, </a:t>
            </a:r>
            <a:r>
              <a:rPr lang="en-US" sz="2200" dirty="0">
                <a:solidFill>
                  <a:schemeClr val="tx2"/>
                </a:solidFill>
                <a:latin typeface="Courier" pitchFamily="2" charset="0"/>
              </a:rPr>
              <a:t>R</a:t>
            </a:r>
            <a:r>
              <a:rPr lang="en-US" sz="2200" baseline="-25000" dirty="0">
                <a:solidFill>
                  <a:schemeClr val="tx2"/>
                </a:solidFill>
              </a:rPr>
              <a:t>2</a:t>
            </a:r>
            <a:r>
              <a:rPr lang="en-US" sz="2200" dirty="0">
                <a:solidFill>
                  <a:schemeClr val="tx2"/>
                </a:solidFill>
              </a:rPr>
              <a:t>, </a:t>
            </a:r>
            <a:r>
              <a:rPr lang="en-US" sz="2200" dirty="0">
                <a:solidFill>
                  <a:schemeClr val="tx2"/>
                </a:solidFill>
                <a:latin typeface="Courier" pitchFamily="2" charset="0"/>
              </a:rPr>
              <a:t>A</a:t>
            </a:r>
            <a:r>
              <a:rPr lang="en-US" sz="2200" dirty="0">
                <a:solidFill>
                  <a:schemeClr val="tx2"/>
                </a:solidFill>
              </a:rPr>
              <a:t>, </a:t>
            </a:r>
            <a:r>
              <a:rPr lang="en-US" sz="1900" i="1" dirty="0">
                <a:solidFill>
                  <a:schemeClr val="tx2"/>
                </a:solidFill>
              </a:rPr>
              <a:t>P</a:t>
            </a:r>
            <a:r>
              <a:rPr lang="en-US" sz="2200" dirty="0">
                <a:solidFill>
                  <a:schemeClr val="tx2"/>
                </a:solidFill>
              </a:rPr>
              <a:t>)</a:t>
            </a:r>
          </a:p>
          <a:p>
            <a:pPr lvl="2"/>
            <a:r>
              <a:rPr lang="en-US" sz="1900" dirty="0">
                <a:solidFill>
                  <a:schemeClr val="tx2"/>
                </a:solidFill>
              </a:rPr>
              <a:t>condition: </a:t>
            </a:r>
            <a:r>
              <a:rPr lang="en-US" sz="1900" dirty="0" err="1">
                <a:solidFill>
                  <a:schemeClr val="tx2"/>
                </a:solidFill>
              </a:rPr>
              <a:t>db</a:t>
            </a:r>
            <a:r>
              <a:rPr lang="en-US" sz="1900" dirty="0">
                <a:solidFill>
                  <a:schemeClr val="tx2"/>
                </a:solidFill>
              </a:rPr>
              <a:t>(</a:t>
            </a:r>
            <a:r>
              <a:rPr lang="en-US" sz="2000" dirty="0">
                <a:solidFill>
                  <a:schemeClr val="tx2"/>
                </a:solidFill>
                <a:latin typeface="Courier" pitchFamily="2" charset="0"/>
              </a:rPr>
              <a:t>R</a:t>
            </a:r>
            <a:r>
              <a:rPr lang="en-US" sz="2000" baseline="-25000" dirty="0">
                <a:solidFill>
                  <a:schemeClr val="tx2"/>
                </a:solidFill>
              </a:rPr>
              <a:t>1</a:t>
            </a:r>
            <a:r>
              <a:rPr lang="en-US" sz="1900" dirty="0">
                <a:solidFill>
                  <a:schemeClr val="tx2"/>
                </a:solidFill>
              </a:rPr>
              <a:t>)  ≠ </a:t>
            </a:r>
            <a:r>
              <a:rPr lang="en-US" sz="1900" dirty="0" err="1">
                <a:solidFill>
                  <a:schemeClr val="tx2"/>
                </a:solidFill>
              </a:rPr>
              <a:t>db</a:t>
            </a:r>
            <a:r>
              <a:rPr lang="en-US" sz="1900" dirty="0">
                <a:solidFill>
                  <a:schemeClr val="tx2"/>
                </a:solidFill>
              </a:rPr>
              <a:t>(</a:t>
            </a:r>
            <a:r>
              <a:rPr lang="en-US" sz="2000" dirty="0">
                <a:solidFill>
                  <a:schemeClr val="tx2"/>
                </a:solidFill>
                <a:latin typeface="Courier" pitchFamily="2" charset="0"/>
              </a:rPr>
              <a:t>R</a:t>
            </a:r>
            <a:r>
              <a:rPr lang="en-US" sz="2000" baseline="-25000" dirty="0">
                <a:solidFill>
                  <a:schemeClr val="tx2"/>
                </a:solidFill>
              </a:rPr>
              <a:t>2</a:t>
            </a:r>
            <a:r>
              <a:rPr lang="en-US" sz="1900" dirty="0">
                <a:solidFill>
                  <a:schemeClr val="tx2"/>
                </a:solidFill>
              </a:rPr>
              <a:t>)</a:t>
            </a:r>
          </a:p>
          <a:p>
            <a:pPr lvl="2"/>
            <a:r>
              <a:rPr lang="en-US" sz="1900" dirty="0">
                <a:solidFill>
                  <a:schemeClr val="tx2"/>
                </a:solidFill>
              </a:rPr>
              <a:t>implemented by </a:t>
            </a:r>
            <a:r>
              <a:rPr lang="en-US" sz="1900" i="1" dirty="0">
                <a:solidFill>
                  <a:schemeClr val="tx2"/>
                </a:solidFill>
              </a:rPr>
              <a:t>w</a:t>
            </a:r>
            <a:r>
              <a:rPr lang="en-US" sz="1900" baseline="-25000" dirty="0">
                <a:solidFill>
                  <a:schemeClr val="tx2"/>
                </a:solidFill>
              </a:rPr>
              <a:t>1</a:t>
            </a:r>
          </a:p>
          <a:p>
            <a:r>
              <a:rPr lang="en-US" dirty="0">
                <a:solidFill>
                  <a:schemeClr val="tx2"/>
                </a:solidFill>
              </a:rPr>
              <a:t>Planning functions of </a:t>
            </a:r>
            <a:r>
              <a:rPr lang="en-US" i="1" dirty="0">
                <a:solidFill>
                  <a:schemeClr val="tx2"/>
                </a:solidFill>
              </a:rPr>
              <a:t>w</a:t>
            </a:r>
            <a:r>
              <a:rPr lang="en-US" baseline="-25000" dirty="0">
                <a:solidFill>
                  <a:schemeClr val="tx2"/>
                </a:solidFill>
              </a:rPr>
              <a:t>2</a:t>
            </a:r>
            <a:endParaRPr lang="en-US" dirty="0">
              <a:solidFill>
                <a:schemeClr val="tx2"/>
              </a:solidFill>
            </a:endParaRPr>
          </a:p>
          <a:p>
            <a:pPr lvl="1"/>
            <a:r>
              <a:rPr lang="en-US" sz="2200" dirty="0" err="1">
                <a:solidFill>
                  <a:schemeClr val="tx2"/>
                </a:solidFill>
                <a:latin typeface="Andale Mono" panose="020B0509000000000004" pitchFamily="49" charset="0"/>
              </a:rPr>
              <a:t>accessPlan</a:t>
            </a:r>
            <a:r>
              <a:rPr lang="en-US" sz="2200" dirty="0">
                <a:solidFill>
                  <a:schemeClr val="tx2"/>
                </a:solidFill>
              </a:rPr>
              <a:t>(</a:t>
            </a:r>
            <a:r>
              <a:rPr lang="en-US" sz="2200" dirty="0">
                <a:solidFill>
                  <a:schemeClr val="tx2"/>
                </a:solidFill>
                <a:latin typeface="Courier" pitchFamily="2" charset="0"/>
              </a:rPr>
              <a:t>R</a:t>
            </a:r>
            <a:r>
              <a:rPr lang="en-US" sz="2200" dirty="0">
                <a:solidFill>
                  <a:schemeClr val="tx2"/>
                </a:solidFill>
              </a:rPr>
              <a:t>: </a:t>
            </a:r>
            <a:r>
              <a:rPr lang="en-US" sz="2200" dirty="0" err="1">
                <a:solidFill>
                  <a:schemeClr val="tx2"/>
                </a:solidFill>
              </a:rPr>
              <a:t>rel</a:t>
            </a:r>
            <a:r>
              <a:rPr lang="en-US" sz="2200" dirty="0">
                <a:solidFill>
                  <a:schemeClr val="tx2"/>
                </a:solidFill>
              </a:rPr>
              <a:t>, </a:t>
            </a:r>
            <a:r>
              <a:rPr lang="en-US" sz="2200" dirty="0">
                <a:solidFill>
                  <a:schemeClr val="tx2"/>
                </a:solidFill>
                <a:latin typeface="Courier" pitchFamily="2" charset="0"/>
              </a:rPr>
              <a:t>A</a:t>
            </a:r>
            <a:r>
              <a:rPr lang="en-US" sz="2200" dirty="0">
                <a:solidFill>
                  <a:schemeClr val="tx2"/>
                </a:solidFill>
              </a:rPr>
              <a:t>: </a:t>
            </a:r>
            <a:r>
              <a:rPr lang="en-US" sz="2200" dirty="0" err="1">
                <a:solidFill>
                  <a:schemeClr val="tx2"/>
                </a:solidFill>
              </a:rPr>
              <a:t>attlist</a:t>
            </a:r>
            <a:r>
              <a:rPr lang="en-US" sz="2200" dirty="0">
                <a:solidFill>
                  <a:schemeClr val="tx2"/>
                </a:solidFill>
              </a:rPr>
              <a:t>, </a:t>
            </a:r>
            <a:r>
              <a:rPr lang="en-US" sz="1900" i="1" dirty="0">
                <a:solidFill>
                  <a:schemeClr val="tx2"/>
                </a:solidFill>
              </a:rPr>
              <a:t>P</a:t>
            </a:r>
            <a:r>
              <a:rPr lang="en-US" sz="2200" dirty="0">
                <a:solidFill>
                  <a:schemeClr val="tx2"/>
                </a:solidFill>
              </a:rPr>
              <a:t>: </a:t>
            </a:r>
            <a:r>
              <a:rPr lang="en-US" sz="2200" dirty="0" err="1">
                <a:solidFill>
                  <a:schemeClr val="tx2"/>
                </a:solidFill>
              </a:rPr>
              <a:t>pred</a:t>
            </a:r>
            <a:r>
              <a:rPr lang="en-US" sz="2200" dirty="0">
                <a:solidFill>
                  <a:schemeClr val="tx2"/>
                </a:solidFill>
              </a:rPr>
              <a:t>) = </a:t>
            </a:r>
            <a:r>
              <a:rPr lang="en-US" sz="2200" dirty="0">
                <a:solidFill>
                  <a:schemeClr val="tx2"/>
                </a:solidFill>
                <a:latin typeface="Andale Mono" panose="020B0509000000000004" pitchFamily="49" charset="0"/>
              </a:rPr>
              <a:t>fetch</a:t>
            </a:r>
            <a:r>
              <a:rPr lang="en-US" sz="2200" dirty="0">
                <a:solidFill>
                  <a:schemeClr val="tx2"/>
                </a:solidFill>
              </a:rPr>
              <a:t>(city=</a:t>
            </a:r>
            <a:r>
              <a:rPr lang="en-US" sz="2200" i="1" dirty="0">
                <a:solidFill>
                  <a:schemeClr val="tx2"/>
                </a:solidFill>
              </a:rPr>
              <a:t>c</a:t>
            </a:r>
            <a:r>
              <a:rPr lang="en-US" sz="2200" dirty="0">
                <a:solidFill>
                  <a:schemeClr val="tx2"/>
                </a:solidFill>
              </a:rPr>
              <a:t>)</a:t>
            </a:r>
          </a:p>
          <a:p>
            <a:pPr lvl="2"/>
            <a:r>
              <a:rPr lang="en-US" sz="1900" dirty="0">
                <a:solidFill>
                  <a:schemeClr val="tx2"/>
                </a:solidFill>
              </a:rPr>
              <a:t>condition: (city=</a:t>
            </a:r>
            <a:r>
              <a:rPr lang="en-US" sz="1900" i="1" dirty="0">
                <a:solidFill>
                  <a:schemeClr val="tx2"/>
                </a:solidFill>
              </a:rPr>
              <a:t>c</a:t>
            </a:r>
            <a:r>
              <a:rPr lang="en-US" sz="1900" dirty="0">
                <a:solidFill>
                  <a:schemeClr val="tx2"/>
                </a:solidFill>
              </a:rPr>
              <a:t>) included in  </a:t>
            </a:r>
            <a:r>
              <a:rPr lang="en-US" sz="1900" i="1" dirty="0">
                <a:solidFill>
                  <a:schemeClr val="tx2"/>
                </a:solidFill>
              </a:rPr>
              <a:t>P</a:t>
            </a:r>
          </a:p>
          <a:p>
            <a:pPr lvl="1"/>
            <a:r>
              <a:rPr lang="en-US" sz="2200" dirty="0" err="1">
                <a:solidFill>
                  <a:schemeClr val="tx2"/>
                </a:solidFill>
                <a:latin typeface="Andale Mono" panose="020B0509000000000004" pitchFamily="49" charset="0"/>
              </a:rPr>
              <a:t>accessPlan</a:t>
            </a:r>
            <a:r>
              <a:rPr lang="en-US" sz="2200" dirty="0">
                <a:solidFill>
                  <a:schemeClr val="tx2"/>
                </a:solidFill>
              </a:rPr>
              <a:t>(</a:t>
            </a:r>
            <a:r>
              <a:rPr lang="en-US" sz="2200" dirty="0">
                <a:solidFill>
                  <a:schemeClr val="tx2"/>
                </a:solidFill>
                <a:latin typeface="Courier" pitchFamily="2" charset="0"/>
              </a:rPr>
              <a:t>R</a:t>
            </a:r>
            <a:r>
              <a:rPr lang="en-US" sz="2200" dirty="0">
                <a:solidFill>
                  <a:schemeClr val="tx2"/>
                </a:solidFill>
              </a:rPr>
              <a:t>: </a:t>
            </a:r>
            <a:r>
              <a:rPr lang="en-US" sz="2200" dirty="0" err="1">
                <a:solidFill>
                  <a:schemeClr val="tx2"/>
                </a:solidFill>
              </a:rPr>
              <a:t>rel</a:t>
            </a:r>
            <a:r>
              <a:rPr lang="en-US" sz="2200" dirty="0">
                <a:solidFill>
                  <a:schemeClr val="tx2"/>
                </a:solidFill>
              </a:rPr>
              <a:t>, </a:t>
            </a:r>
            <a:r>
              <a:rPr lang="en-US" sz="2200" dirty="0">
                <a:solidFill>
                  <a:schemeClr val="tx2"/>
                </a:solidFill>
                <a:latin typeface="Courier" pitchFamily="2" charset="0"/>
              </a:rPr>
              <a:t>A</a:t>
            </a:r>
            <a:r>
              <a:rPr lang="en-US" sz="2200" dirty="0">
                <a:solidFill>
                  <a:schemeClr val="tx2"/>
                </a:solidFill>
              </a:rPr>
              <a:t>: </a:t>
            </a:r>
            <a:r>
              <a:rPr lang="en-US" sz="2200" dirty="0" err="1">
                <a:solidFill>
                  <a:schemeClr val="tx2"/>
                </a:solidFill>
              </a:rPr>
              <a:t>attlist</a:t>
            </a:r>
            <a:r>
              <a:rPr lang="en-US" sz="2200" dirty="0">
                <a:solidFill>
                  <a:schemeClr val="tx2"/>
                </a:solidFill>
              </a:rPr>
              <a:t>, </a:t>
            </a:r>
            <a:r>
              <a:rPr lang="en-US" sz="1900" i="1" dirty="0">
                <a:solidFill>
                  <a:schemeClr val="tx2"/>
                </a:solidFill>
              </a:rPr>
              <a:t>P</a:t>
            </a:r>
            <a:r>
              <a:rPr lang="en-US" sz="2200" dirty="0">
                <a:solidFill>
                  <a:schemeClr val="tx2"/>
                </a:solidFill>
              </a:rPr>
              <a:t>: </a:t>
            </a:r>
            <a:r>
              <a:rPr lang="en-US" sz="2200" dirty="0" err="1">
                <a:solidFill>
                  <a:schemeClr val="tx2"/>
                </a:solidFill>
              </a:rPr>
              <a:t>pred</a:t>
            </a:r>
            <a:r>
              <a:rPr lang="en-US" sz="2200" dirty="0">
                <a:solidFill>
                  <a:schemeClr val="tx2"/>
                </a:solidFill>
              </a:rPr>
              <a:t>) = </a:t>
            </a:r>
            <a:r>
              <a:rPr lang="en-US" sz="2200" dirty="0">
                <a:solidFill>
                  <a:schemeClr val="tx2"/>
                </a:solidFill>
                <a:latin typeface="Andale Mono" panose="020B0509000000000004" pitchFamily="49" charset="0"/>
              </a:rPr>
              <a:t>scan</a:t>
            </a:r>
            <a:r>
              <a:rPr lang="en-US" sz="2200" dirty="0">
                <a:solidFill>
                  <a:schemeClr val="tx2"/>
                </a:solidFill>
              </a:rPr>
              <a:t>(</a:t>
            </a:r>
            <a:r>
              <a:rPr lang="en-US" sz="2200" dirty="0">
                <a:solidFill>
                  <a:schemeClr val="tx2"/>
                </a:solidFill>
                <a:latin typeface="Courier" pitchFamily="2" charset="0"/>
              </a:rPr>
              <a:t>R</a:t>
            </a:r>
            <a:r>
              <a:rPr lang="en-US" sz="2200" dirty="0">
                <a:solidFill>
                  <a:schemeClr val="tx2"/>
                </a:solidFill>
              </a:rPr>
              <a:t>, </a:t>
            </a:r>
            <a:r>
              <a:rPr lang="en-US" sz="2200" dirty="0">
                <a:solidFill>
                  <a:schemeClr val="tx2"/>
                </a:solidFill>
                <a:latin typeface="Courier" pitchFamily="2" charset="0"/>
              </a:rPr>
              <a:t>A</a:t>
            </a:r>
            <a:r>
              <a:rPr lang="en-US" sz="2200" dirty="0">
                <a:solidFill>
                  <a:schemeClr val="tx2"/>
                </a:solidFill>
              </a:rPr>
              <a:t>, </a:t>
            </a:r>
            <a:r>
              <a:rPr lang="en-US" sz="1900" i="1" dirty="0">
                <a:solidFill>
                  <a:schemeClr val="tx2"/>
                </a:solidFill>
              </a:rPr>
              <a:t>P</a:t>
            </a:r>
            <a:r>
              <a:rPr lang="en-US" sz="2200" dirty="0">
                <a:solidFill>
                  <a:schemeClr val="tx2"/>
                </a:solidFill>
              </a:rPr>
              <a:t>, </a:t>
            </a:r>
            <a:r>
              <a:rPr lang="en-US" sz="2200" dirty="0" err="1">
                <a:solidFill>
                  <a:schemeClr val="tx2"/>
                </a:solidFill>
              </a:rPr>
              <a:t>db</a:t>
            </a:r>
            <a:r>
              <a:rPr lang="en-US" sz="2200" dirty="0">
                <a:solidFill>
                  <a:schemeClr val="tx2"/>
                </a:solidFill>
              </a:rPr>
              <a:t>(</a:t>
            </a:r>
            <a:r>
              <a:rPr lang="en-US" sz="2200" dirty="0">
                <a:solidFill>
                  <a:schemeClr val="tx2"/>
                </a:solidFill>
                <a:latin typeface="Courier" pitchFamily="2" charset="0"/>
              </a:rPr>
              <a:t>R</a:t>
            </a:r>
            <a:r>
              <a:rPr lang="en-US" sz="2200" dirty="0">
                <a:solidFill>
                  <a:schemeClr val="tx2"/>
                </a:solidFill>
              </a:rPr>
              <a:t>))</a:t>
            </a:r>
          </a:p>
          <a:p>
            <a:pPr lvl="2"/>
            <a:r>
              <a:rPr lang="en-US" dirty="0">
                <a:solidFill>
                  <a:schemeClr val="tx2"/>
                </a:solidFill>
              </a:rPr>
              <a:t>implemented by </a:t>
            </a:r>
            <a:r>
              <a:rPr lang="en-US" i="1" dirty="0">
                <a:solidFill>
                  <a:schemeClr val="tx2"/>
                </a:solidFill>
              </a:rPr>
              <a:t>w</a:t>
            </a:r>
            <a:r>
              <a:rPr lang="en-US" baseline="-25000" dirty="0">
                <a:solidFill>
                  <a:schemeClr val="tx2"/>
                </a:solidFill>
              </a:rPr>
              <a:t>2</a:t>
            </a:r>
            <a:endParaRPr lang="en-US" dirty="0">
              <a:solidFill>
                <a:schemeClr val="tx2"/>
              </a:solidFill>
            </a:endParaRPr>
          </a:p>
          <a:p>
            <a:pPr lvl="1"/>
            <a:endParaRPr lang="en-US" dirty="0">
              <a:solidFill>
                <a:schemeClr val="tx2"/>
              </a:solidFill>
            </a:endParaRPr>
          </a:p>
          <a:p>
            <a:pPr lvl="1"/>
            <a:endParaRPr lang="en-US" dirty="0"/>
          </a:p>
        </p:txBody>
      </p:sp>
      <p:sp>
        <p:nvSpPr>
          <p:cNvPr id="4" name="Footer Placeholder 3">
            <a:extLst>
              <a:ext uri="{FF2B5EF4-FFF2-40B4-BE49-F238E27FC236}">
                <a16:creationId xmlns:a16="http://schemas.microsoft.com/office/drawing/2014/main" id="{98ED3950-1266-7B45-873C-45811B91963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B20E287-00F4-1947-86EF-75AECFA98A58}"/>
              </a:ext>
            </a:extLst>
          </p:cNvPr>
          <p:cNvSpPr>
            <a:spLocks noGrp="1"/>
          </p:cNvSpPr>
          <p:nvPr>
            <p:ph type="sldNum" sz="quarter" idx="4"/>
          </p:nvPr>
        </p:nvSpPr>
        <p:spPr/>
        <p:txBody>
          <a:bodyPr/>
          <a:lstStyle/>
          <a:p>
            <a:fld id="{FD96158B-4539-3C43-9DE5-94C547866200}" type="slidenum">
              <a:rPr lang="en-US"/>
              <a:t>62</a:t>
            </a:fld>
            <a:endParaRPr lang="en-US"/>
          </a:p>
        </p:txBody>
      </p:sp>
    </p:spTree>
    <p:extLst>
      <p:ext uri="{BB962C8B-B14F-4D97-AF65-F5344CB8AC3E}">
        <p14:creationId xmlns:p14="http://schemas.microsoft.com/office/powerpoint/2010/main" val="255089467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err="1"/>
              <a:t>Heterogenous</a:t>
            </a:r>
            <a:r>
              <a:rPr lang="en-US" dirty="0"/>
              <a:t> QEP</a:t>
            </a:r>
          </a:p>
        </p:txBody>
      </p:sp>
      <p:sp>
        <p:nvSpPr>
          <p:cNvPr id="31748" name="Rectangle 6"/>
          <p:cNvSpPr>
            <a:spLocks noChangeArrowheads="1"/>
          </p:cNvSpPr>
          <p:nvPr/>
        </p:nvSpPr>
        <p:spPr bwMode="auto">
          <a:xfrm>
            <a:off x="420289" y="1640672"/>
            <a:ext cx="6278198" cy="1079500"/>
          </a:xfrm>
          <a:prstGeom prst="rect">
            <a:avLst/>
          </a:prstGeom>
          <a:noFill/>
          <a:ln w="12700">
            <a:noFill/>
            <a:miter lim="800000"/>
            <a:headEnd/>
            <a:tailEnd/>
          </a:ln>
        </p:spPr>
        <p:txBody>
          <a:bodyPr lIns="90486" tIns="44449" rIns="90486" bIns="44449"/>
          <a:lstStyle/>
          <a:p>
            <a:pPr marL="397357" lvl="2" indent="-227699">
              <a:lnSpc>
                <a:spcPct val="90000"/>
              </a:lnSpc>
              <a:spcBef>
                <a:spcPct val="15000"/>
              </a:spcBef>
              <a:buClr>
                <a:schemeClr val="accent2"/>
              </a:buClr>
              <a:buSzPct val="75000"/>
              <a:tabLst>
                <a:tab pos="1607287" algn="l"/>
              </a:tabLst>
            </a:pPr>
            <a:r>
              <a:rPr lang="en-US" sz="1969" b="1" dirty="0">
                <a:solidFill>
                  <a:schemeClr val="tx2"/>
                </a:solidFill>
                <a:latin typeface="Courier"/>
                <a:cs typeface="Courier"/>
              </a:rPr>
              <a:t>SELECT</a:t>
            </a:r>
            <a:r>
              <a:rPr lang="en-US" sz="1969" dirty="0">
                <a:solidFill>
                  <a:schemeClr val="tx2"/>
                </a:solidFill>
                <a:latin typeface="Courier"/>
                <a:cs typeface="Courier"/>
              </a:rPr>
              <a:t>	ENAME,PNAME,DUR</a:t>
            </a:r>
          </a:p>
          <a:p>
            <a:pPr marL="397357" lvl="2" indent="-227699">
              <a:lnSpc>
                <a:spcPct val="90000"/>
              </a:lnSpc>
              <a:spcBef>
                <a:spcPct val="15000"/>
              </a:spcBef>
              <a:buClr>
                <a:schemeClr val="accent2"/>
              </a:buClr>
              <a:buSzPct val="75000"/>
              <a:tabLst>
                <a:tab pos="1607287" algn="l"/>
              </a:tabLst>
            </a:pPr>
            <a:r>
              <a:rPr lang="en-US" sz="1969" b="1" dirty="0">
                <a:solidFill>
                  <a:schemeClr val="tx2"/>
                </a:solidFill>
                <a:latin typeface="Courier"/>
                <a:cs typeface="Courier"/>
              </a:rPr>
              <a:t>FROM</a:t>
            </a:r>
            <a:r>
              <a:rPr lang="en-US" sz="1969" dirty="0">
                <a:solidFill>
                  <a:schemeClr val="tx2"/>
                </a:solidFill>
                <a:latin typeface="Courier"/>
                <a:cs typeface="Courier"/>
              </a:rPr>
              <a:t>	EMPASG</a:t>
            </a:r>
          </a:p>
          <a:p>
            <a:pPr marL="397357" lvl="2" indent="-227699">
              <a:lnSpc>
                <a:spcPct val="90000"/>
              </a:lnSpc>
              <a:spcBef>
                <a:spcPct val="15000"/>
              </a:spcBef>
              <a:buClr>
                <a:schemeClr val="accent2"/>
              </a:buClr>
              <a:buSzPct val="75000"/>
              <a:tabLst>
                <a:tab pos="1607287" algn="l"/>
              </a:tabLst>
            </a:pPr>
            <a:r>
              <a:rPr lang="en-US" sz="1969" b="1" dirty="0">
                <a:solidFill>
                  <a:schemeClr val="tx2"/>
                </a:solidFill>
                <a:latin typeface="Courier"/>
                <a:cs typeface="Courier"/>
              </a:rPr>
              <a:t>WHERE</a:t>
            </a:r>
            <a:r>
              <a:rPr lang="en-US" sz="1969" dirty="0">
                <a:solidFill>
                  <a:schemeClr val="tx2"/>
                </a:solidFill>
                <a:latin typeface="Courier"/>
                <a:cs typeface="Courier"/>
              </a:rPr>
              <a:t>	CITY = "Paris" AND DUR&gt;24</a:t>
            </a:r>
          </a:p>
        </p:txBody>
      </p:sp>
      <p:sp>
        <p:nvSpPr>
          <p:cNvPr id="2" name="Footer Placeholder 1">
            <a:extLst>
              <a:ext uri="{FF2B5EF4-FFF2-40B4-BE49-F238E27FC236}">
                <a16:creationId xmlns:a16="http://schemas.microsoft.com/office/drawing/2014/main" id="{FDFADFD6-D842-7A43-B81B-F3FA8BA24C3F}"/>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FADDCFB7-97A6-DD4F-BE9F-C8A50660C6BF}"/>
              </a:ext>
            </a:extLst>
          </p:cNvPr>
          <p:cNvSpPr>
            <a:spLocks noGrp="1"/>
          </p:cNvSpPr>
          <p:nvPr>
            <p:ph type="sldNum" sz="quarter" idx="4"/>
          </p:nvPr>
        </p:nvSpPr>
        <p:spPr/>
        <p:txBody>
          <a:bodyPr/>
          <a:lstStyle/>
          <a:p>
            <a:fld id="{FD96158B-4539-3C43-9DE5-94C547866200}" type="slidenum">
              <a:rPr lang="en-US"/>
              <a:t>63</a:t>
            </a:fld>
            <a:endParaRPr lang="en-US"/>
          </a:p>
        </p:txBody>
      </p:sp>
      <p:pic>
        <p:nvPicPr>
          <p:cNvPr id="6" name="Picture 5">
            <a:extLst>
              <a:ext uri="{FF2B5EF4-FFF2-40B4-BE49-F238E27FC236}">
                <a16:creationId xmlns:a16="http://schemas.microsoft.com/office/drawing/2014/main" id="{7B52CA43-4F91-AC4E-9EDD-A26D652AE107}"/>
              </a:ext>
            </a:extLst>
          </p:cNvPr>
          <p:cNvPicPr>
            <a:picLocks noChangeAspect="1"/>
          </p:cNvPicPr>
          <p:nvPr/>
        </p:nvPicPr>
        <p:blipFill>
          <a:blip r:embed="Rd94073a26b8f495f"/>
          <a:stretch>
            <a:fillRect/>
          </a:stretch>
        </p:blipFill>
        <p:spPr>
          <a:xfrm>
            <a:off x="1043608" y="2636912"/>
            <a:ext cx="6891316" cy="3511082"/>
          </a:xfrm>
          <a:prstGeom prst="rect">
            <a:avLst/>
          </a:prstGeom>
        </p:spPr>
      </p:pic>
    </p:spTree>
    <p:extLst>
      <p:ext uri="{BB962C8B-B14F-4D97-AF65-F5344CB8AC3E}">
        <p14:creationId xmlns:p14="http://schemas.microsoft.com/office/powerpoint/2010/main" val="34631163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Query Translation and Execution</a:t>
            </a:r>
          </a:p>
        </p:txBody>
      </p:sp>
      <p:sp>
        <p:nvSpPr>
          <p:cNvPr id="38915" name="Rectangle 3"/>
          <p:cNvSpPr>
            <a:spLocks noGrp="1" noChangeArrowheads="1"/>
          </p:cNvSpPr>
          <p:nvPr>
            <p:ph type="body" idx="1"/>
          </p:nvPr>
        </p:nvSpPr>
        <p:spPr/>
        <p:txBody>
          <a:bodyPr/>
          <a:lstStyle/>
          <a:p>
            <a:r>
              <a:rPr lang="en-US" dirty="0"/>
              <a:t>Performed by wrappers using the component DBMS</a:t>
            </a:r>
          </a:p>
          <a:p>
            <a:pPr lvl="1"/>
            <a:r>
              <a:rPr lang="en-US" dirty="0"/>
              <a:t>Conversion between common interface of mediator and DBMS-dependent interface</a:t>
            </a:r>
          </a:p>
          <a:p>
            <a:pPr lvl="2"/>
            <a:r>
              <a:rPr lang="en-US" dirty="0"/>
              <a:t>Query translation from wrapper to DBMS</a:t>
            </a:r>
          </a:p>
          <a:p>
            <a:pPr lvl="2"/>
            <a:r>
              <a:rPr lang="en-US" dirty="0"/>
              <a:t>Result format translation from DBMS to wrapper</a:t>
            </a:r>
          </a:p>
          <a:p>
            <a:pPr lvl="1"/>
            <a:r>
              <a:rPr lang="en-US" dirty="0"/>
              <a:t>Wrapper has the local schema exported to the mediator (in common interface) and the mapping to the DBMS schema</a:t>
            </a:r>
          </a:p>
          <a:p>
            <a:pPr lvl="1"/>
            <a:r>
              <a:rPr lang="en-US" dirty="0"/>
              <a:t>Common interface can be query-based (e.g. ODBC or SQL/MED) or operator-based</a:t>
            </a:r>
          </a:p>
          <a:p>
            <a:r>
              <a:rPr lang="en-US" dirty="0"/>
              <a:t>In addition, wrappers can implement operators not supported by the component DBMS, e.g. join</a:t>
            </a:r>
          </a:p>
        </p:txBody>
      </p:sp>
      <p:sp>
        <p:nvSpPr>
          <p:cNvPr id="2" name="Footer Placeholder 1">
            <a:extLst>
              <a:ext uri="{FF2B5EF4-FFF2-40B4-BE49-F238E27FC236}">
                <a16:creationId xmlns:a16="http://schemas.microsoft.com/office/drawing/2014/main" id="{FB8ED53C-A1DC-8246-B61C-4E929576071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F8C49DB-3810-3E46-A616-18436E332EBA}"/>
              </a:ext>
            </a:extLst>
          </p:cNvPr>
          <p:cNvSpPr>
            <a:spLocks noGrp="1"/>
          </p:cNvSpPr>
          <p:nvPr>
            <p:ph type="sldNum" sz="quarter" idx="4"/>
          </p:nvPr>
        </p:nvSpPr>
        <p:spPr/>
        <p:txBody>
          <a:bodyPr/>
          <a:lstStyle/>
          <a:p>
            <a:fld id="{FD96158B-4539-3C43-9DE5-94C547866200}" type="slidenum">
              <a:rPr lang="en-US"/>
              <a:t>64</a:t>
            </a:fld>
            <a:endParaRPr lang="en-US"/>
          </a:p>
        </p:txBody>
      </p:sp>
    </p:spTree>
    <p:extLst>
      <p:ext uri="{BB962C8B-B14F-4D97-AF65-F5344CB8AC3E}">
        <p14:creationId xmlns:p14="http://schemas.microsoft.com/office/powerpoint/2010/main" val="6267741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p:txBody>
          <a:bodyPr/>
          <a:lstStyle/>
          <a:p>
            <a:r>
              <a:rPr lang="en-US" dirty="0"/>
              <a:t>Wrapper Placement</a:t>
            </a:r>
          </a:p>
        </p:txBody>
      </p:sp>
      <p:sp>
        <p:nvSpPr>
          <p:cNvPr id="39939" name="Rectangle 5"/>
          <p:cNvSpPr>
            <a:spLocks noGrp="1" noChangeArrowheads="1"/>
          </p:cNvSpPr>
          <p:nvPr>
            <p:ph sz="half" idx="1"/>
          </p:nvPr>
        </p:nvSpPr>
        <p:spPr/>
        <p:txBody>
          <a:bodyPr/>
          <a:lstStyle/>
          <a:p>
            <a:r>
              <a:rPr lang="en-US" sz="2000" dirty="0"/>
              <a:t>Depends on the level of autonomy of component DB</a:t>
            </a:r>
          </a:p>
          <a:p>
            <a:r>
              <a:rPr lang="en-US" sz="2000" dirty="0"/>
              <a:t>Cooperative DB</a:t>
            </a:r>
          </a:p>
          <a:p>
            <a:pPr lvl="1"/>
            <a:r>
              <a:rPr lang="en-US" sz="1600" dirty="0"/>
              <a:t>May place wrapper at component DBMS site</a:t>
            </a:r>
          </a:p>
          <a:p>
            <a:pPr lvl="1"/>
            <a:r>
              <a:rPr lang="en-US" sz="1600" dirty="0"/>
              <a:t>Efficient wrapper-DBMS com.</a:t>
            </a:r>
          </a:p>
          <a:p>
            <a:r>
              <a:rPr lang="en-US" sz="2000" dirty="0"/>
              <a:t>Uncooperative DB</a:t>
            </a:r>
          </a:p>
          <a:p>
            <a:pPr lvl="1"/>
            <a:r>
              <a:rPr lang="en-US" sz="1600" dirty="0"/>
              <a:t>May place wrapper at mediator</a:t>
            </a:r>
          </a:p>
          <a:p>
            <a:pPr lvl="1"/>
            <a:r>
              <a:rPr lang="en-US" sz="1600" dirty="0"/>
              <a:t>Efficient mediator-wrapper com.</a:t>
            </a:r>
          </a:p>
          <a:p>
            <a:r>
              <a:rPr lang="en-US" sz="2000" dirty="0"/>
              <a:t>Impact on cost functions</a:t>
            </a:r>
          </a:p>
          <a:p>
            <a:endParaRPr lang="en-US" sz="2000" dirty="0"/>
          </a:p>
        </p:txBody>
      </p:sp>
      <p:sp>
        <p:nvSpPr>
          <p:cNvPr id="3" name="Slide Number Placeholder 2">
            <a:extLst>
              <a:ext uri="{FF2B5EF4-FFF2-40B4-BE49-F238E27FC236}">
                <a16:creationId xmlns:a16="http://schemas.microsoft.com/office/drawing/2014/main" id="{7619BFE9-16E3-B643-AF4D-6770C238E233}"/>
              </a:ext>
            </a:extLst>
          </p:cNvPr>
          <p:cNvSpPr>
            <a:spLocks noGrp="1"/>
          </p:cNvSpPr>
          <p:nvPr>
            <p:ph type="sldNum" sz="quarter" idx="4"/>
          </p:nvPr>
        </p:nvSpPr>
        <p:spPr/>
        <p:txBody>
          <a:bodyPr/>
          <a:lstStyle/>
          <a:p>
            <a:fld id="{F0ED71BB-118A-9E4C-B08B-8FE12AFF2AE2}" type="slidenum">
              <a:rPr lang="en-US"/>
              <a:pPr/>
              <a:t>65</a:t>
            </a:fld>
            <a:endParaRPr lang="en-US" dirty="0"/>
          </a:p>
        </p:txBody>
      </p:sp>
      <p:pic>
        <p:nvPicPr>
          <p:cNvPr id="6" name="Content Placeholder 5">
            <a:extLst>
              <a:ext uri="{FF2B5EF4-FFF2-40B4-BE49-F238E27FC236}">
                <a16:creationId xmlns:a16="http://schemas.microsoft.com/office/drawing/2014/main" id="{0A8742D4-7B27-6049-A454-239F125A0361}"/>
              </a:ext>
            </a:extLst>
          </p:cNvPr>
          <p:cNvPicPr>
            <a:picLocks noGrp="1" noChangeAspect="1"/>
          </p:cNvPicPr>
          <p:nvPr>
            <p:ph sz="half" idx="10"/>
          </p:nvPr>
        </p:nvPicPr>
        <p:blipFill>
          <a:blip r:embed="R5b41a9362d9d42f5"/>
          <a:stretch>
            <a:fillRect/>
          </a:stretch>
        </p:blipFill>
        <p:spPr>
          <a:xfrm>
            <a:off x="5508104" y="1916832"/>
            <a:ext cx="3153128" cy="3056850"/>
          </a:xfrm>
        </p:spPr>
      </p:pic>
    </p:spTree>
    <p:extLst>
      <p:ext uri="{BB962C8B-B14F-4D97-AF65-F5344CB8AC3E}">
        <p14:creationId xmlns:p14="http://schemas.microsoft.com/office/powerpoint/2010/main" val="39052413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SQL Wrapper for Text Files</a:t>
            </a:r>
          </a:p>
        </p:txBody>
      </p:sp>
      <p:sp>
        <p:nvSpPr>
          <p:cNvPr id="40963" name="Rectangle 3"/>
          <p:cNvSpPr>
            <a:spLocks noGrp="1" noChangeArrowheads="1"/>
          </p:cNvSpPr>
          <p:nvPr>
            <p:ph idx="1"/>
          </p:nvPr>
        </p:nvSpPr>
        <p:spPr>
          <a:xfrm>
            <a:off x="395536" y="1600200"/>
            <a:ext cx="8686800" cy="4530725"/>
          </a:xfrm>
        </p:spPr>
        <p:txBody>
          <a:bodyPr>
            <a:normAutofit fontScale="92500"/>
          </a:bodyPr>
          <a:lstStyle/>
          <a:p>
            <a:r>
              <a:rPr lang="en-US" dirty="0"/>
              <a:t>Consider EMP (ENO, ENAME, CITY) stored in a Unix text file in </a:t>
            </a:r>
            <a:r>
              <a:rPr lang="en-US" dirty="0" err="1"/>
              <a:t>componentDB</a:t>
            </a:r>
            <a:endParaRPr lang="en-US" dirty="0"/>
          </a:p>
          <a:p>
            <a:pPr lvl="1"/>
            <a:r>
              <a:rPr lang="en-US" dirty="0"/>
              <a:t>Each EMP </a:t>
            </a:r>
            <a:r>
              <a:rPr lang="en-US" dirty="0" err="1"/>
              <a:t>tuple</a:t>
            </a:r>
            <a:r>
              <a:rPr lang="en-US" dirty="0"/>
              <a:t> is a line in the file, with attributes separated by “:”</a:t>
            </a:r>
          </a:p>
          <a:p>
            <a:r>
              <a:rPr lang="en-US" dirty="0"/>
              <a:t>SQL/MED definition of EMP</a:t>
            </a:r>
          </a:p>
          <a:p>
            <a:pPr lvl="1">
              <a:buFont typeface="Century Schoolbook" pitchFamily="18" charset="0"/>
              <a:buNone/>
            </a:pPr>
            <a:r>
              <a:rPr lang="en-US" b="1" dirty="0">
                <a:latin typeface="Courier New" pitchFamily="49" charset="0"/>
                <a:cs typeface="Courier New" pitchFamily="49" charset="0"/>
              </a:rPr>
              <a:t>CREATE FOREIGN TABLE</a:t>
            </a:r>
            <a:r>
              <a:rPr lang="en-US" dirty="0">
                <a:latin typeface="Courier New" pitchFamily="49" charset="0"/>
                <a:cs typeface="Courier New" pitchFamily="49" charset="0"/>
              </a:rPr>
              <a:t> EMP</a:t>
            </a:r>
          </a:p>
          <a:p>
            <a:pPr lvl="1">
              <a:buFont typeface="Century Schoolbook" pitchFamily="18" charset="0"/>
              <a:buNone/>
            </a:pPr>
            <a:r>
              <a:rPr lang="en-US" dirty="0">
                <a:latin typeface="Courier New" pitchFamily="49" charset="0"/>
                <a:cs typeface="Courier New" pitchFamily="49" charset="0"/>
              </a:rPr>
              <a:t>		ENO </a:t>
            </a:r>
            <a:r>
              <a:rPr lang="en-US" b="1" dirty="0">
                <a:latin typeface="Courier New" pitchFamily="49" charset="0"/>
                <a:cs typeface="Courier New" pitchFamily="49" charset="0"/>
              </a:rPr>
              <a:t>INTEGER</a:t>
            </a:r>
            <a:r>
              <a:rPr lang="en-US" dirty="0">
                <a:latin typeface="Courier New" pitchFamily="49" charset="0"/>
                <a:cs typeface="Courier New" pitchFamily="49" charset="0"/>
              </a:rPr>
              <a:t>, ENAME </a:t>
            </a:r>
            <a:r>
              <a:rPr lang="en-US" b="1" dirty="0">
                <a:latin typeface="Courier New" pitchFamily="49" charset="0"/>
                <a:cs typeface="Courier New" pitchFamily="49" charset="0"/>
              </a:rPr>
              <a:t>VARCHAR</a:t>
            </a:r>
            <a:r>
              <a:rPr lang="en-US" dirty="0">
                <a:latin typeface="Courier New" pitchFamily="49" charset="0"/>
                <a:cs typeface="Courier New" pitchFamily="49" charset="0"/>
              </a:rPr>
              <a:t>(30), CITY </a:t>
            </a:r>
            <a:r>
              <a:rPr lang="en-US" b="1" dirty="0">
                <a:latin typeface="Courier New" pitchFamily="49" charset="0"/>
                <a:cs typeface="Courier New" pitchFamily="49" charset="0"/>
              </a:rPr>
              <a:t>CHAR</a:t>
            </a:r>
            <a:r>
              <a:rPr lang="en-US" dirty="0">
                <a:latin typeface="Courier New" pitchFamily="49" charset="0"/>
                <a:cs typeface="Courier New" pitchFamily="49" charset="0"/>
              </a:rPr>
              <a:t>(30)</a:t>
            </a:r>
          </a:p>
          <a:p>
            <a:pPr lvl="1">
              <a:buFont typeface="Century Schoolbook" pitchFamily="18" charset="0"/>
              <a:buNone/>
            </a:pPr>
            <a:r>
              <a:rPr lang="en-US" b="1" dirty="0">
                <a:latin typeface="Courier New" pitchFamily="49" charset="0"/>
                <a:cs typeface="Courier New" pitchFamily="49" charset="0"/>
              </a:rPr>
              <a:t>SERVER </a:t>
            </a:r>
            <a:r>
              <a:rPr lang="en-US" dirty="0" err="1">
                <a:latin typeface="Courier New" pitchFamily="49" charset="0"/>
                <a:cs typeface="Courier New" pitchFamily="49" charset="0"/>
              </a:rPr>
              <a:t>componentDB</a:t>
            </a:r>
            <a:endParaRPr lang="en-US" dirty="0">
              <a:latin typeface="Courier New" pitchFamily="49" charset="0"/>
              <a:cs typeface="Courier New" pitchFamily="49" charset="0"/>
            </a:endParaRPr>
          </a:p>
          <a:p>
            <a:pPr lvl="1">
              <a:buFont typeface="Century Schoolbook" pitchFamily="18" charset="0"/>
              <a:buNone/>
            </a:pPr>
            <a:r>
              <a:rPr lang="en-US" b="1" dirty="0">
                <a:latin typeface="Courier New" pitchFamily="49" charset="0"/>
                <a:cs typeface="Courier New" pitchFamily="49" charset="0"/>
              </a:rPr>
              <a:t>OPTIONS</a:t>
            </a:r>
            <a:r>
              <a:rPr lang="en-US" dirty="0">
                <a:latin typeface="Courier New" pitchFamily="49" charset="0"/>
                <a:cs typeface="Courier New" pitchFamily="49" charset="0"/>
              </a:rPr>
              <a:t>(Filename ‘/</a:t>
            </a:r>
            <a:r>
              <a:rPr lang="en-US" dirty="0" err="1">
                <a:latin typeface="Courier New" pitchFamily="49" charset="0"/>
                <a:cs typeface="Courier New" pitchFamily="49" charset="0"/>
              </a:rPr>
              <a:t>usr</a:t>
            </a:r>
            <a:r>
              <a:rPr lang="en-US" dirty="0">
                <a:latin typeface="Courier New" pitchFamily="49" charset="0"/>
                <a:cs typeface="Courier New" pitchFamily="49" charset="0"/>
              </a:rPr>
              <a:t>/</a:t>
            </a:r>
            <a:r>
              <a:rPr lang="en-US" dirty="0" err="1">
                <a:latin typeface="Courier New" pitchFamily="49" charset="0"/>
                <a:cs typeface="Courier New" pitchFamily="49" charset="0"/>
              </a:rPr>
              <a:t>EngDB</a:t>
            </a:r>
            <a:r>
              <a:rPr lang="en-US" dirty="0">
                <a:latin typeface="Courier New" pitchFamily="49" charset="0"/>
                <a:cs typeface="Courier New" pitchFamily="49" charset="0"/>
              </a:rPr>
              <a:t>/emp.txt’, Delimiter ‘:’)</a:t>
            </a:r>
          </a:p>
          <a:p>
            <a:r>
              <a:rPr lang="en-US" dirty="0"/>
              <a:t>The query</a:t>
            </a:r>
          </a:p>
          <a:p>
            <a:pPr lvl="1">
              <a:buFont typeface="Century Schoolbook" pitchFamily="18" charset="0"/>
              <a:buNone/>
            </a:pPr>
            <a:r>
              <a:rPr lang="en-US" b="1" dirty="0">
                <a:latin typeface="Courier New" pitchFamily="49" charset="0"/>
                <a:cs typeface="Courier New" pitchFamily="49" charset="0"/>
              </a:rPr>
              <a:t>SELECT</a:t>
            </a:r>
            <a:r>
              <a:rPr lang="en-US" dirty="0">
                <a:latin typeface="Courier New" pitchFamily="49" charset="0"/>
                <a:cs typeface="Courier New" pitchFamily="49" charset="0"/>
              </a:rPr>
              <a:t> ENAME </a:t>
            </a:r>
            <a:r>
              <a:rPr lang="en-US" b="1" dirty="0">
                <a:latin typeface="Courier New" pitchFamily="49" charset="0"/>
                <a:cs typeface="Courier New" pitchFamily="49" charset="0"/>
              </a:rPr>
              <a:t>FROM</a:t>
            </a:r>
            <a:r>
              <a:rPr lang="en-US" dirty="0">
                <a:latin typeface="Courier New" pitchFamily="49" charset="0"/>
                <a:cs typeface="Courier New" pitchFamily="49" charset="0"/>
              </a:rPr>
              <a:t> EMP</a:t>
            </a:r>
          </a:p>
          <a:p>
            <a:pPr>
              <a:buFont typeface="Monotype Sorts" pitchFamily="2" charset="2"/>
              <a:buNone/>
            </a:pPr>
            <a:r>
              <a:rPr lang="en-US" dirty="0"/>
              <a:t>Can be translated by the wrapper using a Unix shell command</a:t>
            </a:r>
          </a:p>
          <a:p>
            <a:pPr lvl="1">
              <a:buFont typeface="Century Schoolbook" pitchFamily="18" charset="0"/>
              <a:buNone/>
            </a:pPr>
            <a:r>
              <a:rPr lang="en-US" dirty="0">
                <a:latin typeface="Andale Mono" panose="020B0509000000000004" pitchFamily="49" charset="0"/>
              </a:rPr>
              <a:t>cut –d: -f2/ </a:t>
            </a:r>
            <a:r>
              <a:rPr lang="en-US" dirty="0" err="1">
                <a:latin typeface="Andale Mono" panose="020B0509000000000004" pitchFamily="49" charset="0"/>
              </a:rPr>
              <a:t>usr</a:t>
            </a:r>
            <a:r>
              <a:rPr lang="en-US" dirty="0">
                <a:latin typeface="Andale Mono" panose="020B0509000000000004" pitchFamily="49" charset="0"/>
              </a:rPr>
              <a:t>/</a:t>
            </a:r>
            <a:r>
              <a:rPr lang="en-US" dirty="0" err="1">
                <a:latin typeface="Andale Mono" panose="020B0509000000000004" pitchFamily="49" charset="0"/>
              </a:rPr>
              <a:t>EngDB</a:t>
            </a:r>
            <a:r>
              <a:rPr lang="en-US" dirty="0">
                <a:latin typeface="Andale Mono" panose="020B0509000000000004" pitchFamily="49" charset="0"/>
              </a:rPr>
              <a:t>/emp</a:t>
            </a:r>
          </a:p>
          <a:p>
            <a:pPr lvl="2"/>
            <a:endParaRPr lang="en-US" dirty="0"/>
          </a:p>
          <a:p>
            <a:pPr lvl="1"/>
            <a:endParaRPr lang="en-US" dirty="0"/>
          </a:p>
        </p:txBody>
      </p:sp>
      <p:sp>
        <p:nvSpPr>
          <p:cNvPr id="2" name="Footer Placeholder 1">
            <a:extLst>
              <a:ext uri="{FF2B5EF4-FFF2-40B4-BE49-F238E27FC236}">
                <a16:creationId xmlns:a16="http://schemas.microsoft.com/office/drawing/2014/main" id="{B03DD886-7445-EB4B-81B3-E8CF741BF87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7227BF2-61AF-E646-A13E-B29275CDE495}"/>
              </a:ext>
            </a:extLst>
          </p:cNvPr>
          <p:cNvSpPr>
            <a:spLocks noGrp="1"/>
          </p:cNvSpPr>
          <p:nvPr>
            <p:ph type="sldNum" sz="quarter" idx="4"/>
          </p:nvPr>
        </p:nvSpPr>
        <p:spPr/>
        <p:txBody>
          <a:bodyPr/>
          <a:lstStyle/>
          <a:p>
            <a:fld id="{FD96158B-4539-3C43-9DE5-94C547866200}" type="slidenum">
              <a:rPr lang="en-US"/>
              <a:t>66</a:t>
            </a:fld>
            <a:endParaRPr lang="en-US"/>
          </a:p>
        </p:txBody>
      </p:sp>
    </p:spTree>
    <p:extLst>
      <p:ext uri="{BB962C8B-B14F-4D97-AF65-F5344CB8AC3E}">
        <p14:creationId xmlns:p14="http://schemas.microsoft.com/office/powerpoint/2010/main" val="239980523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Wrapper Management Issues</a:t>
            </a:r>
          </a:p>
        </p:txBody>
      </p:sp>
      <p:sp>
        <p:nvSpPr>
          <p:cNvPr id="41987" name="Rectangle 3"/>
          <p:cNvSpPr>
            <a:spLocks noGrp="1" noChangeArrowheads="1"/>
          </p:cNvSpPr>
          <p:nvPr>
            <p:ph idx="1"/>
          </p:nvPr>
        </p:nvSpPr>
        <p:spPr>
          <a:xfrm>
            <a:off x="457200" y="1340768"/>
            <a:ext cx="8229600" cy="4530725"/>
          </a:xfrm>
        </p:spPr>
        <p:txBody>
          <a:bodyPr/>
          <a:lstStyle/>
          <a:p>
            <a:pPr>
              <a:spcBef>
                <a:spcPts val="300"/>
              </a:spcBef>
            </a:pPr>
            <a:r>
              <a:rPr lang="en-US" dirty="0"/>
              <a:t>Wrappers mostly used for read-only queries</a:t>
            </a:r>
          </a:p>
          <a:p>
            <a:pPr lvl="1">
              <a:spcBef>
                <a:spcPts val="300"/>
              </a:spcBef>
            </a:pPr>
            <a:r>
              <a:rPr lang="en-US" dirty="0"/>
              <a:t>Makes query translation and wrapper construction easy</a:t>
            </a:r>
          </a:p>
          <a:p>
            <a:pPr lvl="1">
              <a:spcBef>
                <a:spcPts val="300"/>
              </a:spcBef>
            </a:pPr>
            <a:r>
              <a:rPr lang="en-US" dirty="0"/>
              <a:t>DBMS vendors provide standard wrappers</a:t>
            </a:r>
          </a:p>
          <a:p>
            <a:pPr lvl="2">
              <a:spcBef>
                <a:spcPts val="300"/>
              </a:spcBef>
            </a:pPr>
            <a:r>
              <a:rPr lang="en-US" dirty="0"/>
              <a:t>ODBC, JDBC, ADO, etc.</a:t>
            </a:r>
          </a:p>
          <a:p>
            <a:pPr>
              <a:spcBef>
                <a:spcPts val="300"/>
              </a:spcBef>
            </a:pPr>
            <a:r>
              <a:rPr lang="en-US" dirty="0"/>
              <a:t>Updating makes wrapper construction harder</a:t>
            </a:r>
          </a:p>
          <a:p>
            <a:pPr lvl="1">
              <a:spcBef>
                <a:spcPts val="300"/>
              </a:spcBef>
            </a:pPr>
            <a:r>
              <a:rPr lang="en-US" dirty="0"/>
              <a:t>Problem: heterogeneity of integrity constraints</a:t>
            </a:r>
          </a:p>
          <a:p>
            <a:pPr lvl="2">
              <a:spcBef>
                <a:spcPts val="300"/>
              </a:spcBef>
            </a:pPr>
            <a:r>
              <a:rPr lang="en-US" dirty="0"/>
              <a:t>Implicit in some legacy DB</a:t>
            </a:r>
          </a:p>
          <a:p>
            <a:pPr lvl="1">
              <a:spcBef>
                <a:spcPts val="300"/>
              </a:spcBef>
            </a:pPr>
            <a:r>
              <a:rPr lang="en-US" dirty="0"/>
              <a:t>Solution: reverse engineering of legacy DB to identify implicit constraints and translate in validation code in the wrapper</a:t>
            </a:r>
          </a:p>
          <a:p>
            <a:pPr>
              <a:spcBef>
                <a:spcPts val="300"/>
              </a:spcBef>
            </a:pPr>
            <a:r>
              <a:rPr lang="en-US" dirty="0"/>
              <a:t>Wrapper maintenance</a:t>
            </a:r>
          </a:p>
          <a:p>
            <a:pPr lvl="1">
              <a:spcBef>
                <a:spcPts val="300"/>
              </a:spcBef>
            </a:pPr>
            <a:r>
              <a:rPr lang="en-US" dirty="0"/>
              <a:t>schema mappings can become invalid as a result of changes in component DB schemas</a:t>
            </a:r>
          </a:p>
          <a:p>
            <a:pPr lvl="2">
              <a:spcBef>
                <a:spcPts val="300"/>
              </a:spcBef>
            </a:pPr>
            <a:r>
              <a:rPr lang="en-US" dirty="0"/>
              <a:t>Use detection and correction, using mapping maintenance techniques</a:t>
            </a:r>
          </a:p>
        </p:txBody>
      </p:sp>
      <p:sp>
        <p:nvSpPr>
          <p:cNvPr id="2" name="Footer Placeholder 1">
            <a:extLst>
              <a:ext uri="{FF2B5EF4-FFF2-40B4-BE49-F238E27FC236}">
                <a16:creationId xmlns:a16="http://schemas.microsoft.com/office/drawing/2014/main" id="{403035D5-1677-8A42-85BD-4CAC7408266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FA147A2-F68B-2041-AF29-EAA3AA5D45CE}"/>
              </a:ext>
            </a:extLst>
          </p:cNvPr>
          <p:cNvSpPr>
            <a:spLocks noGrp="1"/>
          </p:cNvSpPr>
          <p:nvPr>
            <p:ph type="sldNum" sz="quarter" idx="4"/>
          </p:nvPr>
        </p:nvSpPr>
        <p:spPr/>
        <p:txBody>
          <a:bodyPr/>
          <a:lstStyle/>
          <a:p>
            <a:fld id="{FD96158B-4539-3C43-9DE5-94C547866200}" type="slidenum">
              <a:rPr lang="en-US"/>
              <a:t>67</a:t>
            </a:fld>
            <a:endParaRPr lang="en-US"/>
          </a:p>
        </p:txBody>
      </p:sp>
    </p:spTree>
    <p:extLst>
      <p:ext uri="{BB962C8B-B14F-4D97-AF65-F5344CB8AC3E}">
        <p14:creationId xmlns:p14="http://schemas.microsoft.com/office/powerpoint/2010/main" val="27900441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a:t>
            </a:r>
            <a:r>
              <a:rPr lang="en-US" dirty="0" err="1"/>
              <a:t>Özsu</a:t>
            </a:r>
            <a:endParaRPr lang="en-US" dirty="0"/>
          </a:p>
          <a:p>
            <a:r>
              <a:rPr lang="en-US" dirty="0"/>
              <a:t>Patrick </a:t>
            </a:r>
            <a:r>
              <a:rPr lang="en-US" dirty="0" err="1"/>
              <a:t>Valduriez</a:t>
            </a:r>
            <a:endParaRPr lang="en-US" dirty="0"/>
          </a:p>
        </p:txBody>
      </p:sp>
      <p:sp>
        <p:nvSpPr>
          <p:cNvPr id="2" name="Footer Placeholder 1">
            <a:extLst>
              <a:ext uri="{FF2B5EF4-FFF2-40B4-BE49-F238E27FC236}">
                <a16:creationId xmlns:a16="http://schemas.microsoft.com/office/drawing/2014/main" id="{43F55C07-B623-DB43-9943-7F15C469C2DD}"/>
              </a:ext>
            </a:extLst>
          </p:cNvPr>
          <p:cNvSpPr>
            <a:spLocks noGrp="1"/>
          </p:cNvSpPr>
          <p:nvPr>
            <p:ph type="ftr" sz="quarter" idx="10"/>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Mediator/Wrapper Architecture</a:t>
            </a:r>
          </a:p>
        </p:txBody>
      </p:sp>
      <p:sp>
        <p:nvSpPr>
          <p:cNvPr id="3" name="Footer Placeholder 2">
            <a:extLst>
              <a:ext uri="{FF2B5EF4-FFF2-40B4-BE49-F238E27FC236}">
                <a16:creationId xmlns:a16="http://schemas.microsoft.com/office/drawing/2014/main" id="{E4106975-1028-4243-8484-2C7860792329}"/>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7BAB7295-B311-9541-994E-6EE505A02289}"/>
              </a:ext>
            </a:extLst>
          </p:cNvPr>
          <p:cNvSpPr>
            <a:spLocks noGrp="1"/>
          </p:cNvSpPr>
          <p:nvPr>
            <p:ph type="sldNum" sz="quarter" idx="4"/>
          </p:nvPr>
        </p:nvSpPr>
        <p:spPr/>
        <p:txBody>
          <a:bodyPr/>
          <a:lstStyle/>
          <a:p>
            <a:fld id="{FD96158B-4539-3C43-9DE5-94C547866200}" type="slidenum">
              <a:rPr lang="en-US"/>
              <a:t>44</a:t>
            </a:fld>
            <a:endParaRPr lang="en-US"/>
          </a:p>
        </p:txBody>
      </p:sp>
      <p:pic>
        <p:nvPicPr>
          <p:cNvPr id="7" name="Picture 6" descr="A close up of a logo&#10;&#10;Description automatically generated">
            <a:extLst>
              <a:ext uri="{FF2B5EF4-FFF2-40B4-BE49-F238E27FC236}">
                <a16:creationId xmlns:a16="http://schemas.microsoft.com/office/drawing/2014/main" id="{BFF6F9DF-1873-774B-BAE2-9028CFB941F4}"/>
              </a:ext>
            </a:extLst>
          </p:cNvPr>
          <p:cNvPicPr>
            <a:picLocks noChangeAspect="1"/>
          </p:cNvPicPr>
          <p:nvPr/>
        </p:nvPicPr>
        <p:blipFill>
          <a:blip r:embed="R1faf5292ceb44aa0"/>
          <a:stretch>
            <a:fillRect/>
          </a:stretch>
        </p:blipFill>
        <p:spPr>
          <a:xfrm>
            <a:off x="2483768" y="961721"/>
            <a:ext cx="4032448" cy="5117320"/>
          </a:xfrm>
          <a:prstGeom prst="rect">
            <a:avLst/>
          </a:prstGeom>
        </p:spPr>
      </p:pic>
    </p:spTree>
    <p:extLst>
      <p:ext uri="{BB962C8B-B14F-4D97-AF65-F5344CB8AC3E}">
        <p14:creationId xmlns:p14="http://schemas.microsoft.com/office/powerpoint/2010/main" val="140527117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lnSpcReduction="10000"/>
          </a:bodyPr>
          <a:lstStyle/>
          <a:p>
            <a:r>
              <a:rPr lang="en-US" dirty="0">
                <a:cs typeface="Arial" panose="020B0604020202020204" pitchFamily="34" charset="0"/>
              </a:rPr>
              <a:t>Introduction</a:t>
            </a:r>
          </a:p>
          <a:p>
            <a:r>
              <a:rPr lang="en-US" dirty="0">
                <a:cs typeface="Arial" panose="020B0604020202020204" pitchFamily="34" charset="0"/>
              </a:rPr>
              <a:t>Distributed and Parallel Database Design</a:t>
            </a:r>
          </a:p>
          <a:p>
            <a:r>
              <a:rPr lang="en-US" dirty="0">
                <a:cs typeface="Arial" panose="020B0604020202020204" pitchFamily="34" charset="0"/>
              </a:rPr>
              <a:t>Distributed Data Control</a:t>
            </a:r>
          </a:p>
          <a:p>
            <a:r>
              <a:rPr lang="en-US" dirty="0">
                <a:cs typeface="Arial" panose="020B0604020202020204" pitchFamily="34" charset="0"/>
              </a:rPr>
              <a:t>Distributed Query Processing</a:t>
            </a:r>
          </a:p>
          <a:p>
            <a:r>
              <a:rPr lang="en-US" dirty="0">
                <a:cs typeface="Arial" panose="020B0604020202020204" pitchFamily="34" charset="0"/>
              </a:rPr>
              <a:t>Distributed Transaction Processing</a:t>
            </a:r>
          </a:p>
          <a:p>
            <a:r>
              <a:rPr lang="en-US" dirty="0">
                <a:cs typeface="Arial" panose="020B0604020202020204" pitchFamily="34" charset="0"/>
              </a:rPr>
              <a:t>Data Replication</a:t>
            </a:r>
          </a:p>
          <a:p>
            <a:r>
              <a:rPr lang="en-US" dirty="0">
                <a:cs typeface="Arial" panose="020B0604020202020204" pitchFamily="34" charset="0"/>
              </a:rPr>
              <a:t>Database Integration – </a:t>
            </a:r>
            <a:r>
              <a:rPr lang="en-US" dirty="0" err="1">
                <a:cs typeface="Arial" panose="020B0604020202020204" pitchFamily="34" charset="0"/>
              </a:rPr>
              <a:t>Multidatabase</a:t>
            </a:r>
            <a:r>
              <a:rPr lang="en-US" dirty="0">
                <a:cs typeface="Arial" panose="020B0604020202020204" pitchFamily="34" charset="0"/>
              </a:rPr>
              <a:t> Systems</a:t>
            </a:r>
          </a:p>
          <a:p>
            <a:r>
              <a:rPr lang="en-US" dirty="0">
                <a:solidFill>
                  <a:srgbClr val="1771A9"/>
                </a:solidFill>
                <a:cs typeface="Arial" panose="020B0604020202020204" pitchFamily="34" charset="0"/>
              </a:rPr>
              <a:t>Parallel Database Systems</a:t>
            </a:r>
          </a:p>
          <a:p>
            <a:r>
              <a:rPr lang="en-US" dirty="0">
                <a:cs typeface="Arial" panose="020B0604020202020204" pitchFamily="34" charset="0"/>
              </a:rPr>
              <a:t>Peer-to-Peer Data Management</a:t>
            </a:r>
          </a:p>
          <a:p>
            <a:r>
              <a:rPr lang="en-US" dirty="0">
                <a:cs typeface="Arial" panose="020B0604020202020204" pitchFamily="34" charset="0"/>
              </a:rPr>
              <a:t>Big Data Processing</a:t>
            </a:r>
          </a:p>
          <a:p>
            <a:r>
              <a:rPr lang="en-US" dirty="0">
                <a:cs typeface="Arial" panose="020B0604020202020204" pitchFamily="34" charset="0"/>
              </a:rPr>
              <a:t>NoSQL, NewSQL and </a:t>
            </a:r>
            <a:r>
              <a:rPr lang="en-US" dirty="0" err="1">
                <a:cs typeface="Arial" panose="020B0604020202020204" pitchFamily="34" charset="0"/>
              </a:rPr>
              <a:t>Polystores</a:t>
            </a:r>
            <a:endParaRPr lang="en-US" dirty="0">
              <a:cs typeface="Arial" panose="020B0604020202020204" pitchFamily="34" charset="0"/>
            </a:endParaRPr>
          </a:p>
          <a:p>
            <a:r>
              <a:rPr lang="en-US" dirty="0">
                <a:cs typeface="Arial" panose="020B0604020202020204" pitchFamily="34" charset="0"/>
              </a:rPr>
              <a:t>Web Data Management </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Tree>
    <p:extLst>
      <p:ext uri="{BB962C8B-B14F-4D97-AF65-F5344CB8AC3E}">
        <p14:creationId xmlns:p14="http://schemas.microsoft.com/office/powerpoint/2010/main" val="120132476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Parallel Database Systems</a:t>
            </a:r>
          </a:p>
          <a:p>
            <a:pPr lvl="1"/>
            <a:r>
              <a:rPr lang="en-US" dirty="0">
                <a:solidFill>
                  <a:srgbClr val="1771A9"/>
                </a:solidFill>
                <a:cs typeface="Arial" panose="020B0604020202020204" pitchFamily="34" charset="0"/>
              </a:rPr>
              <a:t>Parallel Architectures</a:t>
            </a:r>
          </a:p>
          <a:p>
            <a:pPr lvl="1"/>
            <a:r>
              <a:rPr lang="en-US" dirty="0">
                <a:solidFill>
                  <a:srgbClr val="1771A9"/>
                </a:solidFill>
                <a:cs typeface="Arial" panose="020B0604020202020204" pitchFamily="34" charset="0"/>
              </a:rPr>
              <a:t>Data Placement</a:t>
            </a:r>
          </a:p>
          <a:p>
            <a:pPr lvl="1"/>
            <a:r>
              <a:rPr lang="en-US" dirty="0">
                <a:solidFill>
                  <a:srgbClr val="1771A9"/>
                </a:solidFill>
                <a:cs typeface="Arial" panose="020B0604020202020204" pitchFamily="34" charset="0"/>
              </a:rPr>
              <a:t>Query Processing</a:t>
            </a:r>
          </a:p>
          <a:p>
            <a:pPr lvl="1"/>
            <a:r>
              <a:rPr lang="en-US" dirty="0">
                <a:solidFill>
                  <a:srgbClr val="1771A9"/>
                </a:solidFill>
                <a:cs typeface="Arial" panose="020B0604020202020204" pitchFamily="34" charset="0"/>
              </a:rPr>
              <a:t>Load Balancing and Fault-tolerance</a:t>
            </a:r>
          </a:p>
          <a:p>
            <a:pPr lvl="1"/>
            <a:r>
              <a:rPr lang="en-US" dirty="0">
                <a:solidFill>
                  <a:srgbClr val="1771A9"/>
                </a:solidFill>
                <a:cs typeface="Arial" panose="020B0604020202020204" pitchFamily="34" charset="0"/>
              </a:rPr>
              <a:t>Database Clusters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Tree>
    <p:extLst>
      <p:ext uri="{BB962C8B-B14F-4D97-AF65-F5344CB8AC3E}">
        <p14:creationId xmlns:p14="http://schemas.microsoft.com/office/powerpoint/2010/main" val="664732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2E4CA6-F2BE-0344-9CCD-3FC0D262BF84}"/>
              </a:ext>
            </a:extLst>
          </p:cNvPr>
          <p:cNvSpPr>
            <a:spLocks noGrp="1"/>
          </p:cNvSpPr>
          <p:nvPr>
            <p:ph type="title"/>
          </p:nvPr>
        </p:nvSpPr>
        <p:spPr/>
        <p:txBody>
          <a:bodyPr/>
          <a:lstStyle/>
          <a:p>
            <a:r>
              <a:rPr lang="en-US" dirty="0"/>
              <a:t>Objectives of Parallel Systems</a:t>
            </a:r>
          </a:p>
        </p:txBody>
      </p:sp>
      <p:sp>
        <p:nvSpPr>
          <p:cNvPr id="3" name="Espace réservé du contenu 2">
            <a:extLst>
              <a:ext uri="{FF2B5EF4-FFF2-40B4-BE49-F238E27FC236}">
                <a16:creationId xmlns:a16="http://schemas.microsoft.com/office/drawing/2014/main" id="{A7658BD4-B75D-E949-8F83-03DE4A47A319}"/>
              </a:ext>
            </a:extLst>
          </p:cNvPr>
          <p:cNvSpPr>
            <a:spLocks noGrp="1"/>
          </p:cNvSpPr>
          <p:nvPr>
            <p:ph idx="1"/>
          </p:nvPr>
        </p:nvSpPr>
        <p:spPr/>
        <p:txBody>
          <a:bodyPr/>
          <a:lstStyle/>
          <a:p>
            <a:r>
              <a:rPr lang="en-US" dirty="0"/>
              <a:t>High-performance using parallelism </a:t>
            </a:r>
          </a:p>
          <a:p>
            <a:pPr lvl="1"/>
            <a:r>
              <a:rPr lang="en-US" dirty="0"/>
              <a:t>High throughput for OLTP  loads</a:t>
            </a:r>
          </a:p>
          <a:p>
            <a:pPr lvl="2"/>
            <a:r>
              <a:rPr lang="en-US" dirty="0"/>
              <a:t>Lots of short transactions, which update a few data</a:t>
            </a:r>
          </a:p>
          <a:p>
            <a:pPr lvl="1"/>
            <a:r>
              <a:rPr lang="en-US" dirty="0"/>
              <a:t>Low response time for OLAP queries</a:t>
            </a:r>
          </a:p>
          <a:p>
            <a:pPr lvl="1"/>
            <a:r>
              <a:rPr lang="en-US" dirty="0"/>
              <a:t>Large queries, which read lots of data</a:t>
            </a:r>
          </a:p>
          <a:p>
            <a:r>
              <a:rPr lang="en-US" dirty="0"/>
              <a:t>High availability and reliability through data replication and failover</a:t>
            </a:r>
          </a:p>
          <a:p>
            <a:r>
              <a:rPr lang="en-US" dirty="0"/>
              <a:t>Extensibility and scalability by adding </a:t>
            </a:r>
            <a:r>
              <a:rPr lang="en-US" dirty="0" err="1"/>
              <a:t>ressources</a:t>
            </a:r>
            <a:endParaRPr lang="en-US" dirty="0"/>
          </a:p>
          <a:p>
            <a:pPr lvl="1"/>
            <a:r>
              <a:rPr lang="en-US" dirty="0"/>
              <a:t>Processors, memory, disk, network</a:t>
            </a:r>
          </a:p>
          <a:p>
            <a:endParaRPr lang="en-US" dirty="0"/>
          </a:p>
        </p:txBody>
      </p:sp>
      <p:sp>
        <p:nvSpPr>
          <p:cNvPr id="4" name="Espace réservé du pied de page 3">
            <a:extLst>
              <a:ext uri="{FF2B5EF4-FFF2-40B4-BE49-F238E27FC236}">
                <a16:creationId xmlns:a16="http://schemas.microsoft.com/office/drawing/2014/main" id="{FE12D839-8374-C345-AA1E-EF7BCC0D862A}"/>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880BD1BB-FB25-D84A-AB0A-061FD8E57F21}"/>
              </a:ext>
            </a:extLst>
          </p:cNvPr>
          <p:cNvSpPr>
            <a:spLocks noGrp="1"/>
          </p:cNvSpPr>
          <p:nvPr>
            <p:ph type="sldNum" sz="quarter" idx="4"/>
          </p:nvPr>
        </p:nvSpPr>
        <p:spPr/>
        <p:txBody>
          <a:bodyPr/>
          <a:lstStyle/>
          <a:p>
            <a:fld id="{FD96158B-4539-3C43-9DE5-94C547866200}" type="slidenum">
              <a:rPr lang="en-US"/>
              <a:t>4</a:t>
            </a:fld>
            <a:endParaRPr lang="en-US"/>
          </a:p>
        </p:txBody>
      </p:sp>
    </p:spTree>
    <p:extLst>
      <p:ext uri="{BB962C8B-B14F-4D97-AF65-F5344CB8AC3E}">
        <p14:creationId xmlns:p14="http://schemas.microsoft.com/office/powerpoint/2010/main" val="89558674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571500" y="285750"/>
            <a:ext cx="2539157" cy="605294"/>
          </a:xfrm>
          <a:noFill/>
        </p:spPr>
        <p:txBody>
          <a:bodyPr wrap="none" lIns="63500" tIns="25400" rIns="63500" bIns="25400" anchor="t">
            <a:spAutoFit/>
          </a:bodyPr>
          <a:lstStyle/>
          <a:p>
            <a:pPr defTabSz="762000"/>
            <a:r>
              <a:rPr lang="en-US" dirty="0"/>
              <a:t>Extensibility</a:t>
            </a:r>
          </a:p>
        </p:txBody>
      </p:sp>
      <p:sp>
        <p:nvSpPr>
          <p:cNvPr id="253955" name="Rectangle 3"/>
          <p:cNvSpPr>
            <a:spLocks noGrp="1" noChangeArrowheads="1"/>
          </p:cNvSpPr>
          <p:nvPr>
            <p:ph type="body" idx="1"/>
          </p:nvPr>
        </p:nvSpPr>
        <p:spPr>
          <a:xfrm>
            <a:off x="611560" y="1484784"/>
            <a:ext cx="4104456" cy="2641954"/>
          </a:xfrm>
          <a:noFill/>
        </p:spPr>
        <p:txBody>
          <a:bodyPr wrap="square" lIns="63500" tIns="25400" rIns="63500" bIns="25400">
            <a:spAutoFit/>
          </a:bodyPr>
          <a:lstStyle/>
          <a:p>
            <a:pPr marL="228600" indent="-228600" defTabSz="152400">
              <a:lnSpc>
                <a:spcPct val="104000"/>
              </a:lnSpc>
              <a:spcBef>
                <a:spcPct val="52000"/>
              </a:spcBef>
              <a:tabLst>
                <a:tab pos="584200" algn="l"/>
                <a:tab pos="965200" algn="l"/>
              </a:tabLst>
            </a:pPr>
            <a:r>
              <a:rPr lang="en-US" dirty="0"/>
              <a:t>Ideal: linear speed-up</a:t>
            </a:r>
          </a:p>
          <a:p>
            <a:pPr marL="628650" lvl="1" indent="-228600" defTabSz="152400">
              <a:lnSpc>
                <a:spcPct val="104000"/>
              </a:lnSpc>
              <a:spcBef>
                <a:spcPct val="52000"/>
              </a:spcBef>
              <a:tabLst>
                <a:tab pos="584200" algn="l"/>
                <a:tab pos="965200" algn="l"/>
              </a:tabLst>
            </a:pPr>
            <a:r>
              <a:rPr lang="en-US" dirty="0"/>
              <a:t>Linear increase of performance by growing the components</a:t>
            </a:r>
          </a:p>
          <a:p>
            <a:pPr marL="1028700" lvl="2" defTabSz="152400">
              <a:lnSpc>
                <a:spcPct val="104000"/>
              </a:lnSpc>
              <a:spcBef>
                <a:spcPct val="52000"/>
              </a:spcBef>
              <a:tabLst>
                <a:tab pos="584200" algn="l"/>
                <a:tab pos="965200" algn="l"/>
              </a:tabLst>
            </a:pPr>
            <a:r>
              <a:rPr lang="en-US" dirty="0"/>
              <a:t>For a fixed database size and load </a:t>
            </a:r>
          </a:p>
        </p:txBody>
      </p:sp>
      <p:sp>
        <p:nvSpPr>
          <p:cNvPr id="2" name="Footer Placeholder 1">
            <a:extLst>
              <a:ext uri="{FF2B5EF4-FFF2-40B4-BE49-F238E27FC236}">
                <a16:creationId xmlns:a16="http://schemas.microsoft.com/office/drawing/2014/main" id="{536C981D-66E0-B448-A947-CA3B8222571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4B18090-8DAA-2F45-9F63-F01290A2EC31}"/>
              </a:ext>
            </a:extLst>
          </p:cNvPr>
          <p:cNvSpPr>
            <a:spLocks noGrp="1"/>
          </p:cNvSpPr>
          <p:nvPr>
            <p:ph type="sldNum" sz="quarter" idx="4"/>
          </p:nvPr>
        </p:nvSpPr>
        <p:spPr/>
        <p:txBody>
          <a:bodyPr/>
          <a:lstStyle/>
          <a:p>
            <a:fld id="{FD96158B-4539-3C43-9DE5-94C547866200}" type="slidenum">
              <a:rPr lang="en-US"/>
              <a:t>5</a:t>
            </a:fld>
            <a:endParaRPr lang="en-US"/>
          </a:p>
        </p:txBody>
      </p:sp>
      <p:pic>
        <p:nvPicPr>
          <p:cNvPr id="5" name="Picture 4">
            <a:extLst>
              <a:ext uri="{FF2B5EF4-FFF2-40B4-BE49-F238E27FC236}">
                <a16:creationId xmlns:a16="http://schemas.microsoft.com/office/drawing/2014/main" id="{6DB5DD41-4EC4-F443-9E21-7B6447E8C99E}"/>
              </a:ext>
            </a:extLst>
          </p:cNvPr>
          <p:cNvPicPr>
            <a:picLocks noChangeAspect="1"/>
          </p:cNvPicPr>
          <p:nvPr/>
        </p:nvPicPr>
        <p:blipFill>
          <a:blip r:embed="Rfa66c09997da441b"/>
          <a:stretch>
            <a:fillRect/>
          </a:stretch>
        </p:blipFill>
        <p:spPr>
          <a:xfrm>
            <a:off x="5148064" y="1628800"/>
            <a:ext cx="3096344" cy="3027536"/>
          </a:xfrm>
          <a:prstGeom prst="rect">
            <a:avLst/>
          </a:prstGeom>
        </p:spPr>
      </p:pic>
    </p:spTree>
    <p:extLst>
      <p:ext uri="{BB962C8B-B14F-4D97-AF65-F5344CB8AC3E}">
        <p14:creationId xmlns:p14="http://schemas.microsoft.com/office/powerpoint/2010/main" val="401788746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Speed-up Limits</a:t>
            </a:r>
          </a:p>
        </p:txBody>
      </p:sp>
      <p:sp>
        <p:nvSpPr>
          <p:cNvPr id="3" name="Espace réservé du contenu 2"/>
          <p:cNvSpPr>
            <a:spLocks noGrp="1"/>
          </p:cNvSpPr>
          <p:nvPr>
            <p:ph idx="1"/>
          </p:nvPr>
        </p:nvSpPr>
        <p:spPr>
          <a:xfrm>
            <a:off x="395536" y="1047750"/>
            <a:ext cx="8748464" cy="3461370"/>
          </a:xfrm>
        </p:spPr>
        <p:txBody>
          <a:bodyPr>
            <a:normAutofit/>
          </a:bodyPr>
          <a:lstStyle/>
          <a:p>
            <a:r>
              <a:rPr lang="en-US" dirty="0"/>
              <a:t>Hardware/software</a:t>
            </a:r>
          </a:p>
          <a:p>
            <a:pPr lvl="1"/>
            <a:r>
              <a:rPr lang="en-US" dirty="0"/>
              <a:t>As we add more resources, arbitration conflicts increase</a:t>
            </a:r>
          </a:p>
          <a:p>
            <a:pPr lvl="2"/>
            <a:r>
              <a:rPr lang="en-US" dirty="0"/>
              <a:t>E.g. Access to the bus by processors</a:t>
            </a:r>
          </a:p>
          <a:p>
            <a:r>
              <a:rPr lang="en-US" dirty="0"/>
              <a:t>Application</a:t>
            </a:r>
          </a:p>
          <a:p>
            <a:pPr lvl="1"/>
            <a:r>
              <a:rPr lang="en-US" dirty="0"/>
              <a:t>Only part of a program can be parallelized</a:t>
            </a:r>
          </a:p>
          <a:p>
            <a:pPr lvl="1"/>
            <a:r>
              <a:rPr lang="en-US" dirty="0"/>
              <a:t>Recall: Amdahl's law that gives the maximum speed-up</a:t>
            </a:r>
          </a:p>
          <a:p>
            <a:pPr lvl="2"/>
            <a:r>
              <a:rPr lang="en-US" i="1" dirty="0" err="1"/>
              <a:t>Seq</a:t>
            </a:r>
            <a:r>
              <a:rPr lang="en-US" dirty="0"/>
              <a:t> = fraction of code that cannot be parallelized</a:t>
            </a:r>
          </a:p>
        </p:txBody>
      </p:sp>
      <p:grpSp>
        <p:nvGrpSpPr>
          <p:cNvPr id="12" name="Grouper 11"/>
          <p:cNvGrpSpPr/>
          <p:nvPr/>
        </p:nvGrpSpPr>
        <p:grpSpPr>
          <a:xfrm>
            <a:off x="971600" y="4149080"/>
            <a:ext cx="2088232" cy="1089412"/>
            <a:chOff x="2123728" y="5301208"/>
            <a:chExt cx="2088232" cy="1089412"/>
          </a:xfrm>
        </p:grpSpPr>
        <p:cxnSp>
          <p:nvCxnSpPr>
            <p:cNvPr id="5" name="Connecteur droit 4"/>
            <p:cNvCxnSpPr/>
            <p:nvPr/>
          </p:nvCxnSpPr>
          <p:spPr bwMode="auto">
            <a:xfrm>
              <a:off x="2123728" y="5661248"/>
              <a:ext cx="1944216" cy="0"/>
            </a:xfrm>
            <a:prstGeom prst="line">
              <a:avLst/>
            </a:prstGeom>
            <a:solidFill>
              <a:schemeClr val="bg1"/>
            </a:solidFill>
            <a:ln w="12700" cap="flat" cmpd="sng" algn="ctr">
              <a:solidFill>
                <a:schemeClr val="tx1"/>
              </a:solidFill>
              <a:prstDash val="solid"/>
              <a:round/>
              <a:headEnd type="none" w="sm" len="sm"/>
              <a:tailEnd type="none" w="sm" len="sm"/>
            </a:ln>
            <a:effectLst/>
          </p:spPr>
        </p:cxnSp>
        <p:sp>
          <p:nvSpPr>
            <p:cNvPr id="6" name="ZoneTexte 5"/>
            <p:cNvSpPr txBox="1"/>
            <p:nvPr/>
          </p:nvSpPr>
          <p:spPr>
            <a:xfrm>
              <a:off x="2771800" y="5301208"/>
              <a:ext cx="327308" cy="400110"/>
            </a:xfrm>
            <a:prstGeom prst="rect">
              <a:avLst/>
            </a:prstGeom>
            <a:noFill/>
          </p:spPr>
          <p:txBody>
            <a:bodyPr wrap="none" rtlCol="0">
              <a:spAutoFit/>
            </a:bodyPr>
            <a:lstStyle/>
            <a:p>
              <a:r>
                <a:rPr lang="en-US" sz="2000">
                  <a:latin typeface="Arial"/>
                  <a:cs typeface="Arial"/>
                </a:rPr>
                <a:t>1</a:t>
              </a:r>
            </a:p>
          </p:txBody>
        </p:sp>
        <p:sp>
          <p:nvSpPr>
            <p:cNvPr id="7" name="ZoneTexte 6"/>
            <p:cNvSpPr txBox="1"/>
            <p:nvPr/>
          </p:nvSpPr>
          <p:spPr>
            <a:xfrm flipH="1">
              <a:off x="2123728" y="5661248"/>
              <a:ext cx="936104" cy="400110"/>
            </a:xfrm>
            <a:prstGeom prst="rect">
              <a:avLst/>
            </a:prstGeom>
            <a:noFill/>
          </p:spPr>
          <p:txBody>
            <a:bodyPr wrap="square" rtlCol="0">
              <a:spAutoFit/>
            </a:bodyPr>
            <a:lstStyle/>
            <a:p>
              <a:r>
                <a:rPr lang="en-US" sz="2000" i="1">
                  <a:latin typeface="Arial"/>
                  <a:cs typeface="Arial"/>
                </a:rPr>
                <a:t>Seq</a:t>
              </a:r>
              <a:r>
                <a:rPr lang="en-US" sz="2000">
                  <a:latin typeface="Arial"/>
                  <a:cs typeface="Arial"/>
                </a:rPr>
                <a:t> + </a:t>
              </a:r>
            </a:p>
          </p:txBody>
        </p:sp>
        <p:sp>
          <p:nvSpPr>
            <p:cNvPr id="8" name="ZoneTexte 7"/>
            <p:cNvSpPr txBox="1"/>
            <p:nvPr/>
          </p:nvSpPr>
          <p:spPr>
            <a:xfrm flipH="1">
              <a:off x="3059832" y="5661248"/>
              <a:ext cx="936104" cy="369332"/>
            </a:xfrm>
            <a:prstGeom prst="rect">
              <a:avLst/>
            </a:prstGeom>
            <a:noFill/>
          </p:spPr>
          <p:txBody>
            <a:bodyPr wrap="square" rtlCol="0">
              <a:spAutoFit/>
            </a:bodyPr>
            <a:lstStyle/>
            <a:p>
              <a:r>
                <a:rPr lang="en-US" sz="1800" i="1">
                  <a:latin typeface="Arial"/>
                  <a:cs typeface="Arial"/>
                </a:rPr>
                <a:t>1 - Seq</a:t>
              </a:r>
              <a:endParaRPr lang="en-US" sz="1800">
                <a:latin typeface="Arial"/>
                <a:cs typeface="Arial"/>
              </a:endParaRPr>
            </a:p>
          </p:txBody>
        </p:sp>
        <p:cxnSp>
          <p:nvCxnSpPr>
            <p:cNvPr id="9" name="Connecteur droit 8"/>
            <p:cNvCxnSpPr/>
            <p:nvPr/>
          </p:nvCxnSpPr>
          <p:spPr bwMode="auto">
            <a:xfrm>
              <a:off x="3059832" y="6021288"/>
              <a:ext cx="864096" cy="0"/>
            </a:xfrm>
            <a:prstGeom prst="line">
              <a:avLst/>
            </a:prstGeom>
            <a:solidFill>
              <a:schemeClr val="bg1"/>
            </a:solidFill>
            <a:ln w="12700" cap="flat" cmpd="sng" algn="ctr">
              <a:solidFill>
                <a:schemeClr val="tx1"/>
              </a:solidFill>
              <a:prstDash val="solid"/>
              <a:round/>
              <a:headEnd type="none" w="sm" len="sm"/>
              <a:tailEnd type="none" w="sm" len="sm"/>
            </a:ln>
            <a:effectLst/>
          </p:spPr>
        </p:cxnSp>
        <p:sp>
          <p:nvSpPr>
            <p:cNvPr id="10" name="ZoneTexte 9"/>
            <p:cNvSpPr txBox="1"/>
            <p:nvPr/>
          </p:nvSpPr>
          <p:spPr>
            <a:xfrm flipH="1">
              <a:off x="3059832" y="6021288"/>
              <a:ext cx="1152128" cy="369332"/>
            </a:xfrm>
            <a:prstGeom prst="rect">
              <a:avLst/>
            </a:prstGeom>
            <a:noFill/>
          </p:spPr>
          <p:txBody>
            <a:bodyPr wrap="square" rtlCol="0">
              <a:spAutoFit/>
            </a:bodyPr>
            <a:lstStyle/>
            <a:p>
              <a:r>
                <a:rPr lang="en-US" sz="1800" i="1">
                  <a:latin typeface="Arial"/>
                  <a:cs typeface="Arial"/>
                </a:rPr>
                <a:t>NbProc</a:t>
              </a:r>
              <a:endParaRPr lang="en-US" sz="1800">
                <a:latin typeface="Arial"/>
                <a:cs typeface="Arial"/>
              </a:endParaRPr>
            </a:p>
          </p:txBody>
        </p:sp>
      </p:grpSp>
      <p:sp>
        <p:nvSpPr>
          <p:cNvPr id="13" name="Espace réservé du contenu 2"/>
          <p:cNvSpPr txBox="1">
            <a:spLocks/>
          </p:cNvSpPr>
          <p:nvPr/>
        </p:nvSpPr>
        <p:spPr bwMode="auto">
          <a:xfrm>
            <a:off x="3203848" y="4005064"/>
            <a:ext cx="5652120" cy="16263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accent1"/>
              </a:buClr>
              <a:buChar char="•"/>
              <a:defRPr kumimoji="1" sz="2800">
                <a:solidFill>
                  <a:srgbClr val="0033CC"/>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4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kumimoji="1" sz="2400">
                <a:solidFill>
                  <a:schemeClr val="tx1"/>
                </a:solidFill>
                <a:latin typeface="+mn-lt"/>
              </a:defRPr>
            </a:lvl3pPr>
            <a:lvl4pPr marL="15621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19812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438400" indent="-228600" algn="l" rtl="0" eaLnBrk="0" fontAlgn="base" hangingPunct="0">
              <a:spcBef>
                <a:spcPct val="20000"/>
              </a:spcBef>
              <a:spcAft>
                <a:spcPct val="0"/>
              </a:spcAft>
              <a:buClr>
                <a:schemeClr val="accent2"/>
              </a:buClr>
              <a:buChar char="•"/>
              <a:defRPr kumimoji="1" sz="2000">
                <a:solidFill>
                  <a:schemeClr val="tx1"/>
                </a:solidFill>
                <a:latin typeface="+mn-lt"/>
              </a:defRPr>
            </a:lvl6pPr>
            <a:lvl7pPr marL="2895600" indent="-228600" algn="l" rtl="0" eaLnBrk="0" fontAlgn="base" hangingPunct="0">
              <a:spcBef>
                <a:spcPct val="20000"/>
              </a:spcBef>
              <a:spcAft>
                <a:spcPct val="0"/>
              </a:spcAft>
              <a:buClr>
                <a:schemeClr val="accent2"/>
              </a:buClr>
              <a:buChar char="•"/>
              <a:defRPr kumimoji="1" sz="2000">
                <a:solidFill>
                  <a:schemeClr val="tx1"/>
                </a:solidFill>
                <a:latin typeface="+mn-lt"/>
              </a:defRPr>
            </a:lvl7pPr>
            <a:lvl8pPr marL="3352800" indent="-228600" algn="l" rtl="0" eaLnBrk="0" fontAlgn="base" hangingPunct="0">
              <a:spcBef>
                <a:spcPct val="20000"/>
              </a:spcBef>
              <a:spcAft>
                <a:spcPct val="0"/>
              </a:spcAft>
              <a:buClr>
                <a:schemeClr val="accent2"/>
              </a:buClr>
              <a:buChar char="•"/>
              <a:defRPr kumimoji="1" sz="2000">
                <a:solidFill>
                  <a:schemeClr val="tx1"/>
                </a:solidFill>
                <a:latin typeface="+mn-lt"/>
              </a:defRPr>
            </a:lvl8pPr>
            <a:lvl9pPr marL="3810000" indent="-228600" algn="l" rtl="0" eaLnBrk="0" fontAlgn="base" hangingPunct="0">
              <a:spcBef>
                <a:spcPct val="20000"/>
              </a:spcBef>
              <a:spcAft>
                <a:spcPct val="0"/>
              </a:spcAft>
              <a:buClr>
                <a:schemeClr val="accent2"/>
              </a:buClr>
              <a:buChar char="•"/>
              <a:defRPr kumimoji="1" sz="2000">
                <a:solidFill>
                  <a:schemeClr val="tx1"/>
                </a:solidFill>
                <a:latin typeface="+mn-lt"/>
              </a:defRPr>
            </a:lvl9pPr>
          </a:lstStyle>
          <a:p>
            <a:pPr marL="0" indent="0">
              <a:buNone/>
            </a:pPr>
            <a:r>
              <a:rPr lang="en-US" sz="2400"/>
              <a:t>  Examples</a:t>
            </a:r>
          </a:p>
          <a:p>
            <a:pPr lvl="1"/>
            <a:r>
              <a:rPr lang="en-US" sz="2000"/>
              <a:t>Seq=0, NbProc=4 =&gt; speed-up= 4</a:t>
            </a:r>
          </a:p>
          <a:p>
            <a:pPr lvl="1"/>
            <a:r>
              <a:rPr lang="en-US" sz="2000"/>
              <a:t>Seq=30%, NbProc=4 =&gt; speed-up= 2,1</a:t>
            </a:r>
          </a:p>
          <a:p>
            <a:pPr lvl="1"/>
            <a:r>
              <a:rPr lang="en-US" sz="2000"/>
              <a:t>Seq=30%, NbProc=8 =&gt; speed-up= 2,5</a:t>
            </a:r>
          </a:p>
          <a:p>
            <a:pPr lvl="1"/>
            <a:endParaRPr lang="en-US" sz="2000"/>
          </a:p>
        </p:txBody>
      </p:sp>
      <p:sp>
        <p:nvSpPr>
          <p:cNvPr id="4" name="Footer Placeholder 3">
            <a:extLst>
              <a:ext uri="{FF2B5EF4-FFF2-40B4-BE49-F238E27FC236}">
                <a16:creationId xmlns:a16="http://schemas.microsoft.com/office/drawing/2014/main" id="{C54BE6FE-3BFB-3847-96CB-6F55CA73AF11}"/>
              </a:ext>
            </a:extLst>
          </p:cNvPr>
          <p:cNvSpPr>
            <a:spLocks noGrp="1"/>
          </p:cNvSpPr>
          <p:nvPr>
            <p:ph type="ftr" sz="quarter" idx="3"/>
          </p:nvPr>
        </p:nvSpPr>
        <p:spPr/>
        <p:txBody>
          <a:bodyPr/>
          <a:lstStyle/>
          <a:p>
            <a:r>
              <a:rPr lang="en-US"/>
              <a:t>© 2020, M.T. Özsu &amp; P. Valduriez</a:t>
            </a:r>
            <a:endParaRPr lang="en-US" dirty="0"/>
          </a:p>
        </p:txBody>
      </p:sp>
      <p:sp>
        <p:nvSpPr>
          <p:cNvPr id="11" name="Slide Number Placeholder 10">
            <a:extLst>
              <a:ext uri="{FF2B5EF4-FFF2-40B4-BE49-F238E27FC236}">
                <a16:creationId xmlns:a16="http://schemas.microsoft.com/office/drawing/2014/main" id="{009847B0-4C46-9948-82AC-A23C15727CBD}"/>
              </a:ext>
            </a:extLst>
          </p:cNvPr>
          <p:cNvSpPr>
            <a:spLocks noGrp="1"/>
          </p:cNvSpPr>
          <p:nvPr>
            <p:ph type="sldNum" sz="quarter" idx="4"/>
          </p:nvPr>
        </p:nvSpPr>
        <p:spPr/>
        <p:txBody>
          <a:bodyPr/>
          <a:lstStyle/>
          <a:p>
            <a:fld id="{FD96158B-4539-3C43-9DE5-94C547866200}" type="slidenum">
              <a:rPr lang="en-US"/>
              <a:t>6</a:t>
            </a:fld>
            <a:endParaRPr lang="en-US"/>
          </a:p>
        </p:txBody>
      </p:sp>
    </p:spTree>
    <p:extLst>
      <p:ext uri="{BB962C8B-B14F-4D97-AF65-F5344CB8AC3E}">
        <p14:creationId xmlns:p14="http://schemas.microsoft.com/office/powerpoint/2010/main" val="304898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checkerboard(across)">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checkerboard(across)">
                                      <p:cBhvr>
                                        <p:cTn id="1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571500" y="214313"/>
            <a:ext cx="2144643" cy="605294"/>
          </a:xfrm>
          <a:noFill/>
        </p:spPr>
        <p:txBody>
          <a:bodyPr wrap="none" lIns="63500" tIns="25400" rIns="63500" bIns="25400" anchor="t">
            <a:spAutoFit/>
          </a:bodyPr>
          <a:lstStyle/>
          <a:p>
            <a:pPr defTabSz="762000"/>
            <a:r>
              <a:rPr lang="en-US" dirty="0"/>
              <a:t>Scalability</a:t>
            </a:r>
          </a:p>
        </p:txBody>
      </p:sp>
      <p:sp>
        <p:nvSpPr>
          <p:cNvPr id="254979" name="Rectangle 3"/>
          <p:cNvSpPr>
            <a:spLocks noGrp="1" noChangeArrowheads="1"/>
          </p:cNvSpPr>
          <p:nvPr>
            <p:ph type="body" idx="1"/>
          </p:nvPr>
        </p:nvSpPr>
        <p:spPr>
          <a:xfrm>
            <a:off x="660696" y="1347493"/>
            <a:ext cx="4176464" cy="2801587"/>
          </a:xfrm>
          <a:noFill/>
        </p:spPr>
        <p:txBody>
          <a:bodyPr wrap="square" lIns="63500" tIns="25400" rIns="63500" bIns="25400">
            <a:spAutoFit/>
          </a:bodyPr>
          <a:lstStyle/>
          <a:p>
            <a:pPr marL="228600" indent="-228600" defTabSz="152400">
              <a:lnSpc>
                <a:spcPct val="104000"/>
              </a:lnSpc>
              <a:spcBef>
                <a:spcPct val="52000"/>
              </a:spcBef>
              <a:tabLst>
                <a:tab pos="584200" algn="l"/>
                <a:tab pos="965200" algn="l"/>
              </a:tabLst>
            </a:pPr>
            <a:r>
              <a:rPr lang="en-US" dirty="0"/>
              <a:t>Ideal: linear scale-up </a:t>
            </a:r>
          </a:p>
          <a:p>
            <a:pPr marL="628650" lvl="1" indent="-228600" defTabSz="152400">
              <a:lnSpc>
                <a:spcPct val="104000"/>
              </a:lnSpc>
              <a:spcBef>
                <a:spcPct val="52000"/>
              </a:spcBef>
              <a:tabLst>
                <a:tab pos="584200" algn="l"/>
                <a:tab pos="965200" algn="l"/>
              </a:tabLst>
            </a:pPr>
            <a:r>
              <a:rPr lang="en-US" dirty="0"/>
              <a:t>Sustained performance for a linear increase of database size and load</a:t>
            </a:r>
          </a:p>
          <a:p>
            <a:pPr marL="628650" lvl="1" indent="-228600" defTabSz="152400">
              <a:lnSpc>
                <a:spcPct val="104000"/>
              </a:lnSpc>
              <a:spcBef>
                <a:spcPct val="52000"/>
              </a:spcBef>
              <a:tabLst>
                <a:tab pos="584200" algn="l"/>
                <a:tab pos="965200" algn="l"/>
              </a:tabLst>
            </a:pPr>
            <a:r>
              <a:rPr lang="en-US" dirty="0"/>
              <a:t>By proportional increase of components</a:t>
            </a:r>
          </a:p>
        </p:txBody>
      </p:sp>
      <p:sp>
        <p:nvSpPr>
          <p:cNvPr id="2" name="Footer Placeholder 1">
            <a:extLst>
              <a:ext uri="{FF2B5EF4-FFF2-40B4-BE49-F238E27FC236}">
                <a16:creationId xmlns:a16="http://schemas.microsoft.com/office/drawing/2014/main" id="{510025CD-D9B7-BF4D-9DF0-0525F23BD13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DA84D12-2B4D-5446-99F7-A57106112DBD}"/>
              </a:ext>
            </a:extLst>
          </p:cNvPr>
          <p:cNvSpPr>
            <a:spLocks noGrp="1"/>
          </p:cNvSpPr>
          <p:nvPr>
            <p:ph type="sldNum" sz="quarter" idx="4"/>
          </p:nvPr>
        </p:nvSpPr>
        <p:spPr/>
        <p:txBody>
          <a:bodyPr/>
          <a:lstStyle/>
          <a:p>
            <a:fld id="{FD96158B-4539-3C43-9DE5-94C547866200}" type="slidenum">
              <a:rPr lang="en-US"/>
              <a:t>7</a:t>
            </a:fld>
            <a:endParaRPr lang="en-US"/>
          </a:p>
        </p:txBody>
      </p:sp>
      <p:pic>
        <p:nvPicPr>
          <p:cNvPr id="5" name="Picture 4">
            <a:extLst>
              <a:ext uri="{FF2B5EF4-FFF2-40B4-BE49-F238E27FC236}">
                <a16:creationId xmlns:a16="http://schemas.microsoft.com/office/drawing/2014/main" id="{71C7392E-45B2-0543-8D95-EBF1131F52A8}"/>
              </a:ext>
            </a:extLst>
          </p:cNvPr>
          <p:cNvPicPr>
            <a:picLocks noChangeAspect="1"/>
          </p:cNvPicPr>
          <p:nvPr/>
        </p:nvPicPr>
        <p:blipFill>
          <a:blip r:embed="Rbb159d1d835d4870"/>
          <a:stretch>
            <a:fillRect/>
          </a:stretch>
        </p:blipFill>
        <p:spPr>
          <a:xfrm>
            <a:off x="5508104" y="1903736"/>
            <a:ext cx="3096344" cy="3050472"/>
          </a:xfrm>
          <a:prstGeom prst="rect">
            <a:avLst/>
          </a:prstGeom>
        </p:spPr>
      </p:pic>
    </p:spTree>
    <p:extLst>
      <p:ext uri="{BB962C8B-B14F-4D97-AF65-F5344CB8AC3E}">
        <p14:creationId xmlns:p14="http://schemas.microsoft.com/office/powerpoint/2010/main" val="190996607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Vertical </a:t>
            </a:r>
            <a:r>
              <a:rPr lang="en-US" dirty="0" err="1"/>
              <a:t>vs</a:t>
            </a:r>
            <a:r>
              <a:rPr lang="en-US" dirty="0"/>
              <a:t> Horizontal </a:t>
            </a:r>
            <a:r>
              <a:rPr lang="en-US" dirty="0" err="1"/>
              <a:t>Scaleup</a:t>
            </a:r>
            <a:endParaRPr lang="en-US" dirty="0"/>
          </a:p>
        </p:txBody>
      </p:sp>
      <p:sp>
        <p:nvSpPr>
          <p:cNvPr id="3" name="Espace réservé du contenu 2"/>
          <p:cNvSpPr>
            <a:spLocks noGrp="1"/>
          </p:cNvSpPr>
          <p:nvPr>
            <p:ph idx="1"/>
          </p:nvPr>
        </p:nvSpPr>
        <p:spPr>
          <a:xfrm>
            <a:off x="395536" y="1556792"/>
            <a:ext cx="3168352" cy="1080120"/>
          </a:xfrm>
        </p:spPr>
        <p:txBody>
          <a:bodyPr/>
          <a:lstStyle/>
          <a:p>
            <a:r>
              <a:rPr lang="en-US" dirty="0"/>
              <a:t>Typically in a computer cluster</a:t>
            </a:r>
          </a:p>
        </p:txBody>
      </p:sp>
      <p:pic>
        <p:nvPicPr>
          <p:cNvPr id="5" name="Image 4" descr="fig-8-scale-out.jpg"/>
          <p:cNvPicPr>
            <a:picLocks noChangeAspect="1"/>
          </p:cNvPicPr>
          <p:nvPr/>
        </p:nvPicPr>
        <p:blipFill>
          <a:blip r:embed="R7f2ebeba92114171">
            <a:extLst>
              <a:ext uri="{28A0092B-C50C-407E-A947-70E740481C1C}">
                <a14:useLocalDpi xmlns:a14="http://schemas.microsoft.com/office/drawing/2010/main" val="0"/>
              </a:ext>
            </a:extLst>
          </a:blip>
          <a:stretch>
            <a:fillRect/>
          </a:stretch>
        </p:blipFill>
        <p:spPr>
          <a:xfrm>
            <a:off x="3563888" y="1147566"/>
            <a:ext cx="5260726" cy="5161754"/>
          </a:xfrm>
          <a:prstGeom prst="rect">
            <a:avLst/>
          </a:prstGeom>
        </p:spPr>
      </p:pic>
      <p:sp>
        <p:nvSpPr>
          <p:cNvPr id="4" name="Footer Placeholder 3">
            <a:extLst>
              <a:ext uri="{FF2B5EF4-FFF2-40B4-BE49-F238E27FC236}">
                <a16:creationId xmlns:a16="http://schemas.microsoft.com/office/drawing/2014/main" id="{A07F0481-EDC6-4246-AF0D-5609B7364C3F}"/>
              </a:ext>
            </a:extLst>
          </p:cNvPr>
          <p:cNvSpPr>
            <a:spLocks noGrp="1"/>
          </p:cNvSpPr>
          <p:nvPr>
            <p:ph type="ftr" sz="quarter" idx="3"/>
          </p:nvPr>
        </p:nvSpPr>
        <p:spPr/>
        <p:txBody>
          <a:bodyPr/>
          <a:lstStyle/>
          <a:p>
            <a:r>
              <a:rPr lang="en-US"/>
              <a:t>© 2020, M.T. Özsu &amp; P. Valduriez</a:t>
            </a:r>
            <a:endParaRPr lang="en-US" dirty="0"/>
          </a:p>
        </p:txBody>
      </p:sp>
      <p:sp>
        <p:nvSpPr>
          <p:cNvPr id="6" name="Slide Number Placeholder 5">
            <a:extLst>
              <a:ext uri="{FF2B5EF4-FFF2-40B4-BE49-F238E27FC236}">
                <a16:creationId xmlns:a16="http://schemas.microsoft.com/office/drawing/2014/main" id="{416F7D6E-CC05-E04D-8E81-A41EA11E035E}"/>
              </a:ext>
            </a:extLst>
          </p:cNvPr>
          <p:cNvSpPr>
            <a:spLocks noGrp="1"/>
          </p:cNvSpPr>
          <p:nvPr>
            <p:ph type="sldNum" sz="quarter" idx="4"/>
          </p:nvPr>
        </p:nvSpPr>
        <p:spPr/>
        <p:txBody>
          <a:bodyPr/>
          <a:lstStyle/>
          <a:p>
            <a:fld id="{FD96158B-4539-3C43-9DE5-94C547866200}" type="slidenum">
              <a:rPr lang="en-US"/>
              <a:t>8</a:t>
            </a:fld>
            <a:endParaRPr lang="en-US"/>
          </a:p>
        </p:txBody>
      </p:sp>
    </p:spTree>
    <p:extLst>
      <p:ext uri="{BB962C8B-B14F-4D97-AF65-F5344CB8AC3E}">
        <p14:creationId xmlns:p14="http://schemas.microsoft.com/office/powerpoint/2010/main" val="5629692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Data-based Parallelism</a:t>
            </a:r>
          </a:p>
        </p:txBody>
      </p:sp>
      <p:sp>
        <p:nvSpPr>
          <p:cNvPr id="3" name="Espace réservé du contenu 2"/>
          <p:cNvSpPr>
            <a:spLocks noGrp="1"/>
          </p:cNvSpPr>
          <p:nvPr>
            <p:ph idx="1"/>
          </p:nvPr>
        </p:nvSpPr>
        <p:spPr>
          <a:xfrm>
            <a:off x="445271" y="1412875"/>
            <a:ext cx="4688873" cy="4881620"/>
          </a:xfrm>
        </p:spPr>
        <p:txBody>
          <a:bodyPr>
            <a:normAutofit/>
          </a:bodyPr>
          <a:lstStyle/>
          <a:p>
            <a:r>
              <a:rPr lang="en-US" dirty="0"/>
              <a:t>Inter-query</a:t>
            </a:r>
          </a:p>
          <a:p>
            <a:pPr lvl="1"/>
            <a:r>
              <a:rPr lang="en-US" dirty="0"/>
              <a:t>Different queries on the same data</a:t>
            </a:r>
          </a:p>
          <a:p>
            <a:pPr lvl="1"/>
            <a:r>
              <a:rPr lang="en-US" dirty="0"/>
              <a:t>For concurrent queries </a:t>
            </a:r>
          </a:p>
          <a:p>
            <a:r>
              <a:rPr lang="en-US" dirty="0"/>
              <a:t>Inter-operation</a:t>
            </a:r>
          </a:p>
          <a:p>
            <a:pPr lvl="1"/>
            <a:r>
              <a:rPr lang="en-US" dirty="0"/>
              <a:t>Different operations of the same query on different data</a:t>
            </a:r>
          </a:p>
          <a:p>
            <a:pPr lvl="1"/>
            <a:r>
              <a:rPr lang="en-US" dirty="0"/>
              <a:t>For complex queries</a:t>
            </a:r>
          </a:p>
          <a:p>
            <a:r>
              <a:rPr lang="en-US" dirty="0"/>
              <a:t>Intra-operation</a:t>
            </a:r>
          </a:p>
          <a:p>
            <a:pPr lvl="1"/>
            <a:r>
              <a:rPr lang="en-US" dirty="0"/>
              <a:t>The same operation on different data</a:t>
            </a:r>
          </a:p>
          <a:p>
            <a:pPr lvl="1"/>
            <a:r>
              <a:rPr lang="en-US" dirty="0"/>
              <a:t>For large queries</a:t>
            </a:r>
          </a:p>
        </p:txBody>
      </p:sp>
      <p:sp>
        <p:nvSpPr>
          <p:cNvPr id="5" name="Oval 4"/>
          <p:cNvSpPr>
            <a:spLocks noChangeArrowheads="1"/>
          </p:cNvSpPr>
          <p:nvPr/>
        </p:nvSpPr>
        <p:spPr bwMode="auto">
          <a:xfrm>
            <a:off x="5867130" y="3769683"/>
            <a:ext cx="787400" cy="508000"/>
          </a:xfrm>
          <a:prstGeom prst="ellipse">
            <a:avLst/>
          </a:prstGeom>
          <a:noFill/>
          <a:ln w="12700">
            <a:solidFill>
              <a:schemeClr val="tx1"/>
            </a:solidFill>
            <a:round/>
            <a:headEnd/>
            <a:tailEnd/>
          </a:ln>
          <a:effectLst/>
        </p:spPr>
        <p:txBody>
          <a:bodyPr wrap="none" anchor="ctr">
            <a:prstTxWarp prst="textNoShape">
              <a:avLst/>
            </a:prstTxWarp>
          </a:bodyPr>
          <a:lstStyle/>
          <a:p>
            <a:endParaRPr lang="fr-FR">
              <a:latin typeface="+mn-lt"/>
            </a:endParaRPr>
          </a:p>
        </p:txBody>
      </p:sp>
      <p:sp>
        <p:nvSpPr>
          <p:cNvPr id="6" name="Rectangle 5"/>
          <p:cNvSpPr>
            <a:spLocks noChangeArrowheads="1"/>
          </p:cNvSpPr>
          <p:nvPr/>
        </p:nvSpPr>
        <p:spPr bwMode="auto">
          <a:xfrm>
            <a:off x="6764732" y="3216903"/>
            <a:ext cx="619979" cy="371897"/>
          </a:xfrm>
          <a:prstGeom prst="rect">
            <a:avLst/>
          </a:prstGeom>
          <a:noFill/>
          <a:ln w="12700">
            <a:noFill/>
            <a:miter lim="800000"/>
            <a:headEnd/>
            <a:tailEnd/>
          </a:ln>
          <a:effectLst/>
        </p:spPr>
        <p:txBody>
          <a:bodyPr wrap="none" lIns="90488" tIns="44450" rIns="90488" bIns="44450">
            <a:prstTxWarp prst="textNoShape">
              <a:avLst/>
            </a:prstTxWarp>
            <a:spAutoFit/>
          </a:bodyPr>
          <a:lstStyle/>
          <a:p>
            <a:pPr defTabSz="762000">
              <a:lnSpc>
                <a:spcPct val="90000"/>
              </a:lnSpc>
            </a:pPr>
            <a:r>
              <a:rPr lang="fr-FR" sz="2000" dirty="0">
                <a:latin typeface="+mn-lt"/>
              </a:rPr>
              <a:t>Op</a:t>
            </a:r>
            <a:r>
              <a:rPr lang="fr-FR" sz="2000" baseline="-25000" dirty="0">
                <a:latin typeface="+mn-lt"/>
              </a:rPr>
              <a:t>3</a:t>
            </a:r>
          </a:p>
        </p:txBody>
      </p:sp>
      <p:sp>
        <p:nvSpPr>
          <p:cNvPr id="7" name="Oval 6"/>
          <p:cNvSpPr>
            <a:spLocks noChangeArrowheads="1"/>
          </p:cNvSpPr>
          <p:nvPr/>
        </p:nvSpPr>
        <p:spPr bwMode="auto">
          <a:xfrm>
            <a:off x="6663465" y="3156180"/>
            <a:ext cx="787400" cy="508000"/>
          </a:xfrm>
          <a:prstGeom prst="ellipse">
            <a:avLst/>
          </a:prstGeom>
          <a:noFill/>
          <a:ln w="12700">
            <a:solidFill>
              <a:schemeClr val="tx1"/>
            </a:solidFill>
            <a:round/>
            <a:headEnd/>
            <a:tailEnd/>
          </a:ln>
          <a:effectLst/>
        </p:spPr>
        <p:txBody>
          <a:bodyPr wrap="none" anchor="ctr">
            <a:prstTxWarp prst="textNoShape">
              <a:avLst/>
            </a:prstTxWarp>
          </a:bodyPr>
          <a:lstStyle/>
          <a:p>
            <a:endParaRPr lang="fr-FR">
              <a:latin typeface="+mn-lt"/>
            </a:endParaRPr>
          </a:p>
        </p:txBody>
      </p:sp>
      <p:sp>
        <p:nvSpPr>
          <p:cNvPr id="8" name="Rectangle 7"/>
          <p:cNvSpPr>
            <a:spLocks noChangeArrowheads="1"/>
          </p:cNvSpPr>
          <p:nvPr/>
        </p:nvSpPr>
        <p:spPr bwMode="auto">
          <a:xfrm>
            <a:off x="5979843" y="3827892"/>
            <a:ext cx="619979" cy="371897"/>
          </a:xfrm>
          <a:prstGeom prst="rect">
            <a:avLst/>
          </a:prstGeom>
          <a:noFill/>
          <a:ln w="12700">
            <a:noFill/>
            <a:miter lim="800000"/>
            <a:headEnd/>
            <a:tailEnd/>
          </a:ln>
          <a:effectLst/>
        </p:spPr>
        <p:txBody>
          <a:bodyPr wrap="none" lIns="90488" tIns="44450" rIns="90488" bIns="44450">
            <a:prstTxWarp prst="textNoShape">
              <a:avLst/>
            </a:prstTxWarp>
            <a:spAutoFit/>
          </a:bodyPr>
          <a:lstStyle/>
          <a:p>
            <a:pPr defTabSz="762000">
              <a:lnSpc>
                <a:spcPct val="90000"/>
              </a:lnSpc>
            </a:pPr>
            <a:r>
              <a:rPr lang="fr-FR" sz="2000" i="1" dirty="0">
                <a:latin typeface="+mn-lt"/>
              </a:rPr>
              <a:t>Op</a:t>
            </a:r>
            <a:r>
              <a:rPr lang="fr-FR" sz="2000" baseline="-25000" dirty="0">
                <a:latin typeface="+mn-lt"/>
              </a:rPr>
              <a:t>1</a:t>
            </a:r>
          </a:p>
        </p:txBody>
      </p:sp>
      <p:sp>
        <p:nvSpPr>
          <p:cNvPr id="9" name="Oval 9"/>
          <p:cNvSpPr>
            <a:spLocks noChangeArrowheads="1"/>
          </p:cNvSpPr>
          <p:nvPr/>
        </p:nvSpPr>
        <p:spPr bwMode="auto">
          <a:xfrm>
            <a:off x="7427975" y="3786153"/>
            <a:ext cx="787400" cy="508000"/>
          </a:xfrm>
          <a:prstGeom prst="ellipse">
            <a:avLst/>
          </a:prstGeom>
          <a:noFill/>
          <a:ln w="12700">
            <a:solidFill>
              <a:schemeClr val="tx1"/>
            </a:solidFill>
            <a:round/>
            <a:headEnd/>
            <a:tailEnd/>
          </a:ln>
          <a:effectLst/>
        </p:spPr>
        <p:txBody>
          <a:bodyPr wrap="none" anchor="ctr">
            <a:prstTxWarp prst="textNoShape">
              <a:avLst/>
            </a:prstTxWarp>
          </a:bodyPr>
          <a:lstStyle/>
          <a:p>
            <a:endParaRPr lang="fr-FR">
              <a:latin typeface="+mn-lt"/>
            </a:endParaRPr>
          </a:p>
        </p:txBody>
      </p:sp>
      <p:sp>
        <p:nvSpPr>
          <p:cNvPr id="10" name="Rectangle 10"/>
          <p:cNvSpPr>
            <a:spLocks noChangeArrowheads="1"/>
          </p:cNvSpPr>
          <p:nvPr/>
        </p:nvSpPr>
        <p:spPr bwMode="auto">
          <a:xfrm>
            <a:off x="7525009" y="3840591"/>
            <a:ext cx="619979" cy="371897"/>
          </a:xfrm>
          <a:prstGeom prst="rect">
            <a:avLst/>
          </a:prstGeom>
          <a:noFill/>
          <a:ln w="12700">
            <a:noFill/>
            <a:miter lim="800000"/>
            <a:headEnd/>
            <a:tailEnd/>
          </a:ln>
          <a:effectLst/>
        </p:spPr>
        <p:txBody>
          <a:bodyPr wrap="none" lIns="90488" tIns="44450" rIns="90488" bIns="44450">
            <a:prstTxWarp prst="textNoShape">
              <a:avLst/>
            </a:prstTxWarp>
            <a:spAutoFit/>
          </a:bodyPr>
          <a:lstStyle/>
          <a:p>
            <a:pPr defTabSz="762000">
              <a:lnSpc>
                <a:spcPct val="90000"/>
              </a:lnSpc>
            </a:pPr>
            <a:r>
              <a:rPr lang="fr-FR" sz="2000" i="1" dirty="0">
                <a:latin typeface="+mn-lt"/>
              </a:rPr>
              <a:t>Op</a:t>
            </a:r>
            <a:r>
              <a:rPr lang="fr-FR" sz="2000" baseline="-25000" dirty="0">
                <a:latin typeface="+mn-lt"/>
              </a:rPr>
              <a:t>2</a:t>
            </a:r>
          </a:p>
        </p:txBody>
      </p:sp>
      <p:sp>
        <p:nvSpPr>
          <p:cNvPr id="11" name="Line 11"/>
          <p:cNvSpPr>
            <a:spLocks noChangeShapeType="1"/>
          </p:cNvSpPr>
          <p:nvPr/>
        </p:nvSpPr>
        <p:spPr bwMode="auto">
          <a:xfrm flipV="1">
            <a:off x="6495566" y="3584209"/>
            <a:ext cx="288549" cy="243288"/>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fr-FR">
              <a:latin typeface="+mn-lt"/>
            </a:endParaRPr>
          </a:p>
        </p:txBody>
      </p:sp>
      <p:sp>
        <p:nvSpPr>
          <p:cNvPr id="12" name="Line 12"/>
          <p:cNvSpPr>
            <a:spLocks noChangeShapeType="1"/>
          </p:cNvSpPr>
          <p:nvPr/>
        </p:nvSpPr>
        <p:spPr bwMode="auto">
          <a:xfrm flipH="1" flipV="1">
            <a:off x="7297348" y="3601870"/>
            <a:ext cx="274543" cy="238327"/>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fr-FR">
              <a:latin typeface="+mn-lt"/>
            </a:endParaRPr>
          </a:p>
        </p:txBody>
      </p:sp>
      <p:sp>
        <p:nvSpPr>
          <p:cNvPr id="18" name="Oval 18"/>
          <p:cNvSpPr>
            <a:spLocks noChangeArrowheads="1"/>
          </p:cNvSpPr>
          <p:nvPr/>
        </p:nvSpPr>
        <p:spPr bwMode="auto">
          <a:xfrm>
            <a:off x="5914723" y="5150133"/>
            <a:ext cx="787400" cy="508000"/>
          </a:xfrm>
          <a:prstGeom prst="ellipse">
            <a:avLst/>
          </a:prstGeom>
          <a:noFill/>
          <a:ln w="12700">
            <a:solidFill>
              <a:schemeClr val="tx1"/>
            </a:solidFill>
            <a:round/>
            <a:headEnd/>
            <a:tailEnd/>
          </a:ln>
          <a:effectLst/>
        </p:spPr>
        <p:txBody>
          <a:bodyPr wrap="none" anchor="ctr">
            <a:prstTxWarp prst="textNoShape">
              <a:avLst/>
            </a:prstTxWarp>
          </a:bodyPr>
          <a:lstStyle/>
          <a:p>
            <a:endParaRPr lang="fr-FR">
              <a:latin typeface="+mn-lt"/>
            </a:endParaRPr>
          </a:p>
        </p:txBody>
      </p:sp>
      <p:sp>
        <p:nvSpPr>
          <p:cNvPr id="19" name="Rectangle 19"/>
          <p:cNvSpPr>
            <a:spLocks noChangeArrowheads="1"/>
          </p:cNvSpPr>
          <p:nvPr/>
        </p:nvSpPr>
        <p:spPr bwMode="auto">
          <a:xfrm>
            <a:off x="6057069" y="5212575"/>
            <a:ext cx="524884" cy="371897"/>
          </a:xfrm>
          <a:prstGeom prst="rect">
            <a:avLst/>
          </a:prstGeom>
          <a:noFill/>
          <a:ln w="12700">
            <a:noFill/>
            <a:miter lim="800000"/>
            <a:headEnd/>
            <a:tailEnd/>
          </a:ln>
          <a:effectLst/>
        </p:spPr>
        <p:txBody>
          <a:bodyPr wrap="none" lIns="90488" tIns="44450" rIns="90488" bIns="44450">
            <a:prstTxWarp prst="textNoShape">
              <a:avLst/>
            </a:prstTxWarp>
            <a:spAutoFit/>
          </a:bodyPr>
          <a:lstStyle/>
          <a:p>
            <a:pPr defTabSz="762000">
              <a:lnSpc>
                <a:spcPct val="90000"/>
              </a:lnSpc>
            </a:pPr>
            <a:r>
              <a:rPr lang="fr-FR" sz="2000" i="1" dirty="0">
                <a:latin typeface="+mn-lt"/>
              </a:rPr>
              <a:t>Op</a:t>
            </a:r>
          </a:p>
        </p:txBody>
      </p:sp>
      <p:sp>
        <p:nvSpPr>
          <p:cNvPr id="20" name="Line 20"/>
          <p:cNvSpPr>
            <a:spLocks noChangeShapeType="1"/>
          </p:cNvSpPr>
          <p:nvPr/>
        </p:nvSpPr>
        <p:spPr bwMode="auto">
          <a:xfrm flipH="1">
            <a:off x="6308710" y="5642919"/>
            <a:ext cx="0" cy="224434"/>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fr-FR">
              <a:latin typeface="+mn-lt"/>
            </a:endParaRPr>
          </a:p>
        </p:txBody>
      </p:sp>
      <p:sp>
        <p:nvSpPr>
          <p:cNvPr id="21" name="Rectangle 21"/>
          <p:cNvSpPr>
            <a:spLocks noChangeArrowheads="1"/>
          </p:cNvSpPr>
          <p:nvPr/>
        </p:nvSpPr>
        <p:spPr bwMode="auto">
          <a:xfrm>
            <a:off x="6116336" y="5851941"/>
            <a:ext cx="435258" cy="371897"/>
          </a:xfrm>
          <a:prstGeom prst="rect">
            <a:avLst/>
          </a:prstGeom>
          <a:noFill/>
          <a:ln w="12700">
            <a:noFill/>
            <a:miter lim="800000"/>
            <a:headEnd/>
            <a:tailEnd/>
          </a:ln>
          <a:effectLst/>
        </p:spPr>
        <p:txBody>
          <a:bodyPr wrap="none" lIns="90488" tIns="44450" rIns="90488" bIns="44450">
            <a:prstTxWarp prst="textNoShape">
              <a:avLst/>
            </a:prstTxWarp>
            <a:spAutoFit/>
          </a:bodyPr>
          <a:lstStyle/>
          <a:p>
            <a:pPr defTabSz="762000">
              <a:lnSpc>
                <a:spcPct val="90000"/>
              </a:lnSpc>
            </a:pPr>
            <a:r>
              <a:rPr lang="fr-FR" sz="2000" dirty="0">
                <a:latin typeface="Courier" pitchFamily="2" charset="0"/>
              </a:rPr>
              <a:t>R</a:t>
            </a:r>
            <a:r>
              <a:rPr lang="fr-FR" sz="2000" baseline="-25000" dirty="0">
                <a:latin typeface="+mn-lt"/>
              </a:rPr>
              <a:t>1</a:t>
            </a:r>
          </a:p>
        </p:txBody>
      </p:sp>
      <p:sp>
        <p:nvSpPr>
          <p:cNvPr id="30" name="Oval 30"/>
          <p:cNvSpPr>
            <a:spLocks noChangeArrowheads="1"/>
          </p:cNvSpPr>
          <p:nvPr/>
        </p:nvSpPr>
        <p:spPr bwMode="auto">
          <a:xfrm>
            <a:off x="7514570" y="5164091"/>
            <a:ext cx="787400" cy="508000"/>
          </a:xfrm>
          <a:prstGeom prst="ellipse">
            <a:avLst/>
          </a:prstGeom>
          <a:noFill/>
          <a:ln w="12700">
            <a:solidFill>
              <a:schemeClr val="tx1"/>
            </a:solidFill>
            <a:round/>
            <a:headEnd/>
            <a:tailEnd/>
          </a:ln>
          <a:effectLst/>
        </p:spPr>
        <p:txBody>
          <a:bodyPr wrap="none" anchor="ctr">
            <a:prstTxWarp prst="textNoShape">
              <a:avLst/>
            </a:prstTxWarp>
          </a:bodyPr>
          <a:lstStyle/>
          <a:p>
            <a:endParaRPr lang="fr-FR">
              <a:latin typeface="+mn-lt"/>
            </a:endParaRPr>
          </a:p>
        </p:txBody>
      </p:sp>
      <p:sp>
        <p:nvSpPr>
          <p:cNvPr id="31" name="Rectangle 31"/>
          <p:cNvSpPr>
            <a:spLocks noChangeArrowheads="1"/>
          </p:cNvSpPr>
          <p:nvPr/>
        </p:nvSpPr>
        <p:spPr bwMode="auto">
          <a:xfrm>
            <a:off x="7661151" y="5230766"/>
            <a:ext cx="524884" cy="371897"/>
          </a:xfrm>
          <a:prstGeom prst="rect">
            <a:avLst/>
          </a:prstGeom>
          <a:noFill/>
          <a:ln w="12700">
            <a:noFill/>
            <a:miter lim="800000"/>
            <a:headEnd/>
            <a:tailEnd/>
          </a:ln>
          <a:effectLst/>
        </p:spPr>
        <p:txBody>
          <a:bodyPr wrap="none" lIns="90488" tIns="44450" rIns="90488" bIns="44450">
            <a:prstTxWarp prst="textNoShape">
              <a:avLst/>
            </a:prstTxWarp>
            <a:spAutoFit/>
          </a:bodyPr>
          <a:lstStyle/>
          <a:p>
            <a:pPr defTabSz="762000">
              <a:lnSpc>
                <a:spcPct val="90000"/>
              </a:lnSpc>
            </a:pPr>
            <a:r>
              <a:rPr lang="fr-FR" sz="2000" i="1" dirty="0">
                <a:latin typeface="+mn-lt"/>
              </a:rPr>
              <a:t>Op</a:t>
            </a:r>
          </a:p>
        </p:txBody>
      </p:sp>
      <p:sp>
        <p:nvSpPr>
          <p:cNvPr id="38" name="Line 20"/>
          <p:cNvSpPr>
            <a:spLocks noChangeShapeType="1"/>
          </p:cNvSpPr>
          <p:nvPr/>
        </p:nvSpPr>
        <p:spPr bwMode="auto">
          <a:xfrm flipH="1">
            <a:off x="7926384" y="5655754"/>
            <a:ext cx="0" cy="224434"/>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fr-FR">
              <a:latin typeface="+mn-lt"/>
            </a:endParaRPr>
          </a:p>
        </p:txBody>
      </p:sp>
      <p:sp>
        <p:nvSpPr>
          <p:cNvPr id="39" name="Rectangle 21"/>
          <p:cNvSpPr>
            <a:spLocks noChangeArrowheads="1"/>
          </p:cNvSpPr>
          <p:nvPr/>
        </p:nvSpPr>
        <p:spPr bwMode="auto">
          <a:xfrm>
            <a:off x="7734010" y="5864776"/>
            <a:ext cx="437262" cy="371897"/>
          </a:xfrm>
          <a:prstGeom prst="rect">
            <a:avLst/>
          </a:prstGeom>
          <a:noFill/>
          <a:ln w="12700">
            <a:noFill/>
            <a:miter lim="800000"/>
            <a:headEnd/>
            <a:tailEnd/>
          </a:ln>
          <a:effectLst/>
        </p:spPr>
        <p:txBody>
          <a:bodyPr wrap="none" lIns="90488" tIns="44450" rIns="90488" bIns="44450">
            <a:prstTxWarp prst="textNoShape">
              <a:avLst/>
            </a:prstTxWarp>
            <a:spAutoFit/>
          </a:bodyPr>
          <a:lstStyle/>
          <a:p>
            <a:pPr defTabSz="762000">
              <a:lnSpc>
                <a:spcPct val="90000"/>
              </a:lnSpc>
            </a:pPr>
            <a:r>
              <a:rPr lang="fr-FR" sz="2000" dirty="0">
                <a:latin typeface="Courier" pitchFamily="2" charset="0"/>
              </a:rPr>
              <a:t>R</a:t>
            </a:r>
            <a:r>
              <a:rPr lang="fr-FR" sz="2000" i="1" baseline="-25000" dirty="0">
                <a:latin typeface="+mn-lt"/>
              </a:rPr>
              <a:t>n</a:t>
            </a:r>
          </a:p>
        </p:txBody>
      </p:sp>
      <p:sp>
        <p:nvSpPr>
          <p:cNvPr id="40" name="Text Box 18"/>
          <p:cNvSpPr txBox="1">
            <a:spLocks noChangeArrowheads="1"/>
          </p:cNvSpPr>
          <p:nvPr/>
        </p:nvSpPr>
        <p:spPr bwMode="auto">
          <a:xfrm>
            <a:off x="6919740" y="5132803"/>
            <a:ext cx="438150" cy="396875"/>
          </a:xfrm>
          <a:prstGeom prst="rect">
            <a:avLst/>
          </a:prstGeom>
          <a:noFill/>
          <a:ln w="9525">
            <a:noFill/>
            <a:miter lim="800000"/>
            <a:headEnd/>
            <a:tailEnd/>
          </a:ln>
        </p:spPr>
        <p:txBody>
          <a:bodyPr wrap="none">
            <a:spAutoFit/>
          </a:bodyPr>
          <a:lstStyle/>
          <a:p>
            <a:r>
              <a:rPr lang="fr-FR" sz="2000" b="1" dirty="0"/>
              <a:t>…</a:t>
            </a:r>
          </a:p>
        </p:txBody>
      </p:sp>
      <p:sp>
        <p:nvSpPr>
          <p:cNvPr id="41" name="Line 20"/>
          <p:cNvSpPr>
            <a:spLocks noChangeShapeType="1"/>
          </p:cNvSpPr>
          <p:nvPr/>
        </p:nvSpPr>
        <p:spPr bwMode="auto">
          <a:xfrm flipH="1">
            <a:off x="6260355" y="4276229"/>
            <a:ext cx="0" cy="224434"/>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fr-FR">
              <a:latin typeface="+mn-lt"/>
            </a:endParaRPr>
          </a:p>
        </p:txBody>
      </p:sp>
      <p:sp>
        <p:nvSpPr>
          <p:cNvPr id="42" name="Rectangle 21"/>
          <p:cNvSpPr>
            <a:spLocks noChangeArrowheads="1"/>
          </p:cNvSpPr>
          <p:nvPr/>
        </p:nvSpPr>
        <p:spPr bwMode="auto">
          <a:xfrm>
            <a:off x="6067981" y="4485251"/>
            <a:ext cx="341917" cy="371897"/>
          </a:xfrm>
          <a:prstGeom prst="rect">
            <a:avLst/>
          </a:prstGeom>
          <a:noFill/>
          <a:ln w="12700">
            <a:noFill/>
            <a:miter lim="800000"/>
            <a:headEnd/>
            <a:tailEnd/>
          </a:ln>
          <a:effectLst/>
        </p:spPr>
        <p:txBody>
          <a:bodyPr wrap="none" lIns="90488" tIns="44450" rIns="90488" bIns="44450">
            <a:prstTxWarp prst="textNoShape">
              <a:avLst/>
            </a:prstTxWarp>
            <a:spAutoFit/>
          </a:bodyPr>
          <a:lstStyle/>
          <a:p>
            <a:pPr defTabSz="762000">
              <a:lnSpc>
                <a:spcPct val="90000"/>
              </a:lnSpc>
            </a:pPr>
            <a:r>
              <a:rPr lang="fr-FR" sz="2000" dirty="0">
                <a:latin typeface="Courier" pitchFamily="2" charset="0"/>
              </a:rPr>
              <a:t>R</a:t>
            </a:r>
            <a:endParaRPr lang="fr-FR" sz="2000" baseline="-25000" dirty="0">
              <a:latin typeface="Courier" pitchFamily="2" charset="0"/>
            </a:endParaRPr>
          </a:p>
        </p:txBody>
      </p:sp>
      <p:sp>
        <p:nvSpPr>
          <p:cNvPr id="43" name="Line 20"/>
          <p:cNvSpPr>
            <a:spLocks noChangeShapeType="1"/>
          </p:cNvSpPr>
          <p:nvPr/>
        </p:nvSpPr>
        <p:spPr bwMode="auto">
          <a:xfrm flipH="1">
            <a:off x="7878029" y="4289064"/>
            <a:ext cx="0" cy="224434"/>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fr-FR">
              <a:latin typeface="+mn-lt"/>
            </a:endParaRPr>
          </a:p>
        </p:txBody>
      </p:sp>
      <p:sp>
        <p:nvSpPr>
          <p:cNvPr id="44" name="Rectangle 21"/>
          <p:cNvSpPr>
            <a:spLocks noChangeArrowheads="1"/>
          </p:cNvSpPr>
          <p:nvPr/>
        </p:nvSpPr>
        <p:spPr bwMode="auto">
          <a:xfrm>
            <a:off x="7685655" y="4498086"/>
            <a:ext cx="336632" cy="373244"/>
          </a:xfrm>
          <a:prstGeom prst="rect">
            <a:avLst/>
          </a:prstGeom>
          <a:noFill/>
          <a:ln w="12700">
            <a:noFill/>
            <a:miter lim="800000"/>
            <a:headEnd/>
            <a:tailEnd/>
          </a:ln>
          <a:effectLst/>
        </p:spPr>
        <p:txBody>
          <a:bodyPr wrap="none" lIns="90488" tIns="44450" rIns="90488" bIns="44450">
            <a:prstTxWarp prst="textNoShape">
              <a:avLst/>
            </a:prstTxWarp>
            <a:spAutoFit/>
          </a:bodyPr>
          <a:lstStyle/>
          <a:p>
            <a:pPr defTabSz="762000">
              <a:lnSpc>
                <a:spcPct val="90000"/>
              </a:lnSpc>
            </a:pPr>
            <a:r>
              <a:rPr lang="fr-FR" sz="2000" dirty="0">
                <a:latin typeface="Courier" pitchFamily="2" charset="0"/>
              </a:rPr>
              <a:t>S</a:t>
            </a:r>
            <a:endParaRPr lang="fr-FR" sz="2000" baseline="-25000" dirty="0">
              <a:latin typeface="Courier" pitchFamily="2" charset="0"/>
            </a:endParaRPr>
          </a:p>
        </p:txBody>
      </p:sp>
      <p:sp>
        <p:nvSpPr>
          <p:cNvPr id="45" name="Oval 4"/>
          <p:cNvSpPr>
            <a:spLocks noChangeArrowheads="1"/>
          </p:cNvSpPr>
          <p:nvPr/>
        </p:nvSpPr>
        <p:spPr bwMode="auto">
          <a:xfrm>
            <a:off x="5889428" y="1833123"/>
            <a:ext cx="787400" cy="508000"/>
          </a:xfrm>
          <a:prstGeom prst="ellipse">
            <a:avLst/>
          </a:prstGeom>
          <a:noFill/>
          <a:ln w="12700">
            <a:solidFill>
              <a:schemeClr val="tx1"/>
            </a:solidFill>
            <a:round/>
            <a:headEnd/>
            <a:tailEnd/>
          </a:ln>
          <a:effectLst/>
        </p:spPr>
        <p:txBody>
          <a:bodyPr wrap="none" anchor="ctr">
            <a:prstTxWarp prst="textNoShape">
              <a:avLst/>
            </a:prstTxWarp>
          </a:bodyPr>
          <a:lstStyle/>
          <a:p>
            <a:endParaRPr lang="fr-FR">
              <a:latin typeface="+mn-lt"/>
            </a:endParaRPr>
          </a:p>
        </p:txBody>
      </p:sp>
      <p:sp>
        <p:nvSpPr>
          <p:cNvPr id="46" name="Rectangle 45"/>
          <p:cNvSpPr>
            <a:spLocks noChangeArrowheads="1"/>
          </p:cNvSpPr>
          <p:nvPr/>
        </p:nvSpPr>
        <p:spPr bwMode="auto">
          <a:xfrm>
            <a:off x="6007160" y="1897284"/>
            <a:ext cx="477337" cy="371897"/>
          </a:xfrm>
          <a:prstGeom prst="rect">
            <a:avLst/>
          </a:prstGeom>
          <a:noFill/>
          <a:ln w="12700">
            <a:noFill/>
            <a:miter lim="800000"/>
            <a:headEnd/>
            <a:tailEnd/>
          </a:ln>
          <a:effectLst/>
        </p:spPr>
        <p:txBody>
          <a:bodyPr wrap="none" lIns="90488" tIns="44450" rIns="90488" bIns="44450">
            <a:prstTxWarp prst="textNoShape">
              <a:avLst/>
            </a:prstTxWarp>
            <a:spAutoFit/>
          </a:bodyPr>
          <a:lstStyle/>
          <a:p>
            <a:pPr defTabSz="762000">
              <a:lnSpc>
                <a:spcPct val="90000"/>
              </a:lnSpc>
            </a:pPr>
            <a:r>
              <a:rPr lang="fr-FR" sz="2000" i="1" dirty="0">
                <a:latin typeface="+mn-lt"/>
              </a:rPr>
              <a:t>Q</a:t>
            </a:r>
            <a:r>
              <a:rPr lang="fr-FR" sz="2000" baseline="-25000" dirty="0">
                <a:latin typeface="+mn-lt"/>
              </a:rPr>
              <a:t>1</a:t>
            </a:r>
          </a:p>
        </p:txBody>
      </p:sp>
      <p:sp>
        <p:nvSpPr>
          <p:cNvPr id="47" name="Oval 9"/>
          <p:cNvSpPr>
            <a:spLocks noChangeArrowheads="1"/>
          </p:cNvSpPr>
          <p:nvPr/>
        </p:nvSpPr>
        <p:spPr bwMode="auto">
          <a:xfrm>
            <a:off x="7446039" y="1841127"/>
            <a:ext cx="787400" cy="508000"/>
          </a:xfrm>
          <a:prstGeom prst="ellipse">
            <a:avLst/>
          </a:prstGeom>
          <a:noFill/>
          <a:ln w="12700">
            <a:solidFill>
              <a:schemeClr val="tx1"/>
            </a:solidFill>
            <a:round/>
            <a:headEnd/>
            <a:tailEnd/>
          </a:ln>
          <a:effectLst/>
        </p:spPr>
        <p:txBody>
          <a:bodyPr wrap="none" anchor="ctr">
            <a:prstTxWarp prst="textNoShape">
              <a:avLst/>
            </a:prstTxWarp>
          </a:bodyPr>
          <a:lstStyle/>
          <a:p>
            <a:endParaRPr lang="fr-FR">
              <a:latin typeface="+mn-lt"/>
            </a:endParaRPr>
          </a:p>
        </p:txBody>
      </p:sp>
      <p:sp>
        <p:nvSpPr>
          <p:cNvPr id="48" name="Rectangle 10"/>
          <p:cNvSpPr>
            <a:spLocks noChangeArrowheads="1"/>
          </p:cNvSpPr>
          <p:nvPr/>
        </p:nvSpPr>
        <p:spPr bwMode="auto">
          <a:xfrm>
            <a:off x="7591681" y="1891332"/>
            <a:ext cx="477337" cy="371897"/>
          </a:xfrm>
          <a:prstGeom prst="rect">
            <a:avLst/>
          </a:prstGeom>
          <a:noFill/>
          <a:ln w="12700">
            <a:noFill/>
            <a:miter lim="800000"/>
            <a:headEnd/>
            <a:tailEnd/>
          </a:ln>
          <a:effectLst/>
        </p:spPr>
        <p:txBody>
          <a:bodyPr wrap="none" lIns="90488" tIns="44450" rIns="90488" bIns="44450">
            <a:prstTxWarp prst="textNoShape">
              <a:avLst/>
            </a:prstTxWarp>
            <a:spAutoFit/>
          </a:bodyPr>
          <a:lstStyle/>
          <a:p>
            <a:pPr defTabSz="762000">
              <a:lnSpc>
                <a:spcPct val="90000"/>
              </a:lnSpc>
            </a:pPr>
            <a:r>
              <a:rPr lang="fr-FR" sz="2000" i="1" dirty="0" err="1">
                <a:latin typeface="+mn-lt"/>
              </a:rPr>
              <a:t>Q</a:t>
            </a:r>
            <a:r>
              <a:rPr lang="fr-FR" sz="2000" i="1" baseline="-25000" dirty="0" err="1">
                <a:latin typeface="+mn-lt"/>
              </a:rPr>
              <a:t>n</a:t>
            </a:r>
            <a:endParaRPr lang="fr-FR" sz="2000" i="1" baseline="-25000" dirty="0">
              <a:latin typeface="+mn-lt"/>
            </a:endParaRPr>
          </a:p>
        </p:txBody>
      </p:sp>
      <p:sp>
        <p:nvSpPr>
          <p:cNvPr id="49" name="Line 20"/>
          <p:cNvSpPr>
            <a:spLocks noChangeShapeType="1"/>
          </p:cNvSpPr>
          <p:nvPr/>
        </p:nvSpPr>
        <p:spPr bwMode="auto">
          <a:xfrm>
            <a:off x="6478023" y="2283841"/>
            <a:ext cx="378996" cy="227471"/>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fr-FR">
              <a:latin typeface="+mn-lt"/>
            </a:endParaRPr>
          </a:p>
        </p:txBody>
      </p:sp>
      <p:sp>
        <p:nvSpPr>
          <p:cNvPr id="50" name="Rectangle 21"/>
          <p:cNvSpPr>
            <a:spLocks noChangeArrowheads="1"/>
          </p:cNvSpPr>
          <p:nvPr/>
        </p:nvSpPr>
        <p:spPr bwMode="auto">
          <a:xfrm>
            <a:off x="6857803" y="2469444"/>
            <a:ext cx="367965" cy="371897"/>
          </a:xfrm>
          <a:prstGeom prst="rect">
            <a:avLst/>
          </a:prstGeom>
          <a:noFill/>
          <a:ln w="12700">
            <a:noFill/>
            <a:miter lim="800000"/>
            <a:headEnd/>
            <a:tailEnd/>
          </a:ln>
          <a:effectLst/>
        </p:spPr>
        <p:txBody>
          <a:bodyPr wrap="square" lIns="90488" tIns="44450" rIns="90488" bIns="44450">
            <a:prstTxWarp prst="textNoShape">
              <a:avLst/>
            </a:prstTxWarp>
            <a:spAutoFit/>
          </a:bodyPr>
          <a:lstStyle/>
          <a:p>
            <a:pPr defTabSz="762000">
              <a:lnSpc>
                <a:spcPct val="90000"/>
              </a:lnSpc>
            </a:pPr>
            <a:r>
              <a:rPr lang="fr-FR" sz="2000" dirty="0">
                <a:latin typeface="Courier" pitchFamily="2" charset="0"/>
              </a:rPr>
              <a:t>R</a:t>
            </a:r>
          </a:p>
        </p:txBody>
      </p:sp>
      <p:sp>
        <p:nvSpPr>
          <p:cNvPr id="51" name="Line 20"/>
          <p:cNvSpPr>
            <a:spLocks noChangeShapeType="1"/>
          </p:cNvSpPr>
          <p:nvPr/>
        </p:nvSpPr>
        <p:spPr bwMode="auto">
          <a:xfrm flipH="1">
            <a:off x="7149417" y="2284771"/>
            <a:ext cx="429177" cy="24963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fr-FR">
              <a:latin typeface="+mn-lt"/>
            </a:endParaRPr>
          </a:p>
        </p:txBody>
      </p:sp>
      <p:sp>
        <p:nvSpPr>
          <p:cNvPr id="53" name="Text Box 18"/>
          <p:cNvSpPr txBox="1">
            <a:spLocks noChangeArrowheads="1"/>
          </p:cNvSpPr>
          <p:nvPr/>
        </p:nvSpPr>
        <p:spPr bwMode="auto">
          <a:xfrm>
            <a:off x="6866878" y="1855347"/>
            <a:ext cx="366925" cy="707886"/>
          </a:xfrm>
          <a:prstGeom prst="rect">
            <a:avLst/>
          </a:prstGeom>
          <a:noFill/>
          <a:ln w="9525">
            <a:noFill/>
            <a:miter lim="800000"/>
            <a:headEnd/>
            <a:tailEnd/>
          </a:ln>
        </p:spPr>
        <p:txBody>
          <a:bodyPr wrap="square">
            <a:spAutoFit/>
          </a:bodyPr>
          <a:lstStyle/>
          <a:p>
            <a:r>
              <a:rPr lang="fr-FR" sz="2000" b="1" dirty="0"/>
              <a:t>…</a:t>
            </a:r>
          </a:p>
        </p:txBody>
      </p:sp>
      <p:sp>
        <p:nvSpPr>
          <p:cNvPr id="4" name="Footer Placeholder 3">
            <a:extLst>
              <a:ext uri="{FF2B5EF4-FFF2-40B4-BE49-F238E27FC236}">
                <a16:creationId xmlns:a16="http://schemas.microsoft.com/office/drawing/2014/main" id="{A2270B0F-A9DA-8340-9268-BF2B4FEFD38E}"/>
              </a:ext>
            </a:extLst>
          </p:cNvPr>
          <p:cNvSpPr>
            <a:spLocks noGrp="1"/>
          </p:cNvSpPr>
          <p:nvPr>
            <p:ph type="ftr" sz="quarter" idx="3"/>
          </p:nvPr>
        </p:nvSpPr>
        <p:spPr/>
        <p:txBody>
          <a:bodyPr/>
          <a:lstStyle/>
          <a:p>
            <a:r>
              <a:rPr lang="en-US"/>
              <a:t>© 2020, M.T. Özsu &amp; P. Valduriez</a:t>
            </a:r>
            <a:endParaRPr lang="en-US" dirty="0"/>
          </a:p>
        </p:txBody>
      </p:sp>
      <p:sp>
        <p:nvSpPr>
          <p:cNvPr id="13" name="Slide Number Placeholder 12">
            <a:extLst>
              <a:ext uri="{FF2B5EF4-FFF2-40B4-BE49-F238E27FC236}">
                <a16:creationId xmlns:a16="http://schemas.microsoft.com/office/drawing/2014/main" id="{E89E651E-3C94-2F48-8098-49E3051AA857}"/>
              </a:ext>
            </a:extLst>
          </p:cNvPr>
          <p:cNvSpPr>
            <a:spLocks noGrp="1"/>
          </p:cNvSpPr>
          <p:nvPr>
            <p:ph type="sldNum" sz="quarter" idx="4"/>
          </p:nvPr>
        </p:nvSpPr>
        <p:spPr/>
        <p:txBody>
          <a:bodyPr/>
          <a:lstStyle/>
          <a:p>
            <a:fld id="{FD96158B-4539-3C43-9DE5-94C547866200}" type="slidenum">
              <a:rPr lang="en-US"/>
              <a:t>9</a:t>
            </a:fld>
            <a:endParaRPr lang="en-US"/>
          </a:p>
        </p:txBody>
      </p:sp>
    </p:spTree>
    <p:extLst>
      <p:ext uri="{BB962C8B-B14F-4D97-AF65-F5344CB8AC3E}">
        <p14:creationId xmlns:p14="http://schemas.microsoft.com/office/powerpoint/2010/main" val="101527299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p:txBody>
          <a:bodyPr/>
          <a:lstStyle/>
          <a:p>
            <a:r>
              <a:rPr lang="en-US" dirty="0"/>
              <a:t>Barriers to Parallelism</a:t>
            </a:r>
          </a:p>
        </p:txBody>
      </p:sp>
      <p:sp>
        <p:nvSpPr>
          <p:cNvPr id="38917" name="Rectangle 5"/>
          <p:cNvSpPr>
            <a:spLocks noGrp="1" noChangeArrowheads="1"/>
          </p:cNvSpPr>
          <p:nvPr>
            <p:ph idx="1"/>
          </p:nvPr>
        </p:nvSpPr>
        <p:spPr/>
        <p:txBody>
          <a:bodyPr/>
          <a:lstStyle/>
          <a:p>
            <a:r>
              <a:rPr lang="en-US" dirty="0"/>
              <a:t>Startup</a:t>
            </a:r>
          </a:p>
          <a:p>
            <a:pPr lvl="1"/>
            <a:r>
              <a:rPr lang="en-US" dirty="0"/>
              <a:t>The time needed to start a parallel operation may dominate the actual computation time</a:t>
            </a:r>
          </a:p>
          <a:p>
            <a:r>
              <a:rPr lang="en-US" dirty="0"/>
              <a:t>Interference</a:t>
            </a:r>
          </a:p>
          <a:p>
            <a:pPr lvl="1"/>
            <a:r>
              <a:rPr lang="en-US" dirty="0"/>
              <a:t>When accessing shared resources, each new process slows down the others (hot spot problem)</a:t>
            </a:r>
          </a:p>
          <a:p>
            <a:r>
              <a:rPr lang="en-US" dirty="0"/>
              <a:t>Skew</a:t>
            </a:r>
          </a:p>
          <a:p>
            <a:pPr lvl="1"/>
            <a:r>
              <a:rPr lang="en-US" dirty="0"/>
              <a:t>The response time of a set of parallel processes is the time of the slowest one</a:t>
            </a:r>
          </a:p>
          <a:p>
            <a:r>
              <a:rPr lang="en-US" dirty="0"/>
              <a:t>Parallel data management techniques intend to overcome these barriers</a:t>
            </a:r>
          </a:p>
        </p:txBody>
      </p:sp>
      <p:sp>
        <p:nvSpPr>
          <p:cNvPr id="2" name="Footer Placeholder 1">
            <a:extLst>
              <a:ext uri="{FF2B5EF4-FFF2-40B4-BE49-F238E27FC236}">
                <a16:creationId xmlns:a16="http://schemas.microsoft.com/office/drawing/2014/main" id="{A940F663-1106-8C4C-8895-51B97DCE308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84B54B5-33C0-0140-AA5A-FDD32E4BC80E}"/>
              </a:ext>
            </a:extLst>
          </p:cNvPr>
          <p:cNvSpPr>
            <a:spLocks noGrp="1"/>
          </p:cNvSpPr>
          <p:nvPr>
            <p:ph type="sldNum" sz="quarter" idx="4"/>
          </p:nvPr>
        </p:nvSpPr>
        <p:spPr/>
        <p:txBody>
          <a:bodyPr/>
          <a:lstStyle/>
          <a:p>
            <a:fld id="{FD96158B-4539-3C43-9DE5-94C547866200}" type="slidenum">
              <a:rPr lang="en-US"/>
              <a:t>10</a:t>
            </a:fld>
            <a:endParaRPr lang="en-US"/>
          </a:p>
        </p:txBody>
      </p:sp>
    </p:spTree>
    <p:extLst>
      <p:ext uri="{BB962C8B-B14F-4D97-AF65-F5344CB8AC3E}">
        <p14:creationId xmlns:p14="http://schemas.microsoft.com/office/powerpoint/2010/main" val="356260179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Parallel Database Systems</a:t>
            </a:r>
          </a:p>
          <a:p>
            <a:pPr lvl="1"/>
            <a:r>
              <a:rPr lang="en-US" dirty="0">
                <a:solidFill>
                  <a:srgbClr val="1771A9"/>
                </a:solidFill>
                <a:cs typeface="Arial" panose="020B0604020202020204" pitchFamily="34" charset="0"/>
              </a:rPr>
              <a:t>Parallel Architectures</a:t>
            </a:r>
          </a:p>
          <a:p>
            <a:pPr lvl="1"/>
            <a:r>
              <a:rPr lang="en-US" dirty="0">
                <a:solidFill>
                  <a:srgbClr val="1771A9">
                    <a:alpha val="25000"/>
                  </a:srgbClr>
                </a:solidFill>
                <a:cs typeface="Arial" panose="020B0604020202020204" pitchFamily="34" charset="0"/>
              </a:rPr>
              <a:t>Data Placement</a:t>
            </a:r>
          </a:p>
          <a:p>
            <a:pPr lvl="1"/>
            <a:r>
              <a:rPr lang="en-US" dirty="0">
                <a:solidFill>
                  <a:srgbClr val="1771A9">
                    <a:alpha val="25000"/>
                  </a:srgbClr>
                </a:solidFill>
                <a:cs typeface="Arial" panose="020B0604020202020204" pitchFamily="34" charset="0"/>
              </a:rPr>
              <a:t>Query Processing</a:t>
            </a:r>
          </a:p>
          <a:p>
            <a:pPr lvl="1"/>
            <a:r>
              <a:rPr lang="en-US" dirty="0">
                <a:solidFill>
                  <a:srgbClr val="1771A9">
                    <a:alpha val="25000"/>
                  </a:srgbClr>
                </a:solidFill>
                <a:cs typeface="Arial" panose="020B0604020202020204" pitchFamily="34" charset="0"/>
              </a:rPr>
              <a:t>Load Balancing and Fault-tolerance</a:t>
            </a:r>
          </a:p>
          <a:p>
            <a:pPr lvl="1"/>
            <a:r>
              <a:rPr lang="en-US" dirty="0">
                <a:solidFill>
                  <a:srgbClr val="1771A9">
                    <a:alpha val="25000"/>
                  </a:srgbClr>
                </a:solidFill>
                <a:cs typeface="Arial" panose="020B0604020202020204" pitchFamily="34" charset="0"/>
              </a:rPr>
              <a:t>Database Clusters</a:t>
            </a:r>
            <a:endParaRPr lang="en-US" dirty="0">
              <a:solidFill>
                <a:srgbClr val="1771A9"/>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11</a:t>
            </a:fld>
            <a:endParaRPr lang="en-US"/>
          </a:p>
        </p:txBody>
      </p:sp>
    </p:spTree>
    <p:extLst>
      <p:ext uri="{BB962C8B-B14F-4D97-AF65-F5344CB8AC3E}">
        <p14:creationId xmlns:p14="http://schemas.microsoft.com/office/powerpoint/2010/main" val="2505016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B579F-0FAD-654E-9553-6C96B0666627}"/>
              </a:ext>
            </a:extLst>
          </p:cNvPr>
          <p:cNvSpPr>
            <a:spLocks noGrp="1"/>
          </p:cNvSpPr>
          <p:nvPr>
            <p:ph type="title"/>
          </p:nvPr>
        </p:nvSpPr>
        <p:spPr/>
        <p:txBody>
          <a:bodyPr/>
          <a:lstStyle/>
          <a:p>
            <a:r>
              <a:rPr lang="en-US" dirty="0"/>
              <a:t>Cloud Computing</a:t>
            </a:r>
          </a:p>
        </p:txBody>
      </p:sp>
      <p:sp>
        <p:nvSpPr>
          <p:cNvPr id="3" name="Footer Placeholder 2">
            <a:extLst>
              <a:ext uri="{FF2B5EF4-FFF2-40B4-BE49-F238E27FC236}">
                <a16:creationId xmlns:a16="http://schemas.microsoft.com/office/drawing/2014/main" id="{2E79E595-A02F-2143-AB54-EB1FEC8D0D80}"/>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79DEA08A-B005-6540-A788-59071672052F}"/>
              </a:ext>
            </a:extLst>
          </p:cNvPr>
          <p:cNvSpPr>
            <a:spLocks noGrp="1"/>
          </p:cNvSpPr>
          <p:nvPr>
            <p:ph type="sldNum" sz="quarter" idx="4"/>
          </p:nvPr>
        </p:nvSpPr>
        <p:spPr/>
        <p:txBody>
          <a:bodyPr/>
          <a:lstStyle/>
          <a:p>
            <a:fld id="{FD96158B-4539-3C43-9DE5-94C547866200}" type="slidenum">
              <a:rPr lang="en-US"/>
              <a:t>45</a:t>
            </a:fld>
            <a:endParaRPr lang="en-US"/>
          </a:p>
        </p:txBody>
      </p:sp>
      <p:sp>
        <p:nvSpPr>
          <p:cNvPr id="5" name="Content Placeholder 8">
            <a:extLst>
              <a:ext uri="{FF2B5EF4-FFF2-40B4-BE49-F238E27FC236}">
                <a16:creationId xmlns:a16="http://schemas.microsoft.com/office/drawing/2014/main" id="{5DC05C15-87D5-1641-AAF8-211AF46DEE30}"/>
              </a:ext>
            </a:extLst>
          </p:cNvPr>
          <p:cNvSpPr txBox="1">
            <a:spLocks/>
          </p:cNvSpPr>
          <p:nvPr/>
        </p:nvSpPr>
        <p:spPr>
          <a:xfrm>
            <a:off x="457200" y="1600201"/>
            <a:ext cx="8229600" cy="1684784"/>
          </a:xfrm>
          <a:prstGeom prst="rect">
            <a:avLst/>
          </a:prstGeom>
        </p:spPr>
        <p:txBody>
          <a:bodyPr/>
          <a:lstStyle>
            <a:lvl1pPr marL="342900" indent="-342900" algn="l" rtl="0" eaLnBrk="1" fontAlgn="base" hangingPunct="1">
              <a:spcBef>
                <a:spcPct val="20000"/>
              </a:spcBef>
              <a:spcAft>
                <a:spcPct val="0"/>
              </a:spcAft>
              <a:buClr>
                <a:srgbClr val="CC9900"/>
              </a:buClr>
              <a:buSzPct val="65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238038"/>
              </a:buClr>
              <a:buSzPct val="6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rgbClr val="CC9900"/>
              </a:buClr>
              <a:buSzPct val="65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rgbClr val="238038"/>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pPr marL="0" indent="0">
              <a:buNone/>
            </a:pPr>
            <a:r>
              <a:rPr lang="en-US" kern="0" dirty="0"/>
              <a:t>On-demand, reliable services provided over the Internet in a cost-efficient manner</a:t>
            </a:r>
          </a:p>
          <a:p>
            <a:r>
              <a:rPr lang="en-US" kern="0" dirty="0"/>
              <a:t>IaaS – Infrastructure-as-a-Service</a:t>
            </a:r>
          </a:p>
          <a:p>
            <a:r>
              <a:rPr lang="en-US" kern="0" dirty="0"/>
              <a:t>PaaS – Platform-as-a-Service</a:t>
            </a:r>
          </a:p>
          <a:p>
            <a:r>
              <a:rPr lang="en-US" kern="0" dirty="0"/>
              <a:t>SaaS – Software-as-a-Service </a:t>
            </a:r>
          </a:p>
          <a:p>
            <a:r>
              <a:rPr lang="en-US" kern="0" dirty="0" err="1"/>
              <a:t>DaaS</a:t>
            </a:r>
            <a:r>
              <a:rPr lang="en-US" kern="0" dirty="0"/>
              <a:t> – Database-as-a-Service</a:t>
            </a:r>
          </a:p>
        </p:txBody>
      </p:sp>
    </p:spTree>
    <p:extLst>
      <p:ext uri="{BB962C8B-B14F-4D97-AF65-F5344CB8AC3E}">
        <p14:creationId xmlns:p14="http://schemas.microsoft.com/office/powerpoint/2010/main" val="310479364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fr-FR" dirty="0" err="1"/>
              <a:t>Parallel</a:t>
            </a:r>
            <a:r>
              <a:rPr lang="fr-FR" dirty="0"/>
              <a:t> DBMS – </a:t>
            </a:r>
            <a:r>
              <a:rPr lang="fr-FR" dirty="0" err="1"/>
              <a:t>general</a:t>
            </a:r>
            <a:r>
              <a:rPr lang="fr-FR" dirty="0"/>
              <a:t> architecture </a:t>
            </a:r>
          </a:p>
        </p:txBody>
      </p:sp>
      <p:sp>
        <p:nvSpPr>
          <p:cNvPr id="6" name="Footer Placeholder 5">
            <a:extLst>
              <a:ext uri="{FF2B5EF4-FFF2-40B4-BE49-F238E27FC236}">
                <a16:creationId xmlns:a16="http://schemas.microsoft.com/office/drawing/2014/main" id="{8C4D2525-204B-C248-AAB0-ED426F134637}"/>
              </a:ext>
            </a:extLst>
          </p:cNvPr>
          <p:cNvSpPr>
            <a:spLocks noGrp="1"/>
          </p:cNvSpPr>
          <p:nvPr>
            <p:ph type="ftr" sz="quarter" idx="3"/>
          </p:nvPr>
        </p:nvSpPr>
        <p:spPr/>
        <p:txBody>
          <a:bodyPr/>
          <a:lstStyle/>
          <a:p>
            <a:r>
              <a:rPr lang="en-US"/>
              <a:t>© 2020, M.T. Özsu &amp; P. Valduriez</a:t>
            </a:r>
            <a:endParaRPr lang="en-US" dirty="0"/>
          </a:p>
        </p:txBody>
      </p:sp>
      <p:sp>
        <p:nvSpPr>
          <p:cNvPr id="7" name="Slide Number Placeholder 6">
            <a:extLst>
              <a:ext uri="{FF2B5EF4-FFF2-40B4-BE49-F238E27FC236}">
                <a16:creationId xmlns:a16="http://schemas.microsoft.com/office/drawing/2014/main" id="{F30DA5D5-130D-D647-8413-D294844B753E}"/>
              </a:ext>
            </a:extLst>
          </p:cNvPr>
          <p:cNvSpPr>
            <a:spLocks noGrp="1"/>
          </p:cNvSpPr>
          <p:nvPr>
            <p:ph type="sldNum" sz="quarter" idx="4"/>
          </p:nvPr>
        </p:nvSpPr>
        <p:spPr/>
        <p:txBody>
          <a:bodyPr/>
          <a:lstStyle/>
          <a:p>
            <a:fld id="{FD96158B-4539-3C43-9DE5-94C547866200}" type="slidenum">
              <a:rPr lang="en-US"/>
              <a:t>12</a:t>
            </a:fld>
            <a:endParaRPr lang="en-US"/>
          </a:p>
        </p:txBody>
      </p:sp>
      <p:pic>
        <p:nvPicPr>
          <p:cNvPr id="8" name="Image 7" descr="fig-8-general.jpg"/>
          <p:cNvPicPr>
            <a:picLocks noChangeAspect="1"/>
          </p:cNvPicPr>
          <p:nvPr/>
        </p:nvPicPr>
        <p:blipFill>
          <a:blip r:embed="R28780e2c60cf47c4">
            <a:extLst>
              <a:ext uri="{28A0092B-C50C-407E-A947-70E740481C1C}">
                <a14:useLocalDpi xmlns:a14="http://schemas.microsoft.com/office/drawing/2010/main" val="0"/>
              </a:ext>
            </a:extLst>
          </a:blip>
          <a:stretch>
            <a:fillRect/>
          </a:stretch>
        </p:blipFill>
        <p:spPr>
          <a:xfrm>
            <a:off x="1475656" y="1268760"/>
            <a:ext cx="6120680" cy="5082447"/>
          </a:xfrm>
          <a:prstGeom prst="rect">
            <a:avLst/>
          </a:prstGeom>
        </p:spPr>
      </p:pic>
    </p:spTree>
    <p:extLst>
      <p:ext uri="{BB962C8B-B14F-4D97-AF65-F5344CB8AC3E}">
        <p14:creationId xmlns:p14="http://schemas.microsoft.com/office/powerpoint/2010/main" val="103648318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Grp="1" noChangeArrowheads="1"/>
          </p:cNvSpPr>
          <p:nvPr>
            <p:ph type="title"/>
          </p:nvPr>
        </p:nvSpPr>
        <p:spPr/>
        <p:txBody>
          <a:bodyPr/>
          <a:lstStyle/>
          <a:p>
            <a:r>
              <a:rPr lang="en-US" dirty="0"/>
              <a:t>Parallel DBMS Functions</a:t>
            </a:r>
          </a:p>
        </p:txBody>
      </p:sp>
      <p:sp>
        <p:nvSpPr>
          <p:cNvPr id="41989" name="Rectangle 5"/>
          <p:cNvSpPr>
            <a:spLocks noGrp="1" noChangeArrowheads="1"/>
          </p:cNvSpPr>
          <p:nvPr>
            <p:ph idx="1"/>
          </p:nvPr>
        </p:nvSpPr>
        <p:spPr/>
        <p:txBody>
          <a:bodyPr/>
          <a:lstStyle/>
          <a:p>
            <a:r>
              <a:rPr lang="en-US" dirty="0"/>
              <a:t>Client manager</a:t>
            </a:r>
          </a:p>
          <a:p>
            <a:pPr lvl="1"/>
            <a:r>
              <a:rPr lang="en-US" dirty="0"/>
              <a:t> Support for client interactions and user sessions</a:t>
            </a:r>
          </a:p>
          <a:p>
            <a:pPr lvl="1"/>
            <a:r>
              <a:rPr lang="en-US" dirty="0"/>
              <a:t> Load balancing</a:t>
            </a:r>
          </a:p>
          <a:p>
            <a:r>
              <a:rPr lang="en-US" dirty="0"/>
              <a:t>Query processor</a:t>
            </a:r>
          </a:p>
          <a:p>
            <a:pPr lvl="1"/>
            <a:r>
              <a:rPr lang="en-US" dirty="0"/>
              <a:t> Compilation and optimization</a:t>
            </a:r>
          </a:p>
          <a:p>
            <a:pPr lvl="1"/>
            <a:r>
              <a:rPr lang="en-US" dirty="0"/>
              <a:t> Catalog and metadata management</a:t>
            </a:r>
          </a:p>
          <a:p>
            <a:pPr lvl="1"/>
            <a:r>
              <a:rPr lang="en-US" dirty="0"/>
              <a:t> Semantic data control </a:t>
            </a:r>
          </a:p>
          <a:p>
            <a:pPr lvl="1"/>
            <a:r>
              <a:rPr lang="en-US" dirty="0"/>
              <a:t> Execution control</a:t>
            </a:r>
          </a:p>
          <a:p>
            <a:r>
              <a:rPr lang="en-US" dirty="0"/>
              <a:t>Data processor</a:t>
            </a:r>
          </a:p>
          <a:p>
            <a:pPr lvl="1"/>
            <a:r>
              <a:rPr lang="en-US" dirty="0"/>
              <a:t> Execution of DB operations</a:t>
            </a:r>
          </a:p>
          <a:p>
            <a:pPr lvl="1"/>
            <a:r>
              <a:rPr lang="en-US" dirty="0"/>
              <a:t> Transaction management</a:t>
            </a:r>
          </a:p>
          <a:p>
            <a:pPr lvl="1"/>
            <a:r>
              <a:rPr lang="en-US" dirty="0"/>
              <a:t>Data management</a:t>
            </a:r>
          </a:p>
        </p:txBody>
      </p:sp>
      <p:sp>
        <p:nvSpPr>
          <p:cNvPr id="2" name="Footer Placeholder 1">
            <a:extLst>
              <a:ext uri="{FF2B5EF4-FFF2-40B4-BE49-F238E27FC236}">
                <a16:creationId xmlns:a16="http://schemas.microsoft.com/office/drawing/2014/main" id="{329543B0-A2AA-254F-976A-8C19BDB8CF3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8AC18DB-49F2-4C42-9213-7122512099C9}"/>
              </a:ext>
            </a:extLst>
          </p:cNvPr>
          <p:cNvSpPr>
            <a:spLocks noGrp="1"/>
          </p:cNvSpPr>
          <p:nvPr>
            <p:ph type="sldNum" sz="quarter" idx="4"/>
          </p:nvPr>
        </p:nvSpPr>
        <p:spPr/>
        <p:txBody>
          <a:bodyPr/>
          <a:lstStyle/>
          <a:p>
            <a:fld id="{FD96158B-4539-3C43-9DE5-94C547866200}" type="slidenum">
              <a:rPr lang="en-US"/>
              <a:t>13</a:t>
            </a:fld>
            <a:endParaRPr lang="en-US"/>
          </a:p>
        </p:txBody>
      </p:sp>
    </p:spTree>
    <p:extLst>
      <p:ext uri="{BB962C8B-B14F-4D97-AF65-F5344CB8AC3E}">
        <p14:creationId xmlns:p14="http://schemas.microsoft.com/office/powerpoint/2010/main" val="58418540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dirty="0"/>
              <a:t>Parallel System Architectures</a:t>
            </a:r>
          </a:p>
        </p:txBody>
      </p:sp>
      <p:sp>
        <p:nvSpPr>
          <p:cNvPr id="44035" name="Rectangle 3"/>
          <p:cNvSpPr>
            <a:spLocks noGrp="1" noChangeArrowheads="1"/>
          </p:cNvSpPr>
          <p:nvPr>
            <p:ph idx="1"/>
          </p:nvPr>
        </p:nvSpPr>
        <p:spPr>
          <a:noFill/>
          <a:ln/>
        </p:spPr>
        <p:txBody>
          <a:bodyPr vert="horz" wrap="square" lIns="90487" tIns="45720" rIns="90487" bIns="45720" numCol="1" anchor="t" anchorCtr="0" compatLnSpc="1">
            <a:prstTxWarp prst="textNoShape">
              <a:avLst/>
            </a:prstTxWarp>
            <a:normAutofit/>
          </a:bodyPr>
          <a:lstStyle/>
          <a:p>
            <a:pPr>
              <a:spcBef>
                <a:spcPct val="65000"/>
              </a:spcBef>
            </a:pPr>
            <a:r>
              <a:rPr lang="en-US" dirty="0"/>
              <a:t>Shared memory (SM)</a:t>
            </a:r>
          </a:p>
          <a:p>
            <a:pPr lvl="1">
              <a:spcBef>
                <a:spcPct val="65000"/>
              </a:spcBef>
            </a:pPr>
            <a:r>
              <a:rPr lang="en-US" dirty="0"/>
              <a:t>Uniform Memory Architecture (UMA)</a:t>
            </a:r>
          </a:p>
          <a:p>
            <a:pPr lvl="1">
              <a:spcBef>
                <a:spcPct val="65000"/>
              </a:spcBef>
            </a:pPr>
            <a:r>
              <a:rPr lang="en-US" dirty="0"/>
              <a:t>Non-Uniform Memory Architecture (NUMA)</a:t>
            </a:r>
          </a:p>
          <a:p>
            <a:pPr>
              <a:spcBef>
                <a:spcPct val="65000"/>
              </a:spcBef>
            </a:pPr>
            <a:r>
              <a:rPr lang="en-US" dirty="0"/>
              <a:t>Shared disk (SD)</a:t>
            </a:r>
          </a:p>
          <a:p>
            <a:pPr>
              <a:spcBef>
                <a:spcPct val="65000"/>
              </a:spcBef>
            </a:pPr>
            <a:r>
              <a:rPr lang="en-US" dirty="0"/>
              <a:t>Shared nothing (SN)</a:t>
            </a:r>
          </a:p>
        </p:txBody>
      </p:sp>
      <p:sp>
        <p:nvSpPr>
          <p:cNvPr id="2" name="Footer Placeholder 1">
            <a:extLst>
              <a:ext uri="{FF2B5EF4-FFF2-40B4-BE49-F238E27FC236}">
                <a16:creationId xmlns:a16="http://schemas.microsoft.com/office/drawing/2014/main" id="{D9150AE6-15E8-1E42-AA79-D4A112D1A07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51445AA-4766-0D4D-8435-E0684CA5356B}"/>
              </a:ext>
            </a:extLst>
          </p:cNvPr>
          <p:cNvSpPr>
            <a:spLocks noGrp="1"/>
          </p:cNvSpPr>
          <p:nvPr>
            <p:ph type="sldNum" sz="quarter" idx="4"/>
          </p:nvPr>
        </p:nvSpPr>
        <p:spPr/>
        <p:txBody>
          <a:bodyPr/>
          <a:lstStyle/>
          <a:p>
            <a:fld id="{FD96158B-4539-3C43-9DE5-94C547866200}" type="slidenum">
              <a:rPr lang="en-US"/>
              <a:t>14</a:t>
            </a:fld>
            <a:endParaRPr lang="en-US"/>
          </a:p>
        </p:txBody>
      </p:sp>
    </p:spTree>
    <p:extLst>
      <p:ext uri="{BB962C8B-B14F-4D97-AF65-F5344CB8AC3E}">
        <p14:creationId xmlns:p14="http://schemas.microsoft.com/office/powerpoint/2010/main" val="7781718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UMA</a:t>
            </a:r>
          </a:p>
        </p:txBody>
      </p:sp>
      <p:sp>
        <p:nvSpPr>
          <p:cNvPr id="3" name="Espace réservé du contenu 2"/>
          <p:cNvSpPr>
            <a:spLocks noGrp="1"/>
          </p:cNvSpPr>
          <p:nvPr>
            <p:ph idx="1"/>
          </p:nvPr>
        </p:nvSpPr>
        <p:spPr>
          <a:xfrm>
            <a:off x="457200" y="1600200"/>
            <a:ext cx="4402832" cy="4637112"/>
          </a:xfrm>
        </p:spPr>
        <p:txBody>
          <a:bodyPr/>
          <a:lstStyle/>
          <a:p>
            <a:r>
              <a:rPr lang="en-US"/>
              <a:t>Physical memory shared by all processors</a:t>
            </a:r>
          </a:p>
          <a:p>
            <a:pPr lvl="1"/>
            <a:r>
              <a:rPr lang="en-US"/>
              <a:t>Symmetric multiprocessor (SMP) or multicore processor</a:t>
            </a:r>
          </a:p>
          <a:p>
            <a:pPr lvl="1"/>
            <a:r>
              <a:rPr lang="en-US"/>
              <a:t>Constant access time</a:t>
            </a:r>
          </a:p>
          <a:p>
            <a:r>
              <a:rPr lang="en-US"/>
              <a:t>Examples</a:t>
            </a:r>
          </a:p>
          <a:p>
            <a:pPr lvl="1"/>
            <a:r>
              <a:rPr lang="en-US"/>
              <a:t>XPRS, Volcano, DBS3</a:t>
            </a:r>
          </a:p>
          <a:p>
            <a:r>
              <a:rPr lang="en-US"/>
              <a:t>Assessment</a:t>
            </a:r>
          </a:p>
          <a:p>
            <a:pPr marL="457200" lvl="1" indent="0">
              <a:buNone/>
            </a:pPr>
            <a:r>
              <a:rPr lang="en-US"/>
              <a:t> + Simplicity, load balancing, fast communication</a:t>
            </a:r>
          </a:p>
          <a:p>
            <a:pPr marL="457200" lvl="1" indent="0">
              <a:buNone/>
            </a:pPr>
            <a:r>
              <a:rPr lang="en-US"/>
              <a:t>  - Network cost, low extensibility</a:t>
            </a:r>
          </a:p>
        </p:txBody>
      </p:sp>
      <p:sp>
        <p:nvSpPr>
          <p:cNvPr id="4" name="Espace réservé du pied de page 3"/>
          <p:cNvSpPr>
            <a:spLocks noGrp="1"/>
          </p:cNvSpPr>
          <p:nvPr>
            <p:ph type="ftr" sz="quarter" idx="3"/>
          </p:nvPr>
        </p:nvSpPr>
        <p:spPr/>
        <p:txBody>
          <a:bodyPr/>
          <a:lstStyle/>
          <a:p>
            <a:r>
              <a:rPr lang="en-US" dirty="0"/>
              <a:t>© 2020, M.T. </a:t>
            </a:r>
            <a:r>
              <a:rPr lang="en-US" dirty="0" err="1"/>
              <a:t>Özsu</a:t>
            </a:r>
            <a:r>
              <a:rPr lang="en-US" dirty="0"/>
              <a:t> &amp; P. Valduriez</a:t>
            </a:r>
          </a:p>
        </p:txBody>
      </p:sp>
      <p:sp>
        <p:nvSpPr>
          <p:cNvPr id="5" name="Espace réservé du numéro de diapositive 4"/>
          <p:cNvSpPr>
            <a:spLocks noGrp="1"/>
          </p:cNvSpPr>
          <p:nvPr>
            <p:ph type="sldNum" sz="quarter" idx="4"/>
          </p:nvPr>
        </p:nvSpPr>
        <p:spPr/>
        <p:txBody>
          <a:bodyPr/>
          <a:lstStyle/>
          <a:p>
            <a:fld id="{FD96158B-4539-3C43-9DE5-94C547866200}" type="slidenum">
              <a:rPr lang="en-US"/>
              <a:t>15</a:t>
            </a:fld>
            <a:endParaRPr lang="en-US"/>
          </a:p>
        </p:txBody>
      </p:sp>
      <p:pic>
        <p:nvPicPr>
          <p:cNvPr id="7" name="Image 6" descr="fig-8-SM.jpg"/>
          <p:cNvPicPr>
            <a:picLocks noChangeAspect="1"/>
          </p:cNvPicPr>
          <p:nvPr/>
        </p:nvPicPr>
        <p:blipFill>
          <a:blip r:embed="Rac4036fa0a1345f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99334" y="2420888"/>
            <a:ext cx="4225452" cy="2934342"/>
          </a:xfrm>
          <a:prstGeom prst="rect">
            <a:avLst/>
          </a:prstGeom>
        </p:spPr>
      </p:pic>
    </p:spTree>
    <p:extLst>
      <p:ext uri="{BB962C8B-B14F-4D97-AF65-F5344CB8AC3E}">
        <p14:creationId xmlns:p14="http://schemas.microsoft.com/office/powerpoint/2010/main" val="246543728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dirty="0"/>
              <a:t>NUMA</a:t>
            </a:r>
          </a:p>
        </p:txBody>
      </p:sp>
      <p:sp>
        <p:nvSpPr>
          <p:cNvPr id="53250" name="Rectangle 2"/>
          <p:cNvSpPr>
            <a:spLocks noGrp="1" noChangeArrowheads="1"/>
          </p:cNvSpPr>
          <p:nvPr>
            <p:ph idx="1"/>
          </p:nvPr>
        </p:nvSpPr>
        <p:spPr>
          <a:noFill/>
          <a:ln/>
        </p:spPr>
        <p:txBody>
          <a:bodyPr vert="horz" wrap="square" lIns="90487" tIns="45720" rIns="90487" bIns="45720" numCol="1" anchor="t" anchorCtr="0" compatLnSpc="1">
            <a:prstTxWarp prst="textNoShape">
              <a:avLst/>
            </a:prstTxWarp>
          </a:bodyPr>
          <a:lstStyle/>
          <a:p>
            <a:r>
              <a:rPr lang="en-US" dirty="0"/>
              <a:t>Shared-memory vs. distributed memory</a:t>
            </a:r>
          </a:p>
          <a:p>
            <a:pPr lvl="1"/>
            <a:r>
              <a:rPr lang="en-US" dirty="0"/>
              <a:t>Mixes two different aspects : addressing and memory</a:t>
            </a:r>
          </a:p>
          <a:p>
            <a:pPr lvl="2"/>
            <a:r>
              <a:rPr lang="en-US" dirty="0"/>
              <a:t>Addressing: single address space  </a:t>
            </a:r>
            <a:r>
              <a:rPr lang="en-US" dirty="0" err="1"/>
              <a:t>vs</a:t>
            </a:r>
            <a:r>
              <a:rPr lang="en-US" dirty="0"/>
              <a:t> multiple address spaces</a:t>
            </a:r>
          </a:p>
          <a:p>
            <a:pPr lvl="2"/>
            <a:r>
              <a:rPr lang="en-US" dirty="0"/>
              <a:t>Physical memory: central </a:t>
            </a:r>
            <a:r>
              <a:rPr lang="en-US" dirty="0" err="1"/>
              <a:t>vs</a:t>
            </a:r>
            <a:r>
              <a:rPr lang="en-US" dirty="0"/>
              <a:t> distributed</a:t>
            </a:r>
          </a:p>
          <a:p>
            <a:r>
              <a:rPr lang="en-US" dirty="0"/>
              <a:t>NUMA = single address space on distributed physical memory</a:t>
            </a:r>
          </a:p>
          <a:p>
            <a:pPr lvl="1"/>
            <a:r>
              <a:rPr lang="en-US" dirty="0"/>
              <a:t>Eases application portability</a:t>
            </a:r>
          </a:p>
          <a:p>
            <a:pPr lvl="1"/>
            <a:r>
              <a:rPr lang="en-US" dirty="0"/>
              <a:t>Extensibility</a:t>
            </a:r>
          </a:p>
          <a:p>
            <a:r>
              <a:rPr lang="en-US" dirty="0"/>
              <a:t>The most successful NUMA is Cache Coherent NUMA (CC-NUMA)</a:t>
            </a:r>
          </a:p>
        </p:txBody>
      </p:sp>
      <p:sp>
        <p:nvSpPr>
          <p:cNvPr id="2" name="Footer Placeholder 1">
            <a:extLst>
              <a:ext uri="{FF2B5EF4-FFF2-40B4-BE49-F238E27FC236}">
                <a16:creationId xmlns:a16="http://schemas.microsoft.com/office/drawing/2014/main" id="{539CABFA-7F2D-3241-A79A-FE97290AB98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1B0CC46-4E42-4D4B-A516-27314BCAB15B}"/>
              </a:ext>
            </a:extLst>
          </p:cNvPr>
          <p:cNvSpPr>
            <a:spLocks noGrp="1"/>
          </p:cNvSpPr>
          <p:nvPr>
            <p:ph type="sldNum" sz="quarter" idx="4"/>
          </p:nvPr>
        </p:nvSpPr>
        <p:spPr/>
        <p:txBody>
          <a:bodyPr/>
          <a:lstStyle/>
          <a:p>
            <a:fld id="{FD96158B-4539-3C43-9DE5-94C547866200}" type="slidenum">
              <a:rPr lang="en-US"/>
              <a:t>16</a:t>
            </a:fld>
            <a:endParaRPr lang="en-US"/>
          </a:p>
        </p:txBody>
      </p:sp>
    </p:spTree>
    <p:extLst>
      <p:ext uri="{BB962C8B-B14F-4D97-AF65-F5344CB8AC3E}">
        <p14:creationId xmlns:p14="http://schemas.microsoft.com/office/powerpoint/2010/main" val="354535052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fr-FR" dirty="0"/>
              <a:t>CC-NUMA</a:t>
            </a:r>
          </a:p>
        </p:txBody>
      </p:sp>
      <p:sp>
        <p:nvSpPr>
          <p:cNvPr id="54275" name="Rectangle 3"/>
          <p:cNvSpPr>
            <a:spLocks noGrp="1" noChangeArrowheads="1"/>
          </p:cNvSpPr>
          <p:nvPr>
            <p:ph idx="1"/>
          </p:nvPr>
        </p:nvSpPr>
        <p:spPr>
          <a:xfrm>
            <a:off x="395536" y="1124744"/>
            <a:ext cx="8643938" cy="3400223"/>
          </a:xfrm>
        </p:spPr>
        <p:txBody>
          <a:bodyPr>
            <a:normAutofit fontScale="92500"/>
          </a:bodyPr>
          <a:lstStyle/>
          <a:p>
            <a:r>
              <a:rPr lang="en-US"/>
              <a:t>Principle</a:t>
            </a:r>
          </a:p>
          <a:p>
            <a:pPr lvl="1"/>
            <a:r>
              <a:rPr lang="en-US"/>
              <a:t>Main memory physically distributed (as in shared-nothing)</a:t>
            </a:r>
          </a:p>
          <a:p>
            <a:pPr lvl="1"/>
            <a:r>
              <a:rPr lang="en-US"/>
              <a:t>However, any processor has access to all other processors’ memories </a:t>
            </a:r>
          </a:p>
          <a:p>
            <a:r>
              <a:rPr lang="en-US"/>
              <a:t>Cache consistency</a:t>
            </a:r>
          </a:p>
          <a:p>
            <a:pPr lvl="1"/>
            <a:r>
              <a:rPr lang="en-US"/>
              <a:t>Special consistent cache interconnect</a:t>
            </a:r>
          </a:p>
          <a:p>
            <a:pPr lvl="2"/>
            <a:r>
              <a:rPr lang="en-US"/>
              <a:t>Remote memory access very efficient, only a few times (typically between 2 and 3 times) the cost of local access</a:t>
            </a:r>
          </a:p>
          <a:p>
            <a:pPr lvl="1"/>
            <a:r>
              <a:rPr lang="en-US"/>
              <a:t>Exploit Remote Direct Memory Access (RDMA)</a:t>
            </a:r>
          </a:p>
          <a:p>
            <a:pPr lvl="2"/>
            <a:r>
              <a:rPr lang="en-US"/>
              <a:t>Now provided by low latency cluster interconnects such as Infiniband and Myrinet</a:t>
            </a:r>
          </a:p>
          <a:p>
            <a:pPr lvl="2"/>
            <a:endParaRPr lang="en-US"/>
          </a:p>
        </p:txBody>
      </p:sp>
      <p:sp>
        <p:nvSpPr>
          <p:cNvPr id="2" name="Footer Placeholder 1">
            <a:extLst>
              <a:ext uri="{FF2B5EF4-FFF2-40B4-BE49-F238E27FC236}">
                <a16:creationId xmlns:a16="http://schemas.microsoft.com/office/drawing/2014/main" id="{3E47BBAC-4DDC-7D40-9D59-FB3A230C54C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18E561C-B761-134E-915B-46A114161B1C}"/>
              </a:ext>
            </a:extLst>
          </p:cNvPr>
          <p:cNvSpPr>
            <a:spLocks noGrp="1"/>
          </p:cNvSpPr>
          <p:nvPr>
            <p:ph type="sldNum" sz="quarter" idx="4"/>
          </p:nvPr>
        </p:nvSpPr>
        <p:spPr/>
        <p:txBody>
          <a:bodyPr/>
          <a:lstStyle/>
          <a:p>
            <a:fld id="{FD96158B-4539-3C43-9DE5-94C547866200}" type="slidenum">
              <a:rPr lang="en-US"/>
              <a:t>17</a:t>
            </a:fld>
            <a:endParaRPr lang="en-US"/>
          </a:p>
        </p:txBody>
      </p:sp>
      <p:pic>
        <p:nvPicPr>
          <p:cNvPr id="4" name="Image 3" descr="fig-8-NUMA.jpg"/>
          <p:cNvPicPr>
            <a:picLocks noChangeAspect="1"/>
          </p:cNvPicPr>
          <p:nvPr/>
        </p:nvPicPr>
        <p:blipFill>
          <a:blip r:embed="R5a08dc809ac64e61">
            <a:extLst>
              <a:ext uri="{28A0092B-C50C-407E-A947-70E740481C1C}">
                <a14:useLocalDpi xmlns:a14="http://schemas.microsoft.com/office/drawing/2010/main" val="0"/>
              </a:ext>
            </a:extLst>
          </a:blip>
          <a:stretch>
            <a:fillRect/>
          </a:stretch>
        </p:blipFill>
        <p:spPr>
          <a:xfrm>
            <a:off x="2699791" y="4221088"/>
            <a:ext cx="4700423" cy="2034912"/>
          </a:xfrm>
          <a:prstGeom prst="rect">
            <a:avLst/>
          </a:prstGeom>
        </p:spPr>
      </p:pic>
    </p:spTree>
    <p:extLst>
      <p:ext uri="{BB962C8B-B14F-4D97-AF65-F5344CB8AC3E}">
        <p14:creationId xmlns:p14="http://schemas.microsoft.com/office/powerpoint/2010/main" val="199075344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traight Connector 2061"/>
          <p:cNvSpPr>
            <a:spLocks noChangeShapeType="1"/>
          </p:cNvSpPr>
          <p:nvPr/>
        </p:nvSpPr>
        <p:spPr bwMode="auto">
          <a:xfrm>
            <a:off x="7640488" y="1844824"/>
            <a:ext cx="0" cy="360040"/>
          </a:xfrm>
          <a:prstGeom prst="line">
            <a:avLst/>
          </a:prstGeom>
          <a:noFill/>
          <a:ln w="57150" cmpd="sng" algn="ctr">
            <a:solidFill>
              <a:schemeClr val="hlink"/>
            </a:solidFill>
            <a:round/>
            <a:headEnd/>
            <a:tailEnd/>
          </a:ln>
        </p:spPr>
        <p:txBody>
          <a:bodyPr wrap="none" anchor="ctr"/>
          <a:lstStyle/>
          <a:p>
            <a:pPr algn="ctr">
              <a:lnSpc>
                <a:spcPct val="85000"/>
              </a:lnSpc>
              <a:spcBef>
                <a:spcPct val="20000"/>
              </a:spcBef>
              <a:defRPr/>
            </a:pPr>
            <a:endParaRPr lang="en-US">
              <a:effectLst>
                <a:outerShdw blurRad="38100" dist="38100" dir="2700000" algn="tl">
                  <a:srgbClr val="000000">
                    <a:alpha val="43137"/>
                  </a:srgbClr>
                </a:outerShdw>
              </a:effectLst>
              <a:latin typeface="Segoe" pitchFamily="34" charset="0"/>
              <a:cs typeface="+mn-cs"/>
            </a:endParaRPr>
          </a:p>
        </p:txBody>
      </p:sp>
      <p:sp>
        <p:nvSpPr>
          <p:cNvPr id="26" name="Rectangle 25"/>
          <p:cNvSpPr/>
          <p:nvPr/>
        </p:nvSpPr>
        <p:spPr bwMode="auto">
          <a:xfrm>
            <a:off x="3159224" y="2720752"/>
            <a:ext cx="2667000" cy="2590800"/>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2" name="Titre 1"/>
          <p:cNvSpPr>
            <a:spLocks noGrp="1"/>
          </p:cNvSpPr>
          <p:nvPr>
            <p:ph type="title"/>
          </p:nvPr>
        </p:nvSpPr>
        <p:spPr/>
        <p:txBody>
          <a:bodyPr/>
          <a:lstStyle/>
          <a:p>
            <a:r>
              <a:rPr lang="en-US" dirty="0"/>
              <a:t>Storage: DAS </a:t>
            </a:r>
            <a:r>
              <a:rPr lang="en-US" dirty="0" err="1"/>
              <a:t>vs</a:t>
            </a:r>
            <a:r>
              <a:rPr lang="en-US" dirty="0"/>
              <a:t> NAS </a:t>
            </a:r>
            <a:r>
              <a:rPr lang="en-US" dirty="0" err="1"/>
              <a:t>vs</a:t>
            </a:r>
            <a:r>
              <a:rPr lang="en-US" dirty="0"/>
              <a:t> SAN</a:t>
            </a:r>
          </a:p>
        </p:txBody>
      </p:sp>
      <p:sp>
        <p:nvSpPr>
          <p:cNvPr id="4" name="Straight Connector 2061"/>
          <p:cNvSpPr>
            <a:spLocks noChangeShapeType="1"/>
          </p:cNvSpPr>
          <p:nvPr/>
        </p:nvSpPr>
        <p:spPr bwMode="auto">
          <a:xfrm>
            <a:off x="1482824" y="1882552"/>
            <a:ext cx="0" cy="533400"/>
          </a:xfrm>
          <a:prstGeom prst="line">
            <a:avLst/>
          </a:prstGeom>
          <a:noFill/>
          <a:ln w="57150" cmpd="sng" algn="ctr">
            <a:solidFill>
              <a:schemeClr val="hlink"/>
            </a:solidFill>
            <a:round/>
            <a:headEnd/>
            <a:tailEnd/>
          </a:ln>
        </p:spPr>
        <p:txBody>
          <a:bodyPr wrap="none" anchor="ctr"/>
          <a:lstStyle/>
          <a:p>
            <a:pPr algn="ctr">
              <a:lnSpc>
                <a:spcPct val="85000"/>
              </a:lnSpc>
              <a:spcBef>
                <a:spcPct val="20000"/>
              </a:spcBef>
              <a:defRPr/>
            </a:pPr>
            <a:endParaRPr lang="en-US">
              <a:effectLst>
                <a:outerShdw blurRad="38100" dist="38100" dir="2700000" algn="tl">
                  <a:srgbClr val="000000">
                    <a:alpha val="43137"/>
                  </a:srgbClr>
                </a:outerShdw>
              </a:effectLst>
              <a:latin typeface="Segoe" pitchFamily="34" charset="0"/>
              <a:cs typeface="+mn-cs"/>
            </a:endParaRPr>
          </a:p>
        </p:txBody>
      </p:sp>
      <p:sp>
        <p:nvSpPr>
          <p:cNvPr id="5" name="AutoShape 9"/>
          <p:cNvSpPr>
            <a:spLocks noChangeArrowheads="1"/>
          </p:cNvSpPr>
          <p:nvPr/>
        </p:nvSpPr>
        <p:spPr bwMode="auto">
          <a:xfrm>
            <a:off x="873224" y="3635152"/>
            <a:ext cx="1247775" cy="1123950"/>
          </a:xfrm>
          <a:prstGeom prst="flowChartMagneticDisk">
            <a:avLst/>
          </a:prstGeom>
          <a:solidFill>
            <a:srgbClr val="C3F6FD"/>
          </a:solidFill>
          <a:ln w="12700">
            <a:solidFill>
              <a:schemeClr val="tx1"/>
            </a:solidFill>
            <a:round/>
            <a:headEnd/>
            <a:tailEnd/>
          </a:ln>
        </p:spPr>
        <p:txBody>
          <a:bodyPr wrap="none" anchor="ctr"/>
          <a:lstStyle/>
          <a:p>
            <a:pPr algn="ctr"/>
            <a:r>
              <a:rPr lang="en-US" sz="2000">
                <a:latin typeface="Arial" charset="0"/>
              </a:rPr>
              <a:t>Storage</a:t>
            </a:r>
          </a:p>
        </p:txBody>
      </p:sp>
      <p:sp>
        <p:nvSpPr>
          <p:cNvPr id="15" name="Rectangle 16"/>
          <p:cNvSpPr>
            <a:spLocks noChangeArrowheads="1"/>
          </p:cNvSpPr>
          <p:nvPr/>
        </p:nvSpPr>
        <p:spPr bwMode="auto">
          <a:xfrm>
            <a:off x="263624" y="2415952"/>
            <a:ext cx="2362200" cy="762000"/>
          </a:xfrm>
          <a:prstGeom prst="rect">
            <a:avLst/>
          </a:prstGeom>
          <a:solidFill>
            <a:srgbClr val="FBFFB9"/>
          </a:solidFill>
          <a:ln w="12700">
            <a:solidFill>
              <a:schemeClr val="tx1"/>
            </a:solidFill>
            <a:miter lim="800000"/>
            <a:headEnd/>
            <a:tailEnd/>
          </a:ln>
        </p:spPr>
        <p:txBody>
          <a:bodyPr wrap="none" anchor="ctr"/>
          <a:lstStyle/>
          <a:p>
            <a:pPr algn="ctr">
              <a:spcAft>
                <a:spcPts val="600"/>
              </a:spcAft>
            </a:pPr>
            <a:r>
              <a:rPr lang="en-US" sz="2000">
                <a:latin typeface="Arial"/>
                <a:cs typeface="Arial"/>
              </a:rPr>
              <a:t>File System</a:t>
            </a:r>
          </a:p>
        </p:txBody>
      </p:sp>
      <p:sp>
        <p:nvSpPr>
          <p:cNvPr id="16" name="Rectangle 16"/>
          <p:cNvSpPr>
            <a:spLocks noChangeArrowheads="1"/>
          </p:cNvSpPr>
          <p:nvPr/>
        </p:nvSpPr>
        <p:spPr bwMode="auto">
          <a:xfrm>
            <a:off x="416024" y="1196752"/>
            <a:ext cx="1981200" cy="685800"/>
          </a:xfrm>
          <a:prstGeom prst="rect">
            <a:avLst/>
          </a:prstGeom>
          <a:solidFill>
            <a:srgbClr val="B4C9FE"/>
          </a:solidFill>
          <a:ln w="12700">
            <a:solidFill>
              <a:schemeClr val="tx1"/>
            </a:solidFill>
            <a:miter lim="800000"/>
            <a:headEnd/>
            <a:tailEnd/>
          </a:ln>
        </p:spPr>
        <p:txBody>
          <a:bodyPr wrap="none" anchor="ctr"/>
          <a:lstStyle/>
          <a:p>
            <a:pPr algn="ctr">
              <a:spcAft>
                <a:spcPts val="600"/>
              </a:spcAft>
            </a:pPr>
            <a:r>
              <a:rPr lang="en-US" sz="2000">
                <a:latin typeface="Arial"/>
                <a:cs typeface="Arial"/>
              </a:rPr>
              <a:t>Application</a:t>
            </a:r>
          </a:p>
        </p:txBody>
      </p:sp>
      <p:sp>
        <p:nvSpPr>
          <p:cNvPr id="18" name="Straight Connector 2061"/>
          <p:cNvSpPr>
            <a:spLocks noChangeShapeType="1"/>
          </p:cNvSpPr>
          <p:nvPr/>
        </p:nvSpPr>
        <p:spPr bwMode="auto">
          <a:xfrm>
            <a:off x="1482824" y="3177952"/>
            <a:ext cx="0" cy="457200"/>
          </a:xfrm>
          <a:prstGeom prst="line">
            <a:avLst/>
          </a:prstGeom>
          <a:noFill/>
          <a:ln w="57150" cmpd="sng" algn="ctr">
            <a:solidFill>
              <a:srgbClr val="008000"/>
            </a:solidFill>
            <a:round/>
            <a:headEnd/>
            <a:tailEnd/>
          </a:ln>
        </p:spPr>
        <p:txBody>
          <a:bodyPr wrap="none" anchor="ctr"/>
          <a:lstStyle/>
          <a:p>
            <a:pPr algn="ctr">
              <a:lnSpc>
                <a:spcPct val="85000"/>
              </a:lnSpc>
              <a:spcBef>
                <a:spcPct val="20000"/>
              </a:spcBef>
              <a:defRPr/>
            </a:pPr>
            <a:endParaRPr lang="en-US">
              <a:effectLst>
                <a:outerShdw blurRad="38100" dist="38100" dir="2700000" algn="tl">
                  <a:srgbClr val="000000">
                    <a:alpha val="43137"/>
                  </a:srgbClr>
                </a:outerShdw>
              </a:effectLst>
              <a:latin typeface="Segoe" pitchFamily="34" charset="0"/>
              <a:cs typeface="+mn-cs"/>
            </a:endParaRPr>
          </a:p>
        </p:txBody>
      </p:sp>
      <p:sp>
        <p:nvSpPr>
          <p:cNvPr id="10" name="Straight Connector 2061"/>
          <p:cNvSpPr>
            <a:spLocks noChangeShapeType="1"/>
          </p:cNvSpPr>
          <p:nvPr/>
        </p:nvSpPr>
        <p:spPr bwMode="auto">
          <a:xfrm flipH="1">
            <a:off x="4530824" y="1882552"/>
            <a:ext cx="0" cy="990600"/>
          </a:xfrm>
          <a:prstGeom prst="line">
            <a:avLst/>
          </a:prstGeom>
          <a:noFill/>
          <a:ln w="57150" cmpd="sng" algn="ctr">
            <a:solidFill>
              <a:schemeClr val="hlink"/>
            </a:solidFill>
            <a:round/>
            <a:headEnd/>
            <a:tailEnd/>
          </a:ln>
        </p:spPr>
        <p:txBody>
          <a:bodyPr wrap="none" anchor="ctr"/>
          <a:lstStyle/>
          <a:p>
            <a:pPr algn="ctr">
              <a:lnSpc>
                <a:spcPct val="85000"/>
              </a:lnSpc>
              <a:spcBef>
                <a:spcPct val="20000"/>
              </a:spcBef>
              <a:defRPr/>
            </a:pPr>
            <a:endParaRPr lang="en-US">
              <a:effectLst>
                <a:outerShdw blurRad="38100" dist="38100" dir="2700000" algn="tl">
                  <a:srgbClr val="000000">
                    <a:alpha val="43137"/>
                  </a:srgbClr>
                </a:outerShdw>
              </a:effectLst>
              <a:latin typeface="Segoe" pitchFamily="34" charset="0"/>
              <a:cs typeface="+mn-cs"/>
            </a:endParaRPr>
          </a:p>
        </p:txBody>
      </p:sp>
      <p:sp>
        <p:nvSpPr>
          <p:cNvPr id="11" name="AutoShape 9"/>
          <p:cNvSpPr>
            <a:spLocks noChangeArrowheads="1"/>
          </p:cNvSpPr>
          <p:nvPr/>
        </p:nvSpPr>
        <p:spPr bwMode="auto">
          <a:xfrm>
            <a:off x="3921224" y="4092352"/>
            <a:ext cx="1247775" cy="1123950"/>
          </a:xfrm>
          <a:prstGeom prst="flowChartMagneticDisk">
            <a:avLst/>
          </a:prstGeom>
          <a:solidFill>
            <a:srgbClr val="C3F6FD"/>
          </a:solidFill>
          <a:ln w="12700">
            <a:solidFill>
              <a:schemeClr val="tx1"/>
            </a:solidFill>
            <a:round/>
            <a:headEnd/>
            <a:tailEnd/>
          </a:ln>
        </p:spPr>
        <p:txBody>
          <a:bodyPr wrap="none" anchor="ctr"/>
          <a:lstStyle/>
          <a:p>
            <a:pPr algn="ctr"/>
            <a:r>
              <a:rPr lang="en-US" sz="2000">
                <a:latin typeface="Arial" charset="0"/>
              </a:rPr>
              <a:t>Storage</a:t>
            </a:r>
          </a:p>
        </p:txBody>
      </p:sp>
      <p:sp>
        <p:nvSpPr>
          <p:cNvPr id="12" name="Rectangle 16"/>
          <p:cNvSpPr>
            <a:spLocks noChangeArrowheads="1"/>
          </p:cNvSpPr>
          <p:nvPr/>
        </p:nvSpPr>
        <p:spPr bwMode="auto">
          <a:xfrm>
            <a:off x="3311624" y="2873152"/>
            <a:ext cx="2362200" cy="762000"/>
          </a:xfrm>
          <a:prstGeom prst="rect">
            <a:avLst/>
          </a:prstGeom>
          <a:solidFill>
            <a:srgbClr val="FBFFB9"/>
          </a:solidFill>
          <a:ln w="12700">
            <a:solidFill>
              <a:schemeClr val="tx1"/>
            </a:solidFill>
            <a:miter lim="800000"/>
            <a:headEnd/>
            <a:tailEnd/>
          </a:ln>
        </p:spPr>
        <p:txBody>
          <a:bodyPr wrap="none" anchor="ctr"/>
          <a:lstStyle/>
          <a:p>
            <a:pPr algn="ctr">
              <a:spcAft>
                <a:spcPts val="600"/>
              </a:spcAft>
            </a:pPr>
            <a:r>
              <a:rPr lang="en-US" sz="2000">
                <a:latin typeface="Arial"/>
                <a:cs typeface="Arial"/>
              </a:rPr>
              <a:t>File System</a:t>
            </a:r>
          </a:p>
        </p:txBody>
      </p:sp>
      <p:sp>
        <p:nvSpPr>
          <p:cNvPr id="13" name="Rectangle 16"/>
          <p:cNvSpPr>
            <a:spLocks noChangeArrowheads="1"/>
          </p:cNvSpPr>
          <p:nvPr/>
        </p:nvSpPr>
        <p:spPr bwMode="auto">
          <a:xfrm>
            <a:off x="3464024" y="1196752"/>
            <a:ext cx="1981200" cy="685800"/>
          </a:xfrm>
          <a:prstGeom prst="rect">
            <a:avLst/>
          </a:prstGeom>
          <a:solidFill>
            <a:srgbClr val="B4C9FE"/>
          </a:solidFill>
          <a:ln w="12700">
            <a:solidFill>
              <a:schemeClr val="tx1"/>
            </a:solidFill>
            <a:miter lim="800000"/>
            <a:headEnd/>
            <a:tailEnd/>
          </a:ln>
        </p:spPr>
        <p:txBody>
          <a:bodyPr wrap="none" anchor="ctr"/>
          <a:lstStyle/>
          <a:p>
            <a:pPr algn="ctr">
              <a:spcAft>
                <a:spcPts val="600"/>
              </a:spcAft>
            </a:pPr>
            <a:r>
              <a:rPr lang="en-US" sz="2000">
                <a:latin typeface="Arial"/>
                <a:cs typeface="Arial"/>
              </a:rPr>
              <a:t>Application</a:t>
            </a:r>
          </a:p>
        </p:txBody>
      </p:sp>
      <p:sp>
        <p:nvSpPr>
          <p:cNvPr id="14" name="Straight Connector 2061"/>
          <p:cNvSpPr>
            <a:spLocks noChangeShapeType="1"/>
          </p:cNvSpPr>
          <p:nvPr/>
        </p:nvSpPr>
        <p:spPr bwMode="auto">
          <a:xfrm>
            <a:off x="4530824" y="3635152"/>
            <a:ext cx="0" cy="457200"/>
          </a:xfrm>
          <a:prstGeom prst="line">
            <a:avLst/>
          </a:prstGeom>
          <a:noFill/>
          <a:ln w="57150" cmpd="sng" algn="ctr">
            <a:solidFill>
              <a:srgbClr val="008000"/>
            </a:solidFill>
            <a:round/>
            <a:headEnd/>
            <a:tailEnd/>
          </a:ln>
        </p:spPr>
        <p:txBody>
          <a:bodyPr wrap="none" anchor="ctr"/>
          <a:lstStyle/>
          <a:p>
            <a:pPr algn="ctr">
              <a:lnSpc>
                <a:spcPct val="85000"/>
              </a:lnSpc>
              <a:spcBef>
                <a:spcPct val="20000"/>
              </a:spcBef>
              <a:defRPr/>
            </a:pPr>
            <a:endParaRPr lang="en-US">
              <a:effectLst>
                <a:outerShdw blurRad="38100" dist="38100" dir="2700000" algn="tl">
                  <a:srgbClr val="000000">
                    <a:alpha val="43137"/>
                  </a:srgbClr>
                </a:outerShdw>
              </a:effectLst>
              <a:latin typeface="Segoe" pitchFamily="34" charset="0"/>
              <a:cs typeface="+mn-cs"/>
            </a:endParaRPr>
          </a:p>
        </p:txBody>
      </p:sp>
      <p:sp>
        <p:nvSpPr>
          <p:cNvPr id="20" name="AutoShape 9"/>
          <p:cNvSpPr>
            <a:spLocks noChangeArrowheads="1"/>
          </p:cNvSpPr>
          <p:nvPr/>
        </p:nvSpPr>
        <p:spPr bwMode="auto">
          <a:xfrm>
            <a:off x="7045424" y="4092352"/>
            <a:ext cx="1247775" cy="1123950"/>
          </a:xfrm>
          <a:prstGeom prst="flowChartMagneticDisk">
            <a:avLst/>
          </a:prstGeom>
          <a:solidFill>
            <a:srgbClr val="C3F6FD"/>
          </a:solidFill>
          <a:ln w="12700">
            <a:solidFill>
              <a:schemeClr val="tx1"/>
            </a:solidFill>
            <a:round/>
            <a:headEnd/>
            <a:tailEnd/>
          </a:ln>
        </p:spPr>
        <p:txBody>
          <a:bodyPr wrap="none" anchor="ctr"/>
          <a:lstStyle/>
          <a:p>
            <a:pPr algn="ctr"/>
            <a:r>
              <a:rPr lang="en-US" sz="2000">
                <a:latin typeface="Arial" charset="0"/>
              </a:rPr>
              <a:t>Storage</a:t>
            </a:r>
          </a:p>
        </p:txBody>
      </p:sp>
      <p:sp>
        <p:nvSpPr>
          <p:cNvPr id="22" name="Rectangle 16"/>
          <p:cNvSpPr>
            <a:spLocks noChangeArrowheads="1"/>
          </p:cNvSpPr>
          <p:nvPr/>
        </p:nvSpPr>
        <p:spPr bwMode="auto">
          <a:xfrm>
            <a:off x="6588224" y="1196752"/>
            <a:ext cx="1981200" cy="685800"/>
          </a:xfrm>
          <a:prstGeom prst="rect">
            <a:avLst/>
          </a:prstGeom>
          <a:solidFill>
            <a:srgbClr val="B4C9FE"/>
          </a:solidFill>
          <a:ln w="12700">
            <a:solidFill>
              <a:schemeClr val="tx1"/>
            </a:solidFill>
            <a:miter lim="800000"/>
            <a:headEnd/>
            <a:tailEnd/>
          </a:ln>
        </p:spPr>
        <p:txBody>
          <a:bodyPr wrap="none" anchor="ctr"/>
          <a:lstStyle/>
          <a:p>
            <a:pPr algn="ctr">
              <a:spcAft>
                <a:spcPts val="600"/>
              </a:spcAft>
            </a:pPr>
            <a:r>
              <a:rPr lang="en-US" sz="2000">
                <a:latin typeface="Arial"/>
                <a:cs typeface="Arial"/>
              </a:rPr>
              <a:t>Application</a:t>
            </a:r>
          </a:p>
        </p:txBody>
      </p:sp>
      <p:sp>
        <p:nvSpPr>
          <p:cNvPr id="23" name="Straight Connector 2061"/>
          <p:cNvSpPr>
            <a:spLocks noChangeShapeType="1"/>
          </p:cNvSpPr>
          <p:nvPr/>
        </p:nvSpPr>
        <p:spPr bwMode="auto">
          <a:xfrm>
            <a:off x="7640488" y="2924944"/>
            <a:ext cx="14536" cy="1167408"/>
          </a:xfrm>
          <a:prstGeom prst="line">
            <a:avLst/>
          </a:prstGeom>
          <a:noFill/>
          <a:ln w="57150" cmpd="sng" algn="ctr">
            <a:solidFill>
              <a:srgbClr val="008000"/>
            </a:solidFill>
            <a:round/>
            <a:headEnd/>
            <a:tailEnd/>
          </a:ln>
        </p:spPr>
        <p:txBody>
          <a:bodyPr wrap="none" anchor="ctr"/>
          <a:lstStyle/>
          <a:p>
            <a:pPr algn="ctr">
              <a:lnSpc>
                <a:spcPct val="85000"/>
              </a:lnSpc>
              <a:spcBef>
                <a:spcPct val="20000"/>
              </a:spcBef>
              <a:defRPr/>
            </a:pPr>
            <a:endParaRPr lang="en-US">
              <a:effectLst>
                <a:outerShdw blurRad="38100" dist="38100" dir="2700000" algn="tl">
                  <a:srgbClr val="000000">
                    <a:alpha val="43137"/>
                  </a:srgbClr>
                </a:outerShdw>
              </a:effectLst>
              <a:latin typeface="Segoe" pitchFamily="34" charset="0"/>
              <a:cs typeface="+mn-cs"/>
            </a:endParaRPr>
          </a:p>
        </p:txBody>
      </p:sp>
      <p:sp>
        <p:nvSpPr>
          <p:cNvPr id="6" name="Line 5"/>
          <p:cNvSpPr>
            <a:spLocks noChangeShapeType="1"/>
          </p:cNvSpPr>
          <p:nvPr/>
        </p:nvSpPr>
        <p:spPr bwMode="auto">
          <a:xfrm>
            <a:off x="3921224" y="2339752"/>
            <a:ext cx="1233487" cy="9525"/>
          </a:xfrm>
          <a:prstGeom prst="line">
            <a:avLst/>
          </a:prstGeom>
          <a:noFill/>
          <a:ln w="101600" cmpd="sng">
            <a:solidFill>
              <a:schemeClr val="tx1"/>
            </a:solidFill>
            <a:round/>
            <a:headEnd type="triangle" w="med" len="med"/>
            <a:tailEnd type="triangle" w="med" len="med"/>
          </a:ln>
        </p:spPr>
        <p:txBody>
          <a:bodyPr wrap="none" anchor="ctr"/>
          <a:lstStyle/>
          <a:p>
            <a:endParaRPr lang="en-US"/>
          </a:p>
        </p:txBody>
      </p:sp>
      <p:sp>
        <p:nvSpPr>
          <p:cNvPr id="24" name="Line 5"/>
          <p:cNvSpPr>
            <a:spLocks noChangeShapeType="1"/>
          </p:cNvSpPr>
          <p:nvPr/>
        </p:nvSpPr>
        <p:spPr bwMode="auto">
          <a:xfrm>
            <a:off x="7045424" y="3635152"/>
            <a:ext cx="1233487" cy="9525"/>
          </a:xfrm>
          <a:prstGeom prst="line">
            <a:avLst/>
          </a:prstGeom>
          <a:noFill/>
          <a:ln w="101600" cmpd="sng">
            <a:solidFill>
              <a:schemeClr val="tx1"/>
            </a:solidFill>
            <a:round/>
            <a:headEnd type="triangle" w="med" len="med"/>
            <a:tailEnd type="triangle" w="med" len="med"/>
          </a:ln>
        </p:spPr>
        <p:txBody>
          <a:bodyPr wrap="none" anchor="ctr"/>
          <a:lstStyle/>
          <a:p>
            <a:endParaRPr lang="en-US"/>
          </a:p>
        </p:txBody>
      </p:sp>
      <p:sp>
        <p:nvSpPr>
          <p:cNvPr id="25" name="ZoneTexte 24"/>
          <p:cNvSpPr txBox="1"/>
          <p:nvPr/>
        </p:nvSpPr>
        <p:spPr>
          <a:xfrm>
            <a:off x="644624" y="3254152"/>
            <a:ext cx="726180" cy="400110"/>
          </a:xfrm>
          <a:prstGeom prst="rect">
            <a:avLst/>
          </a:prstGeom>
          <a:noFill/>
        </p:spPr>
        <p:txBody>
          <a:bodyPr wrap="none" rtlCol="0">
            <a:spAutoFit/>
          </a:bodyPr>
          <a:lstStyle/>
          <a:p>
            <a:r>
              <a:rPr lang="en-US" sz="2000" b="1">
                <a:latin typeface="Arial"/>
                <a:cs typeface="Arial"/>
              </a:rPr>
              <a:t>DAS</a:t>
            </a:r>
          </a:p>
        </p:txBody>
      </p:sp>
      <p:sp>
        <p:nvSpPr>
          <p:cNvPr id="27" name="ZoneTexte 26"/>
          <p:cNvSpPr txBox="1"/>
          <p:nvPr/>
        </p:nvSpPr>
        <p:spPr>
          <a:xfrm>
            <a:off x="3311624" y="3711352"/>
            <a:ext cx="726180" cy="400110"/>
          </a:xfrm>
          <a:prstGeom prst="rect">
            <a:avLst/>
          </a:prstGeom>
          <a:noFill/>
        </p:spPr>
        <p:txBody>
          <a:bodyPr wrap="none" rtlCol="0">
            <a:spAutoFit/>
          </a:bodyPr>
          <a:lstStyle/>
          <a:p>
            <a:r>
              <a:rPr lang="en-US" sz="2000" b="1">
                <a:latin typeface="Arial"/>
                <a:cs typeface="Arial"/>
              </a:rPr>
              <a:t>NAS</a:t>
            </a:r>
          </a:p>
        </p:txBody>
      </p:sp>
      <p:sp>
        <p:nvSpPr>
          <p:cNvPr id="29" name="ZoneTexte 28"/>
          <p:cNvSpPr txBox="1"/>
          <p:nvPr/>
        </p:nvSpPr>
        <p:spPr>
          <a:xfrm>
            <a:off x="6664424" y="3711352"/>
            <a:ext cx="726180" cy="400110"/>
          </a:xfrm>
          <a:prstGeom prst="rect">
            <a:avLst/>
          </a:prstGeom>
          <a:noFill/>
        </p:spPr>
        <p:txBody>
          <a:bodyPr wrap="square" rtlCol="0">
            <a:spAutoFit/>
          </a:bodyPr>
          <a:lstStyle/>
          <a:p>
            <a:r>
              <a:rPr lang="en-US" sz="2000" b="1">
                <a:latin typeface="Arial"/>
                <a:cs typeface="Arial"/>
              </a:rPr>
              <a:t>SAN</a:t>
            </a:r>
          </a:p>
        </p:txBody>
      </p:sp>
      <p:sp>
        <p:nvSpPr>
          <p:cNvPr id="3" name="Rectangle 2"/>
          <p:cNvSpPr/>
          <p:nvPr/>
        </p:nvSpPr>
        <p:spPr>
          <a:xfrm>
            <a:off x="346282" y="5517232"/>
            <a:ext cx="2232801" cy="707886"/>
          </a:xfrm>
          <a:prstGeom prst="rect">
            <a:avLst/>
          </a:prstGeom>
        </p:spPr>
        <p:txBody>
          <a:bodyPr wrap="square">
            <a:spAutoFit/>
          </a:bodyPr>
          <a:lstStyle/>
          <a:p>
            <a:pPr algn="ctr">
              <a:spcAft>
                <a:spcPts val="600"/>
              </a:spcAft>
            </a:pPr>
            <a:r>
              <a:rPr lang="en-US" sz="2000" dirty="0">
                <a:latin typeface="Arial"/>
                <a:cs typeface="Arial"/>
              </a:rPr>
              <a:t>Direct Attached Storage</a:t>
            </a:r>
          </a:p>
        </p:txBody>
      </p:sp>
      <p:sp>
        <p:nvSpPr>
          <p:cNvPr id="31" name="Rectangle 30"/>
          <p:cNvSpPr/>
          <p:nvPr/>
        </p:nvSpPr>
        <p:spPr>
          <a:xfrm>
            <a:off x="3392016" y="5517232"/>
            <a:ext cx="2232801" cy="707886"/>
          </a:xfrm>
          <a:prstGeom prst="rect">
            <a:avLst/>
          </a:prstGeom>
        </p:spPr>
        <p:txBody>
          <a:bodyPr wrap="square">
            <a:spAutoFit/>
          </a:bodyPr>
          <a:lstStyle/>
          <a:p>
            <a:pPr algn="ctr">
              <a:spcAft>
                <a:spcPts val="600"/>
              </a:spcAft>
            </a:pPr>
            <a:r>
              <a:rPr lang="en-US" sz="2000" dirty="0">
                <a:latin typeface="Arial"/>
                <a:cs typeface="Arial"/>
              </a:rPr>
              <a:t>Network Attached Storage</a:t>
            </a:r>
          </a:p>
        </p:txBody>
      </p:sp>
      <p:sp>
        <p:nvSpPr>
          <p:cNvPr id="32" name="Rectangle 31"/>
          <p:cNvSpPr/>
          <p:nvPr/>
        </p:nvSpPr>
        <p:spPr>
          <a:xfrm>
            <a:off x="6560368" y="5517232"/>
            <a:ext cx="2232801" cy="707886"/>
          </a:xfrm>
          <a:prstGeom prst="rect">
            <a:avLst/>
          </a:prstGeom>
        </p:spPr>
        <p:txBody>
          <a:bodyPr wrap="square">
            <a:spAutoFit/>
          </a:bodyPr>
          <a:lstStyle/>
          <a:p>
            <a:pPr algn="ctr">
              <a:spcAft>
                <a:spcPts val="600"/>
              </a:spcAft>
            </a:pPr>
            <a:r>
              <a:rPr lang="en-US" sz="2000" dirty="0">
                <a:latin typeface="Arial"/>
                <a:cs typeface="Arial"/>
              </a:rPr>
              <a:t>Storage Area Network</a:t>
            </a:r>
          </a:p>
        </p:txBody>
      </p:sp>
      <p:sp>
        <p:nvSpPr>
          <p:cNvPr id="21" name="Rectangle 16"/>
          <p:cNvSpPr>
            <a:spLocks noChangeArrowheads="1"/>
          </p:cNvSpPr>
          <p:nvPr/>
        </p:nvSpPr>
        <p:spPr bwMode="auto">
          <a:xfrm>
            <a:off x="6416352" y="2204864"/>
            <a:ext cx="2362200" cy="762000"/>
          </a:xfrm>
          <a:prstGeom prst="rect">
            <a:avLst/>
          </a:prstGeom>
          <a:solidFill>
            <a:srgbClr val="FBFFB9"/>
          </a:solidFill>
          <a:ln w="12700">
            <a:solidFill>
              <a:schemeClr val="tx1"/>
            </a:solidFill>
            <a:miter lim="800000"/>
            <a:headEnd/>
            <a:tailEnd/>
          </a:ln>
        </p:spPr>
        <p:txBody>
          <a:bodyPr wrap="none" anchor="ctr"/>
          <a:lstStyle/>
          <a:p>
            <a:pPr algn="ctr">
              <a:spcAft>
                <a:spcPts val="600"/>
              </a:spcAft>
            </a:pPr>
            <a:r>
              <a:rPr lang="en-US" sz="2000">
                <a:latin typeface="Arial"/>
                <a:cs typeface="Arial"/>
              </a:rPr>
              <a:t>File System</a:t>
            </a:r>
          </a:p>
        </p:txBody>
      </p:sp>
      <p:sp>
        <p:nvSpPr>
          <p:cNvPr id="30" name="Rectangle 29"/>
          <p:cNvSpPr/>
          <p:nvPr/>
        </p:nvSpPr>
        <p:spPr>
          <a:xfrm>
            <a:off x="4472136" y="3717032"/>
            <a:ext cx="936104" cy="400110"/>
          </a:xfrm>
          <a:prstGeom prst="rect">
            <a:avLst/>
          </a:prstGeom>
        </p:spPr>
        <p:txBody>
          <a:bodyPr wrap="square">
            <a:spAutoFit/>
          </a:bodyPr>
          <a:lstStyle/>
          <a:p>
            <a:pPr algn="ctr">
              <a:spcAft>
                <a:spcPts val="600"/>
              </a:spcAft>
            </a:pPr>
            <a:r>
              <a:rPr lang="en-US" sz="2000">
                <a:latin typeface="Arial"/>
                <a:cs typeface="Arial"/>
              </a:rPr>
              <a:t>blocks</a:t>
            </a:r>
          </a:p>
        </p:txBody>
      </p:sp>
      <p:sp>
        <p:nvSpPr>
          <p:cNvPr id="34" name="Rectangle 33"/>
          <p:cNvSpPr/>
          <p:nvPr/>
        </p:nvSpPr>
        <p:spPr>
          <a:xfrm>
            <a:off x="7640488" y="3068960"/>
            <a:ext cx="936104" cy="400110"/>
          </a:xfrm>
          <a:prstGeom prst="rect">
            <a:avLst/>
          </a:prstGeom>
        </p:spPr>
        <p:txBody>
          <a:bodyPr wrap="square">
            <a:spAutoFit/>
          </a:bodyPr>
          <a:lstStyle/>
          <a:p>
            <a:pPr algn="ctr">
              <a:spcAft>
                <a:spcPts val="600"/>
              </a:spcAft>
            </a:pPr>
            <a:r>
              <a:rPr lang="en-US" sz="2000">
                <a:latin typeface="Arial"/>
                <a:cs typeface="Arial"/>
              </a:rPr>
              <a:t>blocks</a:t>
            </a:r>
          </a:p>
        </p:txBody>
      </p:sp>
      <p:sp>
        <p:nvSpPr>
          <p:cNvPr id="35" name="Rectangle 34"/>
          <p:cNvSpPr/>
          <p:nvPr/>
        </p:nvSpPr>
        <p:spPr>
          <a:xfrm>
            <a:off x="1447800" y="3284984"/>
            <a:ext cx="936104" cy="400110"/>
          </a:xfrm>
          <a:prstGeom prst="rect">
            <a:avLst/>
          </a:prstGeom>
        </p:spPr>
        <p:txBody>
          <a:bodyPr wrap="square">
            <a:spAutoFit/>
          </a:bodyPr>
          <a:lstStyle/>
          <a:p>
            <a:pPr algn="ctr">
              <a:spcAft>
                <a:spcPts val="600"/>
              </a:spcAft>
            </a:pPr>
            <a:r>
              <a:rPr lang="en-US" sz="2000">
                <a:latin typeface="Arial"/>
                <a:cs typeface="Arial"/>
              </a:rPr>
              <a:t>blocks</a:t>
            </a:r>
          </a:p>
        </p:txBody>
      </p:sp>
      <p:sp>
        <p:nvSpPr>
          <p:cNvPr id="7" name="Footer Placeholder 6">
            <a:extLst>
              <a:ext uri="{FF2B5EF4-FFF2-40B4-BE49-F238E27FC236}">
                <a16:creationId xmlns:a16="http://schemas.microsoft.com/office/drawing/2014/main" id="{22578B58-300E-A843-8CB9-FF07AB14E428}"/>
              </a:ext>
            </a:extLst>
          </p:cNvPr>
          <p:cNvSpPr>
            <a:spLocks noGrp="1"/>
          </p:cNvSpPr>
          <p:nvPr>
            <p:ph type="ftr" sz="quarter" idx="3"/>
          </p:nvPr>
        </p:nvSpPr>
        <p:spPr/>
        <p:txBody>
          <a:bodyPr/>
          <a:lstStyle/>
          <a:p>
            <a:r>
              <a:rPr lang="en-US"/>
              <a:t>© 2020, M.T. Özsu &amp; P. Valduriez</a:t>
            </a:r>
            <a:endParaRPr lang="en-US" dirty="0"/>
          </a:p>
        </p:txBody>
      </p:sp>
      <p:sp>
        <p:nvSpPr>
          <p:cNvPr id="8" name="Slide Number Placeholder 7">
            <a:extLst>
              <a:ext uri="{FF2B5EF4-FFF2-40B4-BE49-F238E27FC236}">
                <a16:creationId xmlns:a16="http://schemas.microsoft.com/office/drawing/2014/main" id="{8890364C-8B67-DB46-BCD4-38B01BB1EBEE}"/>
              </a:ext>
            </a:extLst>
          </p:cNvPr>
          <p:cNvSpPr>
            <a:spLocks noGrp="1"/>
          </p:cNvSpPr>
          <p:nvPr>
            <p:ph type="sldNum" sz="quarter" idx="4"/>
          </p:nvPr>
        </p:nvSpPr>
        <p:spPr/>
        <p:txBody>
          <a:bodyPr/>
          <a:lstStyle/>
          <a:p>
            <a:fld id="{FD96158B-4539-3C43-9DE5-94C547866200}" type="slidenum">
              <a:rPr lang="en-US"/>
              <a:t>18</a:t>
            </a:fld>
            <a:endParaRPr lang="en-US"/>
          </a:p>
        </p:txBody>
      </p:sp>
    </p:spTree>
    <p:extLst>
      <p:ext uri="{BB962C8B-B14F-4D97-AF65-F5344CB8AC3E}">
        <p14:creationId xmlns:p14="http://schemas.microsoft.com/office/powerpoint/2010/main" val="38497747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dirty="0"/>
              <a:t>Shared-Disk</a:t>
            </a:r>
          </a:p>
        </p:txBody>
      </p:sp>
      <p:sp>
        <p:nvSpPr>
          <p:cNvPr id="2" name="Footer Placeholder 1">
            <a:extLst>
              <a:ext uri="{FF2B5EF4-FFF2-40B4-BE49-F238E27FC236}">
                <a16:creationId xmlns:a16="http://schemas.microsoft.com/office/drawing/2014/main" id="{06339AA9-EE49-E445-8ED2-9C8306B3CC0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5703FE2-F073-0D44-8C28-1783692D0931}"/>
              </a:ext>
            </a:extLst>
          </p:cNvPr>
          <p:cNvSpPr>
            <a:spLocks noGrp="1"/>
          </p:cNvSpPr>
          <p:nvPr>
            <p:ph type="sldNum" sz="quarter" idx="4"/>
          </p:nvPr>
        </p:nvSpPr>
        <p:spPr/>
        <p:txBody>
          <a:bodyPr/>
          <a:lstStyle/>
          <a:p>
            <a:fld id="{FD96158B-4539-3C43-9DE5-94C547866200}" type="slidenum">
              <a:rPr lang="en-US"/>
              <a:t>19</a:t>
            </a:fld>
            <a:endParaRPr lang="en-US"/>
          </a:p>
        </p:txBody>
      </p:sp>
      <p:sp>
        <p:nvSpPr>
          <p:cNvPr id="7" name="Espace réservé du contenu 2"/>
          <p:cNvSpPr txBox="1">
            <a:spLocks/>
          </p:cNvSpPr>
          <p:nvPr/>
        </p:nvSpPr>
        <p:spPr>
          <a:xfrm>
            <a:off x="457200" y="1600200"/>
            <a:ext cx="4474840" cy="4061048"/>
          </a:xfrm>
          <a:prstGeom prst="rect">
            <a:avLst/>
          </a:prstGeom>
        </p:spPr>
        <p:txBody>
          <a:bodyPr/>
          <a:lstStyle>
            <a:lvl1pPr marL="342900" indent="-342900" algn="l" rtl="0" eaLnBrk="1" fontAlgn="base" hangingPunct="1">
              <a:spcBef>
                <a:spcPct val="20000"/>
              </a:spcBef>
              <a:spcAft>
                <a:spcPct val="0"/>
              </a:spcAft>
              <a:buClr>
                <a:srgbClr val="CC9900"/>
              </a:buClr>
              <a:buSzPct val="65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238038"/>
              </a:buClr>
              <a:buSzPct val="6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rgbClr val="CC9900"/>
              </a:buClr>
              <a:buSzPct val="65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rgbClr val="238038"/>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pPr>
              <a:buClr>
                <a:schemeClr val="accent6">
                  <a:lumMod val="50000"/>
                </a:schemeClr>
              </a:buClr>
            </a:pPr>
            <a:r>
              <a:rPr lang="en-US"/>
              <a:t>Shared disk, private memory</a:t>
            </a:r>
          </a:p>
          <a:p>
            <a:pPr lvl="1">
              <a:buClr>
                <a:schemeClr val="accent6">
                  <a:lumMod val="50000"/>
                </a:schemeClr>
              </a:buClr>
              <a:buSzPct val="70000"/>
            </a:pPr>
            <a:r>
              <a:rPr lang="en-US"/>
              <a:t>SAN</a:t>
            </a:r>
          </a:p>
          <a:p>
            <a:pPr lvl="1">
              <a:buClr>
                <a:schemeClr val="accent6">
                  <a:lumMod val="50000"/>
                </a:schemeClr>
              </a:buClr>
              <a:buSzPct val="70000"/>
            </a:pPr>
            <a:r>
              <a:rPr lang="en-US"/>
              <a:t>Cache coherency </a:t>
            </a:r>
          </a:p>
          <a:p>
            <a:pPr>
              <a:buClr>
                <a:schemeClr val="accent6">
                  <a:lumMod val="50000"/>
                </a:schemeClr>
              </a:buClr>
            </a:pPr>
            <a:r>
              <a:rPr lang="en-US"/>
              <a:t>Examples</a:t>
            </a:r>
          </a:p>
          <a:p>
            <a:pPr lvl="1">
              <a:buClr>
                <a:schemeClr val="accent6">
                  <a:lumMod val="50000"/>
                </a:schemeClr>
              </a:buClr>
              <a:buSzPct val="70000"/>
            </a:pPr>
            <a:r>
              <a:rPr lang="en-US" sz="2300"/>
              <a:t>Oracle RAC et Exadata</a:t>
            </a:r>
          </a:p>
          <a:p>
            <a:pPr lvl="1">
              <a:buClr>
                <a:schemeClr val="accent6">
                  <a:lumMod val="50000"/>
                </a:schemeClr>
              </a:buClr>
              <a:buSzPct val="70000"/>
            </a:pPr>
            <a:r>
              <a:rPr lang="en-US" sz="2300"/>
              <a:t>IBM PowerHA</a:t>
            </a:r>
          </a:p>
          <a:p>
            <a:pPr>
              <a:buClr>
                <a:schemeClr val="accent6">
                  <a:lumMod val="50000"/>
                </a:schemeClr>
              </a:buClr>
            </a:pPr>
            <a:r>
              <a:rPr lang="en-US"/>
              <a:t>Assessment</a:t>
            </a:r>
          </a:p>
          <a:p>
            <a:pPr marL="457200" lvl="1" indent="0">
              <a:buFont typeface="Wingdings" pitchFamily="-108" charset="2"/>
              <a:buNone/>
            </a:pPr>
            <a:r>
              <a:rPr lang="en-US">
                <a:solidFill>
                  <a:schemeClr val="accent6">
                    <a:lumMod val="50000"/>
                  </a:schemeClr>
                </a:solidFill>
              </a:rPr>
              <a:t>+</a:t>
            </a:r>
            <a:r>
              <a:rPr lang="en-US"/>
              <a:t> Simplicity for admin.</a:t>
            </a:r>
          </a:p>
          <a:p>
            <a:pPr marL="457200" lvl="1" indent="0">
              <a:buFont typeface="Wingdings" pitchFamily="-108" charset="2"/>
              <a:buNone/>
            </a:pPr>
            <a:r>
              <a:rPr lang="en-US">
                <a:solidFill>
                  <a:schemeClr val="accent6">
                    <a:lumMod val="50000"/>
                  </a:schemeClr>
                </a:solidFill>
              </a:rPr>
              <a:t>-</a:t>
            </a:r>
            <a:r>
              <a:rPr lang="en-US"/>
              <a:t> Network cost (SAN), scalability</a:t>
            </a:r>
          </a:p>
        </p:txBody>
      </p:sp>
      <p:pic>
        <p:nvPicPr>
          <p:cNvPr id="4" name="Image 3" descr="fig-8-SD.jpg"/>
          <p:cNvPicPr>
            <a:picLocks noChangeAspect="1"/>
          </p:cNvPicPr>
          <p:nvPr/>
        </p:nvPicPr>
        <p:blipFill>
          <a:blip r:embed="R3b64771d00f94e8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3594" y="2276872"/>
            <a:ext cx="4563642" cy="1728192"/>
          </a:xfrm>
          <a:prstGeom prst="rect">
            <a:avLst/>
          </a:prstGeom>
        </p:spPr>
      </p:pic>
    </p:spTree>
    <p:extLst>
      <p:ext uri="{BB962C8B-B14F-4D97-AF65-F5344CB8AC3E}">
        <p14:creationId xmlns:p14="http://schemas.microsoft.com/office/powerpoint/2010/main" val="59501107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dirty="0"/>
              <a:t>Shared-Nothing</a:t>
            </a:r>
          </a:p>
        </p:txBody>
      </p:sp>
      <p:sp>
        <p:nvSpPr>
          <p:cNvPr id="2" name="Footer Placeholder 1">
            <a:extLst>
              <a:ext uri="{FF2B5EF4-FFF2-40B4-BE49-F238E27FC236}">
                <a16:creationId xmlns:a16="http://schemas.microsoft.com/office/drawing/2014/main" id="{CC56B923-A981-BB42-96C4-DF0A39EA094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18B82AA-1220-D149-B561-E8F71A597D59}"/>
              </a:ext>
            </a:extLst>
          </p:cNvPr>
          <p:cNvSpPr>
            <a:spLocks noGrp="1"/>
          </p:cNvSpPr>
          <p:nvPr>
            <p:ph type="sldNum" sz="quarter" idx="4"/>
          </p:nvPr>
        </p:nvSpPr>
        <p:spPr/>
        <p:txBody>
          <a:bodyPr/>
          <a:lstStyle/>
          <a:p>
            <a:fld id="{FD96158B-4539-3C43-9DE5-94C547866200}" type="slidenum">
              <a:rPr lang="en-US"/>
              <a:t>20</a:t>
            </a:fld>
            <a:endParaRPr lang="en-US"/>
          </a:p>
        </p:txBody>
      </p:sp>
      <p:sp>
        <p:nvSpPr>
          <p:cNvPr id="7" name="Espace réservé du contenu 2"/>
          <p:cNvSpPr txBox="1">
            <a:spLocks/>
          </p:cNvSpPr>
          <p:nvPr/>
        </p:nvSpPr>
        <p:spPr>
          <a:xfrm>
            <a:off x="457200" y="1600200"/>
            <a:ext cx="4474840" cy="4061048"/>
          </a:xfrm>
          <a:prstGeom prst="rect">
            <a:avLst/>
          </a:prstGeom>
        </p:spPr>
        <p:txBody>
          <a:bodyPr/>
          <a:lstStyle>
            <a:lvl1pPr marL="342900" indent="-342900" algn="l" rtl="0" eaLnBrk="1" fontAlgn="base" hangingPunct="1">
              <a:spcBef>
                <a:spcPct val="20000"/>
              </a:spcBef>
              <a:spcAft>
                <a:spcPct val="0"/>
              </a:spcAft>
              <a:buClr>
                <a:srgbClr val="CC9900"/>
              </a:buClr>
              <a:buSzPct val="65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238038"/>
              </a:buClr>
              <a:buSzPct val="6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rgbClr val="CC9900"/>
              </a:buClr>
              <a:buSzPct val="65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rgbClr val="238038"/>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pPr>
              <a:buClr>
                <a:schemeClr val="accent6">
                  <a:lumMod val="50000"/>
                </a:schemeClr>
              </a:buClr>
              <a:buSzPct val="70000"/>
            </a:pPr>
            <a:r>
              <a:rPr lang="en-US"/>
              <a:t>No sharing of either disk or memory</a:t>
            </a:r>
          </a:p>
          <a:p>
            <a:pPr lvl="1">
              <a:buClr>
                <a:schemeClr val="accent6">
                  <a:lumMod val="50000"/>
                </a:schemeClr>
              </a:buClr>
              <a:buSzPct val="70000"/>
            </a:pPr>
            <a:r>
              <a:rPr lang="en-US"/>
              <a:t>Data partitioning</a:t>
            </a:r>
          </a:p>
          <a:p>
            <a:pPr>
              <a:buClr>
                <a:schemeClr val="accent6">
                  <a:lumMod val="50000"/>
                </a:schemeClr>
              </a:buClr>
              <a:buSzPct val="70000"/>
            </a:pPr>
            <a:r>
              <a:rPr lang="en-US"/>
              <a:t>Examples</a:t>
            </a:r>
          </a:p>
          <a:p>
            <a:pPr lvl="1">
              <a:buClr>
                <a:schemeClr val="accent6">
                  <a:lumMod val="50000"/>
                </a:schemeClr>
              </a:buClr>
              <a:buSzPct val="70000"/>
            </a:pPr>
            <a:r>
              <a:rPr lang="en-US" sz="1700"/>
              <a:t>DB2 DPF, SQL Server Parallel DW, Teradata, MySQLcluster</a:t>
            </a:r>
          </a:p>
          <a:p>
            <a:pPr lvl="1">
              <a:buClr>
                <a:schemeClr val="accent6">
                  <a:lumMod val="50000"/>
                </a:schemeClr>
              </a:buClr>
              <a:buSzPct val="70000"/>
            </a:pPr>
            <a:r>
              <a:rPr lang="en-US" sz="1800"/>
              <a:t>NoSQL, NewSQL</a:t>
            </a:r>
            <a:endParaRPr lang="en-US" sz="1700"/>
          </a:p>
          <a:p>
            <a:pPr>
              <a:buClr>
                <a:schemeClr val="accent6">
                  <a:lumMod val="50000"/>
                </a:schemeClr>
              </a:buClr>
              <a:buSzPct val="70000"/>
            </a:pPr>
            <a:r>
              <a:rPr lang="en-US"/>
              <a:t>Assessment</a:t>
            </a:r>
          </a:p>
          <a:p>
            <a:pPr marL="457200" lvl="1" indent="0">
              <a:buFont typeface="Wingdings" pitchFamily="-108" charset="2"/>
              <a:buNone/>
            </a:pPr>
            <a:r>
              <a:rPr lang="en-US">
                <a:solidFill>
                  <a:schemeClr val="accent6">
                    <a:lumMod val="50000"/>
                  </a:schemeClr>
                </a:solidFill>
              </a:rPr>
              <a:t>+</a:t>
            </a:r>
            <a:r>
              <a:rPr lang="en-US"/>
              <a:t> Scalability, cost/performance</a:t>
            </a:r>
          </a:p>
          <a:p>
            <a:pPr marL="457200" lvl="1" indent="0">
              <a:buFont typeface="Wingdings" pitchFamily="-108" charset="2"/>
              <a:buNone/>
            </a:pPr>
            <a:r>
              <a:rPr lang="en-US">
                <a:solidFill>
                  <a:schemeClr val="accent6">
                    <a:lumMod val="50000"/>
                  </a:schemeClr>
                </a:solidFill>
              </a:rPr>
              <a:t>-</a:t>
            </a:r>
            <a:r>
              <a:rPr lang="en-US"/>
              <a:t> Complex (distributed updates)</a:t>
            </a:r>
          </a:p>
        </p:txBody>
      </p:sp>
      <p:pic>
        <p:nvPicPr>
          <p:cNvPr id="4" name="Image 3" descr="fig-8-SN.jpg"/>
          <p:cNvPicPr>
            <a:picLocks noChangeAspect="1"/>
          </p:cNvPicPr>
          <p:nvPr/>
        </p:nvPicPr>
        <p:blipFill>
          <a:blip r:embed="Rd34c24ed29574f4f">
            <a:extLst>
              <a:ext uri="{28A0092B-C50C-407E-A947-70E740481C1C}">
                <a14:useLocalDpi xmlns:a14="http://schemas.microsoft.com/office/drawing/2010/main" val="0"/>
              </a:ext>
            </a:extLst>
          </a:blip>
          <a:stretch>
            <a:fillRect/>
          </a:stretch>
        </p:blipFill>
        <p:spPr>
          <a:xfrm>
            <a:off x="4716016" y="2788960"/>
            <a:ext cx="4206070" cy="1812892"/>
          </a:xfrm>
          <a:prstGeom prst="rect">
            <a:avLst/>
          </a:prstGeom>
        </p:spPr>
      </p:pic>
    </p:spTree>
    <p:extLst>
      <p:ext uri="{BB962C8B-B14F-4D97-AF65-F5344CB8AC3E}">
        <p14:creationId xmlns:p14="http://schemas.microsoft.com/office/powerpoint/2010/main" val="336363650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dirty="0"/>
              <a:t>Parallel DBMS Techniques</a:t>
            </a:r>
          </a:p>
        </p:txBody>
      </p:sp>
      <p:sp>
        <p:nvSpPr>
          <p:cNvPr id="56322" name="Rectangle 2"/>
          <p:cNvSpPr>
            <a:spLocks noGrp="1" noChangeArrowheads="1"/>
          </p:cNvSpPr>
          <p:nvPr>
            <p:ph idx="1"/>
          </p:nvPr>
        </p:nvSpPr>
        <p:spPr>
          <a:noFill/>
          <a:ln/>
        </p:spPr>
        <p:txBody>
          <a:bodyPr vert="horz" wrap="square" lIns="90487" tIns="45720" rIns="90487" bIns="45720" numCol="1" anchor="t" anchorCtr="0" compatLnSpc="1">
            <a:prstTxWarp prst="textNoShape">
              <a:avLst/>
            </a:prstTxWarp>
          </a:bodyPr>
          <a:lstStyle/>
          <a:p>
            <a:pPr>
              <a:lnSpc>
                <a:spcPct val="100000"/>
              </a:lnSpc>
            </a:pPr>
            <a:r>
              <a:rPr lang="en-US" dirty="0"/>
              <a:t>Data placement</a:t>
            </a:r>
          </a:p>
          <a:p>
            <a:pPr lvl="1">
              <a:lnSpc>
                <a:spcPct val="100000"/>
              </a:lnSpc>
            </a:pPr>
            <a:r>
              <a:rPr lang="en-US" dirty="0"/>
              <a:t>Data partitioning</a:t>
            </a:r>
          </a:p>
          <a:p>
            <a:pPr lvl="1">
              <a:lnSpc>
                <a:spcPct val="100000"/>
              </a:lnSpc>
            </a:pPr>
            <a:r>
              <a:rPr lang="en-US" dirty="0"/>
              <a:t>Replication</a:t>
            </a:r>
          </a:p>
          <a:p>
            <a:pPr>
              <a:lnSpc>
                <a:spcPct val="100000"/>
              </a:lnSpc>
            </a:pPr>
            <a:r>
              <a:rPr lang="en-US" dirty="0"/>
              <a:t>Parallel query processing</a:t>
            </a:r>
          </a:p>
          <a:p>
            <a:pPr lvl="1">
              <a:lnSpc>
                <a:spcPct val="100000"/>
              </a:lnSpc>
            </a:pPr>
            <a:r>
              <a:rPr lang="en-US" dirty="0"/>
              <a:t>Parallel algorithms for relational operators</a:t>
            </a:r>
          </a:p>
          <a:p>
            <a:pPr lvl="1">
              <a:lnSpc>
                <a:spcPct val="100000"/>
              </a:lnSpc>
            </a:pPr>
            <a:r>
              <a:rPr lang="en-US" dirty="0"/>
              <a:t>Query optimization</a:t>
            </a:r>
          </a:p>
          <a:p>
            <a:pPr lvl="1">
              <a:lnSpc>
                <a:spcPct val="100000"/>
              </a:lnSpc>
            </a:pPr>
            <a:r>
              <a:rPr lang="en-US" dirty="0"/>
              <a:t>Load balancing</a:t>
            </a:r>
          </a:p>
          <a:p>
            <a:pPr>
              <a:lnSpc>
                <a:spcPct val="100000"/>
              </a:lnSpc>
            </a:pPr>
            <a:r>
              <a:rPr lang="en-US" dirty="0"/>
              <a:t>Transaction management</a:t>
            </a:r>
          </a:p>
          <a:p>
            <a:pPr lvl="1">
              <a:lnSpc>
                <a:spcPct val="100000"/>
              </a:lnSpc>
            </a:pPr>
            <a:r>
              <a:rPr lang="en-US" dirty="0"/>
              <a:t>Similar to distributed transaction management</a:t>
            </a:r>
          </a:p>
          <a:p>
            <a:pPr lvl="2"/>
            <a:r>
              <a:rPr lang="en-US" dirty="0"/>
              <a:t>But need to scale up to many nodes</a:t>
            </a:r>
          </a:p>
          <a:p>
            <a:pPr lvl="1">
              <a:lnSpc>
                <a:spcPct val="100000"/>
              </a:lnSpc>
            </a:pPr>
            <a:r>
              <a:rPr lang="en-US" dirty="0"/>
              <a:t>Fault-tolerance and failover</a:t>
            </a:r>
          </a:p>
          <a:p>
            <a:pPr lvl="1">
              <a:lnSpc>
                <a:spcPct val="100000"/>
              </a:lnSpc>
            </a:pPr>
            <a:endParaRPr lang="en-US" dirty="0"/>
          </a:p>
        </p:txBody>
      </p:sp>
      <p:sp>
        <p:nvSpPr>
          <p:cNvPr id="2" name="Footer Placeholder 1">
            <a:extLst>
              <a:ext uri="{FF2B5EF4-FFF2-40B4-BE49-F238E27FC236}">
                <a16:creationId xmlns:a16="http://schemas.microsoft.com/office/drawing/2014/main" id="{E75A0236-B6AA-664D-831D-39D9E9ED602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E4853DB-FC9B-F24F-B05A-91F0D362F32F}"/>
              </a:ext>
            </a:extLst>
          </p:cNvPr>
          <p:cNvSpPr>
            <a:spLocks noGrp="1"/>
          </p:cNvSpPr>
          <p:nvPr>
            <p:ph type="sldNum" sz="quarter" idx="4"/>
          </p:nvPr>
        </p:nvSpPr>
        <p:spPr/>
        <p:txBody>
          <a:bodyPr/>
          <a:lstStyle/>
          <a:p>
            <a:fld id="{FD96158B-4539-3C43-9DE5-94C547866200}" type="slidenum">
              <a:rPr lang="en-US"/>
              <a:t>21</a:t>
            </a:fld>
            <a:endParaRPr lang="en-US"/>
          </a:p>
        </p:txBody>
      </p:sp>
    </p:spTree>
    <p:extLst>
      <p:ext uri="{BB962C8B-B14F-4D97-AF65-F5344CB8AC3E}">
        <p14:creationId xmlns:p14="http://schemas.microsoft.com/office/powerpoint/2010/main" val="1095991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652A-8CAF-EF44-BC2C-BE23C3AEA589}"/>
              </a:ext>
            </a:extLst>
          </p:cNvPr>
          <p:cNvSpPr>
            <a:spLocks noGrp="1"/>
          </p:cNvSpPr>
          <p:nvPr>
            <p:ph type="title"/>
          </p:nvPr>
        </p:nvSpPr>
        <p:spPr/>
        <p:txBody>
          <a:bodyPr/>
          <a:lstStyle/>
          <a:p>
            <a:r>
              <a:rPr lang="en-US" dirty="0"/>
              <a:t>Simplified Cloud Architecture</a:t>
            </a:r>
          </a:p>
        </p:txBody>
      </p:sp>
      <p:sp>
        <p:nvSpPr>
          <p:cNvPr id="3" name="Footer Placeholder 2">
            <a:extLst>
              <a:ext uri="{FF2B5EF4-FFF2-40B4-BE49-F238E27FC236}">
                <a16:creationId xmlns:a16="http://schemas.microsoft.com/office/drawing/2014/main" id="{366F5728-C236-AC48-BBAF-63CE293D2C1B}"/>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FCDEA7CA-3B31-B048-8482-02DCDCF4F5FD}"/>
              </a:ext>
            </a:extLst>
          </p:cNvPr>
          <p:cNvSpPr>
            <a:spLocks noGrp="1"/>
          </p:cNvSpPr>
          <p:nvPr>
            <p:ph type="sldNum" sz="quarter" idx="4"/>
          </p:nvPr>
        </p:nvSpPr>
        <p:spPr/>
        <p:txBody>
          <a:bodyPr/>
          <a:lstStyle/>
          <a:p>
            <a:fld id="{FD96158B-4539-3C43-9DE5-94C547866200}" type="slidenum">
              <a:rPr lang="en-US"/>
              <a:t>46</a:t>
            </a:fld>
            <a:endParaRPr lang="en-US"/>
          </a:p>
        </p:txBody>
      </p:sp>
      <p:pic>
        <p:nvPicPr>
          <p:cNvPr id="6" name="Picture 5" descr="A close up of a map&#10;&#10;Description automatically generated">
            <a:extLst>
              <a:ext uri="{FF2B5EF4-FFF2-40B4-BE49-F238E27FC236}">
                <a16:creationId xmlns:a16="http://schemas.microsoft.com/office/drawing/2014/main" id="{6A2BE0C7-B8F6-5848-AA52-DFB5E2883E77}"/>
              </a:ext>
            </a:extLst>
          </p:cNvPr>
          <p:cNvPicPr>
            <a:picLocks noChangeAspect="1"/>
          </p:cNvPicPr>
          <p:nvPr/>
        </p:nvPicPr>
        <p:blipFill>
          <a:blip r:embed="R42fa1aa384f348b9"/>
          <a:stretch>
            <a:fillRect/>
          </a:stretch>
        </p:blipFill>
        <p:spPr>
          <a:xfrm>
            <a:off x="1682790" y="1628800"/>
            <a:ext cx="5893988" cy="3672408"/>
          </a:xfrm>
          <a:prstGeom prst="rect">
            <a:avLst/>
          </a:prstGeom>
        </p:spPr>
      </p:pic>
    </p:spTree>
    <p:extLst>
      <p:ext uri="{BB962C8B-B14F-4D97-AF65-F5344CB8AC3E}">
        <p14:creationId xmlns:p14="http://schemas.microsoft.com/office/powerpoint/2010/main" val="232672561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Parallel Database Systems</a:t>
            </a:r>
          </a:p>
          <a:p>
            <a:pPr lvl="1"/>
            <a:r>
              <a:rPr lang="en-US" dirty="0">
                <a:solidFill>
                  <a:srgbClr val="1771A9">
                    <a:alpha val="25000"/>
                  </a:srgbClr>
                </a:solidFill>
                <a:cs typeface="Arial" panose="020B0604020202020204" pitchFamily="34" charset="0"/>
              </a:rPr>
              <a:t>Parallel Architectures</a:t>
            </a:r>
          </a:p>
          <a:p>
            <a:pPr lvl="1"/>
            <a:r>
              <a:rPr lang="en-US" dirty="0">
                <a:solidFill>
                  <a:srgbClr val="1771A9"/>
                </a:solidFill>
                <a:cs typeface="Arial" panose="020B0604020202020204" pitchFamily="34" charset="0"/>
              </a:rPr>
              <a:t>Data Placement</a:t>
            </a:r>
          </a:p>
          <a:p>
            <a:pPr lvl="1"/>
            <a:r>
              <a:rPr lang="en-US" dirty="0">
                <a:solidFill>
                  <a:srgbClr val="1771A9">
                    <a:alpha val="25000"/>
                  </a:srgbClr>
                </a:solidFill>
                <a:cs typeface="Arial" panose="020B0604020202020204" pitchFamily="34" charset="0"/>
              </a:rPr>
              <a:t>Query Processing</a:t>
            </a:r>
          </a:p>
          <a:p>
            <a:pPr lvl="1"/>
            <a:r>
              <a:rPr lang="en-US" dirty="0">
                <a:solidFill>
                  <a:srgbClr val="1771A9">
                    <a:alpha val="25000"/>
                  </a:srgbClr>
                </a:solidFill>
                <a:cs typeface="Arial" panose="020B0604020202020204" pitchFamily="34" charset="0"/>
              </a:rPr>
              <a:t>Load Balancing and Fault-tolerance</a:t>
            </a:r>
          </a:p>
          <a:p>
            <a:pPr lvl="1"/>
            <a:r>
              <a:rPr lang="en-US" dirty="0">
                <a:solidFill>
                  <a:srgbClr val="1771A9">
                    <a:alpha val="25000"/>
                  </a:srgbClr>
                </a:solidFill>
                <a:cs typeface="Arial" panose="020B0604020202020204" pitchFamily="34" charset="0"/>
              </a:rPr>
              <a:t>Database Clusters</a:t>
            </a:r>
            <a:endParaRPr lang="en-US" dirty="0">
              <a:solidFill>
                <a:srgbClr val="1771A9"/>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22</a:t>
            </a:fld>
            <a:endParaRPr lang="en-US"/>
          </a:p>
        </p:txBody>
      </p:sp>
    </p:spTree>
    <p:extLst>
      <p:ext uri="{BB962C8B-B14F-4D97-AF65-F5344CB8AC3E}">
        <p14:creationId xmlns:p14="http://schemas.microsoft.com/office/powerpoint/2010/main" val="259338593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dirty="0"/>
              <a:t>Data Partitioning</a:t>
            </a:r>
          </a:p>
        </p:txBody>
      </p:sp>
      <p:sp>
        <p:nvSpPr>
          <p:cNvPr id="57346" name="Rectangle 2"/>
          <p:cNvSpPr>
            <a:spLocks noGrp="1" noChangeArrowheads="1"/>
          </p:cNvSpPr>
          <p:nvPr>
            <p:ph idx="1"/>
          </p:nvPr>
        </p:nvSpPr>
        <p:spPr>
          <a:noFill/>
          <a:ln/>
        </p:spPr>
        <p:txBody>
          <a:bodyPr vert="horz" wrap="square" lIns="90487" tIns="45720" rIns="90487" bIns="45720" numCol="1" anchor="t" anchorCtr="0" compatLnSpc="1">
            <a:prstTxWarp prst="textNoShape">
              <a:avLst/>
            </a:prstTxWarp>
            <a:normAutofit/>
          </a:bodyPr>
          <a:lstStyle/>
          <a:p>
            <a:pPr>
              <a:lnSpc>
                <a:spcPct val="100000"/>
              </a:lnSpc>
              <a:spcBef>
                <a:spcPct val="50000"/>
              </a:spcBef>
            </a:pPr>
            <a:r>
              <a:rPr lang="en-US" dirty="0"/>
              <a:t>Each relation is divided in </a:t>
            </a:r>
            <a:r>
              <a:rPr lang="en-US" i="1" dirty="0"/>
              <a:t>n</a:t>
            </a:r>
            <a:r>
              <a:rPr lang="en-US" dirty="0"/>
              <a:t> partitions (</a:t>
            </a:r>
            <a:r>
              <a:rPr lang="en-US" dirty="0" err="1"/>
              <a:t>subrelations</a:t>
            </a:r>
            <a:r>
              <a:rPr lang="en-US" dirty="0"/>
              <a:t>), where </a:t>
            </a:r>
            <a:r>
              <a:rPr lang="en-US" i="1" dirty="0"/>
              <a:t>n</a:t>
            </a:r>
            <a:r>
              <a:rPr lang="en-US" dirty="0"/>
              <a:t> is a function of relation size and access frequency</a:t>
            </a:r>
          </a:p>
          <a:p>
            <a:pPr>
              <a:lnSpc>
                <a:spcPct val="100000"/>
              </a:lnSpc>
              <a:spcBef>
                <a:spcPct val="50000"/>
              </a:spcBef>
            </a:pPr>
            <a:r>
              <a:rPr lang="en-US" dirty="0"/>
              <a:t>Horizontal partitioning (see Chapter 2)</a:t>
            </a:r>
          </a:p>
          <a:p>
            <a:pPr lvl="1">
              <a:lnSpc>
                <a:spcPct val="100000"/>
              </a:lnSpc>
              <a:spcBef>
                <a:spcPct val="50000"/>
              </a:spcBef>
            </a:pPr>
            <a:r>
              <a:rPr lang="en-US" dirty="0">
                <a:solidFill>
                  <a:schemeClr val="tx2"/>
                </a:solidFill>
              </a:rPr>
              <a:t>Round-robin</a:t>
            </a:r>
            <a:endParaRPr lang="en-US" dirty="0"/>
          </a:p>
          <a:p>
            <a:pPr lvl="2"/>
            <a:r>
              <a:rPr lang="en-US" dirty="0"/>
              <a:t>Maps </a:t>
            </a:r>
            <a:r>
              <a:rPr lang="en-US" i="1" dirty="0" err="1"/>
              <a:t>i</a:t>
            </a:r>
            <a:r>
              <a:rPr lang="en-US" dirty="0" err="1"/>
              <a:t>-th</a:t>
            </a:r>
            <a:r>
              <a:rPr lang="en-US" dirty="0"/>
              <a:t> element to node </a:t>
            </a:r>
            <a:r>
              <a:rPr lang="en-US" i="1" dirty="0" err="1"/>
              <a:t>i</a:t>
            </a:r>
            <a:r>
              <a:rPr lang="en-US" dirty="0"/>
              <a:t> mod </a:t>
            </a:r>
            <a:r>
              <a:rPr lang="en-US" i="1" dirty="0"/>
              <a:t>n</a:t>
            </a:r>
            <a:endParaRPr lang="en-US" dirty="0"/>
          </a:p>
          <a:p>
            <a:pPr lvl="2"/>
            <a:r>
              <a:rPr lang="en-US" dirty="0"/>
              <a:t> Simple but only exact-match queries</a:t>
            </a:r>
          </a:p>
          <a:p>
            <a:pPr lvl="1">
              <a:lnSpc>
                <a:spcPct val="100000"/>
              </a:lnSpc>
              <a:spcBef>
                <a:spcPct val="50000"/>
              </a:spcBef>
            </a:pPr>
            <a:r>
              <a:rPr lang="en-US" dirty="0">
                <a:solidFill>
                  <a:schemeClr val="tx2"/>
                </a:solidFill>
              </a:rPr>
              <a:t>Hash</a:t>
            </a:r>
            <a:endParaRPr lang="en-US" dirty="0"/>
          </a:p>
          <a:p>
            <a:pPr lvl="2"/>
            <a:r>
              <a:rPr lang="en-US" dirty="0"/>
              <a:t>Only exact-match queries but small index</a:t>
            </a:r>
          </a:p>
          <a:p>
            <a:pPr lvl="1">
              <a:lnSpc>
                <a:spcPct val="100000"/>
              </a:lnSpc>
              <a:spcBef>
                <a:spcPct val="50000"/>
              </a:spcBef>
            </a:pPr>
            <a:r>
              <a:rPr lang="en-US" dirty="0">
                <a:solidFill>
                  <a:schemeClr val="tx2"/>
                </a:solidFill>
              </a:rPr>
              <a:t>Range</a:t>
            </a:r>
            <a:endParaRPr lang="en-US" dirty="0"/>
          </a:p>
          <a:p>
            <a:pPr lvl="2"/>
            <a:r>
              <a:rPr lang="en-US" dirty="0"/>
              <a:t>Supports range queries but large index</a:t>
            </a:r>
          </a:p>
        </p:txBody>
      </p:sp>
      <p:sp>
        <p:nvSpPr>
          <p:cNvPr id="2" name="Footer Placeholder 1">
            <a:extLst>
              <a:ext uri="{FF2B5EF4-FFF2-40B4-BE49-F238E27FC236}">
                <a16:creationId xmlns:a16="http://schemas.microsoft.com/office/drawing/2014/main" id="{8EA2ECC4-9B2D-5945-BACC-8C095383F4F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F13F842-FC55-3541-B135-8B6B49780237}"/>
              </a:ext>
            </a:extLst>
          </p:cNvPr>
          <p:cNvSpPr>
            <a:spLocks noGrp="1"/>
          </p:cNvSpPr>
          <p:nvPr>
            <p:ph type="sldNum" sz="quarter" idx="4"/>
          </p:nvPr>
        </p:nvSpPr>
        <p:spPr/>
        <p:txBody>
          <a:bodyPr/>
          <a:lstStyle/>
          <a:p>
            <a:fld id="{FD96158B-4539-3C43-9DE5-94C547866200}" type="slidenum">
              <a:rPr lang="en-US"/>
              <a:t>23</a:t>
            </a:fld>
            <a:endParaRPr lang="en-US"/>
          </a:p>
        </p:txBody>
      </p:sp>
    </p:spTree>
    <p:extLst>
      <p:ext uri="{BB962C8B-B14F-4D97-AF65-F5344CB8AC3E}">
        <p14:creationId xmlns:p14="http://schemas.microsoft.com/office/powerpoint/2010/main" val="29456151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Partitioning Functions</a:t>
            </a:r>
          </a:p>
        </p:txBody>
      </p:sp>
      <p:sp>
        <p:nvSpPr>
          <p:cNvPr id="3" name="Espace réservé du contenu 2"/>
          <p:cNvSpPr>
            <a:spLocks noGrp="1"/>
          </p:cNvSpPr>
          <p:nvPr>
            <p:ph idx="1"/>
          </p:nvPr>
        </p:nvSpPr>
        <p:spPr>
          <a:xfrm>
            <a:off x="406400" y="1298575"/>
            <a:ext cx="4957688" cy="4506689"/>
          </a:xfrm>
        </p:spPr>
        <p:txBody>
          <a:bodyPr>
            <a:normAutofit/>
          </a:bodyPr>
          <a:lstStyle/>
          <a:p>
            <a:r>
              <a:rPr lang="en-US" dirty="0"/>
              <a:t>Hashing</a:t>
            </a:r>
          </a:p>
          <a:p>
            <a:pPr lvl="1"/>
            <a:r>
              <a:rPr lang="en-US" dirty="0"/>
              <a:t>(</a:t>
            </a:r>
            <a:r>
              <a:rPr lang="en-US" i="1" dirty="0" err="1"/>
              <a:t>k,v</a:t>
            </a:r>
            <a:r>
              <a:rPr lang="en-US" dirty="0"/>
              <a:t>) assigned to node </a:t>
            </a:r>
            <a:r>
              <a:rPr lang="en-US" i="1" dirty="0"/>
              <a:t>h(k)</a:t>
            </a:r>
          </a:p>
          <a:p>
            <a:pPr lvl="1"/>
            <a:r>
              <a:rPr lang="en-US" dirty="0"/>
              <a:t>Exact match queries</a:t>
            </a:r>
          </a:p>
          <a:p>
            <a:pPr lvl="1"/>
            <a:r>
              <a:rPr lang="en-US" dirty="0"/>
              <a:t>Problem with skew distribution</a:t>
            </a:r>
          </a:p>
          <a:p>
            <a:pPr lvl="1"/>
            <a:endParaRPr lang="en-US" dirty="0"/>
          </a:p>
          <a:p>
            <a:r>
              <a:rPr lang="en-US" dirty="0"/>
              <a:t>Range</a:t>
            </a:r>
          </a:p>
          <a:p>
            <a:pPr lvl="1"/>
            <a:r>
              <a:rPr lang="en-US" dirty="0"/>
              <a:t>(</a:t>
            </a:r>
            <a:r>
              <a:rPr lang="en-US" i="1" dirty="0" err="1"/>
              <a:t>k,v</a:t>
            </a:r>
            <a:r>
              <a:rPr lang="en-US" dirty="0"/>
              <a:t>) to the node that holds </a:t>
            </a:r>
            <a:r>
              <a:rPr lang="en-US" i="1" dirty="0"/>
              <a:t>k</a:t>
            </a:r>
            <a:r>
              <a:rPr lang="en-US" dirty="0"/>
              <a:t>'s interval</a:t>
            </a:r>
          </a:p>
          <a:p>
            <a:pPr lvl="1"/>
            <a:r>
              <a:rPr lang="en-US" dirty="0"/>
              <a:t>Exact match and range queries</a:t>
            </a:r>
          </a:p>
          <a:p>
            <a:pPr lvl="1"/>
            <a:r>
              <a:rPr lang="en-US" dirty="0"/>
              <a:t>Needs an index on key</a:t>
            </a:r>
          </a:p>
          <a:p>
            <a:pPr lvl="1"/>
            <a:endParaRPr lang="en-US" dirty="0"/>
          </a:p>
          <a:p>
            <a:pPr lvl="1"/>
            <a:endParaRPr lang="en-US" dirty="0"/>
          </a:p>
          <a:p>
            <a:endParaRPr lang="en-US" dirty="0"/>
          </a:p>
          <a:p>
            <a:endParaRPr lang="en-US" dirty="0"/>
          </a:p>
        </p:txBody>
      </p:sp>
      <p:graphicFrame>
        <p:nvGraphicFramePr>
          <p:cNvPr id="4" name="Tableau 3"/>
          <p:cNvGraphicFramePr>
            <a:graphicFrameLocks noGrp="1"/>
          </p:cNvGraphicFramePr>
          <p:nvPr>
            <p:extLst>
              <p:ext uri="{D42A27DB-BD31-4B8C-83A1-F6EECF244321}">
                <p14:modId xmlns:p14="http://schemas.microsoft.com/office/powerpoint/2010/main" val="3338268286"/>
              </p:ext>
            </p:extLst>
          </p:nvPr>
        </p:nvGraphicFramePr>
        <p:xfrm>
          <a:off x="6660232" y="1052736"/>
          <a:ext cx="1584175" cy="1280160"/>
        </p:xfrm>
        <a:graphic>
          <a:graphicData uri="http://schemas.openxmlformats.org/drawingml/2006/table">
            <a:tbl>
              <a:tblPr firstRow="1" bandRow="1">
                <a:tableStyleId>{5C22544A-7EE6-4342-B048-85BDC9FD1C3A}</a:tableStyleId>
              </a:tblPr>
              <a:tblGrid>
                <a:gridCol w="316835">
                  <a:extLst>
                    <a:ext uri="{9D8B030D-6E8A-4147-A177-3AD203B41FA5}">
                      <a16:colId xmlns:a16="http://schemas.microsoft.com/office/drawing/2014/main" val="20000"/>
                    </a:ext>
                  </a:extLst>
                </a:gridCol>
                <a:gridCol w="316835">
                  <a:extLst>
                    <a:ext uri="{9D8B030D-6E8A-4147-A177-3AD203B41FA5}">
                      <a16:colId xmlns:a16="http://schemas.microsoft.com/office/drawing/2014/main" val="20001"/>
                    </a:ext>
                  </a:extLst>
                </a:gridCol>
                <a:gridCol w="316835">
                  <a:extLst>
                    <a:ext uri="{9D8B030D-6E8A-4147-A177-3AD203B41FA5}">
                      <a16:colId xmlns:a16="http://schemas.microsoft.com/office/drawing/2014/main" val="20002"/>
                    </a:ext>
                  </a:extLst>
                </a:gridCol>
                <a:gridCol w="316835">
                  <a:extLst>
                    <a:ext uri="{9D8B030D-6E8A-4147-A177-3AD203B41FA5}">
                      <a16:colId xmlns:a16="http://schemas.microsoft.com/office/drawing/2014/main" val="20003"/>
                    </a:ext>
                  </a:extLst>
                </a:gridCol>
                <a:gridCol w="316835">
                  <a:extLst>
                    <a:ext uri="{9D8B030D-6E8A-4147-A177-3AD203B41FA5}">
                      <a16:colId xmlns:a16="http://schemas.microsoft.com/office/drawing/2014/main" val="20004"/>
                    </a:ext>
                  </a:extLst>
                </a:gridCol>
              </a:tblGrid>
              <a:tr h="204023">
                <a:tc>
                  <a:txBody>
                    <a:bodyPr/>
                    <a:lstStyle/>
                    <a:p>
                      <a:pPr algn="ctr"/>
                      <a:r>
                        <a:rPr lang="fr-FR" sz="800" b="0" dirty="0">
                          <a:solidFill>
                            <a:schemeClr val="tx1"/>
                          </a:solidFill>
                        </a:rPr>
                        <a:t>2</a:t>
                      </a:r>
                      <a:endParaRPr lang="fr-FR" sz="800" b="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20402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b="0" dirty="0">
                          <a:solidFill>
                            <a:schemeClr val="tx1"/>
                          </a:solidFill>
                        </a:rPr>
                        <a:t>2</a:t>
                      </a:r>
                      <a:endParaRPr lang="fr-FR" sz="800" b="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1"/>
                  </a:ext>
                </a:extLst>
              </a:tr>
              <a:tr h="204023">
                <a:tc>
                  <a:txBody>
                    <a:bodyPr/>
                    <a:lstStyle/>
                    <a:p>
                      <a:pPr algn="ctr"/>
                      <a:r>
                        <a:rPr lang="fr-FR" sz="800" dirty="0"/>
                        <a:t>4</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2"/>
                  </a:ext>
                </a:extLst>
              </a:tr>
              <a:tr h="204023">
                <a:tc>
                  <a:txBody>
                    <a:bodyPr/>
                    <a:lstStyle/>
                    <a:p>
                      <a:pPr algn="ctr"/>
                      <a:r>
                        <a:rPr lang="fr-FR" sz="800" dirty="0"/>
                        <a:t>4</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3"/>
                  </a:ext>
                </a:extLst>
              </a:tr>
              <a:tr h="204023">
                <a:tc>
                  <a:txBody>
                    <a:bodyPr/>
                    <a:lstStyle/>
                    <a:p>
                      <a:pPr algn="ctr"/>
                      <a:r>
                        <a:rPr lang="fr-FR" sz="800" dirty="0"/>
                        <a:t>10</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4"/>
                  </a:ext>
                </a:extLst>
              </a:tr>
              <a:tr h="204023">
                <a:tc>
                  <a:txBody>
                    <a:bodyPr/>
                    <a:lstStyle/>
                    <a:p>
                      <a:pPr algn="ctr"/>
                      <a:r>
                        <a:rPr lang="fr-FR" sz="800" dirty="0"/>
                        <a:t>12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2205672885"/>
              </p:ext>
            </p:extLst>
          </p:nvPr>
        </p:nvGraphicFramePr>
        <p:xfrm>
          <a:off x="6660232" y="2420888"/>
          <a:ext cx="1584175" cy="936104"/>
        </p:xfrm>
        <a:graphic>
          <a:graphicData uri="http://schemas.openxmlformats.org/drawingml/2006/table">
            <a:tbl>
              <a:tblPr firstRow="1" bandRow="1">
                <a:tableStyleId>{5C22544A-7EE6-4342-B048-85BDC9FD1C3A}</a:tableStyleId>
              </a:tblPr>
              <a:tblGrid>
                <a:gridCol w="316835">
                  <a:extLst>
                    <a:ext uri="{9D8B030D-6E8A-4147-A177-3AD203B41FA5}">
                      <a16:colId xmlns:a16="http://schemas.microsoft.com/office/drawing/2014/main" val="20000"/>
                    </a:ext>
                  </a:extLst>
                </a:gridCol>
                <a:gridCol w="316835">
                  <a:extLst>
                    <a:ext uri="{9D8B030D-6E8A-4147-A177-3AD203B41FA5}">
                      <a16:colId xmlns:a16="http://schemas.microsoft.com/office/drawing/2014/main" val="20001"/>
                    </a:ext>
                  </a:extLst>
                </a:gridCol>
                <a:gridCol w="297848">
                  <a:extLst>
                    <a:ext uri="{9D8B030D-6E8A-4147-A177-3AD203B41FA5}">
                      <a16:colId xmlns:a16="http://schemas.microsoft.com/office/drawing/2014/main" val="20002"/>
                    </a:ext>
                  </a:extLst>
                </a:gridCol>
                <a:gridCol w="288424">
                  <a:extLst>
                    <a:ext uri="{9D8B030D-6E8A-4147-A177-3AD203B41FA5}">
                      <a16:colId xmlns:a16="http://schemas.microsoft.com/office/drawing/2014/main" val="20003"/>
                    </a:ext>
                  </a:extLst>
                </a:gridCol>
                <a:gridCol w="364233">
                  <a:extLst>
                    <a:ext uri="{9D8B030D-6E8A-4147-A177-3AD203B41FA5}">
                      <a16:colId xmlns:a16="http://schemas.microsoft.com/office/drawing/2014/main" val="20004"/>
                    </a:ext>
                  </a:extLst>
                </a:gridCol>
              </a:tblGrid>
              <a:tr h="234800">
                <a:tc>
                  <a:txBody>
                    <a:bodyPr/>
                    <a:lstStyle/>
                    <a:p>
                      <a:pPr algn="ctr"/>
                      <a:r>
                        <a:rPr lang="fr-FR" sz="800" b="0" dirty="0">
                          <a:solidFill>
                            <a:srgbClr val="000000"/>
                          </a:solidFill>
                        </a:rPr>
                        <a:t>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extLst>
                  <a:ext uri="{0D108BD9-81ED-4DB2-BD59-A6C34878D82A}">
                    <a16:rowId xmlns:a16="http://schemas.microsoft.com/office/drawing/2014/main" val="10000"/>
                  </a:ext>
                </a:extLst>
              </a:tr>
              <a:tr h="234800">
                <a:tc>
                  <a:txBody>
                    <a:bodyPr/>
                    <a:lstStyle/>
                    <a:p>
                      <a:pPr algn="ctr"/>
                      <a:r>
                        <a:rPr lang="fr-FR" sz="800" b="0" dirty="0">
                          <a:solidFill>
                            <a:srgbClr val="000000"/>
                          </a:solidFill>
                        </a:rPr>
                        <a:t>11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extLst>
                  <a:ext uri="{0D108BD9-81ED-4DB2-BD59-A6C34878D82A}">
                    <a16:rowId xmlns:a16="http://schemas.microsoft.com/office/drawing/2014/main" val="10001"/>
                  </a:ext>
                </a:extLst>
              </a:tr>
              <a:tr h="231704">
                <a:tc>
                  <a:txBody>
                    <a:bodyPr/>
                    <a:lstStyle/>
                    <a:p>
                      <a:pPr algn="ctr"/>
                      <a:r>
                        <a:rPr lang="fr-FR" sz="800" b="0" dirty="0">
                          <a:solidFill>
                            <a:srgbClr val="000000"/>
                          </a:solidFill>
                        </a:rPr>
                        <a:t>11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extLst>
                  <a:ext uri="{0D108BD9-81ED-4DB2-BD59-A6C34878D82A}">
                    <a16:rowId xmlns:a16="http://schemas.microsoft.com/office/drawing/2014/main" val="10002"/>
                  </a:ext>
                </a:extLst>
              </a:tr>
              <a:tr h="234800">
                <a:tc>
                  <a:txBody>
                    <a:bodyPr/>
                    <a:lstStyle/>
                    <a:p>
                      <a:pPr algn="ctr"/>
                      <a:r>
                        <a:rPr lang="fr-FR" sz="800" b="0" dirty="0">
                          <a:solidFill>
                            <a:srgbClr val="000000"/>
                          </a:solidFill>
                        </a:rPr>
                        <a:t>13</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extLst>
                  <a:ext uri="{0D108BD9-81ED-4DB2-BD59-A6C34878D82A}">
                    <a16:rowId xmlns:a16="http://schemas.microsoft.com/office/drawing/2014/main" val="10003"/>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3477760032"/>
              </p:ext>
            </p:extLst>
          </p:nvPr>
        </p:nvGraphicFramePr>
        <p:xfrm>
          <a:off x="6660232" y="3717032"/>
          <a:ext cx="1584175" cy="1066800"/>
        </p:xfrm>
        <a:graphic>
          <a:graphicData uri="http://schemas.openxmlformats.org/drawingml/2006/table">
            <a:tbl>
              <a:tblPr firstRow="1" bandRow="1">
                <a:tableStyleId>{5C22544A-7EE6-4342-B048-85BDC9FD1C3A}</a:tableStyleId>
              </a:tblPr>
              <a:tblGrid>
                <a:gridCol w="316835">
                  <a:extLst>
                    <a:ext uri="{9D8B030D-6E8A-4147-A177-3AD203B41FA5}">
                      <a16:colId xmlns:a16="http://schemas.microsoft.com/office/drawing/2014/main" val="20000"/>
                    </a:ext>
                  </a:extLst>
                </a:gridCol>
                <a:gridCol w="316835">
                  <a:extLst>
                    <a:ext uri="{9D8B030D-6E8A-4147-A177-3AD203B41FA5}">
                      <a16:colId xmlns:a16="http://schemas.microsoft.com/office/drawing/2014/main" val="20001"/>
                    </a:ext>
                  </a:extLst>
                </a:gridCol>
                <a:gridCol w="316835">
                  <a:extLst>
                    <a:ext uri="{9D8B030D-6E8A-4147-A177-3AD203B41FA5}">
                      <a16:colId xmlns:a16="http://schemas.microsoft.com/office/drawing/2014/main" val="20002"/>
                    </a:ext>
                  </a:extLst>
                </a:gridCol>
                <a:gridCol w="316835">
                  <a:extLst>
                    <a:ext uri="{9D8B030D-6E8A-4147-A177-3AD203B41FA5}">
                      <a16:colId xmlns:a16="http://schemas.microsoft.com/office/drawing/2014/main" val="20003"/>
                    </a:ext>
                  </a:extLst>
                </a:gridCol>
                <a:gridCol w="316835">
                  <a:extLst>
                    <a:ext uri="{9D8B030D-6E8A-4147-A177-3AD203B41FA5}">
                      <a16:colId xmlns:a16="http://schemas.microsoft.com/office/drawing/2014/main" val="20004"/>
                    </a:ext>
                  </a:extLst>
                </a:gridCol>
              </a:tblGrid>
              <a:tr h="204023">
                <a:tc>
                  <a:txBody>
                    <a:bodyPr/>
                    <a:lstStyle/>
                    <a:p>
                      <a:pPr algn="ctr"/>
                      <a:r>
                        <a:rPr lang="fr-FR" sz="800" b="0" dirty="0">
                          <a:solidFill>
                            <a:schemeClr val="tx1"/>
                          </a:solidFill>
                        </a:rPr>
                        <a:t>1</a:t>
                      </a:r>
                      <a:endParaRPr lang="fr-FR" sz="800" b="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20402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b="0" dirty="0">
                          <a:solidFill>
                            <a:schemeClr val="tx1"/>
                          </a:solidFill>
                        </a:rPr>
                        <a:t>2</a:t>
                      </a:r>
                      <a:endParaRPr lang="fr-FR" sz="800" b="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1"/>
                  </a:ext>
                </a:extLst>
              </a:tr>
              <a:tr h="204023">
                <a:tc>
                  <a:txBody>
                    <a:bodyPr/>
                    <a:lstStyle/>
                    <a:p>
                      <a:pPr algn="ctr"/>
                      <a:r>
                        <a:rPr lang="fr-FR" sz="800" dirty="0"/>
                        <a:t>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2"/>
                  </a:ext>
                </a:extLst>
              </a:tr>
              <a:tr h="204023">
                <a:tc>
                  <a:txBody>
                    <a:bodyPr/>
                    <a:lstStyle/>
                    <a:p>
                      <a:pPr algn="ctr"/>
                      <a:r>
                        <a:rPr lang="fr-FR" sz="800" dirty="0"/>
                        <a:t>4</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3"/>
                  </a:ext>
                </a:extLst>
              </a:tr>
              <a:tr h="204023">
                <a:tc>
                  <a:txBody>
                    <a:bodyPr/>
                    <a:lstStyle/>
                    <a:p>
                      <a:pPr algn="ctr"/>
                      <a:r>
                        <a:rPr lang="fr-FR" sz="800" dirty="0"/>
                        <a:t>4</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876833795"/>
              </p:ext>
            </p:extLst>
          </p:nvPr>
        </p:nvGraphicFramePr>
        <p:xfrm>
          <a:off x="6660232" y="4869160"/>
          <a:ext cx="1584175" cy="1170904"/>
        </p:xfrm>
        <a:graphic>
          <a:graphicData uri="http://schemas.openxmlformats.org/drawingml/2006/table">
            <a:tbl>
              <a:tblPr firstRow="1" bandRow="1">
                <a:tableStyleId>{5C22544A-7EE6-4342-B048-85BDC9FD1C3A}</a:tableStyleId>
              </a:tblPr>
              <a:tblGrid>
                <a:gridCol w="316835">
                  <a:extLst>
                    <a:ext uri="{9D8B030D-6E8A-4147-A177-3AD203B41FA5}">
                      <a16:colId xmlns:a16="http://schemas.microsoft.com/office/drawing/2014/main" val="20000"/>
                    </a:ext>
                  </a:extLst>
                </a:gridCol>
                <a:gridCol w="316835">
                  <a:extLst>
                    <a:ext uri="{9D8B030D-6E8A-4147-A177-3AD203B41FA5}">
                      <a16:colId xmlns:a16="http://schemas.microsoft.com/office/drawing/2014/main" val="20001"/>
                    </a:ext>
                  </a:extLst>
                </a:gridCol>
                <a:gridCol w="297848">
                  <a:extLst>
                    <a:ext uri="{9D8B030D-6E8A-4147-A177-3AD203B41FA5}">
                      <a16:colId xmlns:a16="http://schemas.microsoft.com/office/drawing/2014/main" val="20002"/>
                    </a:ext>
                  </a:extLst>
                </a:gridCol>
                <a:gridCol w="288424">
                  <a:extLst>
                    <a:ext uri="{9D8B030D-6E8A-4147-A177-3AD203B41FA5}">
                      <a16:colId xmlns:a16="http://schemas.microsoft.com/office/drawing/2014/main" val="20003"/>
                    </a:ext>
                  </a:extLst>
                </a:gridCol>
                <a:gridCol w="364233">
                  <a:extLst>
                    <a:ext uri="{9D8B030D-6E8A-4147-A177-3AD203B41FA5}">
                      <a16:colId xmlns:a16="http://schemas.microsoft.com/office/drawing/2014/main" val="20004"/>
                    </a:ext>
                  </a:extLst>
                </a:gridCol>
              </a:tblGrid>
              <a:tr h="234800">
                <a:tc>
                  <a:txBody>
                    <a:bodyPr/>
                    <a:lstStyle/>
                    <a:p>
                      <a:pPr algn="ctr"/>
                      <a:r>
                        <a:rPr lang="fr-FR" sz="800" b="0" dirty="0">
                          <a:solidFill>
                            <a:srgbClr val="000000"/>
                          </a:solidFill>
                        </a:rPr>
                        <a:t>10</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extLst>
                  <a:ext uri="{0D108BD9-81ED-4DB2-BD59-A6C34878D82A}">
                    <a16:rowId xmlns:a16="http://schemas.microsoft.com/office/drawing/2014/main" val="10000"/>
                  </a:ext>
                </a:extLst>
              </a:tr>
              <a:tr h="234800">
                <a:tc>
                  <a:txBody>
                    <a:bodyPr/>
                    <a:lstStyle/>
                    <a:p>
                      <a:pPr algn="ctr"/>
                      <a:r>
                        <a:rPr lang="fr-FR" sz="800" b="0" dirty="0">
                          <a:solidFill>
                            <a:srgbClr val="000000"/>
                          </a:solidFill>
                        </a:rPr>
                        <a:t>11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extLst>
                  <a:ext uri="{0D108BD9-81ED-4DB2-BD59-A6C34878D82A}">
                    <a16:rowId xmlns:a16="http://schemas.microsoft.com/office/drawing/2014/main" val="10001"/>
                  </a:ext>
                </a:extLst>
              </a:tr>
              <a:tr h="234800">
                <a:tc>
                  <a:txBody>
                    <a:bodyPr/>
                    <a:lstStyle/>
                    <a:p>
                      <a:pPr algn="ctr"/>
                      <a:r>
                        <a:rPr lang="fr-FR" sz="800" b="0" dirty="0">
                          <a:solidFill>
                            <a:srgbClr val="000000"/>
                          </a:solidFill>
                        </a:rPr>
                        <a:t>11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extLst>
                  <a:ext uri="{0D108BD9-81ED-4DB2-BD59-A6C34878D82A}">
                    <a16:rowId xmlns:a16="http://schemas.microsoft.com/office/drawing/2014/main" val="10002"/>
                  </a:ext>
                </a:extLst>
              </a:tr>
              <a:tr h="231704">
                <a:tc>
                  <a:txBody>
                    <a:bodyPr/>
                    <a:lstStyle/>
                    <a:p>
                      <a:pPr algn="ctr"/>
                      <a:r>
                        <a:rPr lang="fr-FR" sz="800" b="0" dirty="0">
                          <a:solidFill>
                            <a:srgbClr val="000000"/>
                          </a:solidFill>
                        </a:rPr>
                        <a:t>12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extLst>
                  <a:ext uri="{0D108BD9-81ED-4DB2-BD59-A6C34878D82A}">
                    <a16:rowId xmlns:a16="http://schemas.microsoft.com/office/drawing/2014/main" val="10003"/>
                  </a:ext>
                </a:extLst>
              </a:tr>
              <a:tr h="234800">
                <a:tc>
                  <a:txBody>
                    <a:bodyPr/>
                    <a:lstStyle/>
                    <a:p>
                      <a:pPr algn="ctr"/>
                      <a:r>
                        <a:rPr lang="fr-FR" sz="800" b="0" dirty="0">
                          <a:solidFill>
                            <a:srgbClr val="000000"/>
                          </a:solidFill>
                        </a:rPr>
                        <a:t>13</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tc>
                  <a:txBody>
                    <a:bodyPr/>
                    <a:lstStyle/>
                    <a:p>
                      <a:endParaRPr lang="fr-FR" sz="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EF686"/>
                    </a:solidFill>
                  </a:tcPr>
                </a:tc>
                <a:extLst>
                  <a:ext uri="{0D108BD9-81ED-4DB2-BD59-A6C34878D82A}">
                    <a16:rowId xmlns:a16="http://schemas.microsoft.com/office/drawing/2014/main" val="10004"/>
                  </a:ext>
                </a:extLst>
              </a:tr>
            </a:tbl>
          </a:graphicData>
        </a:graphic>
      </p:graphicFrame>
      <p:sp>
        <p:nvSpPr>
          <p:cNvPr id="9" name="Flèche droite 30"/>
          <p:cNvSpPr/>
          <p:nvPr/>
        </p:nvSpPr>
        <p:spPr bwMode="auto">
          <a:xfrm>
            <a:off x="5724128" y="1844824"/>
            <a:ext cx="633046" cy="3516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Times New Roman" pitchFamily="-96" charset="0"/>
            </a:endParaRPr>
          </a:p>
        </p:txBody>
      </p:sp>
      <p:sp>
        <p:nvSpPr>
          <p:cNvPr id="10" name="Flèche droite 30"/>
          <p:cNvSpPr/>
          <p:nvPr/>
        </p:nvSpPr>
        <p:spPr bwMode="auto">
          <a:xfrm>
            <a:off x="5724128" y="4005064"/>
            <a:ext cx="633046" cy="3516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Times New Roman" pitchFamily="-96" charset="0"/>
            </a:endParaRPr>
          </a:p>
        </p:txBody>
      </p:sp>
      <p:sp>
        <p:nvSpPr>
          <p:cNvPr id="5" name="Footer Placeholder 4">
            <a:extLst>
              <a:ext uri="{FF2B5EF4-FFF2-40B4-BE49-F238E27FC236}">
                <a16:creationId xmlns:a16="http://schemas.microsoft.com/office/drawing/2014/main" id="{B29E29E5-28A6-D142-A5EE-3F46AD0B63B6}"/>
              </a:ext>
            </a:extLst>
          </p:cNvPr>
          <p:cNvSpPr>
            <a:spLocks noGrp="1"/>
          </p:cNvSpPr>
          <p:nvPr>
            <p:ph type="ftr" sz="quarter" idx="3"/>
          </p:nvPr>
        </p:nvSpPr>
        <p:spPr/>
        <p:txBody>
          <a:bodyPr/>
          <a:lstStyle/>
          <a:p>
            <a:r>
              <a:rPr lang="en-US"/>
              <a:t>© 2020, M.T. Özsu &amp; P. Valduriez</a:t>
            </a:r>
            <a:endParaRPr lang="en-US" dirty="0"/>
          </a:p>
        </p:txBody>
      </p:sp>
      <p:sp>
        <p:nvSpPr>
          <p:cNvPr id="11" name="Slide Number Placeholder 10">
            <a:extLst>
              <a:ext uri="{FF2B5EF4-FFF2-40B4-BE49-F238E27FC236}">
                <a16:creationId xmlns:a16="http://schemas.microsoft.com/office/drawing/2014/main" id="{5E9B4F14-64E3-F442-909D-3F8829ED84F5}"/>
              </a:ext>
            </a:extLst>
          </p:cNvPr>
          <p:cNvSpPr>
            <a:spLocks noGrp="1"/>
          </p:cNvSpPr>
          <p:nvPr>
            <p:ph type="sldNum" sz="quarter" idx="4"/>
          </p:nvPr>
        </p:nvSpPr>
        <p:spPr/>
        <p:txBody>
          <a:bodyPr/>
          <a:lstStyle/>
          <a:p>
            <a:fld id="{FD96158B-4539-3C43-9DE5-94C547866200}" type="slidenum">
              <a:rPr lang="en-US"/>
              <a:t>24</a:t>
            </a:fld>
            <a:endParaRPr lang="en-US"/>
          </a:p>
        </p:txBody>
      </p:sp>
    </p:spTree>
    <p:extLst>
      <p:ext uri="{BB962C8B-B14F-4D97-AF65-F5344CB8AC3E}">
        <p14:creationId xmlns:p14="http://schemas.microsoft.com/office/powerpoint/2010/main" val="262018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heckerboard(across)">
                                      <p:cBhvr>
                                        <p:cTn id="18" dur="500"/>
                                        <p:tgtEl>
                                          <p:spTgt spid="7"/>
                                        </p:tgtEl>
                                      </p:cBhvr>
                                    </p:animEffect>
                                  </p:childTnLst>
                                </p:cTn>
                              </p:par>
                              <p:par>
                                <p:cTn id="19" presetID="5"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heckerboard(across)">
                                      <p:cBhvr>
                                        <p:cTn id="21" dur="500"/>
                                        <p:tgtEl>
                                          <p:spTgt spid="8"/>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heckerboard(across)">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a:t>Replicated Data Partitioning</a:t>
            </a:r>
          </a:p>
        </p:txBody>
      </p:sp>
      <p:sp>
        <p:nvSpPr>
          <p:cNvPr id="59395" name="Rectangle 3"/>
          <p:cNvSpPr>
            <a:spLocks noGrp="1" noChangeArrowheads="1"/>
          </p:cNvSpPr>
          <p:nvPr>
            <p:ph idx="1"/>
          </p:nvPr>
        </p:nvSpPr>
        <p:spPr/>
        <p:txBody>
          <a:bodyPr/>
          <a:lstStyle/>
          <a:p>
            <a:r>
              <a:rPr lang="en-US" dirty="0"/>
              <a:t>High-availability requires data replication</a:t>
            </a:r>
          </a:p>
          <a:p>
            <a:pPr lvl="1"/>
            <a:r>
              <a:rPr lang="en-US" dirty="0"/>
              <a:t>Simple solution is mirrored disks</a:t>
            </a:r>
          </a:p>
          <a:p>
            <a:pPr lvl="2"/>
            <a:r>
              <a:rPr lang="en-US" dirty="0"/>
              <a:t>Hurts load balancing when one node fails</a:t>
            </a:r>
          </a:p>
          <a:p>
            <a:pPr lvl="1"/>
            <a:r>
              <a:rPr lang="en-US" dirty="0"/>
              <a:t>More elaborate solutions achieve load balancing</a:t>
            </a:r>
          </a:p>
          <a:p>
            <a:pPr lvl="2"/>
            <a:r>
              <a:rPr lang="en-US" dirty="0"/>
              <a:t>Interleaved partitioning (Teradata)</a:t>
            </a:r>
          </a:p>
          <a:p>
            <a:pPr lvl="2"/>
            <a:r>
              <a:rPr lang="en-US" dirty="0"/>
              <a:t>Chained partitioning (Gamma)</a:t>
            </a:r>
          </a:p>
        </p:txBody>
      </p:sp>
      <p:sp>
        <p:nvSpPr>
          <p:cNvPr id="2" name="Footer Placeholder 1">
            <a:extLst>
              <a:ext uri="{FF2B5EF4-FFF2-40B4-BE49-F238E27FC236}">
                <a16:creationId xmlns:a16="http://schemas.microsoft.com/office/drawing/2014/main" id="{21D5AC1E-2229-6B43-B843-135031819C4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2344957-1E62-E348-98B0-5C68D56E93D4}"/>
              </a:ext>
            </a:extLst>
          </p:cNvPr>
          <p:cNvSpPr>
            <a:spLocks noGrp="1"/>
          </p:cNvSpPr>
          <p:nvPr>
            <p:ph type="sldNum" sz="quarter" idx="4"/>
          </p:nvPr>
        </p:nvSpPr>
        <p:spPr/>
        <p:txBody>
          <a:bodyPr/>
          <a:lstStyle/>
          <a:p>
            <a:fld id="{FD96158B-4539-3C43-9DE5-94C547866200}" type="slidenum">
              <a:rPr lang="en-US"/>
              <a:t>25</a:t>
            </a:fld>
            <a:endParaRPr lang="en-US"/>
          </a:p>
        </p:txBody>
      </p:sp>
    </p:spTree>
    <p:extLst>
      <p:ext uri="{BB962C8B-B14F-4D97-AF65-F5344CB8AC3E}">
        <p14:creationId xmlns:p14="http://schemas.microsoft.com/office/powerpoint/2010/main" val="24651482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BDD560-4DC6-F04A-875D-CE642259461B}"/>
              </a:ext>
            </a:extLst>
          </p:cNvPr>
          <p:cNvSpPr>
            <a:spLocks noGrp="1"/>
          </p:cNvSpPr>
          <p:nvPr>
            <p:ph type="title"/>
          </p:nvPr>
        </p:nvSpPr>
        <p:spPr/>
        <p:txBody>
          <a:bodyPr/>
          <a:lstStyle/>
          <a:p>
            <a:r>
              <a:rPr lang="en-US"/>
              <a:t>Interleaved Partitioning</a:t>
            </a:r>
          </a:p>
        </p:txBody>
      </p:sp>
      <p:sp>
        <p:nvSpPr>
          <p:cNvPr id="3" name="Espace réservé du pied de page 2">
            <a:extLst>
              <a:ext uri="{FF2B5EF4-FFF2-40B4-BE49-F238E27FC236}">
                <a16:creationId xmlns:a16="http://schemas.microsoft.com/office/drawing/2014/main" id="{30482E77-E39B-5041-B7BA-17724C5FBCC7}"/>
              </a:ext>
            </a:extLst>
          </p:cNvPr>
          <p:cNvSpPr>
            <a:spLocks noGrp="1"/>
          </p:cNvSpPr>
          <p:nvPr>
            <p:ph type="ftr" sz="quarter" idx="3"/>
          </p:nvPr>
        </p:nvSpPr>
        <p:spPr/>
        <p:txBody>
          <a:bodyPr/>
          <a:lstStyle/>
          <a:p>
            <a:r>
              <a:rPr lang="en-US"/>
              <a:t>© 2020, M.T. Özsu &amp; P. Valduriez</a:t>
            </a:r>
            <a:endParaRPr lang="en-US" dirty="0"/>
          </a:p>
        </p:txBody>
      </p:sp>
      <p:sp>
        <p:nvSpPr>
          <p:cNvPr id="4" name="Espace réservé du numéro de diapositive 3">
            <a:extLst>
              <a:ext uri="{FF2B5EF4-FFF2-40B4-BE49-F238E27FC236}">
                <a16:creationId xmlns:a16="http://schemas.microsoft.com/office/drawing/2014/main" id="{E7E72BF2-761B-6549-AA0F-EEDB4CEAB427}"/>
              </a:ext>
            </a:extLst>
          </p:cNvPr>
          <p:cNvSpPr>
            <a:spLocks noGrp="1"/>
          </p:cNvSpPr>
          <p:nvPr>
            <p:ph type="sldNum" sz="quarter" idx="4"/>
          </p:nvPr>
        </p:nvSpPr>
        <p:spPr/>
        <p:txBody>
          <a:bodyPr/>
          <a:lstStyle/>
          <a:p>
            <a:fld id="{FD96158B-4539-3C43-9DE5-94C547866200}" type="slidenum">
              <a:rPr lang="en-US"/>
              <a:t>26</a:t>
            </a:fld>
            <a:endParaRPr lang="en-US"/>
          </a:p>
        </p:txBody>
      </p:sp>
      <p:graphicFrame>
        <p:nvGraphicFramePr>
          <p:cNvPr id="6" name="Group 3">
            <a:extLst>
              <a:ext uri="{FF2B5EF4-FFF2-40B4-BE49-F238E27FC236}">
                <a16:creationId xmlns:a16="http://schemas.microsoft.com/office/drawing/2014/main" id="{AB34C282-803F-3540-8126-71E69F011C01}"/>
              </a:ext>
            </a:extLst>
          </p:cNvPr>
          <p:cNvGraphicFramePr>
            <a:graphicFrameLocks/>
          </p:cNvGraphicFramePr>
          <p:nvPr>
            <p:extLst>
              <p:ext uri="{D42A27DB-BD31-4B8C-83A1-F6EECF244321}">
                <p14:modId xmlns:p14="http://schemas.microsoft.com/office/powerpoint/2010/main" val="2237826203"/>
              </p:ext>
            </p:extLst>
          </p:nvPr>
        </p:nvGraphicFramePr>
        <p:xfrm>
          <a:off x="2339752" y="1916832"/>
          <a:ext cx="3600399" cy="2677540"/>
        </p:xfrm>
        <a:graphic>
          <a:graphicData uri="http://schemas.openxmlformats.org/drawingml/2006/table">
            <a:tbl>
              <a:tblPr/>
              <a:tblGrid>
                <a:gridCol w="1080120">
                  <a:extLst>
                    <a:ext uri="{9D8B030D-6E8A-4147-A177-3AD203B41FA5}">
                      <a16:colId xmlns:a16="http://schemas.microsoft.com/office/drawing/2014/main" val="20000"/>
                    </a:ext>
                  </a:extLst>
                </a:gridCol>
                <a:gridCol w="680075">
                  <a:extLst>
                    <a:ext uri="{9D8B030D-6E8A-4147-A177-3AD203B41FA5}">
                      <a16:colId xmlns:a16="http://schemas.microsoft.com/office/drawing/2014/main" val="20001"/>
                    </a:ext>
                  </a:extLst>
                </a:gridCol>
                <a:gridCol w="640071">
                  <a:extLst>
                    <a:ext uri="{9D8B030D-6E8A-4147-A177-3AD203B41FA5}">
                      <a16:colId xmlns:a16="http://schemas.microsoft.com/office/drawing/2014/main" val="20002"/>
                    </a:ext>
                  </a:extLst>
                </a:gridCol>
                <a:gridCol w="640071">
                  <a:extLst>
                    <a:ext uri="{9D8B030D-6E8A-4147-A177-3AD203B41FA5}">
                      <a16:colId xmlns:a16="http://schemas.microsoft.com/office/drawing/2014/main" val="20003"/>
                    </a:ext>
                  </a:extLst>
                </a:gridCol>
                <a:gridCol w="560062">
                  <a:extLst>
                    <a:ext uri="{9D8B030D-6E8A-4147-A177-3AD203B41FA5}">
                      <a16:colId xmlns:a16="http://schemas.microsoft.com/office/drawing/2014/main" val="3954327404"/>
                    </a:ext>
                  </a:extLst>
                </a:gridCol>
              </a:tblGrid>
              <a:tr h="514548">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dirty="0">
                          <a:ln>
                            <a:noFill/>
                          </a:ln>
                          <a:solidFill>
                            <a:schemeClr val="tx1"/>
                          </a:solidFill>
                          <a:effectLst/>
                          <a:latin typeface="+mj-lt"/>
                        </a:rPr>
                        <a:t>Node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dirty="0">
                          <a:ln>
                            <a:noFill/>
                          </a:ln>
                          <a:solidFill>
                            <a:schemeClr val="tx1"/>
                          </a:solidFill>
                          <a:effectLst/>
                          <a:latin typeface="+mj-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dirty="0">
                          <a:ln>
                            <a:noFill/>
                          </a:ln>
                          <a:solidFill>
                            <a:schemeClr val="tx1"/>
                          </a:solidFill>
                          <a:effectLst/>
                          <a:latin typeface="+mj-lt"/>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dirty="0">
                          <a:ln>
                            <a:noFill/>
                          </a:ln>
                          <a:solidFill>
                            <a:schemeClr val="tx1"/>
                          </a:solidFill>
                          <a:effectLst/>
                          <a:latin typeface="+mj-lt"/>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dirty="0">
                          <a:ln>
                            <a:noFill/>
                          </a:ln>
                          <a:solidFill>
                            <a:schemeClr val="tx1"/>
                          </a:solidFill>
                          <a:effectLst/>
                          <a:latin typeface="+mj-lt"/>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8240">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dirty="0">
                          <a:ln>
                            <a:noFill/>
                          </a:ln>
                          <a:solidFill>
                            <a:schemeClr val="tx1"/>
                          </a:solidFill>
                          <a:effectLst/>
                          <a:latin typeface="+mj-lt"/>
                        </a:rPr>
                        <a:t>Primary copy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cap="none" normalizeH="0" baseline="-25000" noProof="0" dirty="0">
                          <a:ln>
                            <a:noFill/>
                          </a:ln>
                          <a:solidFill>
                            <a:schemeClr val="tx1"/>
                          </a:solidFill>
                          <a:effectLst/>
                          <a:latin typeface="+mj-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2</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endParaRPr kumimoji="0" lang="en-US" sz="1800" b="0" i="0" u="none" strike="noStrike" kern="1200" cap="none" normalizeH="0" baseline="0" noProof="0" dirty="0">
                        <a:ln>
                          <a:noFill/>
                        </a:ln>
                        <a:solidFill>
                          <a:schemeClr val="tx1"/>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3</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en-US" sz="1800" b="0" i="0" u="none" strike="noStrike" kern="1200" cap="none" normalizeH="0" baseline="0" noProof="0" dirty="0">
                        <a:ln>
                          <a:noFill/>
                        </a:ln>
                        <a:solidFill>
                          <a:schemeClr val="tx1"/>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4</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en-US" sz="1800" b="0" i="0" u="none" strike="noStrike" kern="1200" cap="none" normalizeH="0" baseline="0" noProof="0" dirty="0">
                        <a:ln>
                          <a:noFill/>
                        </a:ln>
                        <a:solidFill>
                          <a:schemeClr val="tx1"/>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4745">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dirty="0">
                          <a:ln>
                            <a:noFill/>
                          </a:ln>
                          <a:solidFill>
                            <a:schemeClr val="tx1"/>
                          </a:solidFill>
                          <a:effectLst/>
                          <a:latin typeface="+mj-lt"/>
                        </a:rPr>
                        <a:t>Backup copies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en-US" sz="1800" b="0" i="0" u="none" strike="noStrike" kern="1200" cap="none" normalizeH="0" baseline="0" noProof="0" dirty="0">
                        <a:ln>
                          <a:noFill/>
                        </a:ln>
                        <a:solidFill>
                          <a:schemeClr val="tx1"/>
                        </a:solidFill>
                        <a:effectLst/>
                        <a:latin typeface="+mn-lt"/>
                        <a:ea typeface="+mn-ea"/>
                        <a:cs typeface="+mn-cs"/>
                      </a:endParaRP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2,1</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3,1</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4,1</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endParaRPr kumimoji="0" lang="en-US" sz="1800" b="0" i="0" u="none" strike="noStrike" cap="none" normalizeH="0" baseline="-25000" noProof="0" dirty="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1,1</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en-US" sz="1800" b="0" i="0" u="none" strike="noStrike" kern="1200" cap="none" normalizeH="0" baseline="0" noProof="0" dirty="0">
                        <a:ln>
                          <a:noFill/>
                        </a:ln>
                        <a:solidFill>
                          <a:schemeClr val="tx1"/>
                        </a:solidFill>
                        <a:effectLst/>
                        <a:latin typeface="+mn-lt"/>
                        <a:ea typeface="+mn-ea"/>
                        <a:cs typeface="+mn-cs"/>
                      </a:endParaRP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3,2</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4,2</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en-US" sz="1800" b="0" i="0" u="none" strike="noStrike" kern="1200" cap="none" normalizeH="0" baseline="-25000" noProof="0" dirty="0">
                        <a:ln>
                          <a:noFill/>
                        </a:ln>
                        <a:solidFill>
                          <a:schemeClr val="tx1"/>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1,2</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2,2</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en-US" sz="1800" b="0" i="0" u="none" strike="noStrike" kern="1200" cap="none" normalizeH="0" baseline="0" noProof="0" dirty="0">
                        <a:ln>
                          <a:noFill/>
                        </a:ln>
                        <a:solidFill>
                          <a:schemeClr val="tx1"/>
                        </a:solidFill>
                        <a:effectLst/>
                        <a:latin typeface="+mn-lt"/>
                        <a:ea typeface="+mn-ea"/>
                        <a:cs typeface="+mn-cs"/>
                      </a:endParaRP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4,3</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en-US" sz="1800" b="0" i="0" u="none" strike="noStrike" kern="1200" cap="none" normalizeH="0" baseline="-25000" noProof="0" dirty="0">
                        <a:ln>
                          <a:noFill/>
                        </a:ln>
                        <a:solidFill>
                          <a:schemeClr val="tx1"/>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1,3</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2,3</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3,3</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en-US" sz="1800" b="0" i="0" u="none" strike="noStrike" kern="1200" cap="none" normalizeH="0" baseline="-25000" noProof="0" dirty="0">
                        <a:ln>
                          <a:noFill/>
                        </a:ln>
                        <a:solidFill>
                          <a:schemeClr val="tx1"/>
                        </a:solidFill>
                        <a:effectLst/>
                        <a:latin typeface="+mn-lt"/>
                        <a:ea typeface="+mn-ea"/>
                        <a:cs typeface="+mn-cs"/>
                      </a:endParaRP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en-US" sz="1800" b="0" i="0" u="none" strike="noStrike" kern="1200" cap="none" normalizeH="0" baseline="-25000" noProof="0" dirty="0">
                        <a:ln>
                          <a:noFill/>
                        </a:ln>
                        <a:solidFill>
                          <a:schemeClr val="tx1"/>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1391767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BDD560-4DC6-F04A-875D-CE642259461B}"/>
              </a:ext>
            </a:extLst>
          </p:cNvPr>
          <p:cNvSpPr>
            <a:spLocks noGrp="1"/>
          </p:cNvSpPr>
          <p:nvPr>
            <p:ph type="title"/>
          </p:nvPr>
        </p:nvSpPr>
        <p:spPr/>
        <p:txBody>
          <a:bodyPr/>
          <a:lstStyle/>
          <a:p>
            <a:r>
              <a:rPr lang="en-US"/>
              <a:t>Chained Partitioning</a:t>
            </a:r>
          </a:p>
        </p:txBody>
      </p:sp>
      <p:sp>
        <p:nvSpPr>
          <p:cNvPr id="3" name="Espace réservé du pied de page 2">
            <a:extLst>
              <a:ext uri="{FF2B5EF4-FFF2-40B4-BE49-F238E27FC236}">
                <a16:creationId xmlns:a16="http://schemas.microsoft.com/office/drawing/2014/main" id="{30482E77-E39B-5041-B7BA-17724C5FBCC7}"/>
              </a:ext>
            </a:extLst>
          </p:cNvPr>
          <p:cNvSpPr>
            <a:spLocks noGrp="1"/>
          </p:cNvSpPr>
          <p:nvPr>
            <p:ph type="ftr" sz="quarter" idx="3"/>
          </p:nvPr>
        </p:nvSpPr>
        <p:spPr/>
        <p:txBody>
          <a:bodyPr/>
          <a:lstStyle/>
          <a:p>
            <a:r>
              <a:rPr lang="en-US"/>
              <a:t>© 2020, M.T. Özsu &amp; P. Valduriez</a:t>
            </a:r>
            <a:endParaRPr lang="en-US" dirty="0"/>
          </a:p>
        </p:txBody>
      </p:sp>
      <p:sp>
        <p:nvSpPr>
          <p:cNvPr id="4" name="Espace réservé du numéro de diapositive 3">
            <a:extLst>
              <a:ext uri="{FF2B5EF4-FFF2-40B4-BE49-F238E27FC236}">
                <a16:creationId xmlns:a16="http://schemas.microsoft.com/office/drawing/2014/main" id="{E7E72BF2-761B-6549-AA0F-EEDB4CEAB427}"/>
              </a:ext>
            </a:extLst>
          </p:cNvPr>
          <p:cNvSpPr>
            <a:spLocks noGrp="1"/>
          </p:cNvSpPr>
          <p:nvPr>
            <p:ph type="sldNum" sz="quarter" idx="4"/>
          </p:nvPr>
        </p:nvSpPr>
        <p:spPr/>
        <p:txBody>
          <a:bodyPr/>
          <a:lstStyle/>
          <a:p>
            <a:fld id="{FD96158B-4539-3C43-9DE5-94C547866200}" type="slidenum">
              <a:rPr lang="en-US"/>
              <a:t>27</a:t>
            </a:fld>
            <a:endParaRPr lang="en-US"/>
          </a:p>
        </p:txBody>
      </p:sp>
      <p:graphicFrame>
        <p:nvGraphicFramePr>
          <p:cNvPr id="6" name="Group 3">
            <a:extLst>
              <a:ext uri="{FF2B5EF4-FFF2-40B4-BE49-F238E27FC236}">
                <a16:creationId xmlns:a16="http://schemas.microsoft.com/office/drawing/2014/main" id="{AB34C282-803F-3540-8126-71E69F011C01}"/>
              </a:ext>
            </a:extLst>
          </p:cNvPr>
          <p:cNvGraphicFramePr>
            <a:graphicFrameLocks/>
          </p:cNvGraphicFramePr>
          <p:nvPr>
            <p:extLst>
              <p:ext uri="{D42A27DB-BD31-4B8C-83A1-F6EECF244321}">
                <p14:modId xmlns:p14="http://schemas.microsoft.com/office/powerpoint/2010/main" val="3803449904"/>
              </p:ext>
            </p:extLst>
          </p:nvPr>
        </p:nvGraphicFramePr>
        <p:xfrm>
          <a:off x="2339752" y="1916832"/>
          <a:ext cx="3600399" cy="1878647"/>
        </p:xfrm>
        <a:graphic>
          <a:graphicData uri="http://schemas.openxmlformats.org/drawingml/2006/table">
            <a:tbl>
              <a:tblPr/>
              <a:tblGrid>
                <a:gridCol w="1080120">
                  <a:extLst>
                    <a:ext uri="{9D8B030D-6E8A-4147-A177-3AD203B41FA5}">
                      <a16:colId xmlns:a16="http://schemas.microsoft.com/office/drawing/2014/main" val="20000"/>
                    </a:ext>
                  </a:extLst>
                </a:gridCol>
                <a:gridCol w="680075">
                  <a:extLst>
                    <a:ext uri="{9D8B030D-6E8A-4147-A177-3AD203B41FA5}">
                      <a16:colId xmlns:a16="http://schemas.microsoft.com/office/drawing/2014/main" val="20001"/>
                    </a:ext>
                  </a:extLst>
                </a:gridCol>
                <a:gridCol w="640071">
                  <a:extLst>
                    <a:ext uri="{9D8B030D-6E8A-4147-A177-3AD203B41FA5}">
                      <a16:colId xmlns:a16="http://schemas.microsoft.com/office/drawing/2014/main" val="20002"/>
                    </a:ext>
                  </a:extLst>
                </a:gridCol>
                <a:gridCol w="640071">
                  <a:extLst>
                    <a:ext uri="{9D8B030D-6E8A-4147-A177-3AD203B41FA5}">
                      <a16:colId xmlns:a16="http://schemas.microsoft.com/office/drawing/2014/main" val="20003"/>
                    </a:ext>
                  </a:extLst>
                </a:gridCol>
                <a:gridCol w="560062">
                  <a:extLst>
                    <a:ext uri="{9D8B030D-6E8A-4147-A177-3AD203B41FA5}">
                      <a16:colId xmlns:a16="http://schemas.microsoft.com/office/drawing/2014/main" val="3954327404"/>
                    </a:ext>
                  </a:extLst>
                </a:gridCol>
              </a:tblGrid>
              <a:tr h="514548">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dirty="0">
                          <a:ln>
                            <a:noFill/>
                          </a:ln>
                          <a:solidFill>
                            <a:schemeClr val="tx1"/>
                          </a:solidFill>
                          <a:effectLst/>
                          <a:latin typeface="+mj-lt"/>
                        </a:rPr>
                        <a:t>Node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dirty="0">
                          <a:ln>
                            <a:noFill/>
                          </a:ln>
                          <a:solidFill>
                            <a:schemeClr val="tx1"/>
                          </a:solidFill>
                          <a:effectLst/>
                          <a:latin typeface="+mj-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dirty="0">
                          <a:ln>
                            <a:noFill/>
                          </a:ln>
                          <a:solidFill>
                            <a:schemeClr val="tx1"/>
                          </a:solidFill>
                          <a:effectLst/>
                          <a:latin typeface="+mj-lt"/>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dirty="0">
                          <a:ln>
                            <a:noFill/>
                          </a:ln>
                          <a:solidFill>
                            <a:schemeClr val="tx1"/>
                          </a:solidFill>
                          <a:effectLst/>
                          <a:latin typeface="+mj-lt"/>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dirty="0">
                          <a:ln>
                            <a:noFill/>
                          </a:ln>
                          <a:solidFill>
                            <a:schemeClr val="tx1"/>
                          </a:solidFill>
                          <a:effectLst/>
                          <a:latin typeface="+mj-lt"/>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8240">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dirty="0">
                          <a:ln>
                            <a:noFill/>
                          </a:ln>
                          <a:solidFill>
                            <a:schemeClr val="tx1"/>
                          </a:solidFill>
                          <a:effectLst/>
                          <a:latin typeface="+mj-lt"/>
                        </a:rPr>
                        <a:t>Primary copy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cap="none" normalizeH="0" baseline="-25000" noProof="0" dirty="0">
                          <a:ln>
                            <a:noFill/>
                          </a:ln>
                          <a:solidFill>
                            <a:schemeClr val="tx1"/>
                          </a:solidFill>
                          <a:effectLst/>
                          <a:latin typeface="+mj-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2</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endParaRPr kumimoji="0" lang="en-US" sz="1800" b="0" i="0" u="none" strike="noStrike" kern="1200" cap="none" normalizeH="0" baseline="0" noProof="0" dirty="0">
                        <a:ln>
                          <a:noFill/>
                        </a:ln>
                        <a:solidFill>
                          <a:schemeClr val="tx1"/>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3</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en-US" sz="1800" b="0" i="0" u="none" strike="noStrike" kern="1200" cap="none" normalizeH="0" baseline="0" noProof="0" dirty="0">
                        <a:ln>
                          <a:noFill/>
                        </a:ln>
                        <a:solidFill>
                          <a:schemeClr val="tx1"/>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4</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en-US" sz="1800" b="0" i="0" u="none" strike="noStrike" kern="1200" cap="none" normalizeH="0" baseline="0" noProof="0" dirty="0">
                        <a:ln>
                          <a:noFill/>
                        </a:ln>
                        <a:solidFill>
                          <a:schemeClr val="tx1"/>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4745">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dirty="0">
                          <a:ln>
                            <a:noFill/>
                          </a:ln>
                          <a:solidFill>
                            <a:schemeClr val="tx1"/>
                          </a:solidFill>
                          <a:effectLst/>
                          <a:latin typeface="+mj-lt"/>
                        </a:rPr>
                        <a:t>Backup copies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cap="none" normalizeH="0" baseline="-25000" noProof="0" dirty="0">
                          <a:ln>
                            <a:noFill/>
                          </a:ln>
                          <a:solidFill>
                            <a:schemeClr val="tx1"/>
                          </a:solidFill>
                          <a:effectLst/>
                          <a:latin typeface="+mj-lt"/>
                        </a:rPr>
                        <a:t>4</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1</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2</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3</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800" b="0" i="0" u="none" strike="noStrike" cap="none" normalizeH="0" baseline="0" noProof="0" dirty="0">
                          <a:ln>
                            <a:noFill/>
                          </a:ln>
                          <a:solidFill>
                            <a:schemeClr val="tx1"/>
                          </a:solidFill>
                          <a:effectLst/>
                          <a:latin typeface="Courier" pitchFamily="2" charset="0"/>
                        </a:rPr>
                        <a:t>R</a:t>
                      </a:r>
                      <a:r>
                        <a:rPr kumimoji="0" lang="en-US" sz="1800" b="0" i="0" u="none" strike="noStrike" kern="1200" cap="none" normalizeH="0" baseline="-25000" noProof="0" dirty="0">
                          <a:ln>
                            <a:noFill/>
                          </a:ln>
                          <a:solidFill>
                            <a:schemeClr val="tx1"/>
                          </a:solidFill>
                          <a:effectLst/>
                          <a:latin typeface="+mn-lt"/>
                          <a:ea typeface="+mn-ea"/>
                          <a:cs typeface="+mn-cs"/>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3417919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dirty="0"/>
              <a:t>Placement Directory</a:t>
            </a:r>
          </a:p>
        </p:txBody>
      </p:sp>
      <p:sp>
        <p:nvSpPr>
          <p:cNvPr id="62467" name="Rectangle 3"/>
          <p:cNvSpPr>
            <a:spLocks noGrp="1" noChangeArrowheads="1"/>
          </p:cNvSpPr>
          <p:nvPr>
            <p:ph idx="1"/>
          </p:nvPr>
        </p:nvSpPr>
        <p:spPr>
          <a:xfrm>
            <a:off x="457200" y="1600200"/>
            <a:ext cx="4330824" cy="4530725"/>
          </a:xfrm>
          <a:noFill/>
          <a:ln/>
        </p:spPr>
        <p:txBody>
          <a:bodyPr vert="horz" wrap="square" lIns="90487" tIns="45720" rIns="90487" bIns="45720" numCol="1" anchor="t" anchorCtr="0" compatLnSpc="1">
            <a:prstTxWarp prst="textNoShape">
              <a:avLst/>
            </a:prstTxWarp>
          </a:bodyPr>
          <a:lstStyle/>
          <a:p>
            <a:pPr>
              <a:lnSpc>
                <a:spcPct val="100000"/>
              </a:lnSpc>
              <a:spcBef>
                <a:spcPct val="45000"/>
              </a:spcBef>
            </a:pPr>
            <a:r>
              <a:rPr lang="en-US" dirty="0"/>
              <a:t>Performs two functions</a:t>
            </a:r>
          </a:p>
          <a:p>
            <a:pPr lvl="1">
              <a:lnSpc>
                <a:spcPct val="100000"/>
              </a:lnSpc>
              <a:spcBef>
                <a:spcPct val="45000"/>
              </a:spcBef>
            </a:pPr>
            <a:r>
              <a:rPr lang="en-US" i="1" dirty="0"/>
              <a:t>F</a:t>
            </a:r>
            <a:r>
              <a:rPr lang="en-US" baseline="-25000" dirty="0"/>
              <a:t>1</a:t>
            </a:r>
            <a:r>
              <a:rPr lang="en-US" dirty="0"/>
              <a:t> (</a:t>
            </a:r>
            <a:r>
              <a:rPr lang="en-US" dirty="0" err="1"/>
              <a:t>relname</a:t>
            </a:r>
            <a:r>
              <a:rPr lang="en-US" dirty="0"/>
              <a:t>, placement </a:t>
            </a:r>
            <a:r>
              <a:rPr lang="en-US" dirty="0" err="1"/>
              <a:t>attval</a:t>
            </a:r>
            <a:r>
              <a:rPr lang="en-US" dirty="0"/>
              <a:t>) = </a:t>
            </a:r>
            <a:r>
              <a:rPr lang="en-US" dirty="0" err="1"/>
              <a:t>lognode</a:t>
            </a:r>
            <a:r>
              <a:rPr lang="en-US" dirty="0"/>
              <a:t>-id </a:t>
            </a:r>
          </a:p>
          <a:p>
            <a:pPr lvl="1">
              <a:lnSpc>
                <a:spcPct val="100000"/>
              </a:lnSpc>
              <a:spcBef>
                <a:spcPct val="45000"/>
              </a:spcBef>
            </a:pPr>
            <a:r>
              <a:rPr lang="en-US" i="1" dirty="0"/>
              <a:t>F</a:t>
            </a:r>
            <a:r>
              <a:rPr lang="en-US" baseline="-25000" dirty="0"/>
              <a:t>2</a:t>
            </a:r>
            <a:r>
              <a:rPr lang="en-US" dirty="0"/>
              <a:t> (</a:t>
            </a:r>
            <a:r>
              <a:rPr lang="en-US" dirty="0" err="1"/>
              <a:t>lognode</a:t>
            </a:r>
            <a:r>
              <a:rPr lang="en-US" dirty="0"/>
              <a:t>-id) = </a:t>
            </a:r>
            <a:r>
              <a:rPr lang="en-US" dirty="0" err="1"/>
              <a:t>phynode</a:t>
            </a:r>
            <a:r>
              <a:rPr lang="en-US" dirty="0"/>
              <a:t>-id</a:t>
            </a:r>
          </a:p>
          <a:p>
            <a:pPr>
              <a:lnSpc>
                <a:spcPct val="100000"/>
              </a:lnSpc>
              <a:spcBef>
                <a:spcPct val="45000"/>
              </a:spcBef>
            </a:pPr>
            <a:r>
              <a:rPr lang="en-US" dirty="0"/>
              <a:t>Global index on placement att. available at each node</a:t>
            </a:r>
          </a:p>
          <a:p>
            <a:pPr>
              <a:lnSpc>
                <a:spcPct val="100000"/>
              </a:lnSpc>
              <a:spcBef>
                <a:spcPct val="45000"/>
              </a:spcBef>
            </a:pPr>
            <a:r>
              <a:rPr lang="en-US" dirty="0"/>
              <a:t>In addition, each node has its local index (to access disk pages)</a:t>
            </a:r>
          </a:p>
        </p:txBody>
      </p:sp>
      <p:sp>
        <p:nvSpPr>
          <p:cNvPr id="2" name="Footer Placeholder 1">
            <a:extLst>
              <a:ext uri="{FF2B5EF4-FFF2-40B4-BE49-F238E27FC236}">
                <a16:creationId xmlns:a16="http://schemas.microsoft.com/office/drawing/2014/main" id="{D4643807-C73C-6E45-9831-96B56BA0067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DC9C497-2A9B-7B43-BD22-BABB355F93FB}"/>
              </a:ext>
            </a:extLst>
          </p:cNvPr>
          <p:cNvSpPr>
            <a:spLocks noGrp="1"/>
          </p:cNvSpPr>
          <p:nvPr>
            <p:ph type="sldNum" sz="quarter" idx="4"/>
          </p:nvPr>
        </p:nvSpPr>
        <p:spPr/>
        <p:txBody>
          <a:bodyPr/>
          <a:lstStyle/>
          <a:p>
            <a:fld id="{FD96158B-4539-3C43-9DE5-94C547866200}" type="slidenum">
              <a:rPr lang="en-US"/>
              <a:t>28</a:t>
            </a:fld>
            <a:endParaRPr lang="en-US"/>
          </a:p>
        </p:txBody>
      </p:sp>
      <p:pic>
        <p:nvPicPr>
          <p:cNvPr id="5" name="Image 4">
            <a:extLst>
              <a:ext uri="{FF2B5EF4-FFF2-40B4-BE49-F238E27FC236}">
                <a16:creationId xmlns:a16="http://schemas.microsoft.com/office/drawing/2014/main" id="{FFA79F95-040E-2C44-9C0F-DDC38917E325}"/>
              </a:ext>
            </a:extLst>
          </p:cNvPr>
          <p:cNvPicPr>
            <a:picLocks noChangeAspect="1"/>
          </p:cNvPicPr>
          <p:nvPr/>
        </p:nvPicPr>
        <p:blipFill>
          <a:blip r:embed="R0b657eb94a6b47cf">
            <a:clrChange>
              <a:clrFrom>
                <a:srgbClr val="FFFFFF"/>
              </a:clrFrom>
              <a:clrTo>
                <a:srgbClr val="FFFFFF">
                  <a:alpha val="0"/>
                </a:srgbClr>
              </a:clrTo>
            </a:clrChange>
          </a:blip>
          <a:stretch>
            <a:fillRect/>
          </a:stretch>
        </p:blipFill>
        <p:spPr>
          <a:xfrm>
            <a:off x="4505442" y="2132856"/>
            <a:ext cx="4638559" cy="2664296"/>
          </a:xfrm>
          <a:prstGeom prst="rect">
            <a:avLst/>
          </a:prstGeom>
        </p:spPr>
      </p:pic>
    </p:spTree>
    <p:extLst>
      <p:ext uri="{BB962C8B-B14F-4D97-AF65-F5344CB8AC3E}">
        <p14:creationId xmlns:p14="http://schemas.microsoft.com/office/powerpoint/2010/main" val="10137865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Parallel Database Systems</a:t>
            </a:r>
          </a:p>
          <a:p>
            <a:pPr lvl="1"/>
            <a:r>
              <a:rPr lang="en-US" dirty="0">
                <a:solidFill>
                  <a:srgbClr val="1771A9">
                    <a:alpha val="25000"/>
                  </a:srgbClr>
                </a:solidFill>
                <a:cs typeface="Arial" panose="020B0604020202020204" pitchFamily="34" charset="0"/>
              </a:rPr>
              <a:t>Parallel Architectures</a:t>
            </a:r>
          </a:p>
          <a:p>
            <a:pPr lvl="1"/>
            <a:r>
              <a:rPr lang="en-US" dirty="0">
                <a:solidFill>
                  <a:srgbClr val="1771A9">
                    <a:alpha val="25000"/>
                  </a:srgbClr>
                </a:solidFill>
                <a:cs typeface="Arial" panose="020B0604020202020204" pitchFamily="34" charset="0"/>
              </a:rPr>
              <a:t>Data Placement</a:t>
            </a:r>
          </a:p>
          <a:p>
            <a:pPr lvl="1"/>
            <a:r>
              <a:rPr lang="en-US" dirty="0">
                <a:solidFill>
                  <a:srgbClr val="1771A9"/>
                </a:solidFill>
                <a:cs typeface="Arial" panose="020B0604020202020204" pitchFamily="34" charset="0"/>
              </a:rPr>
              <a:t>Query processing</a:t>
            </a:r>
          </a:p>
          <a:p>
            <a:pPr lvl="1"/>
            <a:r>
              <a:rPr lang="en-US" dirty="0">
                <a:solidFill>
                  <a:srgbClr val="1771A9">
                    <a:alpha val="25000"/>
                  </a:srgbClr>
                </a:solidFill>
                <a:cs typeface="Arial" panose="020B0604020202020204" pitchFamily="34" charset="0"/>
              </a:rPr>
              <a:t>Load Balancing and Fault-tolerance</a:t>
            </a:r>
          </a:p>
          <a:p>
            <a:pPr lvl="1"/>
            <a:r>
              <a:rPr lang="en-US" dirty="0">
                <a:solidFill>
                  <a:srgbClr val="1771A9">
                    <a:alpha val="25000"/>
                  </a:srgbClr>
                </a:solidFill>
                <a:cs typeface="Arial" panose="020B0604020202020204" pitchFamily="34" charset="0"/>
              </a:rPr>
              <a:t>Database Clusters</a:t>
            </a:r>
            <a:endParaRPr lang="en-US" dirty="0">
              <a:solidFill>
                <a:srgbClr val="1771A9"/>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29</a:t>
            </a:fld>
            <a:endParaRPr lang="en-US"/>
          </a:p>
        </p:txBody>
      </p:sp>
    </p:spTree>
    <p:extLst>
      <p:ext uri="{BB962C8B-B14F-4D97-AF65-F5344CB8AC3E}">
        <p14:creationId xmlns:p14="http://schemas.microsoft.com/office/powerpoint/2010/main" val="42565763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dirty="0"/>
              <a:t>Join Processing</a:t>
            </a:r>
          </a:p>
        </p:txBody>
      </p:sp>
      <p:sp>
        <p:nvSpPr>
          <p:cNvPr id="64515" name="Rectangle 3"/>
          <p:cNvSpPr>
            <a:spLocks noGrp="1" noChangeArrowheads="1"/>
          </p:cNvSpPr>
          <p:nvPr>
            <p:ph idx="1"/>
          </p:nvPr>
        </p:nvSpPr>
        <p:spPr>
          <a:noFill/>
          <a:ln/>
        </p:spPr>
        <p:txBody>
          <a:bodyPr vert="horz" wrap="square" lIns="90487" tIns="45720" rIns="90487" bIns="45720" numCol="1" anchor="t" anchorCtr="0" compatLnSpc="1">
            <a:prstTxWarp prst="textNoShape">
              <a:avLst/>
            </a:prstTxWarp>
          </a:bodyPr>
          <a:lstStyle/>
          <a:p>
            <a:pPr>
              <a:lnSpc>
                <a:spcPct val="100000"/>
              </a:lnSpc>
              <a:spcBef>
                <a:spcPct val="50000"/>
              </a:spcBef>
            </a:pPr>
            <a:r>
              <a:rPr lang="en-US">
                <a:solidFill>
                  <a:schemeClr val="tx2"/>
                </a:solidFill>
              </a:rPr>
              <a:t>Two </a:t>
            </a:r>
            <a:r>
              <a:rPr lang="en-US" dirty="0">
                <a:solidFill>
                  <a:schemeClr val="tx2"/>
                </a:solidFill>
              </a:rPr>
              <a:t>basic algorithms for intra-operator parallelism</a:t>
            </a:r>
          </a:p>
          <a:p>
            <a:pPr lvl="1">
              <a:lnSpc>
                <a:spcPct val="100000"/>
              </a:lnSpc>
              <a:spcBef>
                <a:spcPct val="50000"/>
              </a:spcBef>
            </a:pPr>
            <a:r>
              <a:rPr lang="en-US" dirty="0">
                <a:solidFill>
                  <a:schemeClr val="tx2"/>
                </a:solidFill>
              </a:rPr>
              <a:t>Parallel nested loop join: no special assumption</a:t>
            </a:r>
          </a:p>
          <a:p>
            <a:pPr lvl="1">
              <a:lnSpc>
                <a:spcPct val="100000"/>
              </a:lnSpc>
              <a:spcBef>
                <a:spcPct val="50000"/>
              </a:spcBef>
            </a:pPr>
            <a:r>
              <a:rPr lang="en-US" dirty="0">
                <a:solidFill>
                  <a:schemeClr val="tx2"/>
                </a:solidFill>
              </a:rPr>
              <a:t>Parallel hash join: equijoin </a:t>
            </a:r>
          </a:p>
          <a:p>
            <a:pPr>
              <a:lnSpc>
                <a:spcPct val="100000"/>
              </a:lnSpc>
              <a:spcBef>
                <a:spcPct val="50000"/>
              </a:spcBef>
            </a:pPr>
            <a:r>
              <a:rPr lang="en-US" dirty="0">
                <a:solidFill>
                  <a:schemeClr val="tx2"/>
                </a:solidFill>
              </a:rPr>
              <a:t>They also apply to other complex operators such as duplicate elimination, union, intersection, etc. with minor adaptation</a:t>
            </a:r>
          </a:p>
        </p:txBody>
      </p:sp>
      <p:sp>
        <p:nvSpPr>
          <p:cNvPr id="2" name="Footer Placeholder 1">
            <a:extLst>
              <a:ext uri="{FF2B5EF4-FFF2-40B4-BE49-F238E27FC236}">
                <a16:creationId xmlns:a16="http://schemas.microsoft.com/office/drawing/2014/main" id="{F829387C-9D57-5F4B-AD78-CF9FB95EBF0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AE88E45-2CC9-AF4D-90EF-9ABAAEB6A88A}"/>
              </a:ext>
            </a:extLst>
          </p:cNvPr>
          <p:cNvSpPr>
            <a:spLocks noGrp="1"/>
          </p:cNvSpPr>
          <p:nvPr>
            <p:ph type="sldNum" sz="quarter" idx="4"/>
          </p:nvPr>
        </p:nvSpPr>
        <p:spPr/>
        <p:txBody>
          <a:bodyPr/>
          <a:lstStyle/>
          <a:p>
            <a:fld id="{FD96158B-4539-3C43-9DE5-94C547866200}" type="slidenum">
              <a:rPr lang="en-US"/>
              <a:t>30</a:t>
            </a:fld>
            <a:endParaRPr lang="en-US"/>
          </a:p>
        </p:txBody>
      </p:sp>
    </p:spTree>
    <p:extLst>
      <p:ext uri="{BB962C8B-B14F-4D97-AF65-F5344CB8AC3E}">
        <p14:creationId xmlns:p14="http://schemas.microsoft.com/office/powerpoint/2010/main" val="615311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a:t>Parallel Nested Loop Join</a:t>
            </a:r>
          </a:p>
        </p:txBody>
      </p:sp>
      <p:sp>
        <p:nvSpPr>
          <p:cNvPr id="2" name="Footer Placeholder 1">
            <a:extLst>
              <a:ext uri="{FF2B5EF4-FFF2-40B4-BE49-F238E27FC236}">
                <a16:creationId xmlns:a16="http://schemas.microsoft.com/office/drawing/2014/main" id="{BC587706-BA1F-C747-846B-574425E6C08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FBFFC63-0B64-D643-AFE4-DF41CF0CD798}"/>
              </a:ext>
            </a:extLst>
          </p:cNvPr>
          <p:cNvSpPr>
            <a:spLocks noGrp="1"/>
          </p:cNvSpPr>
          <p:nvPr>
            <p:ph type="sldNum" sz="quarter" idx="4"/>
          </p:nvPr>
        </p:nvSpPr>
        <p:spPr/>
        <p:txBody>
          <a:bodyPr/>
          <a:lstStyle/>
          <a:p>
            <a:fld id="{FD96158B-4539-3C43-9DE5-94C547866200}" type="slidenum">
              <a:rPr lang="en-US"/>
              <a:t>31</a:t>
            </a:fld>
            <a:endParaRPr lang="en-US"/>
          </a:p>
        </p:txBody>
      </p:sp>
      <p:pic>
        <p:nvPicPr>
          <p:cNvPr id="5" name="Picture 4">
            <a:extLst>
              <a:ext uri="{FF2B5EF4-FFF2-40B4-BE49-F238E27FC236}">
                <a16:creationId xmlns:a16="http://schemas.microsoft.com/office/drawing/2014/main" id="{627A7A52-6C2C-8A47-8C06-BD1F9A40ADD0}"/>
              </a:ext>
            </a:extLst>
          </p:cNvPr>
          <p:cNvPicPr>
            <a:picLocks noChangeAspect="1"/>
          </p:cNvPicPr>
          <p:nvPr/>
        </p:nvPicPr>
        <p:blipFill>
          <a:blip r:embed="Rbe5e1935bae84f09"/>
          <a:stretch>
            <a:fillRect/>
          </a:stretch>
        </p:blipFill>
        <p:spPr>
          <a:xfrm>
            <a:off x="1043608" y="1340768"/>
            <a:ext cx="6969891" cy="4229188"/>
          </a:xfrm>
          <a:prstGeom prst="rect">
            <a:avLst/>
          </a:prstGeom>
        </p:spPr>
      </p:pic>
      <p:pic>
        <p:nvPicPr>
          <p:cNvPr id="8" name="Picture 7">
            <a:extLst>
              <a:ext uri="{FF2B5EF4-FFF2-40B4-BE49-F238E27FC236}">
                <a16:creationId xmlns:a16="http://schemas.microsoft.com/office/drawing/2014/main" id="{CD6DF602-5142-7C4A-80AF-672D54119A72}"/>
              </a:ext>
            </a:extLst>
          </p:cNvPr>
          <p:cNvPicPr>
            <a:picLocks noChangeAspect="1"/>
          </p:cNvPicPr>
          <p:nvPr/>
        </p:nvPicPr>
        <p:blipFill>
          <a:blip r:embed="R0f7694784237408d"/>
          <a:stretch>
            <a:fillRect/>
          </a:stretch>
        </p:blipFill>
        <p:spPr>
          <a:xfrm>
            <a:off x="3131840" y="5491647"/>
            <a:ext cx="2637780" cy="864703"/>
          </a:xfrm>
          <a:prstGeom prst="rect">
            <a:avLst/>
          </a:prstGeom>
        </p:spPr>
      </p:pic>
    </p:spTree>
    <p:extLst>
      <p:ext uri="{BB962C8B-B14F-4D97-AF65-F5344CB8AC3E}">
        <p14:creationId xmlns:p14="http://schemas.microsoft.com/office/powerpoint/2010/main" val="265579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a:t>
            </a:r>
            <a:r>
              <a:rPr lang="en-US" dirty="0" err="1"/>
              <a:t>Özsu</a:t>
            </a:r>
            <a:endParaRPr lang="en-US" dirty="0"/>
          </a:p>
          <a:p>
            <a:r>
              <a:rPr lang="en-US" dirty="0"/>
              <a:t>Patrick </a:t>
            </a:r>
            <a:r>
              <a:rPr lang="en-US" dirty="0" err="1"/>
              <a:t>Valduriez</a:t>
            </a:r>
            <a:endParaRPr lang="en-US" dirty="0"/>
          </a:p>
        </p:txBody>
      </p:sp>
      <p:sp>
        <p:nvSpPr>
          <p:cNvPr id="2" name="Footer Placeholder 1">
            <a:extLst>
              <a:ext uri="{FF2B5EF4-FFF2-40B4-BE49-F238E27FC236}">
                <a16:creationId xmlns:a16="http://schemas.microsoft.com/office/drawing/2014/main" id="{43F55C07-B623-DB43-9943-7F15C469C2DD}"/>
              </a:ext>
            </a:extLst>
          </p:cNvPr>
          <p:cNvSpPr>
            <a:spLocks noGrp="1"/>
          </p:cNvSpPr>
          <p:nvPr>
            <p:ph type="ftr" sz="quarter" idx="10"/>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dirty="0"/>
              <a:t>Parallel Nested</a:t>
            </a:r>
            <a:r>
              <a:rPr lang="en-US" baseline="0" dirty="0"/>
              <a:t> Loop Join</a:t>
            </a:r>
            <a:r>
              <a:rPr lang="en-US" dirty="0"/>
              <a:t> - implementation</a:t>
            </a:r>
          </a:p>
        </p:txBody>
      </p:sp>
      <p:sp>
        <p:nvSpPr>
          <p:cNvPr id="64515" name="Rectangle 3"/>
          <p:cNvSpPr>
            <a:spLocks noGrp="1" noChangeArrowheads="1"/>
          </p:cNvSpPr>
          <p:nvPr>
            <p:ph idx="1"/>
          </p:nvPr>
        </p:nvSpPr>
        <p:spPr>
          <a:xfrm>
            <a:off x="457200" y="1600200"/>
            <a:ext cx="8229600" cy="4709120"/>
          </a:xfrm>
          <a:noFill/>
          <a:ln/>
        </p:spPr>
        <p:txBody>
          <a:bodyPr vert="horz" wrap="square" lIns="90487" tIns="45720" rIns="90487" bIns="45720" numCol="1" anchor="t" anchorCtr="0" compatLnSpc="1">
            <a:prstTxWarp prst="textNoShape">
              <a:avLst/>
            </a:prstTxWarp>
          </a:bodyPr>
          <a:lstStyle/>
          <a:p>
            <a:pPr>
              <a:spcBef>
                <a:spcPts val="300"/>
              </a:spcBef>
            </a:pPr>
            <a:r>
              <a:rPr lang="en-US"/>
              <a:t>Two nested loops</a:t>
            </a:r>
          </a:p>
          <a:p>
            <a:pPr lvl="1">
              <a:spcBef>
                <a:spcPts val="300"/>
              </a:spcBef>
            </a:pPr>
            <a:r>
              <a:rPr lang="en-US"/>
              <a:t>One relation is chosen as the inner relation (e.g. </a:t>
            </a:r>
            <a:r>
              <a:rPr lang="en-US" sz="2400">
                <a:latin typeface="Courier" pitchFamily="2" charset="0"/>
              </a:rPr>
              <a:t>R</a:t>
            </a:r>
            <a:r>
              <a:rPr lang="en-US"/>
              <a:t>), the other relation as the outer relation (e.g. </a:t>
            </a:r>
            <a:r>
              <a:rPr lang="en-US" sz="2400">
                <a:latin typeface="Courier" pitchFamily="2" charset="0"/>
              </a:rPr>
              <a:t>S</a:t>
            </a:r>
            <a:r>
              <a:rPr lang="en-US"/>
              <a:t>)</a:t>
            </a:r>
          </a:p>
          <a:p>
            <a:pPr>
              <a:spcBef>
                <a:spcPts val="300"/>
              </a:spcBef>
            </a:pPr>
            <a:r>
              <a:rPr lang="en-US"/>
              <a:t>First phase</a:t>
            </a:r>
          </a:p>
          <a:p>
            <a:pPr lvl="1">
              <a:spcBef>
                <a:spcPts val="300"/>
              </a:spcBef>
            </a:pPr>
            <a:r>
              <a:rPr lang="en-US"/>
              <a:t>Each fragment of </a:t>
            </a:r>
            <a:r>
              <a:rPr lang="en-US" sz="2400">
                <a:latin typeface="Courier" pitchFamily="2" charset="0"/>
              </a:rPr>
              <a:t>R</a:t>
            </a:r>
            <a:r>
              <a:rPr lang="en-US"/>
              <a:t> is sent and replicated at each node that contains a fragment of </a:t>
            </a:r>
            <a:r>
              <a:rPr lang="en-US" sz="2400">
                <a:latin typeface="Courier" pitchFamily="2" charset="0"/>
              </a:rPr>
              <a:t>S</a:t>
            </a:r>
            <a:r>
              <a:rPr lang="en-US"/>
              <a:t> (there are n such nodes)</a:t>
            </a:r>
          </a:p>
          <a:p>
            <a:pPr>
              <a:spcBef>
                <a:spcPts val="300"/>
              </a:spcBef>
            </a:pPr>
            <a:r>
              <a:rPr lang="en-US"/>
              <a:t>Second phase</a:t>
            </a:r>
          </a:p>
          <a:p>
            <a:pPr lvl="1">
              <a:spcBef>
                <a:spcPts val="300"/>
              </a:spcBef>
            </a:pPr>
            <a:r>
              <a:rPr lang="en-US"/>
              <a:t>Each S-node </a:t>
            </a:r>
            <a:r>
              <a:rPr lang="en-US" i="1"/>
              <a:t>j</a:t>
            </a:r>
            <a:r>
              <a:rPr lang="en-US"/>
              <a:t> receives relation </a:t>
            </a:r>
            <a:r>
              <a:rPr lang="en-US" sz="2400">
                <a:latin typeface="Courier" pitchFamily="2" charset="0"/>
              </a:rPr>
              <a:t>R</a:t>
            </a:r>
            <a:r>
              <a:rPr lang="en-US"/>
              <a:t> entirely, and locally joins </a:t>
            </a:r>
            <a:r>
              <a:rPr lang="en-US" sz="2400">
                <a:latin typeface="Courier" pitchFamily="2" charset="0"/>
              </a:rPr>
              <a:t>R</a:t>
            </a:r>
            <a:r>
              <a:rPr lang="en-US"/>
              <a:t> with its fragment of </a:t>
            </a:r>
            <a:r>
              <a:rPr lang="en-US" sz="2400">
                <a:latin typeface="Courier" pitchFamily="2" charset="0"/>
              </a:rPr>
              <a:t>S</a:t>
            </a:r>
            <a:endParaRPr lang="en-US" sz="2400"/>
          </a:p>
          <a:p>
            <a:pPr>
              <a:spcBef>
                <a:spcPts val="300"/>
              </a:spcBef>
            </a:pPr>
            <a:r>
              <a:rPr lang="en-US"/>
              <a:t>Pipelining</a:t>
            </a:r>
          </a:p>
          <a:p>
            <a:pPr lvl="1">
              <a:spcBef>
                <a:spcPts val="300"/>
              </a:spcBef>
            </a:pPr>
            <a:r>
              <a:rPr lang="en-US"/>
              <a:t>As soon as </a:t>
            </a:r>
            <a:r>
              <a:rPr lang="en-US" sz="2400">
                <a:latin typeface="Courier" pitchFamily="2" charset="0"/>
              </a:rPr>
              <a:t>R</a:t>
            </a:r>
            <a:r>
              <a:rPr lang="en-US"/>
              <a:t> tuples are received, they can be processed in pipeline by accessing the </a:t>
            </a:r>
            <a:r>
              <a:rPr lang="en-US" sz="2400">
                <a:latin typeface="Courier" pitchFamily="2" charset="0"/>
              </a:rPr>
              <a:t>S</a:t>
            </a:r>
            <a:r>
              <a:rPr lang="en-US"/>
              <a:t> tuples, e.g. through an index</a:t>
            </a:r>
          </a:p>
          <a:p>
            <a:pPr>
              <a:spcBef>
                <a:spcPts val="300"/>
              </a:spcBef>
            </a:pPr>
            <a:endParaRPr lang="en-US"/>
          </a:p>
        </p:txBody>
      </p:sp>
      <p:sp>
        <p:nvSpPr>
          <p:cNvPr id="2" name="Footer Placeholder 1">
            <a:extLst>
              <a:ext uri="{FF2B5EF4-FFF2-40B4-BE49-F238E27FC236}">
                <a16:creationId xmlns:a16="http://schemas.microsoft.com/office/drawing/2014/main" id="{F829387C-9D57-5F4B-AD78-CF9FB95EBF0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AE88E45-2CC9-AF4D-90EF-9ABAAEB6A88A}"/>
              </a:ext>
            </a:extLst>
          </p:cNvPr>
          <p:cNvSpPr>
            <a:spLocks noGrp="1"/>
          </p:cNvSpPr>
          <p:nvPr>
            <p:ph type="sldNum" sz="quarter" idx="4"/>
          </p:nvPr>
        </p:nvSpPr>
        <p:spPr/>
        <p:txBody>
          <a:bodyPr/>
          <a:lstStyle/>
          <a:p>
            <a:fld id="{FD96158B-4539-3C43-9DE5-94C547866200}" type="slidenum">
              <a:rPr lang="en-US"/>
              <a:t>32</a:t>
            </a:fld>
            <a:endParaRPr lang="en-US"/>
          </a:p>
        </p:txBody>
      </p:sp>
    </p:spTree>
    <p:extLst>
      <p:ext uri="{BB962C8B-B14F-4D97-AF65-F5344CB8AC3E}">
        <p14:creationId xmlns:p14="http://schemas.microsoft.com/office/powerpoint/2010/main" val="144474467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t>Parallel Hash Join</a:t>
            </a:r>
            <a:endParaRPr lang="en-US" sz="3600">
              <a:solidFill>
                <a:schemeClr val="accent6">
                  <a:lumMod val="50000"/>
                </a:schemeClr>
              </a:solidFill>
              <a:effectLst/>
              <a:latin typeface="+mj-lt"/>
              <a:ea typeface="+mj-ea"/>
              <a:cs typeface="+mj-cs"/>
            </a:endParaRPr>
          </a:p>
        </p:txBody>
      </p:sp>
      <p:sp>
        <p:nvSpPr>
          <p:cNvPr id="2" name="Footer Placeholder 1">
            <a:extLst>
              <a:ext uri="{FF2B5EF4-FFF2-40B4-BE49-F238E27FC236}">
                <a16:creationId xmlns:a16="http://schemas.microsoft.com/office/drawing/2014/main" id="{8CE8A6FA-3BB2-EF41-A580-89A6719FAC1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22354C7-48C5-A14C-A34D-7FC16A03BE07}"/>
              </a:ext>
            </a:extLst>
          </p:cNvPr>
          <p:cNvSpPr>
            <a:spLocks noGrp="1"/>
          </p:cNvSpPr>
          <p:nvPr>
            <p:ph type="sldNum" sz="quarter" idx="4"/>
          </p:nvPr>
        </p:nvSpPr>
        <p:spPr/>
        <p:txBody>
          <a:bodyPr/>
          <a:lstStyle/>
          <a:p>
            <a:fld id="{FD96158B-4539-3C43-9DE5-94C547866200}" type="slidenum">
              <a:rPr lang="en-US"/>
              <a:t>33</a:t>
            </a:fld>
            <a:endParaRPr lang="en-US"/>
          </a:p>
        </p:txBody>
      </p:sp>
      <p:pic>
        <p:nvPicPr>
          <p:cNvPr id="5" name="Picture 4">
            <a:extLst>
              <a:ext uri="{FF2B5EF4-FFF2-40B4-BE49-F238E27FC236}">
                <a16:creationId xmlns:a16="http://schemas.microsoft.com/office/drawing/2014/main" id="{48E49559-A61E-5841-A51C-3C8B8C68EC95}"/>
              </a:ext>
            </a:extLst>
          </p:cNvPr>
          <p:cNvPicPr>
            <a:picLocks noChangeAspect="1"/>
          </p:cNvPicPr>
          <p:nvPr/>
        </p:nvPicPr>
        <p:blipFill>
          <a:blip r:embed="Rbb7cb27afef64827"/>
          <a:stretch>
            <a:fillRect/>
          </a:stretch>
        </p:blipFill>
        <p:spPr>
          <a:xfrm>
            <a:off x="444211" y="1196751"/>
            <a:ext cx="7868489" cy="4255165"/>
          </a:xfrm>
          <a:prstGeom prst="rect">
            <a:avLst/>
          </a:prstGeom>
        </p:spPr>
      </p:pic>
      <p:pic>
        <p:nvPicPr>
          <p:cNvPr id="6" name="Picture 5">
            <a:extLst>
              <a:ext uri="{FF2B5EF4-FFF2-40B4-BE49-F238E27FC236}">
                <a16:creationId xmlns:a16="http://schemas.microsoft.com/office/drawing/2014/main" id="{DA935510-B186-7745-9088-59753713DAD5}"/>
              </a:ext>
            </a:extLst>
          </p:cNvPr>
          <p:cNvPicPr>
            <a:picLocks noChangeAspect="1"/>
          </p:cNvPicPr>
          <p:nvPr/>
        </p:nvPicPr>
        <p:blipFill>
          <a:blip r:embed="Rd3215d61ea5c4b6e"/>
          <a:stretch>
            <a:fillRect/>
          </a:stretch>
        </p:blipFill>
        <p:spPr>
          <a:xfrm>
            <a:off x="3057469" y="5417051"/>
            <a:ext cx="2641972" cy="849806"/>
          </a:xfrm>
          <a:prstGeom prst="rect">
            <a:avLst/>
          </a:prstGeom>
        </p:spPr>
      </p:pic>
    </p:spTree>
    <p:extLst>
      <p:ext uri="{BB962C8B-B14F-4D97-AF65-F5344CB8AC3E}">
        <p14:creationId xmlns:p14="http://schemas.microsoft.com/office/powerpoint/2010/main" val="38789755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dirty="0"/>
              <a:t>Parallel Hash Join - implementation</a:t>
            </a:r>
          </a:p>
        </p:txBody>
      </p:sp>
      <p:sp>
        <p:nvSpPr>
          <p:cNvPr id="64515" name="Rectangle 3"/>
          <p:cNvSpPr>
            <a:spLocks noGrp="1" noChangeArrowheads="1"/>
          </p:cNvSpPr>
          <p:nvPr>
            <p:ph idx="1"/>
          </p:nvPr>
        </p:nvSpPr>
        <p:spPr>
          <a:noFill/>
          <a:ln/>
        </p:spPr>
        <p:txBody>
          <a:bodyPr vert="horz" wrap="square" lIns="90487" tIns="45720" rIns="90487" bIns="45720" numCol="1" anchor="t" anchorCtr="0" compatLnSpc="1">
            <a:prstTxWarp prst="textNoShape">
              <a:avLst/>
            </a:prstTxWarp>
          </a:bodyPr>
          <a:lstStyle/>
          <a:p>
            <a:r>
              <a:rPr lang="en-US" dirty="0"/>
              <a:t>Build phase</a:t>
            </a:r>
          </a:p>
          <a:p>
            <a:pPr lvl="1"/>
            <a:r>
              <a:rPr lang="en-US" dirty="0"/>
              <a:t>Hashes </a:t>
            </a:r>
            <a:r>
              <a:rPr lang="en-US" sz="2400" dirty="0">
                <a:latin typeface="Courier" pitchFamily="2" charset="0"/>
              </a:rPr>
              <a:t>R</a:t>
            </a:r>
            <a:r>
              <a:rPr lang="en-US" dirty="0"/>
              <a:t> used as inner relation, on the join attribute</a:t>
            </a:r>
          </a:p>
          <a:p>
            <a:pPr lvl="1"/>
            <a:r>
              <a:rPr lang="en-US" dirty="0"/>
              <a:t>Sends it to the target </a:t>
            </a:r>
            <a:r>
              <a:rPr lang="en-US" i="1" dirty="0"/>
              <a:t>p</a:t>
            </a:r>
            <a:r>
              <a:rPr lang="en-US" dirty="0"/>
              <a:t> nodes that build a hash table for the incoming tuples</a:t>
            </a:r>
          </a:p>
          <a:p>
            <a:r>
              <a:rPr lang="en-US" dirty="0"/>
              <a:t>Probe phase</a:t>
            </a:r>
          </a:p>
          <a:p>
            <a:pPr lvl="1"/>
            <a:r>
              <a:rPr lang="en-US" dirty="0"/>
              <a:t>Sends </a:t>
            </a:r>
            <a:r>
              <a:rPr lang="en-US" sz="2400" dirty="0">
                <a:latin typeface="Courier" pitchFamily="2" charset="0"/>
              </a:rPr>
              <a:t>S</a:t>
            </a:r>
            <a:r>
              <a:rPr lang="en-US" dirty="0"/>
              <a:t>, the outer relation, associatively to the target </a:t>
            </a:r>
            <a:r>
              <a:rPr lang="en-US" i="1" dirty="0"/>
              <a:t>p</a:t>
            </a:r>
            <a:r>
              <a:rPr lang="en-US" dirty="0"/>
              <a:t> nodes</a:t>
            </a:r>
          </a:p>
          <a:p>
            <a:pPr lvl="1"/>
            <a:r>
              <a:rPr lang="en-US" dirty="0"/>
              <a:t>Each target node probes the hash table for each incoming tuple</a:t>
            </a:r>
          </a:p>
          <a:p>
            <a:r>
              <a:rPr lang="en-US" dirty="0"/>
              <a:t>Pipelining</a:t>
            </a:r>
          </a:p>
          <a:p>
            <a:pPr lvl="1"/>
            <a:r>
              <a:rPr lang="en-US" dirty="0"/>
              <a:t>As soon as the hash tables have been built for </a:t>
            </a:r>
            <a:r>
              <a:rPr lang="en-US" sz="2400" dirty="0">
                <a:latin typeface="Courier" pitchFamily="2" charset="0"/>
              </a:rPr>
              <a:t>R</a:t>
            </a:r>
            <a:r>
              <a:rPr lang="en-US" dirty="0"/>
              <a:t>, the </a:t>
            </a:r>
            <a:r>
              <a:rPr lang="en-US" sz="2400" dirty="0">
                <a:latin typeface="Courier" pitchFamily="2" charset="0"/>
              </a:rPr>
              <a:t>S</a:t>
            </a:r>
            <a:r>
              <a:rPr lang="en-US" dirty="0"/>
              <a:t> tuples can be sent and processed in pipeline by probing the hash tables</a:t>
            </a:r>
          </a:p>
        </p:txBody>
      </p:sp>
      <p:sp>
        <p:nvSpPr>
          <p:cNvPr id="2" name="Footer Placeholder 1">
            <a:extLst>
              <a:ext uri="{FF2B5EF4-FFF2-40B4-BE49-F238E27FC236}">
                <a16:creationId xmlns:a16="http://schemas.microsoft.com/office/drawing/2014/main" id="{F829387C-9D57-5F4B-AD78-CF9FB95EBF0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AE88E45-2CC9-AF4D-90EF-9ABAAEB6A88A}"/>
              </a:ext>
            </a:extLst>
          </p:cNvPr>
          <p:cNvSpPr>
            <a:spLocks noGrp="1"/>
          </p:cNvSpPr>
          <p:nvPr>
            <p:ph type="sldNum" sz="quarter" idx="4"/>
          </p:nvPr>
        </p:nvSpPr>
        <p:spPr/>
        <p:txBody>
          <a:bodyPr/>
          <a:lstStyle/>
          <a:p>
            <a:fld id="{FD96158B-4539-3C43-9DE5-94C547866200}" type="slidenum">
              <a:rPr lang="en-US"/>
              <a:t>34</a:t>
            </a:fld>
            <a:endParaRPr lang="en-US"/>
          </a:p>
        </p:txBody>
      </p:sp>
    </p:spTree>
    <p:extLst>
      <p:ext uri="{BB962C8B-B14F-4D97-AF65-F5344CB8AC3E}">
        <p14:creationId xmlns:p14="http://schemas.microsoft.com/office/powerpoint/2010/main" val="27481605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3F54E-B84E-2140-8802-919FFA033D1B}"/>
              </a:ext>
            </a:extLst>
          </p:cNvPr>
          <p:cNvSpPr>
            <a:spLocks noGrp="1"/>
          </p:cNvSpPr>
          <p:nvPr>
            <p:ph type="title"/>
          </p:nvPr>
        </p:nvSpPr>
        <p:spPr/>
        <p:txBody>
          <a:bodyPr/>
          <a:lstStyle/>
          <a:p>
            <a:r>
              <a:rPr lang="en-US" dirty="0"/>
              <a:t>Variants</a:t>
            </a:r>
          </a:p>
        </p:txBody>
      </p:sp>
      <p:sp>
        <p:nvSpPr>
          <p:cNvPr id="3" name="Espace réservé du contenu 2">
            <a:extLst>
              <a:ext uri="{FF2B5EF4-FFF2-40B4-BE49-F238E27FC236}">
                <a16:creationId xmlns:a16="http://schemas.microsoft.com/office/drawing/2014/main" id="{0EC67492-6EE4-F84D-B259-B39023845E4F}"/>
              </a:ext>
            </a:extLst>
          </p:cNvPr>
          <p:cNvSpPr>
            <a:spLocks noGrp="1"/>
          </p:cNvSpPr>
          <p:nvPr>
            <p:ph idx="1"/>
          </p:nvPr>
        </p:nvSpPr>
        <p:spPr>
          <a:xfrm>
            <a:off x="457200" y="1417638"/>
            <a:ext cx="8229600" cy="4530725"/>
          </a:xfrm>
        </p:spPr>
        <p:txBody>
          <a:bodyPr/>
          <a:lstStyle/>
          <a:p>
            <a:r>
              <a:rPr lang="en-US"/>
              <a:t>To exploit large main memories and multicore</a:t>
            </a:r>
          </a:p>
          <a:p>
            <a:r>
              <a:rPr lang="en-US"/>
              <a:t>Symmetric hash join</a:t>
            </a:r>
          </a:p>
          <a:p>
            <a:pPr lvl="1"/>
            <a:r>
              <a:rPr lang="en-US"/>
              <a:t>The traditional build and probe phases of the basic hash join algorithm are simply interleaved, using two hash tables</a:t>
            </a:r>
          </a:p>
          <a:p>
            <a:pPr lvl="1"/>
            <a:r>
              <a:rPr lang="en-US"/>
              <a:t>When a tuple arrives</a:t>
            </a:r>
          </a:p>
          <a:p>
            <a:pPr lvl="2"/>
            <a:r>
              <a:rPr lang="en-US"/>
              <a:t>It is used to probe the hash table corresponding to the other relation and find matching tuples</a:t>
            </a:r>
          </a:p>
          <a:p>
            <a:pPr lvl="2"/>
            <a:r>
              <a:rPr lang="en-US"/>
              <a:t>Then, it is inserted in its corresponding hash table so that tuplesof the other relation arriving later can be joined</a:t>
            </a:r>
          </a:p>
          <a:p>
            <a:r>
              <a:rPr lang="en-US"/>
              <a:t>Ripple join</a:t>
            </a:r>
          </a:p>
          <a:p>
            <a:pPr lvl="1"/>
            <a:r>
              <a:rPr lang="en-US"/>
              <a:t>Generalization of the nested loop join algorithm where the roles of inner and outer relation continually alternate during query execution</a:t>
            </a:r>
          </a:p>
          <a:p>
            <a:pPr lvl="1"/>
            <a:endParaRPr lang="en-US"/>
          </a:p>
          <a:p>
            <a:endParaRPr lang="en-US"/>
          </a:p>
          <a:p>
            <a:pPr lvl="1"/>
            <a:endParaRPr lang="en-US"/>
          </a:p>
          <a:p>
            <a:endParaRPr lang="en-US"/>
          </a:p>
          <a:p>
            <a:endParaRPr lang="en-US"/>
          </a:p>
        </p:txBody>
      </p:sp>
      <p:sp>
        <p:nvSpPr>
          <p:cNvPr id="4" name="Espace réservé du pied de page 3">
            <a:extLst>
              <a:ext uri="{FF2B5EF4-FFF2-40B4-BE49-F238E27FC236}">
                <a16:creationId xmlns:a16="http://schemas.microsoft.com/office/drawing/2014/main" id="{CE787C67-99D6-F744-8501-2BC1C45BD1E5}"/>
              </a:ext>
            </a:extLst>
          </p:cNvPr>
          <p:cNvSpPr>
            <a:spLocks noGrp="1"/>
          </p:cNvSpPr>
          <p:nvPr>
            <p:ph type="ftr" sz="quarter" idx="3"/>
          </p:nvPr>
        </p:nvSpPr>
        <p:spPr/>
        <p:txBody>
          <a:bodyPr/>
          <a:lstStyle/>
          <a:p>
            <a:r>
              <a:rPr lang="en-US" dirty="0"/>
              <a:t>© 2020, M.T. </a:t>
            </a:r>
            <a:r>
              <a:rPr lang="en-US" dirty="0" err="1"/>
              <a:t>Özsu</a:t>
            </a:r>
            <a:r>
              <a:rPr lang="en-US" dirty="0"/>
              <a:t> &amp; P. </a:t>
            </a:r>
            <a:r>
              <a:rPr lang="en-US" dirty="0" err="1"/>
              <a:t>Valduriez</a:t>
            </a:r>
            <a:endParaRPr lang="en-US" dirty="0"/>
          </a:p>
        </p:txBody>
      </p:sp>
      <p:sp>
        <p:nvSpPr>
          <p:cNvPr id="5" name="Espace réservé du numéro de diapositive 4">
            <a:extLst>
              <a:ext uri="{FF2B5EF4-FFF2-40B4-BE49-F238E27FC236}">
                <a16:creationId xmlns:a16="http://schemas.microsoft.com/office/drawing/2014/main" id="{3744E2E2-987D-8246-A5B6-02306A7C1DFD}"/>
              </a:ext>
            </a:extLst>
          </p:cNvPr>
          <p:cNvSpPr>
            <a:spLocks noGrp="1"/>
          </p:cNvSpPr>
          <p:nvPr>
            <p:ph type="sldNum" sz="quarter" idx="4"/>
          </p:nvPr>
        </p:nvSpPr>
        <p:spPr/>
        <p:txBody>
          <a:bodyPr/>
          <a:lstStyle/>
          <a:p>
            <a:fld id="{FD96158B-4539-3C43-9DE5-94C547866200}" type="slidenum">
              <a:rPr lang="en-US"/>
              <a:t>35</a:t>
            </a:fld>
            <a:endParaRPr lang="en-US"/>
          </a:p>
        </p:txBody>
      </p:sp>
    </p:spTree>
    <p:extLst>
      <p:ext uri="{BB962C8B-B14F-4D97-AF65-F5344CB8AC3E}">
        <p14:creationId xmlns:p14="http://schemas.microsoft.com/office/powerpoint/2010/main" val="3918392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p:spPr>
        <p:txBody>
          <a:bodyPr vert="horz" wrap="square" lIns="90487" tIns="45720" rIns="90487" bIns="45720" numCol="1" anchor="t" anchorCtr="0" compatLnSpc="1">
            <a:prstTxWarp prst="textNoShape">
              <a:avLst/>
            </a:prstTxWarp>
          </a:bodyPr>
          <a:lstStyle/>
          <a:p>
            <a:r>
              <a:rPr lang="en-US" dirty="0"/>
              <a:t>Parallel Query Optimization</a:t>
            </a:r>
          </a:p>
        </p:txBody>
      </p:sp>
      <p:sp>
        <p:nvSpPr>
          <p:cNvPr id="71683" name="Rectangle 3"/>
          <p:cNvSpPr>
            <a:spLocks noGrp="1" noChangeArrowheads="1"/>
          </p:cNvSpPr>
          <p:nvPr>
            <p:ph idx="1"/>
          </p:nvPr>
        </p:nvSpPr>
        <p:spPr>
          <a:noFill/>
          <a:ln/>
        </p:spPr>
        <p:txBody>
          <a:bodyPr vert="horz" wrap="square" lIns="90487" tIns="45720" rIns="90487" bIns="45720" numCol="1" anchor="t" anchorCtr="0" compatLnSpc="1">
            <a:prstTxWarp prst="textNoShape">
              <a:avLst/>
            </a:prstTxWarp>
            <a:normAutofit/>
          </a:bodyPr>
          <a:lstStyle/>
          <a:p>
            <a:r>
              <a:rPr lang="en-US" dirty="0"/>
              <a:t>The objective is to select the “best” parallel execution plan for a query using the following components</a:t>
            </a:r>
          </a:p>
          <a:p>
            <a:r>
              <a:rPr lang="en-US" dirty="0">
                <a:solidFill>
                  <a:schemeClr val="tx2"/>
                </a:solidFill>
              </a:rPr>
              <a:t>Search strategy</a:t>
            </a:r>
          </a:p>
          <a:p>
            <a:pPr marL="819108" lvl="1" indent="-342882"/>
            <a:r>
              <a:rPr lang="en-US" dirty="0">
                <a:solidFill>
                  <a:schemeClr val="tx2"/>
                </a:solidFill>
              </a:rPr>
              <a:t>Dynamic programming for small search space</a:t>
            </a:r>
          </a:p>
          <a:p>
            <a:pPr marL="819108" lvl="1" indent="-342882"/>
            <a:r>
              <a:rPr lang="en-US" dirty="0">
                <a:solidFill>
                  <a:schemeClr val="tx2"/>
                </a:solidFill>
              </a:rPr>
              <a:t>Randomized for large search space</a:t>
            </a:r>
          </a:p>
          <a:p>
            <a:r>
              <a:rPr lang="en-US" dirty="0">
                <a:solidFill>
                  <a:schemeClr val="tx2"/>
                </a:solidFill>
              </a:rPr>
              <a:t>Search space</a:t>
            </a:r>
          </a:p>
          <a:p>
            <a:pPr marL="819108" lvl="1" indent="-342882"/>
            <a:r>
              <a:rPr lang="en-US" dirty="0">
                <a:solidFill>
                  <a:schemeClr val="tx2"/>
                </a:solidFill>
              </a:rPr>
              <a:t>Models alternative execution plans as operator trees</a:t>
            </a:r>
          </a:p>
          <a:p>
            <a:pPr marL="819108" lvl="1" indent="-342882"/>
            <a:r>
              <a:rPr lang="en-US" dirty="0">
                <a:solidFill>
                  <a:schemeClr val="tx2"/>
                </a:solidFill>
              </a:rPr>
              <a:t>Different tree shapes</a:t>
            </a:r>
          </a:p>
          <a:p>
            <a:r>
              <a:rPr lang="en-US" dirty="0">
                <a:solidFill>
                  <a:schemeClr val="tx2"/>
                </a:solidFill>
              </a:rPr>
              <a:t>Cost  model</a:t>
            </a:r>
            <a:r>
              <a:rPr lang="en-US" b="1" dirty="0">
                <a:solidFill>
                  <a:schemeClr val="tx2"/>
                </a:solidFill>
              </a:rPr>
              <a:t> </a:t>
            </a:r>
            <a:r>
              <a:rPr lang="en-US" dirty="0">
                <a:solidFill>
                  <a:schemeClr val="tx2"/>
                </a:solidFill>
              </a:rPr>
              <a:t>(abstraction of execution system)</a:t>
            </a:r>
          </a:p>
          <a:p>
            <a:pPr marL="819108" lvl="1" indent="-342882"/>
            <a:r>
              <a:rPr lang="en-US" dirty="0">
                <a:solidFill>
                  <a:schemeClr val="tx2"/>
                </a:solidFill>
              </a:rPr>
              <a:t>Physical schema info. (partitioning, indexes, etc.)</a:t>
            </a:r>
          </a:p>
          <a:p>
            <a:pPr marL="819108" lvl="1" indent="-342882"/>
            <a:r>
              <a:rPr lang="en-US" dirty="0">
                <a:solidFill>
                  <a:schemeClr val="tx2"/>
                </a:solidFill>
              </a:rPr>
              <a:t>Statistics and cost functions</a:t>
            </a:r>
          </a:p>
        </p:txBody>
      </p:sp>
      <p:sp>
        <p:nvSpPr>
          <p:cNvPr id="2" name="Footer Placeholder 1">
            <a:extLst>
              <a:ext uri="{FF2B5EF4-FFF2-40B4-BE49-F238E27FC236}">
                <a16:creationId xmlns:a16="http://schemas.microsoft.com/office/drawing/2014/main" id="{ED127F67-9622-7740-A95A-B9F4CE291F6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BD3F4A0-D9B5-2A4B-9374-47123DEA50DA}"/>
              </a:ext>
            </a:extLst>
          </p:cNvPr>
          <p:cNvSpPr>
            <a:spLocks noGrp="1"/>
          </p:cNvSpPr>
          <p:nvPr>
            <p:ph type="sldNum" sz="quarter" idx="4"/>
          </p:nvPr>
        </p:nvSpPr>
        <p:spPr/>
        <p:txBody>
          <a:bodyPr/>
          <a:lstStyle/>
          <a:p>
            <a:fld id="{FD96158B-4539-3C43-9DE5-94C547866200}" type="slidenum">
              <a:rPr lang="en-US"/>
              <a:t>36</a:t>
            </a:fld>
            <a:endParaRPr lang="en-US"/>
          </a:p>
        </p:txBody>
      </p:sp>
    </p:spTree>
    <p:extLst>
      <p:ext uri="{BB962C8B-B14F-4D97-AF65-F5344CB8AC3E}">
        <p14:creationId xmlns:p14="http://schemas.microsoft.com/office/powerpoint/2010/main" val="123296110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Operator Trees</a:t>
            </a:r>
          </a:p>
        </p:txBody>
      </p:sp>
      <p:sp>
        <p:nvSpPr>
          <p:cNvPr id="73741" name="Rectangle 13"/>
          <p:cNvSpPr>
            <a:spLocks noChangeArrowheads="1"/>
          </p:cNvSpPr>
          <p:nvPr/>
        </p:nvSpPr>
        <p:spPr bwMode="auto">
          <a:xfrm>
            <a:off x="552481" y="1964517"/>
            <a:ext cx="1069203" cy="303032"/>
          </a:xfrm>
          <a:prstGeom prst="rect">
            <a:avLst/>
          </a:prstGeom>
          <a:noFill/>
          <a:ln w="9525">
            <a:noFill/>
            <a:miter lim="800000"/>
            <a:headEnd/>
            <a:tailEnd/>
          </a:ln>
        </p:spPr>
        <p:txBody>
          <a:bodyPr wrap="none" lIns="0" tIns="0" rIns="0" bIns="0">
            <a:prstTxWarp prst="textNoShape">
              <a:avLst/>
            </a:prstTxWarp>
            <a:spAutoFit/>
          </a:bodyPr>
          <a:lstStyle/>
          <a:p>
            <a:r>
              <a:rPr lang="en-US" sz="1969">
                <a:solidFill>
                  <a:srgbClr val="000000"/>
                </a:solidFill>
                <a:latin typeface="Arial" panose="020B0604020202020204" pitchFamily="34" charset="0"/>
              </a:rPr>
              <a:t>Left-deep</a:t>
            </a:r>
            <a:endParaRPr lang="en-US" sz="1969">
              <a:latin typeface="Arial" panose="020B0604020202020204" pitchFamily="34" charset="0"/>
            </a:endParaRPr>
          </a:p>
        </p:txBody>
      </p:sp>
      <p:sp>
        <p:nvSpPr>
          <p:cNvPr id="73742" name="Rectangle 14"/>
          <p:cNvSpPr>
            <a:spLocks noChangeArrowheads="1"/>
          </p:cNvSpPr>
          <p:nvPr/>
        </p:nvSpPr>
        <p:spPr bwMode="auto">
          <a:xfrm>
            <a:off x="6735512" y="2026781"/>
            <a:ext cx="1242328" cy="303032"/>
          </a:xfrm>
          <a:prstGeom prst="rect">
            <a:avLst/>
          </a:prstGeom>
          <a:noFill/>
          <a:ln w="9525">
            <a:noFill/>
            <a:miter lim="800000"/>
            <a:headEnd/>
            <a:tailEnd/>
          </a:ln>
        </p:spPr>
        <p:txBody>
          <a:bodyPr wrap="none" lIns="0" tIns="0" rIns="0" bIns="0">
            <a:prstTxWarp prst="textNoShape">
              <a:avLst/>
            </a:prstTxWarp>
            <a:spAutoFit/>
          </a:bodyPr>
          <a:lstStyle/>
          <a:p>
            <a:r>
              <a:rPr lang="en-US" sz="1969">
                <a:solidFill>
                  <a:srgbClr val="000000"/>
                </a:solidFill>
                <a:latin typeface="Arial" panose="020B0604020202020204" pitchFamily="34" charset="0"/>
              </a:rPr>
              <a:t>Right-deep</a:t>
            </a:r>
            <a:endParaRPr lang="en-US" sz="1969">
              <a:latin typeface="Arial" panose="020B0604020202020204" pitchFamily="34" charset="0"/>
            </a:endParaRPr>
          </a:p>
        </p:txBody>
      </p:sp>
      <p:sp>
        <p:nvSpPr>
          <p:cNvPr id="73782" name="Rectangle 54"/>
          <p:cNvSpPr>
            <a:spLocks noChangeArrowheads="1"/>
          </p:cNvSpPr>
          <p:nvPr/>
        </p:nvSpPr>
        <p:spPr bwMode="auto">
          <a:xfrm>
            <a:off x="583071" y="4742852"/>
            <a:ext cx="860813" cy="303032"/>
          </a:xfrm>
          <a:prstGeom prst="rect">
            <a:avLst/>
          </a:prstGeom>
          <a:noFill/>
          <a:ln w="9525">
            <a:noFill/>
            <a:miter lim="800000"/>
            <a:headEnd/>
            <a:tailEnd/>
          </a:ln>
        </p:spPr>
        <p:txBody>
          <a:bodyPr wrap="none" lIns="0" tIns="0" rIns="0" bIns="0">
            <a:prstTxWarp prst="textNoShape">
              <a:avLst/>
            </a:prstTxWarp>
            <a:spAutoFit/>
          </a:bodyPr>
          <a:lstStyle/>
          <a:p>
            <a:r>
              <a:rPr lang="en-US" sz="1969">
                <a:solidFill>
                  <a:srgbClr val="000000"/>
                </a:solidFill>
                <a:latin typeface="Arial" panose="020B0604020202020204" pitchFamily="34" charset="0"/>
              </a:rPr>
              <a:t>Zig-zag</a:t>
            </a:r>
            <a:endParaRPr lang="en-US" sz="1969">
              <a:latin typeface="Arial" panose="020B0604020202020204" pitchFamily="34" charset="0"/>
            </a:endParaRPr>
          </a:p>
        </p:txBody>
      </p:sp>
      <p:sp>
        <p:nvSpPr>
          <p:cNvPr id="73783" name="Rectangle 55"/>
          <p:cNvSpPr>
            <a:spLocks noChangeArrowheads="1"/>
          </p:cNvSpPr>
          <p:nvPr/>
        </p:nvSpPr>
        <p:spPr bwMode="auto">
          <a:xfrm>
            <a:off x="6714350" y="4677269"/>
            <a:ext cx="702115" cy="303032"/>
          </a:xfrm>
          <a:prstGeom prst="rect">
            <a:avLst/>
          </a:prstGeom>
          <a:noFill/>
          <a:ln w="9525">
            <a:noFill/>
            <a:miter lim="800000"/>
            <a:headEnd/>
            <a:tailEnd/>
          </a:ln>
        </p:spPr>
        <p:txBody>
          <a:bodyPr wrap="none" lIns="0" tIns="0" rIns="0" bIns="0">
            <a:prstTxWarp prst="textNoShape">
              <a:avLst/>
            </a:prstTxWarp>
            <a:spAutoFit/>
          </a:bodyPr>
          <a:lstStyle/>
          <a:p>
            <a:r>
              <a:rPr lang="en-US" sz="1969">
                <a:solidFill>
                  <a:srgbClr val="000000"/>
                </a:solidFill>
                <a:latin typeface="Arial" panose="020B0604020202020204" pitchFamily="34" charset="0"/>
              </a:rPr>
              <a:t>Bushy</a:t>
            </a:r>
            <a:endParaRPr lang="en-US" sz="1969">
              <a:latin typeface="Arial" panose="020B0604020202020204" pitchFamily="34" charset="0"/>
            </a:endParaRPr>
          </a:p>
        </p:txBody>
      </p:sp>
      <p:sp>
        <p:nvSpPr>
          <p:cNvPr id="6" name="Footer Placeholder 5">
            <a:extLst>
              <a:ext uri="{FF2B5EF4-FFF2-40B4-BE49-F238E27FC236}">
                <a16:creationId xmlns:a16="http://schemas.microsoft.com/office/drawing/2014/main" id="{17E277C9-97C9-DF4B-A4BF-5403C88BF46D}"/>
              </a:ext>
            </a:extLst>
          </p:cNvPr>
          <p:cNvSpPr>
            <a:spLocks noGrp="1"/>
          </p:cNvSpPr>
          <p:nvPr>
            <p:ph type="ftr" sz="quarter" idx="3"/>
          </p:nvPr>
        </p:nvSpPr>
        <p:spPr/>
        <p:txBody>
          <a:bodyPr/>
          <a:lstStyle/>
          <a:p>
            <a:r>
              <a:rPr lang="en-US"/>
              <a:t>© 2020, M.T. Özsu &amp; P. Valduriez</a:t>
            </a:r>
          </a:p>
        </p:txBody>
      </p:sp>
      <p:sp>
        <p:nvSpPr>
          <p:cNvPr id="7" name="Slide Number Placeholder 6">
            <a:extLst>
              <a:ext uri="{FF2B5EF4-FFF2-40B4-BE49-F238E27FC236}">
                <a16:creationId xmlns:a16="http://schemas.microsoft.com/office/drawing/2014/main" id="{7A322BB7-7D66-6945-A5C1-6731AB7306E6}"/>
              </a:ext>
            </a:extLst>
          </p:cNvPr>
          <p:cNvSpPr>
            <a:spLocks noGrp="1"/>
          </p:cNvSpPr>
          <p:nvPr>
            <p:ph type="sldNum" sz="quarter" idx="4"/>
          </p:nvPr>
        </p:nvSpPr>
        <p:spPr/>
        <p:txBody>
          <a:bodyPr/>
          <a:lstStyle/>
          <a:p>
            <a:fld id="{FD96158B-4539-3C43-9DE5-94C547866200}" type="slidenum">
              <a:rPr lang="en-US"/>
              <a:t>37</a:t>
            </a:fld>
            <a:endParaRPr lang="en-US"/>
          </a:p>
        </p:txBody>
      </p:sp>
      <p:pic>
        <p:nvPicPr>
          <p:cNvPr id="9" name="Image 8">
            <a:extLst>
              <a:ext uri="{FF2B5EF4-FFF2-40B4-BE49-F238E27FC236}">
                <a16:creationId xmlns:a16="http://schemas.microsoft.com/office/drawing/2014/main" id="{EAE77D87-9528-F748-ACC3-C7D819912DEB}"/>
              </a:ext>
            </a:extLst>
          </p:cNvPr>
          <p:cNvPicPr>
            <a:picLocks noChangeAspect="1"/>
          </p:cNvPicPr>
          <p:nvPr/>
        </p:nvPicPr>
        <p:blipFill>
          <a:blip r:embed="Rfb743a235c3c434e"/>
          <a:stretch>
            <a:fillRect/>
          </a:stretch>
        </p:blipFill>
        <p:spPr>
          <a:xfrm>
            <a:off x="2131604" y="1229560"/>
            <a:ext cx="1360276" cy="2171210"/>
          </a:xfrm>
          <a:prstGeom prst="rect">
            <a:avLst/>
          </a:prstGeom>
        </p:spPr>
      </p:pic>
      <p:pic>
        <p:nvPicPr>
          <p:cNvPr id="11" name="Image 10">
            <a:extLst>
              <a:ext uri="{FF2B5EF4-FFF2-40B4-BE49-F238E27FC236}">
                <a16:creationId xmlns:a16="http://schemas.microsoft.com/office/drawing/2014/main" id="{C24CCAF8-4510-6442-9EB5-E82A47A72C54}"/>
              </a:ext>
            </a:extLst>
          </p:cNvPr>
          <p:cNvPicPr>
            <a:picLocks noChangeAspect="1"/>
          </p:cNvPicPr>
          <p:nvPr/>
        </p:nvPicPr>
        <p:blipFill>
          <a:blip r:embed="R8d8ba35e0cbe4719"/>
          <a:stretch>
            <a:fillRect/>
          </a:stretch>
        </p:blipFill>
        <p:spPr>
          <a:xfrm>
            <a:off x="4993097" y="1341688"/>
            <a:ext cx="1277951" cy="2039806"/>
          </a:xfrm>
          <a:prstGeom prst="rect">
            <a:avLst/>
          </a:prstGeom>
        </p:spPr>
      </p:pic>
      <p:pic>
        <p:nvPicPr>
          <p:cNvPr id="13" name="Image 12">
            <a:extLst>
              <a:ext uri="{FF2B5EF4-FFF2-40B4-BE49-F238E27FC236}">
                <a16:creationId xmlns:a16="http://schemas.microsoft.com/office/drawing/2014/main" id="{CA12D8A0-9FAC-DF4A-B864-595208E0F74D}"/>
              </a:ext>
            </a:extLst>
          </p:cNvPr>
          <p:cNvPicPr>
            <a:picLocks noChangeAspect="1"/>
          </p:cNvPicPr>
          <p:nvPr/>
        </p:nvPicPr>
        <p:blipFill>
          <a:blip r:embed="R8374063d253c4f6f"/>
          <a:stretch>
            <a:fillRect/>
          </a:stretch>
        </p:blipFill>
        <p:spPr>
          <a:xfrm>
            <a:off x="2439750" y="3784790"/>
            <a:ext cx="1227733" cy="2315951"/>
          </a:xfrm>
          <a:prstGeom prst="rect">
            <a:avLst/>
          </a:prstGeom>
        </p:spPr>
      </p:pic>
      <p:pic>
        <p:nvPicPr>
          <p:cNvPr id="15" name="Image 14">
            <a:extLst>
              <a:ext uri="{FF2B5EF4-FFF2-40B4-BE49-F238E27FC236}">
                <a16:creationId xmlns:a16="http://schemas.microsoft.com/office/drawing/2014/main" id="{CC6C823D-ABD3-DA46-9401-8A3794051198}"/>
              </a:ext>
            </a:extLst>
          </p:cNvPr>
          <p:cNvPicPr>
            <a:picLocks noChangeAspect="1"/>
          </p:cNvPicPr>
          <p:nvPr/>
        </p:nvPicPr>
        <p:blipFill>
          <a:blip r:embed="R332c9a83f90c4d44"/>
          <a:stretch>
            <a:fillRect/>
          </a:stretch>
        </p:blipFill>
        <p:spPr>
          <a:xfrm>
            <a:off x="4731775" y="4193296"/>
            <a:ext cx="1723781" cy="1498940"/>
          </a:xfrm>
          <a:prstGeom prst="rect">
            <a:avLst/>
          </a:prstGeom>
        </p:spPr>
      </p:pic>
    </p:spTree>
    <p:extLst>
      <p:ext uri="{BB962C8B-B14F-4D97-AF65-F5344CB8AC3E}">
        <p14:creationId xmlns:p14="http://schemas.microsoft.com/office/powerpoint/2010/main" val="423262025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Equivalent Hash-Join Trees with Different Scheduling</a:t>
            </a:r>
          </a:p>
        </p:txBody>
      </p:sp>
      <p:sp>
        <p:nvSpPr>
          <p:cNvPr id="3" name="Footer Placeholder 2">
            <a:extLst>
              <a:ext uri="{FF2B5EF4-FFF2-40B4-BE49-F238E27FC236}">
                <a16:creationId xmlns:a16="http://schemas.microsoft.com/office/drawing/2014/main" id="{DE0E2A48-1DB5-9945-8652-172C4556F7DE}"/>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40B228B8-2F67-0841-99E1-DFC9350BD413}"/>
              </a:ext>
            </a:extLst>
          </p:cNvPr>
          <p:cNvSpPr>
            <a:spLocks noGrp="1"/>
          </p:cNvSpPr>
          <p:nvPr>
            <p:ph type="sldNum" sz="quarter" idx="4"/>
          </p:nvPr>
        </p:nvSpPr>
        <p:spPr/>
        <p:txBody>
          <a:bodyPr/>
          <a:lstStyle/>
          <a:p>
            <a:fld id="{FD96158B-4539-3C43-9DE5-94C547866200}" type="slidenum">
              <a:rPr lang="en-US"/>
              <a:t>38</a:t>
            </a:fld>
            <a:endParaRPr lang="en-US"/>
          </a:p>
        </p:txBody>
      </p:sp>
      <p:pic>
        <p:nvPicPr>
          <p:cNvPr id="6" name="Image 5">
            <a:extLst>
              <a:ext uri="{FF2B5EF4-FFF2-40B4-BE49-F238E27FC236}">
                <a16:creationId xmlns:a16="http://schemas.microsoft.com/office/drawing/2014/main" id="{6DD21BB4-1E11-6B45-9B67-A8697DC2DA02}"/>
              </a:ext>
            </a:extLst>
          </p:cNvPr>
          <p:cNvPicPr>
            <a:picLocks noChangeAspect="1"/>
          </p:cNvPicPr>
          <p:nvPr/>
        </p:nvPicPr>
        <p:blipFill>
          <a:blip r:embed="Rf0d820af9add4e18"/>
          <a:stretch>
            <a:fillRect/>
          </a:stretch>
        </p:blipFill>
        <p:spPr>
          <a:xfrm>
            <a:off x="971600" y="1790433"/>
            <a:ext cx="2781252" cy="3277134"/>
          </a:xfrm>
          <a:prstGeom prst="rect">
            <a:avLst/>
          </a:prstGeom>
        </p:spPr>
      </p:pic>
      <p:pic>
        <p:nvPicPr>
          <p:cNvPr id="8" name="Image 7">
            <a:extLst>
              <a:ext uri="{FF2B5EF4-FFF2-40B4-BE49-F238E27FC236}">
                <a16:creationId xmlns:a16="http://schemas.microsoft.com/office/drawing/2014/main" id="{2A85E462-71AD-BE48-B03E-EAEA496EF8ED}"/>
              </a:ext>
            </a:extLst>
          </p:cNvPr>
          <p:cNvPicPr>
            <a:picLocks noChangeAspect="1"/>
          </p:cNvPicPr>
          <p:nvPr/>
        </p:nvPicPr>
        <p:blipFill>
          <a:blip r:embed="R6f0cdce674c24c51"/>
          <a:stretch>
            <a:fillRect/>
          </a:stretch>
        </p:blipFill>
        <p:spPr>
          <a:xfrm>
            <a:off x="4860032" y="1806495"/>
            <a:ext cx="2781252" cy="3277134"/>
          </a:xfrm>
          <a:prstGeom prst="rect">
            <a:avLst/>
          </a:prstGeom>
        </p:spPr>
      </p:pic>
      <p:sp>
        <p:nvSpPr>
          <p:cNvPr id="66" name="Rectangle 13">
            <a:extLst>
              <a:ext uri="{FF2B5EF4-FFF2-40B4-BE49-F238E27FC236}">
                <a16:creationId xmlns:a16="http://schemas.microsoft.com/office/drawing/2014/main" id="{228DC02C-51B5-7946-9F0E-AE605C0EEFDB}"/>
              </a:ext>
            </a:extLst>
          </p:cNvPr>
          <p:cNvSpPr>
            <a:spLocks noChangeArrowheads="1"/>
          </p:cNvSpPr>
          <p:nvPr/>
        </p:nvSpPr>
        <p:spPr bwMode="auto">
          <a:xfrm>
            <a:off x="1547664" y="5276686"/>
            <a:ext cx="1267976" cy="303032"/>
          </a:xfrm>
          <a:prstGeom prst="rect">
            <a:avLst/>
          </a:prstGeom>
          <a:noFill/>
          <a:ln w="9525">
            <a:noFill/>
            <a:miter lim="800000"/>
            <a:headEnd/>
            <a:tailEnd/>
          </a:ln>
        </p:spPr>
        <p:txBody>
          <a:bodyPr wrap="none" lIns="0" tIns="0" rIns="0" bIns="0">
            <a:prstTxWarp prst="textNoShape">
              <a:avLst/>
            </a:prstTxWarp>
            <a:spAutoFit/>
          </a:bodyPr>
          <a:lstStyle/>
          <a:p>
            <a:r>
              <a:rPr lang="fr-FR" sz="1969" dirty="0">
                <a:solidFill>
                  <a:srgbClr val="000000"/>
                </a:solidFill>
                <a:latin typeface="Arial" panose="020B0604020202020204" pitchFamily="34" charset="0"/>
              </a:rPr>
              <a:t>No pipeline</a:t>
            </a:r>
          </a:p>
        </p:txBody>
      </p:sp>
      <p:sp>
        <p:nvSpPr>
          <p:cNvPr id="67" name="Rectangle 13">
            <a:extLst>
              <a:ext uri="{FF2B5EF4-FFF2-40B4-BE49-F238E27FC236}">
                <a16:creationId xmlns:a16="http://schemas.microsoft.com/office/drawing/2014/main" id="{F690F1F7-51BA-9848-9A11-D3377FAEC799}"/>
              </a:ext>
            </a:extLst>
          </p:cNvPr>
          <p:cNvSpPr>
            <a:spLocks noChangeArrowheads="1"/>
          </p:cNvSpPr>
          <p:nvPr/>
        </p:nvSpPr>
        <p:spPr bwMode="auto">
          <a:xfrm>
            <a:off x="4502926" y="5263305"/>
            <a:ext cx="3625095" cy="303032"/>
          </a:xfrm>
          <a:prstGeom prst="rect">
            <a:avLst/>
          </a:prstGeom>
          <a:noFill/>
          <a:ln w="9525">
            <a:noFill/>
            <a:miter lim="800000"/>
            <a:headEnd/>
            <a:tailEnd/>
          </a:ln>
        </p:spPr>
        <p:txBody>
          <a:bodyPr wrap="none" lIns="0" tIns="0" rIns="0" bIns="0">
            <a:prstTxWarp prst="textNoShape">
              <a:avLst/>
            </a:prstTxWarp>
            <a:spAutoFit/>
          </a:bodyPr>
          <a:lstStyle/>
          <a:p>
            <a:r>
              <a:rPr lang="fr-FR" sz="1969" dirty="0">
                <a:solidFill>
                  <a:srgbClr val="000000"/>
                </a:solidFill>
                <a:latin typeface="Arial" panose="020B0604020202020204" pitchFamily="34" charset="0"/>
              </a:rPr>
              <a:t>Pipeline of </a:t>
            </a:r>
            <a:r>
              <a:rPr lang="fr-FR" sz="1969" dirty="0">
                <a:solidFill>
                  <a:srgbClr val="000000"/>
                </a:solidFill>
                <a:latin typeface="Courier" pitchFamily="2" charset="0"/>
              </a:rPr>
              <a:t>R</a:t>
            </a:r>
            <a:r>
              <a:rPr lang="fr-FR" sz="1969" baseline="-25000" dirty="0">
                <a:solidFill>
                  <a:srgbClr val="000000"/>
                </a:solidFill>
                <a:latin typeface="Courier" pitchFamily="2" charset="0"/>
              </a:rPr>
              <a:t>2</a:t>
            </a:r>
            <a:r>
              <a:rPr lang="fr-FR" sz="1969" dirty="0">
                <a:solidFill>
                  <a:srgbClr val="000000"/>
                </a:solidFill>
                <a:latin typeface="Arial" panose="020B0604020202020204" pitchFamily="34" charset="0"/>
              </a:rPr>
              <a:t>, </a:t>
            </a:r>
            <a:r>
              <a:rPr lang="fr-FR" sz="1969" dirty="0">
                <a:solidFill>
                  <a:srgbClr val="000000"/>
                </a:solidFill>
                <a:latin typeface="Courier" pitchFamily="2" charset="0"/>
              </a:rPr>
              <a:t>Temp</a:t>
            </a:r>
            <a:r>
              <a:rPr lang="fr-FR" sz="1969" baseline="-25000" dirty="0">
                <a:solidFill>
                  <a:srgbClr val="000000"/>
                </a:solidFill>
                <a:latin typeface="Courier" pitchFamily="2" charset="0"/>
              </a:rPr>
              <a:t>1</a:t>
            </a:r>
            <a:r>
              <a:rPr lang="fr-FR" sz="1969" dirty="0">
                <a:solidFill>
                  <a:srgbClr val="000000"/>
                </a:solidFill>
                <a:latin typeface="Arial" panose="020B0604020202020204" pitchFamily="34" charset="0"/>
              </a:rPr>
              <a:t> and </a:t>
            </a:r>
            <a:r>
              <a:rPr lang="fr-FR" sz="1969" dirty="0">
                <a:solidFill>
                  <a:srgbClr val="000000"/>
                </a:solidFill>
                <a:latin typeface="Courier" pitchFamily="2" charset="0"/>
              </a:rPr>
              <a:t>Temp</a:t>
            </a:r>
            <a:r>
              <a:rPr lang="fr-FR" sz="1969" baseline="-25000" dirty="0">
                <a:solidFill>
                  <a:srgbClr val="000000"/>
                </a:solidFill>
                <a:latin typeface="Courier" pitchFamily="2" charset="0"/>
              </a:rPr>
              <a:t>2</a:t>
            </a:r>
          </a:p>
        </p:txBody>
      </p:sp>
    </p:spTree>
    <p:extLst>
      <p:ext uri="{BB962C8B-B14F-4D97-AF65-F5344CB8AC3E}">
        <p14:creationId xmlns:p14="http://schemas.microsoft.com/office/powerpoint/2010/main" val="100575792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138D43-A226-9F42-A6EE-10789C6698BD}"/>
              </a:ext>
            </a:extLst>
          </p:cNvPr>
          <p:cNvSpPr>
            <a:spLocks noGrp="1"/>
          </p:cNvSpPr>
          <p:nvPr>
            <p:ph type="title"/>
          </p:nvPr>
        </p:nvSpPr>
        <p:spPr/>
        <p:txBody>
          <a:bodyPr/>
          <a:lstStyle/>
          <a:p>
            <a:r>
              <a:rPr lang="en-US" dirty="0"/>
              <a:t>Operator Tree with Exchange Operator</a:t>
            </a:r>
          </a:p>
        </p:txBody>
      </p:sp>
      <p:sp>
        <p:nvSpPr>
          <p:cNvPr id="3" name="Espace réservé du pied de page 2">
            <a:extLst>
              <a:ext uri="{FF2B5EF4-FFF2-40B4-BE49-F238E27FC236}">
                <a16:creationId xmlns:a16="http://schemas.microsoft.com/office/drawing/2014/main" id="{038F98B6-C19C-5145-A4E3-C63ED0DAE514}"/>
              </a:ext>
            </a:extLst>
          </p:cNvPr>
          <p:cNvSpPr>
            <a:spLocks noGrp="1"/>
          </p:cNvSpPr>
          <p:nvPr>
            <p:ph type="ftr" sz="quarter" idx="3"/>
          </p:nvPr>
        </p:nvSpPr>
        <p:spPr/>
        <p:txBody>
          <a:bodyPr/>
          <a:lstStyle/>
          <a:p>
            <a:r>
              <a:rPr lang="en-US"/>
              <a:t>© 2020, M.T. Özsu &amp; P. Valduriez</a:t>
            </a:r>
            <a:endParaRPr lang="en-US" dirty="0"/>
          </a:p>
        </p:txBody>
      </p:sp>
      <p:sp>
        <p:nvSpPr>
          <p:cNvPr id="4" name="Espace réservé du numéro de diapositive 3">
            <a:extLst>
              <a:ext uri="{FF2B5EF4-FFF2-40B4-BE49-F238E27FC236}">
                <a16:creationId xmlns:a16="http://schemas.microsoft.com/office/drawing/2014/main" id="{AAAE8456-35D0-CB42-9508-70C5ACDC1FB8}"/>
              </a:ext>
            </a:extLst>
          </p:cNvPr>
          <p:cNvSpPr>
            <a:spLocks noGrp="1"/>
          </p:cNvSpPr>
          <p:nvPr>
            <p:ph type="sldNum" sz="quarter" idx="4"/>
          </p:nvPr>
        </p:nvSpPr>
        <p:spPr/>
        <p:txBody>
          <a:bodyPr/>
          <a:lstStyle/>
          <a:p>
            <a:fld id="{FD96158B-4539-3C43-9DE5-94C547866200}" type="slidenum">
              <a:rPr lang="en-US"/>
              <a:t>39</a:t>
            </a:fld>
            <a:endParaRPr lang="en-US"/>
          </a:p>
        </p:txBody>
      </p:sp>
      <p:pic>
        <p:nvPicPr>
          <p:cNvPr id="6" name="Image 5">
            <a:extLst>
              <a:ext uri="{FF2B5EF4-FFF2-40B4-BE49-F238E27FC236}">
                <a16:creationId xmlns:a16="http://schemas.microsoft.com/office/drawing/2014/main" id="{5E77F24B-3C53-4E43-AD8E-EE7B00BD254F}"/>
              </a:ext>
            </a:extLst>
          </p:cNvPr>
          <p:cNvPicPr>
            <a:picLocks noChangeAspect="1"/>
          </p:cNvPicPr>
          <p:nvPr/>
        </p:nvPicPr>
        <p:blipFill>
          <a:blip r:embed="R297950254dd347e1"/>
          <a:stretch>
            <a:fillRect/>
          </a:stretch>
        </p:blipFill>
        <p:spPr>
          <a:xfrm>
            <a:off x="813374" y="2147592"/>
            <a:ext cx="1845292" cy="2198646"/>
          </a:xfrm>
          <a:prstGeom prst="rect">
            <a:avLst/>
          </a:prstGeom>
        </p:spPr>
      </p:pic>
      <p:pic>
        <p:nvPicPr>
          <p:cNvPr id="10" name="Picture 9">
            <a:extLst>
              <a:ext uri="{FF2B5EF4-FFF2-40B4-BE49-F238E27FC236}">
                <a16:creationId xmlns:a16="http://schemas.microsoft.com/office/drawing/2014/main" id="{31D4C705-8447-DC49-A6B6-41395A073A54}"/>
              </a:ext>
            </a:extLst>
          </p:cNvPr>
          <p:cNvPicPr>
            <a:picLocks noChangeAspect="1"/>
          </p:cNvPicPr>
          <p:nvPr/>
        </p:nvPicPr>
        <p:blipFill>
          <a:blip r:embed="R962855dadae74983"/>
          <a:stretch>
            <a:fillRect/>
          </a:stretch>
        </p:blipFill>
        <p:spPr>
          <a:xfrm>
            <a:off x="3131840" y="1772816"/>
            <a:ext cx="6199961" cy="3742660"/>
          </a:xfrm>
          <a:prstGeom prst="rect">
            <a:avLst/>
          </a:prstGeom>
        </p:spPr>
      </p:pic>
    </p:spTree>
    <p:extLst>
      <p:ext uri="{BB962C8B-B14F-4D97-AF65-F5344CB8AC3E}">
        <p14:creationId xmlns:p14="http://schemas.microsoft.com/office/powerpoint/2010/main" val="19650204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B97363-61CD-A14A-954E-061655C21738}"/>
              </a:ext>
            </a:extLst>
          </p:cNvPr>
          <p:cNvSpPr>
            <a:spLocks noGrp="1"/>
          </p:cNvSpPr>
          <p:nvPr>
            <p:ph type="title"/>
          </p:nvPr>
        </p:nvSpPr>
        <p:spPr/>
        <p:txBody>
          <a:bodyPr/>
          <a:lstStyle/>
          <a:p>
            <a:r>
              <a:rPr lang="en-US" dirty="0"/>
              <a:t>Cost Model</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F9F8DCC5-1821-8B4C-808B-E3971B38B1A0}"/>
                  </a:ext>
                </a:extLst>
              </p:cNvPr>
              <p:cNvSpPr>
                <a:spLocks noGrp="1"/>
              </p:cNvSpPr>
              <p:nvPr>
                <p:ph idx="1"/>
              </p:nvPr>
            </p:nvSpPr>
            <p:spPr>
              <a:xfrm>
                <a:off x="457200" y="1340768"/>
                <a:ext cx="8229600" cy="4530725"/>
              </a:xfrm>
            </p:spPr>
            <p:txBody>
              <a:bodyPr/>
              <a:lstStyle/>
              <a:p>
                <a:r>
                  <a:rPr lang="en-US" dirty="0"/>
                  <a:t>Total time</a:t>
                </a:r>
              </a:p>
              <a:p>
                <a:pPr lvl="1"/>
                <a:r>
                  <a:rPr lang="en-US" dirty="0"/>
                  <a:t>Similar to distributed query optimization</a:t>
                </a:r>
              </a:p>
              <a:p>
                <a:pPr lvl="1"/>
                <a:r>
                  <a:rPr lang="en-US" dirty="0"/>
                  <a:t>Adds all CPU, I/O and com. Costs</a:t>
                </a:r>
              </a:p>
              <a:p>
                <a:r>
                  <a:rPr lang="en-US" dirty="0"/>
                  <a:t>Response time</a:t>
                </a:r>
              </a:p>
              <a:p>
                <a:pPr lvl="1"/>
                <a:r>
                  <a:rPr lang="en-US" dirty="0"/>
                  <a:t>More involved as it must take into account pipelining</a:t>
                </a:r>
              </a:p>
              <a:p>
                <a:pPr lvl="1"/>
                <a:r>
                  <a:rPr lang="en-US" dirty="0"/>
                  <a:t>Schedule plan </a:t>
                </a:r>
                <a:r>
                  <a:rPr lang="en-US" i="1" dirty="0"/>
                  <a:t>p</a:t>
                </a:r>
                <a:r>
                  <a:rPr lang="en-US" dirty="0"/>
                  <a:t> in phases </a:t>
                </a:r>
                <a:r>
                  <a:rPr lang="en-US" i="1" dirty="0" err="1"/>
                  <a:t>ph</a:t>
                </a:r>
                <a:endParaRPr lang="en-US" i="1" dirty="0"/>
              </a:p>
              <a:p>
                <a:pPr marL="857250" lvl="2" indent="0">
                  <a:buNone/>
                </a:pPr>
                <a14:m>
                  <m:oMathPara xmlns:m="http://schemas.openxmlformats.org/officeDocument/2006/math">
                    <m:oMathParaPr>
                      <m:jc m:val="center"/>
                    </m:oMathParaPr>
                    <m:oMath xmlns:m="http://schemas.openxmlformats.org/officeDocument/2006/math">
                      <m:r>
                        <a:rPr lang="en-CA" b="0" i="1">
                          <a:latin typeface="Cambria Math" panose="02040503050406030204" pitchFamily="18" charset="0"/>
                        </a:rPr>
                        <m:t>𝑟𝑒𝑠𝑡𝑇𝑖𝑚𝑒</m:t>
                      </m:r>
                      <m:d>
                        <m:dPr>
                          <m:ctrlPr>
                            <a:rPr lang="en-CA" b="0" i="1">
                              <a:latin typeface="Cambria Math" panose="02040503050406030204" pitchFamily="18" charset="0"/>
                            </a:rPr>
                          </m:ctrlPr>
                        </m:dPr>
                        <m:e>
                          <m:r>
                            <a:rPr lang="en-CA" b="0" i="1">
                              <a:latin typeface="Cambria Math" panose="02040503050406030204" pitchFamily="18" charset="0"/>
                            </a:rPr>
                            <m:t>𝑝</m:t>
                          </m:r>
                        </m:e>
                      </m:d>
                      <m:r>
                        <a:rPr lang="en-CA" b="0" i="1">
                          <a:latin typeface="Cambria Math" panose="02040503050406030204" pitchFamily="18" charset="0"/>
                        </a:rPr>
                        <m:t>=</m:t>
                      </m:r>
                      <m:nary>
                        <m:naryPr>
                          <m:chr m:val="∑"/>
                          <m:supHide m:val="on"/>
                          <m:ctrlPr>
                            <a:rPr lang="en-CA" b="0" i="1">
                              <a:latin typeface="Cambria Math" panose="02040503050406030204" pitchFamily="18" charset="0"/>
                            </a:rPr>
                          </m:ctrlPr>
                        </m:naryPr>
                        <m:sub>
                          <m:r>
                            <m:rPr>
                              <m:brk m:alnAt="7"/>
                            </m:rPr>
                            <a:rPr lang="en-CA" b="0" i="1">
                              <a:latin typeface="Cambria Math" panose="02040503050406030204" pitchFamily="18" charset="0"/>
                            </a:rPr>
                            <m:t>𝑝</m:t>
                          </m:r>
                          <m:r>
                            <a:rPr lang="en-CA" b="0" i="1">
                              <a:latin typeface="Cambria Math" panose="02040503050406030204" pitchFamily="18" charset="0"/>
                            </a:rPr>
                            <m:t>h</m:t>
                          </m:r>
                          <m:r>
                            <a:rPr lang="en-CA" b="0" i="1">
                              <a:latin typeface="Cambria Math" panose="02040503050406030204" pitchFamily="18" charset="0"/>
                              <a:ea typeface="Cambria Math" panose="02040503050406030204" pitchFamily="18" charset="0"/>
                            </a:rPr>
                            <m:t>∈</m:t>
                          </m:r>
                          <m:r>
                            <a:rPr lang="en-CA" b="0" i="1">
                              <a:latin typeface="Cambria Math" panose="02040503050406030204" pitchFamily="18" charset="0"/>
                              <a:ea typeface="Cambria Math" panose="02040503050406030204" pitchFamily="18" charset="0"/>
                            </a:rPr>
                            <m:t>𝑝</m:t>
                          </m:r>
                        </m:sub>
                        <m:sup/>
                        <m:e>
                          <m:r>
                            <a:rPr lang="en-CA" b="0" i="1">
                              <a:latin typeface="Cambria Math" panose="02040503050406030204" pitchFamily="18" charset="0"/>
                            </a:rPr>
                            <m:t>(</m:t>
                          </m:r>
                          <m:func>
                            <m:funcPr>
                              <m:ctrlPr>
                                <a:rPr lang="en-CA" b="0" i="1">
                                  <a:latin typeface="Cambria Math" panose="02040503050406030204" pitchFamily="18" charset="0"/>
                                </a:rPr>
                              </m:ctrlPr>
                            </m:funcPr>
                            <m:fName>
                              <m:limLow>
                                <m:limLowPr>
                                  <m:ctrlPr>
                                    <a:rPr lang="en-CA" b="0" i="1">
                                      <a:latin typeface="Cambria Math" panose="02040503050406030204" pitchFamily="18" charset="0"/>
                                    </a:rPr>
                                  </m:ctrlPr>
                                </m:limLowPr>
                                <m:e>
                                  <m:r>
                                    <m:rPr>
                                      <m:sty m:val="p"/>
                                    </m:rPr>
                                    <a:rPr lang="en-CA" b="0" i="0">
                                      <a:latin typeface="Cambria Math" panose="02040503050406030204" pitchFamily="18" charset="0"/>
                                    </a:rPr>
                                    <m:t>max</m:t>
                                  </m:r>
                                </m:e>
                                <m:lim>
                                  <m:r>
                                    <a:rPr lang="en-CA" b="0" i="1">
                                      <a:latin typeface="Cambria Math" panose="02040503050406030204" pitchFamily="18" charset="0"/>
                                    </a:rPr>
                                    <m:t>𝑂𝑝</m:t>
                                  </m:r>
                                  <m:r>
                                    <a:rPr lang="en-CA" b="0" i="1">
                                      <a:latin typeface="Cambria Math" panose="02040503050406030204" pitchFamily="18" charset="0"/>
                                      <a:ea typeface="Cambria Math" panose="02040503050406030204" pitchFamily="18" charset="0"/>
                                    </a:rPr>
                                    <m:t>∈</m:t>
                                  </m:r>
                                  <m:r>
                                    <a:rPr lang="en-CA" b="0" i="1">
                                      <a:latin typeface="Cambria Math" panose="02040503050406030204" pitchFamily="18" charset="0"/>
                                      <a:ea typeface="Cambria Math" panose="02040503050406030204" pitchFamily="18" charset="0"/>
                                    </a:rPr>
                                    <m:t>𝑝h</m:t>
                                  </m:r>
                                </m:lim>
                              </m:limLow>
                            </m:fName>
                            <m:e>
                              <m:d>
                                <m:dPr>
                                  <m:ctrlPr>
                                    <a:rPr lang="en-CA" i="1">
                                      <a:latin typeface="Cambria Math" panose="02040503050406030204" pitchFamily="18" charset="0"/>
                                    </a:rPr>
                                  </m:ctrlPr>
                                </m:dPr>
                                <m:e>
                                  <m:r>
                                    <a:rPr lang="en-CA" i="1">
                                      <a:latin typeface="Cambria Math" panose="02040503050406030204" pitchFamily="18" charset="0"/>
                                    </a:rPr>
                                    <m:t>𝑟𝑒𝑠𝑝𝑇𝑖𝑚𝑒</m:t>
                                  </m:r>
                                  <m:d>
                                    <m:dPr>
                                      <m:ctrlPr>
                                        <a:rPr lang="en-CA" i="1">
                                          <a:latin typeface="Cambria Math" panose="02040503050406030204" pitchFamily="18" charset="0"/>
                                        </a:rPr>
                                      </m:ctrlPr>
                                    </m:dPr>
                                    <m:e>
                                      <m:r>
                                        <a:rPr lang="en-CA" i="1">
                                          <a:latin typeface="Cambria Math" panose="02040503050406030204" pitchFamily="18" charset="0"/>
                                        </a:rPr>
                                        <m:t>𝑂𝑝</m:t>
                                      </m:r>
                                    </m:e>
                                  </m:d>
                                  <m:r>
                                    <a:rPr lang="en-CA" i="1">
                                      <a:latin typeface="Cambria Math" panose="02040503050406030204" pitchFamily="18" charset="0"/>
                                    </a:rPr>
                                    <m:t>+</m:t>
                                  </m:r>
                                  <m:r>
                                    <a:rPr lang="en-CA" i="1">
                                      <a:latin typeface="Cambria Math" panose="02040503050406030204" pitchFamily="18" charset="0"/>
                                    </a:rPr>
                                    <m:t>𝑝𝑖𝑝𝑒𝐷𝑒𝑙𝑎𝑦</m:t>
                                  </m:r>
                                  <m:d>
                                    <m:dPr>
                                      <m:ctrlPr>
                                        <a:rPr lang="en-CA" i="1">
                                          <a:latin typeface="Cambria Math" panose="02040503050406030204" pitchFamily="18" charset="0"/>
                                        </a:rPr>
                                      </m:ctrlPr>
                                    </m:dPr>
                                    <m:e>
                                      <m:r>
                                        <a:rPr lang="en-CA" i="1">
                                          <a:latin typeface="Cambria Math" panose="02040503050406030204" pitchFamily="18" charset="0"/>
                                        </a:rPr>
                                        <m:t>𝑂𝑝</m:t>
                                      </m:r>
                                    </m:e>
                                  </m:d>
                                </m:e>
                              </m:d>
                            </m:e>
                          </m:func>
                        </m:e>
                      </m:nary>
                    </m:oMath>
                  </m:oMathPara>
                </a14:m>
                <a:endParaRPr lang="en-US" i="1" dirty="0"/>
              </a:p>
              <a:p>
                <a:pPr marL="857250" lvl="2" indent="0">
                  <a:buNone/>
                </a:pPr>
                <a14:m>
                  <m:oMathPara xmlns:m="http://schemas.openxmlformats.org/officeDocument/2006/math">
                    <m:oMathParaPr>
                      <m:jc m:val="center"/>
                    </m:oMathParaPr>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𝑠𝑡𝑜𝑟𝑒𝐷𝑒𝑙𝑎𝑦</m:t>
                      </m:r>
                      <m:r>
                        <a:rPr lang="en-CA" i="1">
                          <a:latin typeface="Cambria Math" panose="02040503050406030204" pitchFamily="18" charset="0"/>
                        </a:rPr>
                        <m:t>(</m:t>
                      </m:r>
                      <m:r>
                        <a:rPr lang="en-CA" i="1">
                          <a:latin typeface="Cambria Math" panose="02040503050406030204" pitchFamily="18" charset="0"/>
                        </a:rPr>
                        <m:t>𝑝h</m:t>
                      </m:r>
                      <m:r>
                        <a:rPr lang="en-CA" i="1">
                          <a:latin typeface="Cambria Math" panose="02040503050406030204" pitchFamily="18" charset="0"/>
                        </a:rPr>
                        <m:t>))</m:t>
                      </m:r>
                    </m:oMath>
                  </m:oMathPara>
                </a14:m>
                <a:endParaRPr lang="en-US" i="1" dirty="0"/>
              </a:p>
              <a:p>
                <a:pPr marL="857250" lvl="2" indent="0">
                  <a:buNone/>
                </a:pPr>
                <a:r>
                  <a:rPr lang="en-US" dirty="0"/>
                  <a:t>where</a:t>
                </a:r>
              </a:p>
              <a:p>
                <a:pPr lvl="2" indent="-285750"/>
                <a14:m>
                  <m:oMath xmlns:m="http://schemas.openxmlformats.org/officeDocument/2006/math">
                    <m:r>
                      <a:rPr lang="en-CA" i="1">
                        <a:latin typeface="Cambria Math" panose="02040503050406030204" pitchFamily="18" charset="0"/>
                      </a:rPr>
                      <m:t>𝑝𝑖𝑝𝑒𝐷𝑒𝑙𝑎𝑦</m:t>
                    </m:r>
                    <m:d>
                      <m:dPr>
                        <m:ctrlPr>
                          <a:rPr lang="en-CA" i="1">
                            <a:latin typeface="Cambria Math" panose="02040503050406030204" pitchFamily="18" charset="0"/>
                          </a:rPr>
                        </m:ctrlPr>
                      </m:dPr>
                      <m:e>
                        <m:r>
                          <a:rPr lang="en-CA" i="1">
                            <a:latin typeface="Cambria Math" panose="02040503050406030204" pitchFamily="18" charset="0"/>
                          </a:rPr>
                          <m:t>𝑂𝑝</m:t>
                        </m:r>
                      </m:e>
                    </m:d>
                    <m:r>
                      <a:rPr lang="en-CA" i="1">
                        <a:latin typeface="Cambria Math" panose="02040503050406030204" pitchFamily="18" charset="0"/>
                      </a:rPr>
                      <m:t> </m:t>
                    </m:r>
                  </m:oMath>
                </a14:m>
                <a:r>
                  <a:rPr lang="en-US" dirty="0"/>
                  <a:t>is the time necessary for the operator </a:t>
                </a:r>
                <a:r>
                  <a:rPr lang="en-US" i="1" dirty="0"/>
                  <a:t>Op</a:t>
                </a:r>
                <a:r>
                  <a:rPr lang="en-US" dirty="0"/>
                  <a:t> to deliver the first result tuples</a:t>
                </a:r>
              </a:p>
              <a:p>
                <a:pPr lvl="2" indent="-285750"/>
                <a14:m>
                  <m:oMath xmlns:m="http://schemas.openxmlformats.org/officeDocument/2006/math">
                    <m:r>
                      <a:rPr lang="en-CA" i="1">
                        <a:latin typeface="Cambria Math" panose="02040503050406030204" pitchFamily="18" charset="0"/>
                      </a:rPr>
                      <m:t>𝑠𝑡𝑜𝑟𝑒𝐷𝑒𝑙𝑎𝑦</m:t>
                    </m:r>
                    <m:r>
                      <a:rPr lang="en-CA" i="1">
                        <a:latin typeface="Cambria Math" panose="02040503050406030204" pitchFamily="18" charset="0"/>
                      </a:rPr>
                      <m:t>(</m:t>
                    </m:r>
                    <m:r>
                      <a:rPr lang="en-CA" i="1">
                        <a:latin typeface="Cambria Math" panose="02040503050406030204" pitchFamily="18" charset="0"/>
                      </a:rPr>
                      <m:t>𝑝h</m:t>
                    </m:r>
                    <m:r>
                      <a:rPr lang="en-CA" i="1">
                        <a:latin typeface="Cambria Math" panose="02040503050406030204" pitchFamily="18" charset="0"/>
                      </a:rPr>
                      <m:t>)</m:t>
                    </m:r>
                  </m:oMath>
                </a14:m>
                <a:r>
                  <a:rPr lang="en-US" dirty="0"/>
                  <a:t> is the time necessary to store the result of phase </a:t>
                </a:r>
                <a:r>
                  <a:rPr lang="en-US" i="1" dirty="0" err="1"/>
                  <a:t>ph</a:t>
                </a:r>
                <a:endParaRPr lang="en-US" i="1" dirty="0"/>
              </a:p>
            </p:txBody>
          </p:sp>
        </mc:Choice>
        <mc:Fallback xmlns="">
          <p:sp>
            <p:nvSpPr>
              <p:cNvPr id="3" name="Espace réservé du contenu 2">
                <a:extLst>
                  <a:ext uri="{FF2B5EF4-FFF2-40B4-BE49-F238E27FC236}">
                    <a16:creationId xmlns:a16="http://schemas.microsoft.com/office/drawing/2014/main" id="{F9F8DCC5-1821-8B4C-808B-E3971B38B1A0}"/>
                  </a:ext>
                </a:extLst>
              </p:cNvPr>
              <p:cNvSpPr>
                <a:spLocks noGrp="1" noRot="1" noChangeAspect="1" noMove="1" noResize="1" noEditPoints="1" noAdjustHandles="1" noChangeArrowheads="1" noChangeShapeType="1" noTextEdit="1"/>
              </p:cNvSpPr>
              <p:nvPr>
                <p:ph idx="1"/>
              </p:nvPr>
            </p:nvSpPr>
            <p:spPr>
              <a:xfrm>
                <a:off x="457200" y="1340768"/>
                <a:ext cx="8229600" cy="4530725"/>
              </a:xfrm>
              <a:blipFill>
                <a:blip r:embed="R7c0fd8793ea44ff4"/>
                <a:stretch>
                  <a:fillRect l="-463" t="-1120" r="-309" b="-3361"/>
                </a:stretch>
              </a:blipFill>
            </p:spPr>
            <p:txBody>
              <a:bodyPr/>
              <a:lstStyle/>
              <a:p>
                <a:r>
                  <a:rPr lang="en-US">
                    <a:noFill/>
                  </a:rPr>
                  <a:t> </a:t>
                </a:r>
              </a:p>
            </p:txBody>
          </p:sp>
        </mc:Fallback>
      </mc:AlternateContent>
      <p:sp>
        <p:nvSpPr>
          <p:cNvPr id="4" name="Espace réservé du pied de page 3">
            <a:extLst>
              <a:ext uri="{FF2B5EF4-FFF2-40B4-BE49-F238E27FC236}">
                <a16:creationId xmlns:a16="http://schemas.microsoft.com/office/drawing/2014/main" id="{5E499DC4-D37C-A74D-89A7-F709604512E3}"/>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C85B65B2-1D36-6947-9DDE-885898D590E0}"/>
              </a:ext>
            </a:extLst>
          </p:cNvPr>
          <p:cNvSpPr>
            <a:spLocks noGrp="1"/>
          </p:cNvSpPr>
          <p:nvPr>
            <p:ph type="sldNum" sz="quarter" idx="4"/>
          </p:nvPr>
        </p:nvSpPr>
        <p:spPr/>
        <p:txBody>
          <a:bodyPr/>
          <a:lstStyle/>
          <a:p>
            <a:fld id="{FD96158B-4539-3C43-9DE5-94C547866200}" type="slidenum">
              <a:rPr lang="en-US"/>
              <a:t>40</a:t>
            </a:fld>
            <a:endParaRPr lang="en-US"/>
          </a:p>
        </p:txBody>
      </p:sp>
    </p:spTree>
    <p:extLst>
      <p:ext uri="{BB962C8B-B14F-4D97-AF65-F5344CB8AC3E}">
        <p14:creationId xmlns:p14="http://schemas.microsoft.com/office/powerpoint/2010/main" val="20450699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Parallel Database Systems</a:t>
            </a:r>
          </a:p>
          <a:p>
            <a:pPr lvl="1"/>
            <a:r>
              <a:rPr lang="en-US" dirty="0">
                <a:solidFill>
                  <a:srgbClr val="1771A9">
                    <a:alpha val="25000"/>
                  </a:srgbClr>
                </a:solidFill>
                <a:cs typeface="Arial" panose="020B0604020202020204" pitchFamily="34" charset="0"/>
              </a:rPr>
              <a:t>Parallel Architectures</a:t>
            </a:r>
          </a:p>
          <a:p>
            <a:pPr lvl="1"/>
            <a:r>
              <a:rPr lang="en-US" dirty="0">
                <a:solidFill>
                  <a:srgbClr val="1771A9">
                    <a:alpha val="25000"/>
                  </a:srgbClr>
                </a:solidFill>
                <a:cs typeface="Arial" panose="020B0604020202020204" pitchFamily="34" charset="0"/>
              </a:rPr>
              <a:t>Data Placement</a:t>
            </a:r>
          </a:p>
          <a:p>
            <a:pPr lvl="1"/>
            <a:r>
              <a:rPr lang="en-US" dirty="0">
                <a:solidFill>
                  <a:srgbClr val="1771A9">
                    <a:alpha val="25000"/>
                  </a:srgbClr>
                </a:solidFill>
                <a:cs typeface="Arial" panose="020B0604020202020204" pitchFamily="34" charset="0"/>
              </a:rPr>
              <a:t>Query Processing</a:t>
            </a:r>
          </a:p>
          <a:p>
            <a:pPr lvl="1"/>
            <a:r>
              <a:rPr lang="en-US" dirty="0">
                <a:solidFill>
                  <a:srgbClr val="1771A9"/>
                </a:solidFill>
                <a:cs typeface="Arial" panose="020B0604020202020204" pitchFamily="34" charset="0"/>
              </a:rPr>
              <a:t>Load Balancing and Fault-tolerance</a:t>
            </a:r>
          </a:p>
          <a:p>
            <a:pPr lvl="1"/>
            <a:r>
              <a:rPr lang="en-US" dirty="0">
                <a:solidFill>
                  <a:srgbClr val="1771A9">
                    <a:alpha val="25000"/>
                  </a:srgbClr>
                </a:solidFill>
                <a:cs typeface="Arial" panose="020B0604020202020204" pitchFamily="34" charset="0"/>
              </a:rPr>
              <a:t>Database Clusters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41</a:t>
            </a:fld>
            <a:endParaRPr lang="en-US"/>
          </a:p>
        </p:txBody>
      </p:sp>
    </p:spTree>
    <p:extLst>
      <p:ext uri="{BB962C8B-B14F-4D97-AF65-F5344CB8AC3E}">
        <p14:creationId xmlns:p14="http://schemas.microsoft.com/office/powerpoint/2010/main" val="3148196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lnSpcReduction="10000"/>
          </a:bodyPr>
          <a:lstStyle/>
          <a:p>
            <a:r>
              <a:rPr lang="en-US" dirty="0">
                <a:cs typeface="Book Antiqua"/>
              </a:rPr>
              <a:t>Introduction</a:t>
            </a:r>
          </a:p>
          <a:p>
            <a:r>
              <a:rPr lang="en-US" dirty="0">
                <a:solidFill>
                  <a:srgbClr val="0070C0"/>
                </a:solidFill>
                <a:cs typeface="Book Antiqua"/>
              </a:rPr>
              <a:t>Distributed and Parallel Database Design</a:t>
            </a:r>
          </a:p>
          <a:p>
            <a:r>
              <a:rPr lang="en-US">
                <a:cs typeface="Book Antiqua"/>
              </a:rPr>
              <a:t>Distributed </a:t>
            </a:r>
            <a:r>
              <a:rPr lang="en-US" dirty="0">
                <a:cs typeface="Book Antiqua"/>
              </a:rPr>
              <a:t>Data Control</a:t>
            </a:r>
          </a:p>
          <a:p>
            <a:r>
              <a:rPr lang="en-US" dirty="0">
                <a:cs typeface="Book Antiqua"/>
              </a:rPr>
              <a:t>Distributed Query Processing</a:t>
            </a:r>
          </a:p>
          <a:p>
            <a:r>
              <a:rPr lang="en-US" dirty="0">
                <a:cs typeface="Book Antiqua"/>
              </a:rPr>
              <a:t>Distributed Transaction Processing</a:t>
            </a:r>
          </a:p>
          <a:p>
            <a:r>
              <a:rPr lang="en-US" dirty="0">
                <a:cs typeface="Book Antiqua"/>
              </a:rPr>
              <a:t>Data Replication</a:t>
            </a:r>
          </a:p>
          <a:p>
            <a:r>
              <a:rPr lang="en-US" dirty="0">
                <a:cs typeface="Book Antiqua"/>
              </a:rPr>
              <a:t>Database Integration – </a:t>
            </a:r>
            <a:r>
              <a:rPr lang="en-US" dirty="0" err="1">
                <a:cs typeface="Book Antiqua"/>
              </a:rPr>
              <a:t>Multidatabase</a:t>
            </a:r>
            <a:r>
              <a:rPr lang="en-US" dirty="0">
                <a:cs typeface="Book Antiqua"/>
              </a:rPr>
              <a:t> Systems</a:t>
            </a:r>
          </a:p>
          <a:p>
            <a:r>
              <a:rPr lang="en-US" dirty="0">
                <a:cs typeface="Book Antiqua"/>
              </a:rPr>
              <a:t>Parallel Database Systems</a:t>
            </a:r>
          </a:p>
          <a:p>
            <a:r>
              <a:rPr lang="en-US" dirty="0">
                <a:cs typeface="Book Antiqua"/>
              </a:rPr>
              <a:t>Peer-to-Peer Data Management</a:t>
            </a:r>
          </a:p>
          <a:p>
            <a:r>
              <a:rPr lang="en-US" dirty="0">
                <a:cs typeface="Book Antiqua"/>
              </a:rPr>
              <a:t>Big Data Processing</a:t>
            </a:r>
          </a:p>
          <a:p>
            <a:r>
              <a:rPr lang="en-US" dirty="0">
                <a:cs typeface="Book Antiqua"/>
              </a:rPr>
              <a:t>NoSQL, NewSQL and </a:t>
            </a:r>
            <a:r>
              <a:rPr lang="en-US" dirty="0" err="1">
                <a:cs typeface="Book Antiqua"/>
              </a:rPr>
              <a:t>Polystores</a:t>
            </a:r>
            <a:endParaRPr lang="en-US" dirty="0">
              <a:cs typeface="Book Antiqua"/>
            </a:endParaRPr>
          </a:p>
          <a:p>
            <a:r>
              <a:rPr lang="en-US" dirty="0">
                <a:cs typeface="Book Antiqua"/>
              </a:rPr>
              <a:t>Web Data Management </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Tree>
    <p:extLst>
      <p:ext uri="{BB962C8B-B14F-4D97-AF65-F5344CB8AC3E}">
        <p14:creationId xmlns:p14="http://schemas.microsoft.com/office/powerpoint/2010/main" val="120132476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Load Balancing</a:t>
            </a:r>
          </a:p>
        </p:txBody>
      </p:sp>
      <p:sp>
        <p:nvSpPr>
          <p:cNvPr id="75779" name="Rectangle 3"/>
          <p:cNvSpPr>
            <a:spLocks noGrp="1" noChangeArrowheads="1"/>
          </p:cNvSpPr>
          <p:nvPr>
            <p:ph idx="1"/>
          </p:nvPr>
        </p:nvSpPr>
        <p:spPr/>
        <p:txBody>
          <a:bodyPr/>
          <a:lstStyle/>
          <a:p>
            <a:r>
              <a:rPr lang="en-US" dirty="0"/>
              <a:t>Problems arise for intra-operator parallelism with </a:t>
            </a:r>
            <a:r>
              <a:rPr lang="en-US" i="1" dirty="0"/>
              <a:t>skewed</a:t>
            </a:r>
            <a:r>
              <a:rPr lang="en-US" dirty="0"/>
              <a:t> data distributions</a:t>
            </a:r>
          </a:p>
          <a:p>
            <a:pPr lvl="1"/>
            <a:r>
              <a:rPr lang="en-US" dirty="0"/>
              <a:t>Attribute data skew (AVS)</a:t>
            </a:r>
          </a:p>
          <a:p>
            <a:pPr lvl="1"/>
            <a:r>
              <a:rPr lang="en-US" dirty="0"/>
              <a:t>Tuple placement skew (TPS)</a:t>
            </a:r>
          </a:p>
          <a:p>
            <a:pPr lvl="1"/>
            <a:r>
              <a:rPr lang="en-US" dirty="0"/>
              <a:t>Selectivity skew (SS)</a:t>
            </a:r>
          </a:p>
          <a:p>
            <a:pPr lvl="1"/>
            <a:r>
              <a:rPr lang="en-US" dirty="0"/>
              <a:t>Redistribution skew (RS)</a:t>
            </a:r>
          </a:p>
          <a:p>
            <a:pPr lvl="1"/>
            <a:r>
              <a:rPr lang="en-US" dirty="0"/>
              <a:t>Join product skew (JPS)</a:t>
            </a:r>
          </a:p>
          <a:p>
            <a:r>
              <a:rPr lang="en-US" dirty="0"/>
              <a:t>Solutions</a:t>
            </a:r>
          </a:p>
          <a:p>
            <a:pPr lvl="1"/>
            <a:r>
              <a:rPr lang="en-US" dirty="0"/>
              <a:t>Sophisticated parallel algorithms that deal with skew</a:t>
            </a:r>
          </a:p>
          <a:p>
            <a:pPr lvl="1"/>
            <a:r>
              <a:rPr lang="en-US" dirty="0"/>
              <a:t>Dynamic processor allocation (at execution time)</a:t>
            </a:r>
          </a:p>
        </p:txBody>
      </p:sp>
      <p:sp>
        <p:nvSpPr>
          <p:cNvPr id="2" name="Footer Placeholder 1">
            <a:extLst>
              <a:ext uri="{FF2B5EF4-FFF2-40B4-BE49-F238E27FC236}">
                <a16:creationId xmlns:a16="http://schemas.microsoft.com/office/drawing/2014/main" id="{944E3E32-4B81-CD43-B46C-331033234BA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CBBC054-4D59-D74D-98F3-A1A42EE29983}"/>
              </a:ext>
            </a:extLst>
          </p:cNvPr>
          <p:cNvSpPr>
            <a:spLocks noGrp="1"/>
          </p:cNvSpPr>
          <p:nvPr>
            <p:ph type="sldNum" sz="quarter" idx="4"/>
          </p:nvPr>
        </p:nvSpPr>
        <p:spPr/>
        <p:txBody>
          <a:bodyPr/>
          <a:lstStyle/>
          <a:p>
            <a:fld id="{FD96158B-4539-3C43-9DE5-94C547866200}" type="slidenum">
              <a:rPr lang="en-US"/>
              <a:t>42</a:t>
            </a:fld>
            <a:endParaRPr lang="en-US"/>
          </a:p>
        </p:txBody>
      </p:sp>
    </p:spTree>
    <p:extLst>
      <p:ext uri="{BB962C8B-B14F-4D97-AF65-F5344CB8AC3E}">
        <p14:creationId xmlns:p14="http://schemas.microsoft.com/office/powerpoint/2010/main" val="303093247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fr-FR" dirty="0"/>
              <a:t>Data </a:t>
            </a:r>
            <a:r>
              <a:rPr lang="fr-FR" dirty="0" err="1"/>
              <a:t>Skew</a:t>
            </a:r>
            <a:r>
              <a:rPr lang="fr-FR" dirty="0"/>
              <a:t> </a:t>
            </a:r>
            <a:r>
              <a:rPr lang="fr-FR" dirty="0" err="1"/>
              <a:t>Example</a:t>
            </a:r>
            <a:endParaRPr lang="fr-FR" dirty="0"/>
          </a:p>
        </p:txBody>
      </p:sp>
      <p:sp>
        <p:nvSpPr>
          <p:cNvPr id="11" name="Footer Placeholder 10">
            <a:extLst>
              <a:ext uri="{FF2B5EF4-FFF2-40B4-BE49-F238E27FC236}">
                <a16:creationId xmlns:a16="http://schemas.microsoft.com/office/drawing/2014/main" id="{3E277146-8F35-2F44-AE7B-B161E5FEA13C}"/>
              </a:ext>
            </a:extLst>
          </p:cNvPr>
          <p:cNvSpPr>
            <a:spLocks noGrp="1"/>
          </p:cNvSpPr>
          <p:nvPr>
            <p:ph type="ftr" sz="quarter" idx="3"/>
          </p:nvPr>
        </p:nvSpPr>
        <p:spPr/>
        <p:txBody>
          <a:bodyPr/>
          <a:lstStyle/>
          <a:p>
            <a:r>
              <a:rPr lang="en-US"/>
              <a:t>© 2020, M.T. Özsu &amp; P. Valduriez</a:t>
            </a:r>
            <a:endParaRPr lang="en-US" dirty="0"/>
          </a:p>
        </p:txBody>
      </p:sp>
      <p:sp>
        <p:nvSpPr>
          <p:cNvPr id="12" name="Slide Number Placeholder 11">
            <a:extLst>
              <a:ext uri="{FF2B5EF4-FFF2-40B4-BE49-F238E27FC236}">
                <a16:creationId xmlns:a16="http://schemas.microsoft.com/office/drawing/2014/main" id="{3F444575-FCD1-9A4C-9554-39F64BFE325C}"/>
              </a:ext>
            </a:extLst>
          </p:cNvPr>
          <p:cNvSpPr>
            <a:spLocks noGrp="1"/>
          </p:cNvSpPr>
          <p:nvPr>
            <p:ph type="sldNum" sz="quarter" idx="4"/>
          </p:nvPr>
        </p:nvSpPr>
        <p:spPr/>
        <p:txBody>
          <a:bodyPr/>
          <a:lstStyle/>
          <a:p>
            <a:fld id="{FD96158B-4539-3C43-9DE5-94C547866200}" type="slidenum">
              <a:rPr lang="en-US"/>
              <a:t>43</a:t>
            </a:fld>
            <a:endParaRPr lang="en-US"/>
          </a:p>
        </p:txBody>
      </p:sp>
      <p:pic>
        <p:nvPicPr>
          <p:cNvPr id="14" name="Image 13">
            <a:extLst>
              <a:ext uri="{FF2B5EF4-FFF2-40B4-BE49-F238E27FC236}">
                <a16:creationId xmlns:a16="http://schemas.microsoft.com/office/drawing/2014/main" id="{0039D8BD-318C-4C47-9AA4-3088A25FFB54}"/>
              </a:ext>
            </a:extLst>
          </p:cNvPr>
          <p:cNvPicPr>
            <a:picLocks noChangeAspect="1"/>
          </p:cNvPicPr>
          <p:nvPr/>
        </p:nvPicPr>
        <p:blipFill>
          <a:blip r:embed="Rd2fe5a9952764c84"/>
          <a:stretch>
            <a:fillRect/>
          </a:stretch>
        </p:blipFill>
        <p:spPr>
          <a:xfrm>
            <a:off x="1907704" y="1179090"/>
            <a:ext cx="5256584" cy="4760680"/>
          </a:xfrm>
          <a:prstGeom prst="rect">
            <a:avLst/>
          </a:prstGeom>
        </p:spPr>
      </p:pic>
    </p:spTree>
    <p:extLst>
      <p:ext uri="{BB962C8B-B14F-4D97-AF65-F5344CB8AC3E}">
        <p14:creationId xmlns:p14="http://schemas.microsoft.com/office/powerpoint/2010/main" val="3619429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p:txBody>
          <a:bodyPr/>
          <a:lstStyle/>
          <a:p>
            <a:r>
              <a:rPr lang="en-US" dirty="0"/>
              <a:t>Load Balancing</a:t>
            </a:r>
          </a:p>
        </p:txBody>
      </p:sp>
      <p:sp>
        <p:nvSpPr>
          <p:cNvPr id="819203" name="Rectangle 3"/>
          <p:cNvSpPr>
            <a:spLocks noGrp="1" noChangeArrowheads="1"/>
          </p:cNvSpPr>
          <p:nvPr>
            <p:ph idx="1"/>
          </p:nvPr>
        </p:nvSpPr>
        <p:spPr>
          <a:xfrm>
            <a:off x="241102" y="1750219"/>
            <a:ext cx="4892870" cy="4759523"/>
          </a:xfrm>
        </p:spPr>
        <p:txBody>
          <a:bodyPr/>
          <a:lstStyle/>
          <a:p>
            <a:pPr>
              <a:lnSpc>
                <a:spcPct val="80000"/>
              </a:lnSpc>
            </a:pPr>
            <a:r>
              <a:rPr lang="en-US" dirty="0"/>
              <a:t>Choose the node to execute  </a:t>
            </a:r>
            <a:r>
              <a:rPr lang="en-US" i="1" dirty="0"/>
              <a:t>Q</a:t>
            </a:r>
          </a:p>
          <a:p>
            <a:pPr lvl="1">
              <a:lnSpc>
                <a:spcPct val="80000"/>
              </a:lnSpc>
            </a:pPr>
            <a:r>
              <a:rPr lang="en-US" dirty="0"/>
              <a:t>round robin</a:t>
            </a:r>
          </a:p>
          <a:p>
            <a:pPr lvl="1">
              <a:lnSpc>
                <a:spcPct val="80000"/>
              </a:lnSpc>
            </a:pPr>
            <a:r>
              <a:rPr lang="en-US" dirty="0"/>
              <a:t>The least loaded</a:t>
            </a:r>
          </a:p>
          <a:p>
            <a:pPr lvl="2">
              <a:lnSpc>
                <a:spcPct val="80000"/>
              </a:lnSpc>
            </a:pPr>
            <a:r>
              <a:rPr lang="en-US" dirty="0"/>
              <a:t>Need to get load information</a:t>
            </a:r>
          </a:p>
          <a:p>
            <a:pPr>
              <a:lnSpc>
                <a:spcPct val="80000"/>
              </a:lnSpc>
            </a:pPr>
            <a:r>
              <a:rPr lang="en-US" dirty="0"/>
              <a:t>Failover</a:t>
            </a:r>
          </a:p>
          <a:p>
            <a:pPr lvl="1">
              <a:lnSpc>
                <a:spcPct val="80000"/>
              </a:lnSpc>
            </a:pPr>
            <a:r>
              <a:rPr lang="en-US" dirty="0"/>
              <a:t>In case a node N fails, N’s queries are taken over by another node</a:t>
            </a:r>
          </a:p>
          <a:p>
            <a:pPr lvl="2">
              <a:lnSpc>
                <a:spcPct val="80000"/>
              </a:lnSpc>
            </a:pPr>
            <a:r>
              <a:rPr lang="en-US" dirty="0"/>
              <a:t>Requires a copy of N’s data or SD</a:t>
            </a:r>
          </a:p>
          <a:p>
            <a:pPr>
              <a:lnSpc>
                <a:spcPct val="80000"/>
              </a:lnSpc>
            </a:pPr>
            <a:r>
              <a:rPr lang="en-US" dirty="0"/>
              <a:t>In case of interference</a:t>
            </a:r>
          </a:p>
          <a:p>
            <a:pPr lvl="1">
              <a:lnSpc>
                <a:spcPct val="80000"/>
              </a:lnSpc>
            </a:pPr>
            <a:r>
              <a:rPr lang="en-US" dirty="0"/>
              <a:t>Data of an overloaded node are replicated to another node</a:t>
            </a:r>
          </a:p>
          <a:p>
            <a:pPr>
              <a:lnSpc>
                <a:spcPct val="80000"/>
              </a:lnSpc>
            </a:pPr>
            <a:endParaRPr lang="en-US" dirty="0"/>
          </a:p>
        </p:txBody>
      </p:sp>
      <p:sp>
        <p:nvSpPr>
          <p:cNvPr id="819204" name="Rectangle 4"/>
          <p:cNvSpPr>
            <a:spLocks noChangeArrowheads="1"/>
          </p:cNvSpPr>
          <p:nvPr/>
        </p:nvSpPr>
        <p:spPr bwMode="auto">
          <a:xfrm>
            <a:off x="5275263" y="4876801"/>
            <a:ext cx="773112" cy="533400"/>
          </a:xfrm>
          <a:prstGeom prst="rect">
            <a:avLst/>
          </a:prstGeom>
          <a:solidFill>
            <a:schemeClr val="bg1"/>
          </a:solidFill>
          <a:ln w="25400">
            <a:solidFill>
              <a:schemeClr val="tx1"/>
            </a:solidFill>
            <a:miter lim="800000"/>
            <a:headEnd/>
            <a:tailEnd/>
          </a:ln>
          <a:effectLst/>
        </p:spPr>
        <p:txBody>
          <a:bodyPr wrap="none" lIns="91439" tIns="45719" rIns="91439" bIns="45719" anchor="ctr"/>
          <a:lstStyle/>
          <a:p>
            <a:pPr algn="ctr"/>
            <a:r>
              <a:rPr lang="en-US" sz="1969" i="1">
                <a:solidFill>
                  <a:schemeClr val="tx2"/>
                </a:solidFill>
                <a:latin typeface="Arial" pitchFamily="34" charset="0"/>
              </a:rPr>
              <a:t>Q</a:t>
            </a:r>
            <a:r>
              <a:rPr lang="en-US" sz="1969" baseline="-25000">
                <a:solidFill>
                  <a:schemeClr val="tx2"/>
                </a:solidFill>
                <a:latin typeface="Arial" pitchFamily="34" charset="0"/>
              </a:rPr>
              <a:t>1</a:t>
            </a:r>
          </a:p>
        </p:txBody>
      </p:sp>
      <p:sp>
        <p:nvSpPr>
          <p:cNvPr id="819205" name="AutoShape 5"/>
          <p:cNvSpPr>
            <a:spLocks noChangeArrowheads="1"/>
          </p:cNvSpPr>
          <p:nvPr/>
        </p:nvSpPr>
        <p:spPr bwMode="auto">
          <a:xfrm>
            <a:off x="5275263" y="5410200"/>
            <a:ext cx="773112" cy="533400"/>
          </a:xfrm>
          <a:prstGeom prst="can">
            <a:avLst>
              <a:gd name="adj" fmla="val 25000"/>
            </a:avLst>
          </a:prstGeom>
          <a:solidFill>
            <a:schemeClr val="bg1"/>
          </a:solidFill>
          <a:ln w="25400">
            <a:solidFill>
              <a:schemeClr val="tx1"/>
            </a:solidFill>
            <a:round/>
            <a:headEnd/>
            <a:tailEnd/>
          </a:ln>
          <a:effectLst/>
        </p:spPr>
        <p:txBody>
          <a:bodyPr wrap="none" lIns="91439" tIns="45719" rIns="91439" bIns="45719" anchor="ctr"/>
          <a:lstStyle/>
          <a:p>
            <a:endParaRPr lang="en-US" sz="1687" dirty="0">
              <a:solidFill>
                <a:schemeClr val="tx2"/>
              </a:solidFill>
              <a:latin typeface="Arial" panose="020B0604020202020204" pitchFamily="34" charset="0"/>
            </a:endParaRPr>
          </a:p>
        </p:txBody>
      </p:sp>
      <p:sp>
        <p:nvSpPr>
          <p:cNvPr id="819206" name="Rectangle 6"/>
          <p:cNvSpPr>
            <a:spLocks noChangeArrowheads="1"/>
          </p:cNvSpPr>
          <p:nvPr/>
        </p:nvSpPr>
        <p:spPr bwMode="auto">
          <a:xfrm>
            <a:off x="6189663" y="4876801"/>
            <a:ext cx="773112" cy="533400"/>
          </a:xfrm>
          <a:prstGeom prst="rect">
            <a:avLst/>
          </a:prstGeom>
          <a:solidFill>
            <a:schemeClr val="bg1"/>
          </a:solidFill>
          <a:ln w="25400">
            <a:solidFill>
              <a:schemeClr val="tx1"/>
            </a:solidFill>
            <a:miter lim="800000"/>
            <a:headEnd/>
            <a:tailEnd/>
          </a:ln>
          <a:effectLst/>
        </p:spPr>
        <p:txBody>
          <a:bodyPr wrap="none" lIns="91439" tIns="45719" rIns="91439" bIns="45719" anchor="ctr"/>
          <a:lstStyle/>
          <a:p>
            <a:pPr algn="ctr"/>
            <a:r>
              <a:rPr lang="en-US" sz="1969" i="1">
                <a:solidFill>
                  <a:schemeClr val="tx2"/>
                </a:solidFill>
                <a:latin typeface="Arial" pitchFamily="34" charset="0"/>
              </a:rPr>
              <a:t>Q</a:t>
            </a:r>
            <a:r>
              <a:rPr lang="en-US" sz="1969" baseline="-25000">
                <a:solidFill>
                  <a:schemeClr val="tx2"/>
                </a:solidFill>
                <a:latin typeface="Arial" pitchFamily="34" charset="0"/>
              </a:rPr>
              <a:t>2</a:t>
            </a:r>
          </a:p>
        </p:txBody>
      </p:sp>
      <p:sp>
        <p:nvSpPr>
          <p:cNvPr id="819207" name="AutoShape 7"/>
          <p:cNvSpPr>
            <a:spLocks noChangeArrowheads="1"/>
          </p:cNvSpPr>
          <p:nvPr/>
        </p:nvSpPr>
        <p:spPr bwMode="auto">
          <a:xfrm>
            <a:off x="6189663" y="5410200"/>
            <a:ext cx="773112" cy="533400"/>
          </a:xfrm>
          <a:prstGeom prst="can">
            <a:avLst>
              <a:gd name="adj" fmla="val 25000"/>
            </a:avLst>
          </a:prstGeom>
          <a:solidFill>
            <a:schemeClr val="bg1"/>
          </a:solidFill>
          <a:ln w="25400">
            <a:solidFill>
              <a:schemeClr val="tx1"/>
            </a:solidFill>
            <a:round/>
            <a:headEnd/>
            <a:tailEnd/>
          </a:ln>
          <a:effectLst/>
        </p:spPr>
        <p:txBody>
          <a:bodyPr wrap="none" lIns="91439" tIns="45719" rIns="91439" bIns="45719" anchor="ctr"/>
          <a:lstStyle/>
          <a:p>
            <a:endParaRPr lang="en-US" sz="1687" dirty="0">
              <a:solidFill>
                <a:schemeClr val="tx2"/>
              </a:solidFill>
              <a:latin typeface="Arial" panose="020B0604020202020204" pitchFamily="34" charset="0"/>
            </a:endParaRPr>
          </a:p>
        </p:txBody>
      </p:sp>
      <p:sp>
        <p:nvSpPr>
          <p:cNvPr id="819208" name="Line 8"/>
          <p:cNvSpPr>
            <a:spLocks noChangeShapeType="1"/>
          </p:cNvSpPr>
          <p:nvPr/>
        </p:nvSpPr>
        <p:spPr bwMode="auto">
          <a:xfrm flipH="1">
            <a:off x="5697538" y="4114800"/>
            <a:ext cx="633412" cy="762000"/>
          </a:xfrm>
          <a:prstGeom prst="line">
            <a:avLst/>
          </a:prstGeom>
          <a:noFill/>
          <a:ln w="25400">
            <a:solidFill>
              <a:schemeClr val="tx1"/>
            </a:solidFill>
            <a:round/>
            <a:headEnd/>
            <a:tailEnd type="triangle" w="med" len="med"/>
          </a:ln>
          <a:effectLst/>
        </p:spPr>
        <p:txBody>
          <a:bodyPr lIns="91439" tIns="45719" rIns="91439" bIns="45719"/>
          <a:lstStyle/>
          <a:p>
            <a:endParaRPr lang="en-US" sz="1687" dirty="0">
              <a:solidFill>
                <a:schemeClr val="tx2"/>
              </a:solidFill>
              <a:latin typeface="Arial" panose="020B0604020202020204" pitchFamily="34" charset="0"/>
            </a:endParaRPr>
          </a:p>
        </p:txBody>
      </p:sp>
      <p:sp>
        <p:nvSpPr>
          <p:cNvPr id="819209" name="Line 9"/>
          <p:cNvSpPr>
            <a:spLocks noChangeShapeType="1"/>
          </p:cNvSpPr>
          <p:nvPr/>
        </p:nvSpPr>
        <p:spPr bwMode="auto">
          <a:xfrm>
            <a:off x="7245350" y="4114800"/>
            <a:ext cx="211138" cy="762000"/>
          </a:xfrm>
          <a:prstGeom prst="line">
            <a:avLst/>
          </a:prstGeom>
          <a:noFill/>
          <a:ln w="25400">
            <a:solidFill>
              <a:schemeClr val="tx1"/>
            </a:solidFill>
            <a:round/>
            <a:headEnd/>
            <a:tailEnd type="triangle" w="med" len="med"/>
          </a:ln>
          <a:effectLst/>
        </p:spPr>
        <p:txBody>
          <a:bodyPr lIns="91439" tIns="45719" rIns="91439" bIns="45719"/>
          <a:lstStyle/>
          <a:p>
            <a:endParaRPr lang="en-US" sz="1687" dirty="0">
              <a:solidFill>
                <a:schemeClr val="tx2"/>
              </a:solidFill>
              <a:latin typeface="Arial" panose="020B0604020202020204" pitchFamily="34" charset="0"/>
            </a:endParaRPr>
          </a:p>
        </p:txBody>
      </p:sp>
      <p:sp>
        <p:nvSpPr>
          <p:cNvPr id="819210" name="Rectangle 10"/>
          <p:cNvSpPr>
            <a:spLocks noChangeArrowheads="1"/>
          </p:cNvSpPr>
          <p:nvPr/>
        </p:nvSpPr>
        <p:spPr bwMode="auto">
          <a:xfrm>
            <a:off x="6119813" y="3352800"/>
            <a:ext cx="1757362" cy="762000"/>
          </a:xfrm>
          <a:prstGeom prst="rect">
            <a:avLst/>
          </a:prstGeom>
          <a:solidFill>
            <a:srgbClr val="FDC3F6"/>
          </a:solidFill>
          <a:ln w="12700">
            <a:solidFill>
              <a:schemeClr val="tx1"/>
            </a:solidFill>
            <a:miter lim="800000"/>
            <a:headEnd/>
            <a:tailEnd/>
          </a:ln>
          <a:effectLst/>
        </p:spPr>
        <p:txBody>
          <a:bodyPr wrap="none" lIns="91439" tIns="45719" rIns="91439" bIns="45719" anchor="ctr"/>
          <a:lstStyle/>
          <a:p>
            <a:pPr algn="ctr"/>
            <a:r>
              <a:rPr lang="en-US" sz="1969">
                <a:solidFill>
                  <a:schemeClr val="tx2"/>
                </a:solidFill>
                <a:latin typeface="Arial" pitchFamily="34" charset="0"/>
              </a:rPr>
              <a:t>Load balancing</a:t>
            </a:r>
          </a:p>
        </p:txBody>
      </p:sp>
      <p:sp>
        <p:nvSpPr>
          <p:cNvPr id="819211" name="Rectangle 11"/>
          <p:cNvSpPr>
            <a:spLocks noChangeArrowheads="1"/>
          </p:cNvSpPr>
          <p:nvPr/>
        </p:nvSpPr>
        <p:spPr bwMode="auto">
          <a:xfrm>
            <a:off x="7104063" y="4876801"/>
            <a:ext cx="773112" cy="533400"/>
          </a:xfrm>
          <a:prstGeom prst="rect">
            <a:avLst/>
          </a:prstGeom>
          <a:solidFill>
            <a:schemeClr val="bg1"/>
          </a:solidFill>
          <a:ln w="25400">
            <a:solidFill>
              <a:schemeClr val="tx1"/>
            </a:solidFill>
            <a:miter lim="800000"/>
            <a:headEnd/>
            <a:tailEnd/>
          </a:ln>
          <a:effectLst/>
        </p:spPr>
        <p:txBody>
          <a:bodyPr wrap="none" lIns="91439" tIns="45719" rIns="91439" bIns="45719" anchor="ctr"/>
          <a:lstStyle/>
          <a:p>
            <a:pPr algn="ctr"/>
            <a:r>
              <a:rPr lang="en-US" sz="1969" i="1">
                <a:solidFill>
                  <a:schemeClr val="tx2"/>
                </a:solidFill>
                <a:latin typeface="Arial" pitchFamily="34" charset="0"/>
              </a:rPr>
              <a:t>Q</a:t>
            </a:r>
            <a:r>
              <a:rPr lang="en-US" sz="1969" baseline="-25000">
                <a:solidFill>
                  <a:schemeClr val="tx2"/>
                </a:solidFill>
                <a:latin typeface="Arial" pitchFamily="34" charset="0"/>
              </a:rPr>
              <a:t>3</a:t>
            </a:r>
          </a:p>
        </p:txBody>
      </p:sp>
      <p:sp>
        <p:nvSpPr>
          <p:cNvPr id="819212" name="AutoShape 12"/>
          <p:cNvSpPr>
            <a:spLocks noChangeArrowheads="1"/>
          </p:cNvSpPr>
          <p:nvPr/>
        </p:nvSpPr>
        <p:spPr bwMode="auto">
          <a:xfrm>
            <a:off x="7104063" y="5410200"/>
            <a:ext cx="773112" cy="533400"/>
          </a:xfrm>
          <a:prstGeom prst="can">
            <a:avLst>
              <a:gd name="adj" fmla="val 25000"/>
            </a:avLst>
          </a:prstGeom>
          <a:solidFill>
            <a:schemeClr val="bg1"/>
          </a:solidFill>
          <a:ln w="25400">
            <a:solidFill>
              <a:schemeClr val="tx1"/>
            </a:solidFill>
            <a:round/>
            <a:headEnd/>
            <a:tailEnd/>
          </a:ln>
          <a:effectLst/>
        </p:spPr>
        <p:txBody>
          <a:bodyPr wrap="none" lIns="91439" tIns="45719" rIns="91439" bIns="45719" anchor="ctr"/>
          <a:lstStyle/>
          <a:p>
            <a:endParaRPr lang="en-US" sz="1687" dirty="0">
              <a:solidFill>
                <a:schemeClr val="tx2"/>
              </a:solidFill>
              <a:latin typeface="Arial" panose="020B0604020202020204" pitchFamily="34" charset="0"/>
            </a:endParaRPr>
          </a:p>
        </p:txBody>
      </p:sp>
      <p:sp>
        <p:nvSpPr>
          <p:cNvPr id="819213" name="Rectangle 13"/>
          <p:cNvSpPr>
            <a:spLocks noChangeArrowheads="1"/>
          </p:cNvSpPr>
          <p:nvPr/>
        </p:nvSpPr>
        <p:spPr bwMode="auto">
          <a:xfrm>
            <a:off x="8018463" y="4876801"/>
            <a:ext cx="773112" cy="533400"/>
          </a:xfrm>
          <a:prstGeom prst="rect">
            <a:avLst/>
          </a:prstGeom>
          <a:solidFill>
            <a:schemeClr val="bg1"/>
          </a:solidFill>
          <a:ln w="25400">
            <a:solidFill>
              <a:schemeClr val="tx1"/>
            </a:solidFill>
            <a:miter lim="800000"/>
            <a:headEnd/>
            <a:tailEnd/>
          </a:ln>
          <a:effectLst/>
        </p:spPr>
        <p:txBody>
          <a:bodyPr wrap="none" lIns="91439" tIns="45719" rIns="91439" bIns="45719" anchor="ctr"/>
          <a:lstStyle/>
          <a:p>
            <a:pPr algn="ctr"/>
            <a:r>
              <a:rPr lang="en-US" sz="1969" i="1">
                <a:solidFill>
                  <a:schemeClr val="tx2"/>
                </a:solidFill>
                <a:latin typeface="Arial" pitchFamily="34" charset="0"/>
              </a:rPr>
              <a:t>Q</a:t>
            </a:r>
            <a:r>
              <a:rPr lang="en-US" sz="1969" baseline="-25000">
                <a:solidFill>
                  <a:schemeClr val="tx2"/>
                </a:solidFill>
                <a:latin typeface="Arial" pitchFamily="34" charset="0"/>
              </a:rPr>
              <a:t>4</a:t>
            </a:r>
          </a:p>
        </p:txBody>
      </p:sp>
      <p:sp>
        <p:nvSpPr>
          <p:cNvPr id="819214" name="AutoShape 14"/>
          <p:cNvSpPr>
            <a:spLocks noChangeArrowheads="1"/>
          </p:cNvSpPr>
          <p:nvPr/>
        </p:nvSpPr>
        <p:spPr bwMode="auto">
          <a:xfrm>
            <a:off x="8018463" y="5410200"/>
            <a:ext cx="773112" cy="533400"/>
          </a:xfrm>
          <a:prstGeom prst="can">
            <a:avLst>
              <a:gd name="adj" fmla="val 25000"/>
            </a:avLst>
          </a:prstGeom>
          <a:solidFill>
            <a:schemeClr val="bg1"/>
          </a:solidFill>
          <a:ln w="25400">
            <a:solidFill>
              <a:schemeClr val="tx1"/>
            </a:solidFill>
            <a:round/>
            <a:headEnd/>
            <a:tailEnd/>
          </a:ln>
          <a:effectLst/>
        </p:spPr>
        <p:txBody>
          <a:bodyPr wrap="none" lIns="91439" tIns="45719" rIns="91439" bIns="45719" anchor="ctr"/>
          <a:lstStyle/>
          <a:p>
            <a:endParaRPr lang="en-US" sz="1687" dirty="0">
              <a:latin typeface="Arial" panose="020B0604020202020204" pitchFamily="34" charset="0"/>
            </a:endParaRPr>
          </a:p>
        </p:txBody>
      </p:sp>
      <p:sp>
        <p:nvSpPr>
          <p:cNvPr id="819215" name="Text Box 15"/>
          <p:cNvSpPr txBox="1">
            <a:spLocks noChangeArrowheads="1"/>
          </p:cNvSpPr>
          <p:nvPr/>
        </p:nvSpPr>
        <p:spPr bwMode="auto">
          <a:xfrm>
            <a:off x="6621037" y="1524001"/>
            <a:ext cx="563562" cy="1304458"/>
          </a:xfrm>
          <a:prstGeom prst="rect">
            <a:avLst/>
          </a:prstGeom>
          <a:noFill/>
          <a:ln w="25400">
            <a:noFill/>
            <a:miter lim="800000"/>
            <a:headEnd/>
            <a:tailEnd/>
          </a:ln>
          <a:effectLst/>
        </p:spPr>
        <p:txBody>
          <a:bodyPr lIns="91439" tIns="45719" rIns="91439" bIns="45719">
            <a:spAutoFit/>
          </a:bodyPr>
          <a:lstStyle/>
          <a:p>
            <a:r>
              <a:rPr lang="en-US" sz="1969" i="1" dirty="0">
                <a:solidFill>
                  <a:schemeClr val="tx2"/>
                </a:solidFill>
                <a:latin typeface="Arial" pitchFamily="34" charset="0"/>
              </a:rPr>
              <a:t>Q</a:t>
            </a:r>
            <a:r>
              <a:rPr lang="en-US" sz="1969" baseline="-25000" dirty="0">
                <a:solidFill>
                  <a:schemeClr val="tx2"/>
                </a:solidFill>
                <a:latin typeface="Arial" pitchFamily="34" charset="0"/>
              </a:rPr>
              <a:t>4</a:t>
            </a:r>
          </a:p>
          <a:p>
            <a:r>
              <a:rPr lang="en-US" sz="1969" i="1" dirty="0">
                <a:solidFill>
                  <a:schemeClr val="tx2"/>
                </a:solidFill>
                <a:latin typeface="Arial" pitchFamily="34" charset="0"/>
              </a:rPr>
              <a:t>Q</a:t>
            </a:r>
            <a:r>
              <a:rPr lang="en-US" sz="1969" baseline="-25000" dirty="0">
                <a:solidFill>
                  <a:schemeClr val="tx2"/>
                </a:solidFill>
                <a:latin typeface="Arial" pitchFamily="34" charset="0"/>
              </a:rPr>
              <a:t>3</a:t>
            </a:r>
          </a:p>
          <a:p>
            <a:r>
              <a:rPr lang="en-US" sz="1969" i="1" dirty="0">
                <a:solidFill>
                  <a:schemeClr val="tx2"/>
                </a:solidFill>
                <a:latin typeface="Arial" pitchFamily="34" charset="0"/>
              </a:rPr>
              <a:t>Q</a:t>
            </a:r>
            <a:r>
              <a:rPr lang="en-US" sz="1969" baseline="-25000" dirty="0">
                <a:solidFill>
                  <a:schemeClr val="tx2"/>
                </a:solidFill>
                <a:latin typeface="Arial" pitchFamily="34" charset="0"/>
              </a:rPr>
              <a:t>2</a:t>
            </a:r>
          </a:p>
          <a:p>
            <a:r>
              <a:rPr lang="en-US" sz="1969" i="1" dirty="0">
                <a:solidFill>
                  <a:schemeClr val="tx2"/>
                </a:solidFill>
                <a:latin typeface="Arial" pitchFamily="34" charset="0"/>
              </a:rPr>
              <a:t>Q</a:t>
            </a:r>
            <a:r>
              <a:rPr lang="en-US" sz="1969" baseline="-25000" dirty="0">
                <a:solidFill>
                  <a:schemeClr val="tx2"/>
                </a:solidFill>
                <a:latin typeface="Arial" pitchFamily="34" charset="0"/>
              </a:rPr>
              <a:t>1</a:t>
            </a:r>
            <a:endParaRPr lang="en-US" sz="1969" dirty="0">
              <a:solidFill>
                <a:schemeClr val="tx2"/>
              </a:solidFill>
              <a:latin typeface="Arial" pitchFamily="34" charset="0"/>
            </a:endParaRPr>
          </a:p>
        </p:txBody>
      </p:sp>
      <p:sp>
        <p:nvSpPr>
          <p:cNvPr id="819216" name="Line 16"/>
          <p:cNvSpPr>
            <a:spLocks noChangeShapeType="1"/>
          </p:cNvSpPr>
          <p:nvPr/>
        </p:nvSpPr>
        <p:spPr bwMode="auto">
          <a:xfrm>
            <a:off x="6681788" y="1676400"/>
            <a:ext cx="0" cy="1143000"/>
          </a:xfrm>
          <a:prstGeom prst="line">
            <a:avLst/>
          </a:prstGeom>
          <a:noFill/>
          <a:ln w="12700">
            <a:solidFill>
              <a:schemeClr val="tx1"/>
            </a:solidFill>
            <a:round/>
            <a:headEnd/>
            <a:tailEnd/>
          </a:ln>
          <a:effectLst/>
        </p:spPr>
        <p:txBody>
          <a:bodyPr lIns="91439" tIns="45719" rIns="91439" bIns="45719"/>
          <a:lstStyle/>
          <a:p>
            <a:endParaRPr lang="en-US" sz="1687" dirty="0">
              <a:solidFill>
                <a:schemeClr val="tx2"/>
              </a:solidFill>
              <a:latin typeface="Arial" panose="020B0604020202020204" pitchFamily="34" charset="0"/>
            </a:endParaRPr>
          </a:p>
        </p:txBody>
      </p:sp>
      <p:sp>
        <p:nvSpPr>
          <p:cNvPr id="819217" name="Line 17"/>
          <p:cNvSpPr>
            <a:spLocks noChangeShapeType="1"/>
          </p:cNvSpPr>
          <p:nvPr/>
        </p:nvSpPr>
        <p:spPr bwMode="auto">
          <a:xfrm>
            <a:off x="6681789" y="2819400"/>
            <a:ext cx="422275" cy="0"/>
          </a:xfrm>
          <a:prstGeom prst="line">
            <a:avLst/>
          </a:prstGeom>
          <a:noFill/>
          <a:ln w="12700">
            <a:solidFill>
              <a:schemeClr val="tx1"/>
            </a:solidFill>
            <a:round/>
            <a:headEnd/>
            <a:tailEnd/>
          </a:ln>
          <a:effectLst/>
        </p:spPr>
        <p:txBody>
          <a:bodyPr lIns="91439" tIns="45719" rIns="91439" bIns="45719"/>
          <a:lstStyle/>
          <a:p>
            <a:endParaRPr lang="en-US" sz="1687" dirty="0">
              <a:solidFill>
                <a:schemeClr val="tx2"/>
              </a:solidFill>
              <a:latin typeface="Arial" panose="020B0604020202020204" pitchFamily="34" charset="0"/>
            </a:endParaRPr>
          </a:p>
        </p:txBody>
      </p:sp>
      <p:sp>
        <p:nvSpPr>
          <p:cNvPr id="819218" name="Line 18"/>
          <p:cNvSpPr>
            <a:spLocks noChangeShapeType="1"/>
          </p:cNvSpPr>
          <p:nvPr/>
        </p:nvSpPr>
        <p:spPr bwMode="auto">
          <a:xfrm>
            <a:off x="7104063" y="1676400"/>
            <a:ext cx="0" cy="1143000"/>
          </a:xfrm>
          <a:prstGeom prst="line">
            <a:avLst/>
          </a:prstGeom>
          <a:noFill/>
          <a:ln w="12700">
            <a:solidFill>
              <a:schemeClr val="tx1"/>
            </a:solidFill>
            <a:round/>
            <a:headEnd/>
            <a:tailEnd/>
          </a:ln>
          <a:effectLst/>
        </p:spPr>
        <p:txBody>
          <a:bodyPr lIns="91439" tIns="45719" rIns="91439" bIns="45719"/>
          <a:lstStyle/>
          <a:p>
            <a:endParaRPr lang="en-US" sz="1687" dirty="0">
              <a:solidFill>
                <a:schemeClr val="tx2"/>
              </a:solidFill>
              <a:latin typeface="Arial" panose="020B0604020202020204" pitchFamily="34" charset="0"/>
            </a:endParaRPr>
          </a:p>
        </p:txBody>
      </p:sp>
      <p:sp>
        <p:nvSpPr>
          <p:cNvPr id="819219" name="Line 19"/>
          <p:cNvSpPr>
            <a:spLocks noChangeShapeType="1"/>
          </p:cNvSpPr>
          <p:nvPr/>
        </p:nvSpPr>
        <p:spPr bwMode="auto">
          <a:xfrm>
            <a:off x="6892925" y="2895600"/>
            <a:ext cx="0" cy="457200"/>
          </a:xfrm>
          <a:prstGeom prst="line">
            <a:avLst/>
          </a:prstGeom>
          <a:noFill/>
          <a:ln w="25400">
            <a:solidFill>
              <a:schemeClr val="tx1"/>
            </a:solidFill>
            <a:round/>
            <a:headEnd/>
            <a:tailEnd type="triangle" w="med" len="med"/>
          </a:ln>
          <a:effectLst/>
        </p:spPr>
        <p:txBody>
          <a:bodyPr lIns="91439" tIns="45719" rIns="91439" bIns="45719"/>
          <a:lstStyle/>
          <a:p>
            <a:endParaRPr lang="en-US" sz="1687" dirty="0">
              <a:solidFill>
                <a:schemeClr val="tx2"/>
              </a:solidFill>
              <a:latin typeface="Arial" panose="020B0604020202020204" pitchFamily="34" charset="0"/>
            </a:endParaRPr>
          </a:p>
        </p:txBody>
      </p:sp>
      <p:sp>
        <p:nvSpPr>
          <p:cNvPr id="819220" name="Line 20"/>
          <p:cNvSpPr>
            <a:spLocks noChangeShapeType="1"/>
          </p:cNvSpPr>
          <p:nvPr/>
        </p:nvSpPr>
        <p:spPr bwMode="auto">
          <a:xfrm>
            <a:off x="7667626" y="4114800"/>
            <a:ext cx="703263" cy="762000"/>
          </a:xfrm>
          <a:prstGeom prst="line">
            <a:avLst/>
          </a:prstGeom>
          <a:noFill/>
          <a:ln w="25400">
            <a:solidFill>
              <a:schemeClr val="tx1"/>
            </a:solidFill>
            <a:round/>
            <a:headEnd/>
            <a:tailEnd type="triangle" w="med" len="med"/>
          </a:ln>
          <a:effectLst/>
        </p:spPr>
        <p:txBody>
          <a:bodyPr lIns="91439" tIns="45719" rIns="91439" bIns="45719"/>
          <a:lstStyle/>
          <a:p>
            <a:endParaRPr lang="en-US" sz="1687" dirty="0">
              <a:solidFill>
                <a:schemeClr val="tx2"/>
              </a:solidFill>
              <a:latin typeface="Arial" panose="020B0604020202020204" pitchFamily="34" charset="0"/>
            </a:endParaRPr>
          </a:p>
        </p:txBody>
      </p:sp>
      <p:sp>
        <p:nvSpPr>
          <p:cNvPr id="819221" name="Line 21"/>
          <p:cNvSpPr>
            <a:spLocks noChangeShapeType="1"/>
          </p:cNvSpPr>
          <p:nvPr/>
        </p:nvSpPr>
        <p:spPr bwMode="auto">
          <a:xfrm flipH="1">
            <a:off x="6542089" y="4114800"/>
            <a:ext cx="280987" cy="762000"/>
          </a:xfrm>
          <a:prstGeom prst="line">
            <a:avLst/>
          </a:prstGeom>
          <a:noFill/>
          <a:ln w="25400">
            <a:solidFill>
              <a:schemeClr val="tx1"/>
            </a:solidFill>
            <a:round/>
            <a:headEnd/>
            <a:tailEnd type="triangle" w="med" len="med"/>
          </a:ln>
          <a:effectLst/>
        </p:spPr>
        <p:txBody>
          <a:bodyPr lIns="91439" tIns="45719" rIns="91439" bIns="45719"/>
          <a:lstStyle/>
          <a:p>
            <a:endParaRPr lang="en-US" sz="1687" dirty="0">
              <a:solidFill>
                <a:schemeClr val="tx2"/>
              </a:solidFill>
              <a:latin typeface="Arial" panose="020B0604020202020204" pitchFamily="34" charset="0"/>
            </a:endParaRPr>
          </a:p>
        </p:txBody>
      </p:sp>
      <p:sp>
        <p:nvSpPr>
          <p:cNvPr id="2" name="Footer Placeholder 1">
            <a:extLst>
              <a:ext uri="{FF2B5EF4-FFF2-40B4-BE49-F238E27FC236}">
                <a16:creationId xmlns:a16="http://schemas.microsoft.com/office/drawing/2014/main" id="{498CB82C-0F6A-D742-8A99-14A6E19446A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291B9A1-41F1-1245-B464-EF1616089E2D}"/>
              </a:ext>
            </a:extLst>
          </p:cNvPr>
          <p:cNvSpPr>
            <a:spLocks noGrp="1"/>
          </p:cNvSpPr>
          <p:nvPr>
            <p:ph type="sldNum" sz="quarter" idx="4"/>
          </p:nvPr>
        </p:nvSpPr>
        <p:spPr/>
        <p:txBody>
          <a:bodyPr/>
          <a:lstStyle/>
          <a:p>
            <a:fld id="{FD96158B-4539-3C43-9DE5-94C547866200}" type="slidenum">
              <a:rPr lang="en-US"/>
              <a:t>44</a:t>
            </a:fld>
            <a:endParaRPr lang="en-US"/>
          </a:p>
        </p:txBody>
      </p:sp>
    </p:spTree>
    <p:extLst>
      <p:ext uri="{BB962C8B-B14F-4D97-AF65-F5344CB8AC3E}">
        <p14:creationId xmlns:p14="http://schemas.microsoft.com/office/powerpoint/2010/main" val="28341566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0785C6-7BE6-4F4F-BFF5-71E4A9B87D22}"/>
              </a:ext>
            </a:extLst>
          </p:cNvPr>
          <p:cNvSpPr>
            <a:spLocks noGrp="1"/>
          </p:cNvSpPr>
          <p:nvPr>
            <p:ph type="title"/>
          </p:nvPr>
        </p:nvSpPr>
        <p:spPr/>
        <p:txBody>
          <a:bodyPr/>
          <a:lstStyle/>
          <a:p>
            <a:r>
              <a:rPr lang="en-US" dirty="0"/>
              <a:t>Dynamic Processing (DP) Execution Model</a:t>
            </a:r>
          </a:p>
        </p:txBody>
      </p:sp>
      <p:sp>
        <p:nvSpPr>
          <p:cNvPr id="3" name="Espace réservé du contenu 2">
            <a:extLst>
              <a:ext uri="{FF2B5EF4-FFF2-40B4-BE49-F238E27FC236}">
                <a16:creationId xmlns:a16="http://schemas.microsoft.com/office/drawing/2014/main" id="{AD84CB1D-780A-8440-9AE5-49D9D42D5158}"/>
              </a:ext>
            </a:extLst>
          </p:cNvPr>
          <p:cNvSpPr>
            <a:spLocks noGrp="1"/>
          </p:cNvSpPr>
          <p:nvPr>
            <p:ph idx="1"/>
          </p:nvPr>
        </p:nvSpPr>
        <p:spPr>
          <a:xfrm>
            <a:off x="467278" y="1772816"/>
            <a:ext cx="8229600" cy="4061048"/>
          </a:xfrm>
        </p:spPr>
        <p:txBody>
          <a:bodyPr/>
          <a:lstStyle/>
          <a:p>
            <a:r>
              <a:rPr lang="en-US"/>
              <a:t>A query is decomposed into selfcontained units of sequential processing, each of which can be carried out by any processor</a:t>
            </a:r>
          </a:p>
          <a:p>
            <a:r>
              <a:rPr lang="en-US"/>
              <a:t>Intuitively, a processor can migrate horizontally (intraoperator parallelism) and vertically (interoperator parallelism) along the query operators</a:t>
            </a:r>
          </a:p>
          <a:p>
            <a:r>
              <a:rPr lang="en-US"/>
              <a:t>The parallel execution plan as produced by the optimizer includes operator scheduling constraints that express a partial order among the operators of the query</a:t>
            </a:r>
          </a:p>
          <a:p>
            <a:endParaRPr lang="en-US"/>
          </a:p>
        </p:txBody>
      </p:sp>
      <p:sp>
        <p:nvSpPr>
          <p:cNvPr id="4" name="Espace réservé du pied de page 3">
            <a:extLst>
              <a:ext uri="{FF2B5EF4-FFF2-40B4-BE49-F238E27FC236}">
                <a16:creationId xmlns:a16="http://schemas.microsoft.com/office/drawing/2014/main" id="{935BAD95-CFA0-7B4D-8B10-40E0F7A914BD}"/>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B5295550-7091-B947-9E0B-05985201CAD7}"/>
              </a:ext>
            </a:extLst>
          </p:cNvPr>
          <p:cNvSpPr>
            <a:spLocks noGrp="1"/>
          </p:cNvSpPr>
          <p:nvPr>
            <p:ph type="sldNum" sz="quarter" idx="4"/>
          </p:nvPr>
        </p:nvSpPr>
        <p:spPr/>
        <p:txBody>
          <a:bodyPr/>
          <a:lstStyle/>
          <a:p>
            <a:fld id="{FD96158B-4539-3C43-9DE5-94C547866200}" type="slidenum">
              <a:rPr lang="en-US"/>
              <a:t>45</a:t>
            </a:fld>
            <a:endParaRPr lang="en-US"/>
          </a:p>
        </p:txBody>
      </p:sp>
    </p:spTree>
    <p:extLst>
      <p:ext uri="{BB962C8B-B14F-4D97-AF65-F5344CB8AC3E}">
        <p14:creationId xmlns:p14="http://schemas.microsoft.com/office/powerpoint/2010/main" val="18839976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D01AEC-63F8-8E42-8275-0B9BE40B5E53}"/>
              </a:ext>
            </a:extLst>
          </p:cNvPr>
          <p:cNvSpPr>
            <a:spLocks noGrp="1"/>
          </p:cNvSpPr>
          <p:nvPr>
            <p:ph type="title"/>
          </p:nvPr>
        </p:nvSpPr>
        <p:spPr/>
        <p:txBody>
          <a:bodyPr/>
          <a:lstStyle/>
          <a:p>
            <a:r>
              <a:rPr lang="en-US" dirty="0"/>
              <a:t>DP</a:t>
            </a:r>
            <a:r>
              <a:rPr lang="en-US" baseline="0" dirty="0"/>
              <a:t> Example</a:t>
            </a:r>
            <a:endParaRPr lang="en-US" dirty="0"/>
          </a:p>
        </p:txBody>
      </p:sp>
      <p:pic>
        <p:nvPicPr>
          <p:cNvPr id="7" name="Espace réservé du contenu 6">
            <a:extLst>
              <a:ext uri="{FF2B5EF4-FFF2-40B4-BE49-F238E27FC236}">
                <a16:creationId xmlns:a16="http://schemas.microsoft.com/office/drawing/2014/main" id="{95BD7F1A-699F-7744-98F8-4645EFC3FEC2}"/>
              </a:ext>
            </a:extLst>
          </p:cNvPr>
          <p:cNvPicPr>
            <a:picLocks noGrp="1" noChangeAspect="1"/>
          </p:cNvPicPr>
          <p:nvPr>
            <p:ph idx="1"/>
          </p:nvPr>
        </p:nvPicPr>
        <p:blipFill>
          <a:blip r:embed="R02551b6697c14123"/>
          <a:stretch>
            <a:fillRect/>
          </a:stretch>
        </p:blipFill>
        <p:spPr>
          <a:xfrm>
            <a:off x="495874" y="2069829"/>
            <a:ext cx="2347934" cy="2041682"/>
          </a:xfrm>
        </p:spPr>
      </p:pic>
      <p:sp>
        <p:nvSpPr>
          <p:cNvPr id="4" name="Espace réservé du pied de page 3">
            <a:extLst>
              <a:ext uri="{FF2B5EF4-FFF2-40B4-BE49-F238E27FC236}">
                <a16:creationId xmlns:a16="http://schemas.microsoft.com/office/drawing/2014/main" id="{5E88E565-2421-504F-B6F2-ED57FD1A7DF5}"/>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353A474E-1B4A-C549-B754-AF48D9252FE6}"/>
              </a:ext>
            </a:extLst>
          </p:cNvPr>
          <p:cNvSpPr>
            <a:spLocks noGrp="1"/>
          </p:cNvSpPr>
          <p:nvPr>
            <p:ph type="sldNum" sz="quarter" idx="4"/>
          </p:nvPr>
        </p:nvSpPr>
        <p:spPr/>
        <p:txBody>
          <a:bodyPr/>
          <a:lstStyle/>
          <a:p>
            <a:fld id="{FD96158B-4539-3C43-9DE5-94C547866200}" type="slidenum">
              <a:rPr lang="en-US"/>
              <a:t>46</a:t>
            </a:fld>
            <a:endParaRPr lang="en-US"/>
          </a:p>
        </p:txBody>
      </p:sp>
      <p:pic>
        <p:nvPicPr>
          <p:cNvPr id="9" name="Image 8">
            <a:extLst>
              <a:ext uri="{FF2B5EF4-FFF2-40B4-BE49-F238E27FC236}">
                <a16:creationId xmlns:a16="http://schemas.microsoft.com/office/drawing/2014/main" id="{EC7535C6-CB7D-234C-8F47-6C95A1D68CE7}"/>
              </a:ext>
            </a:extLst>
          </p:cNvPr>
          <p:cNvPicPr>
            <a:picLocks noChangeAspect="1"/>
          </p:cNvPicPr>
          <p:nvPr/>
        </p:nvPicPr>
        <p:blipFill>
          <a:blip r:embed="Re6d38b1cb49f4f3f"/>
          <a:stretch>
            <a:fillRect/>
          </a:stretch>
        </p:blipFill>
        <p:spPr>
          <a:xfrm>
            <a:off x="3491880" y="1559310"/>
            <a:ext cx="5156246" cy="2793823"/>
          </a:xfrm>
          <a:prstGeom prst="rect">
            <a:avLst/>
          </a:prstGeom>
        </p:spPr>
      </p:pic>
      <p:sp>
        <p:nvSpPr>
          <p:cNvPr id="10" name="Rectangle 13">
            <a:extLst>
              <a:ext uri="{FF2B5EF4-FFF2-40B4-BE49-F238E27FC236}">
                <a16:creationId xmlns:a16="http://schemas.microsoft.com/office/drawing/2014/main" id="{FE7B7301-97F1-2F4D-BB05-CF7AF60DB512}"/>
              </a:ext>
            </a:extLst>
          </p:cNvPr>
          <p:cNvSpPr>
            <a:spLocks noChangeArrowheads="1"/>
          </p:cNvSpPr>
          <p:nvPr/>
        </p:nvSpPr>
        <p:spPr bwMode="auto">
          <a:xfrm>
            <a:off x="4283968" y="4815401"/>
            <a:ext cx="4032448" cy="303032"/>
          </a:xfrm>
          <a:prstGeom prst="rect">
            <a:avLst/>
          </a:prstGeom>
          <a:noFill/>
          <a:ln w="9525">
            <a:noFill/>
            <a:miter lim="800000"/>
            <a:headEnd/>
            <a:tailEnd/>
          </a:ln>
        </p:spPr>
        <p:txBody>
          <a:bodyPr wrap="square" lIns="0" tIns="0" rIns="0" bIns="0">
            <a:prstTxWarp prst="textNoShape">
              <a:avLst/>
            </a:prstTxWarp>
            <a:spAutoFit/>
          </a:bodyPr>
          <a:lstStyle/>
          <a:p>
            <a:r>
              <a:rPr lang="fr-FR" sz="1969" dirty="0" err="1">
                <a:solidFill>
                  <a:srgbClr val="000000"/>
                </a:solidFill>
                <a:latin typeface="Arial" panose="020B0604020202020204" pitchFamily="34" charset="0"/>
              </a:rPr>
              <a:t>Join</a:t>
            </a:r>
            <a:r>
              <a:rPr lang="fr-FR" sz="1969" dirty="0">
                <a:solidFill>
                  <a:srgbClr val="000000"/>
                </a:solidFill>
                <a:latin typeface="Arial" panose="020B0604020202020204" pitchFamily="34" charset="0"/>
              </a:rPr>
              <a:t> </a:t>
            </a:r>
            <a:r>
              <a:rPr lang="fr-FR" sz="1969" dirty="0" err="1">
                <a:solidFill>
                  <a:srgbClr val="000000"/>
                </a:solidFill>
                <a:latin typeface="Arial" panose="020B0604020202020204" pitchFamily="34" charset="0"/>
              </a:rPr>
              <a:t>tree</a:t>
            </a:r>
            <a:r>
              <a:rPr lang="fr-FR" sz="1969" dirty="0">
                <a:solidFill>
                  <a:srgbClr val="000000"/>
                </a:solidFill>
                <a:latin typeface="Arial" panose="020B0604020202020204" pitchFamily="34" charset="0"/>
              </a:rPr>
              <a:t> </a:t>
            </a:r>
            <a:r>
              <a:rPr lang="fr-FR" sz="1969" dirty="0" err="1">
                <a:solidFill>
                  <a:srgbClr val="000000"/>
                </a:solidFill>
                <a:latin typeface="Arial" panose="020B0604020202020204" pitchFamily="34" charset="0"/>
              </a:rPr>
              <a:t>with</a:t>
            </a:r>
            <a:r>
              <a:rPr lang="fr-FR" sz="1969" dirty="0">
                <a:solidFill>
                  <a:srgbClr val="000000"/>
                </a:solidFill>
                <a:latin typeface="Arial" panose="020B0604020202020204" pitchFamily="34" charset="0"/>
              </a:rPr>
              <a:t> 4 </a:t>
            </a:r>
            <a:r>
              <a:rPr lang="fr-FR" sz="1969" dirty="0" err="1">
                <a:solidFill>
                  <a:srgbClr val="000000"/>
                </a:solidFill>
                <a:latin typeface="Arial" panose="020B0604020202020204" pitchFamily="34" charset="0"/>
              </a:rPr>
              <a:t>pipelined</a:t>
            </a:r>
            <a:r>
              <a:rPr lang="fr-FR" sz="1969" dirty="0">
                <a:solidFill>
                  <a:srgbClr val="000000"/>
                </a:solidFill>
                <a:latin typeface="Arial" panose="020B0604020202020204" pitchFamily="34" charset="0"/>
              </a:rPr>
              <a:t> </a:t>
            </a:r>
            <a:r>
              <a:rPr lang="fr-FR" sz="1969" dirty="0" err="1">
                <a:solidFill>
                  <a:srgbClr val="000000"/>
                </a:solidFill>
                <a:latin typeface="Arial" panose="020B0604020202020204" pitchFamily="34" charset="0"/>
              </a:rPr>
              <a:t>chains</a:t>
            </a:r>
            <a:endParaRPr lang="fr-FR" sz="1969" dirty="0">
              <a:solidFill>
                <a:srgbClr val="000000"/>
              </a:solidFill>
              <a:latin typeface="Arial" panose="020B0604020202020204" pitchFamily="34" charset="0"/>
            </a:endParaRPr>
          </a:p>
        </p:txBody>
      </p:sp>
    </p:spTree>
    <p:extLst>
      <p:ext uri="{BB962C8B-B14F-4D97-AF65-F5344CB8AC3E}">
        <p14:creationId xmlns:p14="http://schemas.microsoft.com/office/powerpoint/2010/main" val="357627002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8C5D08-B93B-2248-8440-F6A1BB4FC480}"/>
              </a:ext>
            </a:extLst>
          </p:cNvPr>
          <p:cNvSpPr>
            <a:spLocks noGrp="1"/>
          </p:cNvSpPr>
          <p:nvPr>
            <p:ph type="title"/>
          </p:nvPr>
        </p:nvSpPr>
        <p:spPr/>
        <p:txBody>
          <a:bodyPr/>
          <a:lstStyle/>
          <a:p>
            <a:r>
              <a:rPr lang="en-US" dirty="0"/>
              <a:t>DP Example – snapshot of execution</a:t>
            </a:r>
          </a:p>
        </p:txBody>
      </p:sp>
      <p:sp>
        <p:nvSpPr>
          <p:cNvPr id="4" name="Espace réservé du pied de page 3">
            <a:extLst>
              <a:ext uri="{FF2B5EF4-FFF2-40B4-BE49-F238E27FC236}">
                <a16:creationId xmlns:a16="http://schemas.microsoft.com/office/drawing/2014/main" id="{9D960F50-2D9E-4846-B582-25A872284799}"/>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71F850FC-5138-2743-BC34-30C288D36CE5}"/>
              </a:ext>
            </a:extLst>
          </p:cNvPr>
          <p:cNvSpPr>
            <a:spLocks noGrp="1"/>
          </p:cNvSpPr>
          <p:nvPr>
            <p:ph type="sldNum" sz="quarter" idx="4"/>
          </p:nvPr>
        </p:nvSpPr>
        <p:spPr/>
        <p:txBody>
          <a:bodyPr/>
          <a:lstStyle/>
          <a:p>
            <a:fld id="{FD96158B-4539-3C43-9DE5-94C547866200}" type="slidenum">
              <a:rPr lang="en-US"/>
              <a:t>47</a:t>
            </a:fld>
            <a:endParaRPr lang="en-US"/>
          </a:p>
        </p:txBody>
      </p:sp>
      <p:pic>
        <p:nvPicPr>
          <p:cNvPr id="7" name="Image 6">
            <a:extLst>
              <a:ext uri="{FF2B5EF4-FFF2-40B4-BE49-F238E27FC236}">
                <a16:creationId xmlns:a16="http://schemas.microsoft.com/office/drawing/2014/main" id="{A0F25C06-711D-D842-85CD-75A24E603B56}"/>
              </a:ext>
            </a:extLst>
          </p:cNvPr>
          <p:cNvPicPr>
            <a:picLocks noChangeAspect="1"/>
          </p:cNvPicPr>
          <p:nvPr/>
        </p:nvPicPr>
        <p:blipFill>
          <a:blip r:embed="R8128095006c34fd2"/>
          <a:stretch>
            <a:fillRect/>
          </a:stretch>
        </p:blipFill>
        <p:spPr>
          <a:xfrm>
            <a:off x="1498723" y="1417638"/>
            <a:ext cx="6146553" cy="4328822"/>
          </a:xfrm>
          <a:prstGeom prst="rect">
            <a:avLst/>
          </a:prstGeom>
        </p:spPr>
      </p:pic>
    </p:spTree>
    <p:extLst>
      <p:ext uri="{BB962C8B-B14F-4D97-AF65-F5344CB8AC3E}">
        <p14:creationId xmlns:p14="http://schemas.microsoft.com/office/powerpoint/2010/main" val="26141803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re 1"/>
          <p:cNvSpPr>
            <a:spLocks noGrp="1"/>
          </p:cNvSpPr>
          <p:nvPr>
            <p:ph type="title"/>
          </p:nvPr>
        </p:nvSpPr>
        <p:spPr/>
        <p:txBody>
          <a:bodyPr/>
          <a:lstStyle/>
          <a:p>
            <a:r>
              <a:rPr lang="en-US"/>
              <a:t>Replication and Failover</a:t>
            </a:r>
          </a:p>
        </p:txBody>
      </p:sp>
      <p:sp>
        <p:nvSpPr>
          <p:cNvPr id="259075" name="Espace réservé du contenu 3"/>
          <p:cNvSpPr>
            <a:spLocks noGrp="1"/>
          </p:cNvSpPr>
          <p:nvPr>
            <p:ph sz="half" idx="2"/>
          </p:nvPr>
        </p:nvSpPr>
        <p:spPr>
          <a:xfrm>
            <a:off x="395536" y="1340769"/>
            <a:ext cx="4824536" cy="4968552"/>
          </a:xfrm>
        </p:spPr>
        <p:txBody>
          <a:bodyPr/>
          <a:lstStyle/>
          <a:p>
            <a:r>
              <a:rPr lang="en-US" dirty="0"/>
              <a:t>Replication</a:t>
            </a:r>
          </a:p>
          <a:p>
            <a:pPr lvl="1"/>
            <a:r>
              <a:rPr lang="en-US" dirty="0"/>
              <a:t>The basis for fault-tolerance and availability</a:t>
            </a:r>
          </a:p>
          <a:p>
            <a:r>
              <a:rPr lang="en-US" dirty="0"/>
              <a:t>Failover</a:t>
            </a:r>
          </a:p>
          <a:p>
            <a:pPr lvl="1"/>
            <a:r>
              <a:rPr lang="en-US" dirty="0"/>
              <a:t>On a node failure, another node detects and recovers the node’s tasks</a:t>
            </a:r>
          </a:p>
          <a:p>
            <a:pPr marL="457200" lvl="1" indent="0">
              <a:buNone/>
            </a:pPr>
            <a:r>
              <a:rPr lang="en-US" dirty="0"/>
              <a:t>=&gt;</a:t>
            </a:r>
          </a:p>
          <a:p>
            <a:pPr marL="457200" lvl="1" indent="0">
              <a:buNone/>
            </a:pPr>
            <a:r>
              <a:rPr lang="en-US" i="1" dirty="0" err="1"/>
              <a:t>Savepoints</a:t>
            </a:r>
            <a:r>
              <a:rPr lang="en-US" i="1" dirty="0"/>
              <a:t> for long queries</a:t>
            </a:r>
          </a:p>
        </p:txBody>
      </p:sp>
      <p:grpSp>
        <p:nvGrpSpPr>
          <p:cNvPr id="2" name="Group 3"/>
          <p:cNvGrpSpPr>
            <a:grpSpLocks/>
          </p:cNvGrpSpPr>
          <p:nvPr/>
        </p:nvGrpSpPr>
        <p:grpSpPr bwMode="auto">
          <a:xfrm>
            <a:off x="6551613" y="1628775"/>
            <a:ext cx="1152525" cy="792163"/>
            <a:chOff x="816" y="1200"/>
            <a:chExt cx="768" cy="576"/>
          </a:xfrm>
        </p:grpSpPr>
        <p:sp>
          <p:nvSpPr>
            <p:cNvPr id="259097" name="AutoShape 4"/>
            <p:cNvSpPr>
              <a:spLocks noChangeArrowheads="1"/>
            </p:cNvSpPr>
            <p:nvPr/>
          </p:nvSpPr>
          <p:spPr bwMode="auto">
            <a:xfrm>
              <a:off x="816" y="1200"/>
              <a:ext cx="768" cy="576"/>
            </a:xfrm>
            <a:prstGeom prst="bevel">
              <a:avLst>
                <a:gd name="adj" fmla="val 12500"/>
              </a:avLst>
            </a:prstGeom>
            <a:solidFill>
              <a:schemeClr val="bg1"/>
            </a:solidFill>
            <a:ln w="9525">
              <a:solidFill>
                <a:schemeClr val="tx1"/>
              </a:solidFill>
              <a:miter lim="800000"/>
              <a:headEnd/>
              <a:tailEnd/>
            </a:ln>
          </p:spPr>
          <p:txBody>
            <a:bodyPr wrap="none" anchor="ctr"/>
            <a:lstStyle/>
            <a:p>
              <a:endParaRPr lang="fr-FR"/>
            </a:p>
          </p:txBody>
        </p:sp>
        <p:sp>
          <p:nvSpPr>
            <p:cNvPr id="259098" name="Text Box 5"/>
            <p:cNvSpPr txBox="1">
              <a:spLocks noChangeArrowheads="1"/>
            </p:cNvSpPr>
            <p:nvPr/>
          </p:nvSpPr>
          <p:spPr bwMode="auto">
            <a:xfrm>
              <a:off x="930" y="1343"/>
              <a:ext cx="607" cy="289"/>
            </a:xfrm>
            <a:prstGeom prst="rect">
              <a:avLst/>
            </a:prstGeom>
            <a:noFill/>
            <a:ln w="9525">
              <a:noFill/>
              <a:miter lim="800000"/>
              <a:headEnd/>
              <a:tailEnd/>
            </a:ln>
          </p:spPr>
          <p:txBody>
            <a:bodyPr>
              <a:spAutoFit/>
            </a:bodyPr>
            <a:lstStyle/>
            <a:p>
              <a:r>
                <a:rPr lang="fr-FR" sz="2000">
                  <a:latin typeface="Arial" pitchFamily="34" charset="0"/>
                </a:rPr>
                <a:t>Client</a:t>
              </a:r>
            </a:p>
          </p:txBody>
        </p:sp>
      </p:grpSp>
      <p:sp>
        <p:nvSpPr>
          <p:cNvPr id="259077" name="AutoShape 6"/>
          <p:cNvSpPr>
            <a:spLocks noChangeArrowheads="1"/>
          </p:cNvSpPr>
          <p:nvPr/>
        </p:nvSpPr>
        <p:spPr bwMode="auto">
          <a:xfrm>
            <a:off x="5976938" y="3646488"/>
            <a:ext cx="571500" cy="487362"/>
          </a:xfrm>
          <a:prstGeom prst="flowChartInternalStorage">
            <a:avLst/>
          </a:prstGeom>
          <a:solidFill>
            <a:schemeClr val="bg1"/>
          </a:solidFill>
          <a:ln w="9525">
            <a:solidFill>
              <a:schemeClr val="tx1"/>
            </a:solidFill>
            <a:miter lim="800000"/>
            <a:headEnd/>
            <a:tailEnd/>
          </a:ln>
        </p:spPr>
        <p:txBody>
          <a:bodyPr wrap="none" anchor="ctr"/>
          <a:lstStyle/>
          <a:p>
            <a:endParaRPr lang="fr-FR"/>
          </a:p>
        </p:txBody>
      </p:sp>
      <p:sp>
        <p:nvSpPr>
          <p:cNvPr id="259078" name="Text Box 7"/>
          <p:cNvSpPr txBox="1">
            <a:spLocks noChangeArrowheads="1"/>
          </p:cNvSpPr>
          <p:nvPr/>
        </p:nvSpPr>
        <p:spPr bwMode="auto">
          <a:xfrm>
            <a:off x="5508625" y="3213100"/>
            <a:ext cx="1011715" cy="400110"/>
          </a:xfrm>
          <a:prstGeom prst="rect">
            <a:avLst/>
          </a:prstGeom>
          <a:noFill/>
          <a:ln w="9525">
            <a:noFill/>
            <a:miter lim="800000"/>
            <a:headEnd/>
            <a:tailEnd/>
          </a:ln>
        </p:spPr>
        <p:txBody>
          <a:bodyPr wrap="none">
            <a:spAutoFit/>
          </a:bodyPr>
          <a:lstStyle/>
          <a:p>
            <a:r>
              <a:rPr lang="fr-FR" sz="2000" dirty="0" err="1">
                <a:latin typeface="Arial" pitchFamily="34" charset="0"/>
              </a:rPr>
              <a:t>Node</a:t>
            </a:r>
            <a:r>
              <a:rPr lang="fr-FR" sz="2000" dirty="0">
                <a:latin typeface="Arial" pitchFamily="34" charset="0"/>
              </a:rPr>
              <a:t> 1</a:t>
            </a:r>
          </a:p>
        </p:txBody>
      </p:sp>
      <p:grpSp>
        <p:nvGrpSpPr>
          <p:cNvPr id="3" name="Group 8"/>
          <p:cNvGrpSpPr>
            <a:grpSpLocks/>
          </p:cNvGrpSpPr>
          <p:nvPr/>
        </p:nvGrpSpPr>
        <p:grpSpPr bwMode="auto">
          <a:xfrm>
            <a:off x="7404893" y="4710443"/>
            <a:ext cx="1441450" cy="1081088"/>
            <a:chOff x="3061" y="2409"/>
            <a:chExt cx="908" cy="681"/>
          </a:xfrm>
        </p:grpSpPr>
        <p:sp>
          <p:nvSpPr>
            <p:cNvPr id="259091" name="AutoShape 9"/>
            <p:cNvSpPr>
              <a:spLocks noChangeArrowheads="1"/>
            </p:cNvSpPr>
            <p:nvPr/>
          </p:nvSpPr>
          <p:spPr bwMode="auto">
            <a:xfrm>
              <a:off x="3061" y="2409"/>
              <a:ext cx="908" cy="681"/>
            </a:xfrm>
            <a:prstGeom prst="flowChartMagneticDisk">
              <a:avLst/>
            </a:prstGeom>
            <a:solidFill>
              <a:srgbClr val="C3F6FD"/>
            </a:solidFill>
            <a:ln w="12700">
              <a:solidFill>
                <a:schemeClr val="tx1"/>
              </a:solidFill>
              <a:round/>
              <a:headEnd/>
              <a:tailEnd/>
            </a:ln>
          </p:spPr>
          <p:txBody>
            <a:bodyPr wrap="none" anchor="ctr"/>
            <a:lstStyle/>
            <a:p>
              <a:endParaRPr lang="fr-FR"/>
            </a:p>
          </p:txBody>
        </p:sp>
        <p:grpSp>
          <p:nvGrpSpPr>
            <p:cNvPr id="4" name="Group 10"/>
            <p:cNvGrpSpPr>
              <a:grpSpLocks/>
            </p:cNvGrpSpPr>
            <p:nvPr/>
          </p:nvGrpSpPr>
          <p:grpSpPr bwMode="auto">
            <a:xfrm>
              <a:off x="3061" y="2659"/>
              <a:ext cx="504" cy="340"/>
              <a:chOff x="1292" y="1933"/>
              <a:chExt cx="504" cy="340"/>
            </a:xfrm>
          </p:grpSpPr>
          <p:sp>
            <p:nvSpPr>
              <p:cNvPr id="259093" name="Rectangle 11"/>
              <p:cNvSpPr>
                <a:spLocks noChangeArrowheads="1"/>
              </p:cNvSpPr>
              <p:nvPr/>
            </p:nvSpPr>
            <p:spPr bwMode="auto">
              <a:xfrm>
                <a:off x="1292" y="1933"/>
                <a:ext cx="499" cy="340"/>
              </a:xfrm>
              <a:prstGeom prst="rect">
                <a:avLst/>
              </a:prstGeom>
              <a:noFill/>
              <a:ln w="9525">
                <a:solidFill>
                  <a:schemeClr val="tx1"/>
                </a:solidFill>
                <a:miter lim="800000"/>
                <a:headEnd/>
                <a:tailEnd/>
              </a:ln>
            </p:spPr>
            <p:txBody>
              <a:bodyPr wrap="none" anchor="ctr"/>
              <a:lstStyle/>
              <a:p>
                <a:endParaRPr lang="fr-FR"/>
              </a:p>
            </p:txBody>
          </p:sp>
          <p:sp>
            <p:nvSpPr>
              <p:cNvPr id="259094" name="Line 12"/>
              <p:cNvSpPr>
                <a:spLocks noChangeShapeType="1"/>
              </p:cNvSpPr>
              <p:nvPr/>
            </p:nvSpPr>
            <p:spPr bwMode="auto">
              <a:xfrm>
                <a:off x="1292" y="2047"/>
                <a:ext cx="499" cy="0"/>
              </a:xfrm>
              <a:prstGeom prst="line">
                <a:avLst/>
              </a:prstGeom>
              <a:noFill/>
              <a:ln w="9525">
                <a:solidFill>
                  <a:schemeClr val="tx1"/>
                </a:solidFill>
                <a:round/>
                <a:headEnd/>
                <a:tailEnd/>
              </a:ln>
            </p:spPr>
            <p:txBody>
              <a:bodyPr/>
              <a:lstStyle/>
              <a:p>
                <a:endParaRPr lang="fr-FR"/>
              </a:p>
            </p:txBody>
          </p:sp>
          <p:sp>
            <p:nvSpPr>
              <p:cNvPr id="259095" name="Text Box 13"/>
              <p:cNvSpPr txBox="1">
                <a:spLocks noChangeArrowheads="1"/>
              </p:cNvSpPr>
              <p:nvPr/>
            </p:nvSpPr>
            <p:spPr bwMode="auto">
              <a:xfrm>
                <a:off x="1292" y="2001"/>
                <a:ext cx="504" cy="173"/>
              </a:xfrm>
              <a:prstGeom prst="rect">
                <a:avLst/>
              </a:prstGeom>
              <a:noFill/>
              <a:ln w="9525">
                <a:noFill/>
                <a:miter lim="800000"/>
                <a:headEnd/>
                <a:tailEnd/>
              </a:ln>
            </p:spPr>
            <p:txBody>
              <a:bodyPr wrap="none">
                <a:spAutoFit/>
              </a:bodyPr>
              <a:lstStyle/>
              <a:p>
                <a:r>
                  <a:rPr lang="fr-FR" sz="1200">
                    <a:latin typeface="Arial" pitchFamily="34" charset="0"/>
                    <a:cs typeface="Arial" pitchFamily="34" charset="0"/>
                  </a:rPr>
                  <a:t>connect1</a:t>
                </a:r>
              </a:p>
            </p:txBody>
          </p:sp>
          <p:sp>
            <p:nvSpPr>
              <p:cNvPr id="259096" name="Line 14"/>
              <p:cNvSpPr>
                <a:spLocks noChangeShapeType="1"/>
              </p:cNvSpPr>
              <p:nvPr/>
            </p:nvSpPr>
            <p:spPr bwMode="auto">
              <a:xfrm>
                <a:off x="1292" y="2160"/>
                <a:ext cx="499" cy="0"/>
              </a:xfrm>
              <a:prstGeom prst="line">
                <a:avLst/>
              </a:prstGeom>
              <a:noFill/>
              <a:ln w="9525">
                <a:solidFill>
                  <a:schemeClr val="tx1"/>
                </a:solidFill>
                <a:round/>
                <a:headEnd/>
                <a:tailEnd/>
              </a:ln>
            </p:spPr>
            <p:txBody>
              <a:bodyPr/>
              <a:lstStyle/>
              <a:p>
                <a:endParaRPr lang="fr-FR"/>
              </a:p>
            </p:txBody>
          </p:sp>
        </p:grpSp>
      </p:grpSp>
      <p:sp>
        <p:nvSpPr>
          <p:cNvPr id="259080" name="Rectangle 15"/>
          <p:cNvSpPr>
            <a:spLocks noChangeArrowheads="1"/>
          </p:cNvSpPr>
          <p:nvPr/>
        </p:nvSpPr>
        <p:spPr bwMode="auto">
          <a:xfrm>
            <a:off x="5472113" y="3176588"/>
            <a:ext cx="1150937" cy="1044575"/>
          </a:xfrm>
          <a:prstGeom prst="rect">
            <a:avLst/>
          </a:prstGeom>
          <a:noFill/>
          <a:ln w="9525">
            <a:solidFill>
              <a:schemeClr val="tx1"/>
            </a:solidFill>
            <a:miter lim="800000"/>
            <a:headEnd/>
            <a:tailEnd/>
          </a:ln>
        </p:spPr>
        <p:txBody>
          <a:bodyPr wrap="none" anchor="ctr"/>
          <a:lstStyle/>
          <a:p>
            <a:endParaRPr lang="fr-FR"/>
          </a:p>
        </p:txBody>
      </p:sp>
      <p:sp>
        <p:nvSpPr>
          <p:cNvPr id="19" name="AutoShape 16"/>
          <p:cNvSpPr>
            <a:spLocks noChangeArrowheads="1"/>
          </p:cNvSpPr>
          <p:nvPr/>
        </p:nvSpPr>
        <p:spPr bwMode="auto">
          <a:xfrm>
            <a:off x="8027988" y="3644900"/>
            <a:ext cx="571500" cy="487363"/>
          </a:xfrm>
          <a:prstGeom prst="flowChartInternalStorage">
            <a:avLst/>
          </a:prstGeom>
          <a:solidFill>
            <a:schemeClr val="bg1"/>
          </a:solidFill>
          <a:ln w="9525">
            <a:solidFill>
              <a:schemeClr val="tx1"/>
            </a:solidFill>
            <a:miter lim="800000"/>
            <a:headEnd/>
            <a:tailEnd/>
          </a:ln>
        </p:spPr>
        <p:txBody>
          <a:bodyPr wrap="none" anchor="ctr"/>
          <a:lstStyle/>
          <a:p>
            <a:endParaRPr lang="fr-FR"/>
          </a:p>
        </p:txBody>
      </p:sp>
      <p:sp>
        <p:nvSpPr>
          <p:cNvPr id="259082" name="Text Box 17"/>
          <p:cNvSpPr txBox="1">
            <a:spLocks noChangeArrowheads="1"/>
          </p:cNvSpPr>
          <p:nvPr/>
        </p:nvSpPr>
        <p:spPr bwMode="auto">
          <a:xfrm>
            <a:off x="7559675" y="3213100"/>
            <a:ext cx="1011715" cy="400110"/>
          </a:xfrm>
          <a:prstGeom prst="rect">
            <a:avLst/>
          </a:prstGeom>
          <a:noFill/>
          <a:ln w="9525">
            <a:noFill/>
            <a:miter lim="800000"/>
            <a:headEnd/>
            <a:tailEnd/>
          </a:ln>
        </p:spPr>
        <p:txBody>
          <a:bodyPr wrap="none">
            <a:spAutoFit/>
          </a:bodyPr>
          <a:lstStyle/>
          <a:p>
            <a:r>
              <a:rPr lang="fr-FR" sz="2000" dirty="0" err="1">
                <a:latin typeface="Arial" pitchFamily="34" charset="0"/>
              </a:rPr>
              <a:t>Node</a:t>
            </a:r>
            <a:r>
              <a:rPr lang="fr-FR" sz="2000" dirty="0">
                <a:latin typeface="Arial" pitchFamily="34" charset="0"/>
              </a:rPr>
              <a:t> 2</a:t>
            </a:r>
          </a:p>
        </p:txBody>
      </p:sp>
      <p:sp>
        <p:nvSpPr>
          <p:cNvPr id="259083" name="Rectangle 18"/>
          <p:cNvSpPr>
            <a:spLocks noChangeArrowheads="1"/>
          </p:cNvSpPr>
          <p:nvPr/>
        </p:nvSpPr>
        <p:spPr bwMode="auto">
          <a:xfrm>
            <a:off x="7524750" y="3178175"/>
            <a:ext cx="1150938" cy="1044575"/>
          </a:xfrm>
          <a:prstGeom prst="rect">
            <a:avLst/>
          </a:prstGeom>
          <a:noFill/>
          <a:ln w="9525">
            <a:solidFill>
              <a:schemeClr val="tx1"/>
            </a:solidFill>
            <a:miter lim="800000"/>
            <a:headEnd/>
            <a:tailEnd/>
          </a:ln>
        </p:spPr>
        <p:txBody>
          <a:bodyPr wrap="none" anchor="ctr"/>
          <a:lstStyle/>
          <a:p>
            <a:endParaRPr lang="fr-FR"/>
          </a:p>
        </p:txBody>
      </p:sp>
      <p:sp>
        <p:nvSpPr>
          <p:cNvPr id="259084" name="Line 19"/>
          <p:cNvSpPr>
            <a:spLocks noChangeShapeType="1"/>
          </p:cNvSpPr>
          <p:nvPr/>
        </p:nvSpPr>
        <p:spPr bwMode="auto">
          <a:xfrm flipH="1">
            <a:off x="6227763" y="2420938"/>
            <a:ext cx="504825" cy="755650"/>
          </a:xfrm>
          <a:prstGeom prst="line">
            <a:avLst/>
          </a:prstGeom>
          <a:noFill/>
          <a:ln w="38100">
            <a:solidFill>
              <a:schemeClr val="tx1"/>
            </a:solidFill>
            <a:round/>
            <a:headEnd/>
            <a:tailEnd/>
          </a:ln>
        </p:spPr>
        <p:txBody>
          <a:bodyPr/>
          <a:lstStyle/>
          <a:p>
            <a:endParaRPr lang="fr-FR"/>
          </a:p>
        </p:txBody>
      </p:sp>
      <p:grpSp>
        <p:nvGrpSpPr>
          <p:cNvPr id="5" name="Group 20"/>
          <p:cNvGrpSpPr>
            <a:grpSpLocks/>
          </p:cNvGrpSpPr>
          <p:nvPr/>
        </p:nvGrpSpPr>
        <p:grpSpPr bwMode="auto">
          <a:xfrm>
            <a:off x="6624638" y="3249613"/>
            <a:ext cx="900112" cy="358775"/>
            <a:chOff x="4173" y="2047"/>
            <a:chExt cx="567" cy="226"/>
          </a:xfrm>
        </p:grpSpPr>
        <p:sp>
          <p:nvSpPr>
            <p:cNvPr id="259089" name="Text Box 21"/>
            <p:cNvSpPr txBox="1">
              <a:spLocks noChangeArrowheads="1"/>
            </p:cNvSpPr>
            <p:nvPr/>
          </p:nvSpPr>
          <p:spPr bwMode="auto">
            <a:xfrm>
              <a:off x="4354" y="2047"/>
              <a:ext cx="371" cy="212"/>
            </a:xfrm>
            <a:prstGeom prst="rect">
              <a:avLst/>
            </a:prstGeom>
            <a:noFill/>
            <a:ln w="9525">
              <a:noFill/>
              <a:miter lim="800000"/>
              <a:headEnd/>
              <a:tailEnd/>
            </a:ln>
          </p:spPr>
          <p:txBody>
            <a:bodyPr wrap="none">
              <a:spAutoFit/>
            </a:bodyPr>
            <a:lstStyle/>
            <a:p>
              <a:r>
                <a:rPr lang="fr-FR" sz="1600">
                  <a:latin typeface="Arial" pitchFamily="34" charset="0"/>
                </a:rPr>
                <a:t>Ping</a:t>
              </a:r>
            </a:p>
          </p:txBody>
        </p:sp>
        <p:sp>
          <p:nvSpPr>
            <p:cNvPr id="259090" name="Line 22"/>
            <p:cNvSpPr>
              <a:spLocks noChangeShapeType="1"/>
            </p:cNvSpPr>
            <p:nvPr/>
          </p:nvSpPr>
          <p:spPr bwMode="auto">
            <a:xfrm flipH="1" flipV="1">
              <a:off x="4173" y="2273"/>
              <a:ext cx="567" cy="0"/>
            </a:xfrm>
            <a:prstGeom prst="line">
              <a:avLst/>
            </a:prstGeom>
            <a:noFill/>
            <a:ln w="28575">
              <a:solidFill>
                <a:schemeClr val="tx1"/>
              </a:solidFill>
              <a:round/>
              <a:headEnd/>
              <a:tailEnd type="triangle" w="med" len="med"/>
            </a:ln>
          </p:spPr>
          <p:txBody>
            <a:bodyPr/>
            <a:lstStyle/>
            <a:p>
              <a:endParaRPr lang="fr-FR"/>
            </a:p>
          </p:txBody>
        </p:sp>
      </p:grpSp>
      <p:sp>
        <p:nvSpPr>
          <p:cNvPr id="26" name="Line 23"/>
          <p:cNvSpPr>
            <a:spLocks noChangeShapeType="1"/>
          </p:cNvSpPr>
          <p:nvPr/>
        </p:nvSpPr>
        <p:spPr bwMode="auto">
          <a:xfrm flipV="1">
            <a:off x="8233438" y="4113213"/>
            <a:ext cx="10450" cy="785608"/>
          </a:xfrm>
          <a:prstGeom prst="line">
            <a:avLst/>
          </a:prstGeom>
          <a:noFill/>
          <a:ln w="38100">
            <a:solidFill>
              <a:schemeClr val="tx1"/>
            </a:solidFill>
            <a:round/>
            <a:headEnd/>
            <a:tailEnd type="triangle" w="med" len="med"/>
          </a:ln>
        </p:spPr>
        <p:txBody>
          <a:bodyPr/>
          <a:lstStyle/>
          <a:p>
            <a:endParaRPr lang="fr-FR"/>
          </a:p>
        </p:txBody>
      </p:sp>
      <p:sp>
        <p:nvSpPr>
          <p:cNvPr id="27" name="Line 24"/>
          <p:cNvSpPr>
            <a:spLocks noChangeShapeType="1"/>
          </p:cNvSpPr>
          <p:nvPr/>
        </p:nvSpPr>
        <p:spPr bwMode="auto">
          <a:xfrm>
            <a:off x="7416800" y="2420938"/>
            <a:ext cx="503238" cy="755650"/>
          </a:xfrm>
          <a:prstGeom prst="line">
            <a:avLst/>
          </a:prstGeom>
          <a:noFill/>
          <a:ln w="38100">
            <a:solidFill>
              <a:schemeClr val="tx1"/>
            </a:solidFill>
            <a:round/>
            <a:headEnd/>
            <a:tailEnd/>
          </a:ln>
        </p:spPr>
        <p:txBody>
          <a:bodyPr/>
          <a:lstStyle/>
          <a:p>
            <a:endParaRPr lang="fr-FR"/>
          </a:p>
        </p:txBody>
      </p:sp>
      <p:sp>
        <p:nvSpPr>
          <p:cNvPr id="28" name="AutoShape 26"/>
          <p:cNvSpPr>
            <a:spLocks noChangeArrowheads="1"/>
          </p:cNvSpPr>
          <p:nvPr/>
        </p:nvSpPr>
        <p:spPr bwMode="auto">
          <a:xfrm>
            <a:off x="5472113" y="3249613"/>
            <a:ext cx="1079500" cy="900112"/>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CCCCFF"/>
          </a:solidFill>
          <a:ln w="9525">
            <a:solidFill>
              <a:schemeClr val="tx1"/>
            </a:solidFill>
            <a:miter lim="800000"/>
            <a:headEnd/>
            <a:tailEnd/>
          </a:ln>
        </p:spPr>
        <p:txBody>
          <a:bodyPr wrap="none" anchor="ctr"/>
          <a:lstStyle/>
          <a:p>
            <a:endParaRPr lang="fr-FR"/>
          </a:p>
        </p:txBody>
      </p:sp>
      <p:grpSp>
        <p:nvGrpSpPr>
          <p:cNvPr id="29" name="Group 8"/>
          <p:cNvGrpSpPr>
            <a:grpSpLocks/>
          </p:cNvGrpSpPr>
          <p:nvPr/>
        </p:nvGrpSpPr>
        <p:grpSpPr bwMode="auto">
          <a:xfrm>
            <a:off x="5408226" y="4765145"/>
            <a:ext cx="1441450" cy="1081088"/>
            <a:chOff x="3061" y="2409"/>
            <a:chExt cx="908" cy="681"/>
          </a:xfrm>
        </p:grpSpPr>
        <p:sp>
          <p:nvSpPr>
            <p:cNvPr id="30" name="AutoShape 9"/>
            <p:cNvSpPr>
              <a:spLocks noChangeArrowheads="1"/>
            </p:cNvSpPr>
            <p:nvPr/>
          </p:nvSpPr>
          <p:spPr bwMode="auto">
            <a:xfrm>
              <a:off x="3061" y="2409"/>
              <a:ext cx="908" cy="681"/>
            </a:xfrm>
            <a:prstGeom prst="flowChartMagneticDisk">
              <a:avLst/>
            </a:prstGeom>
            <a:solidFill>
              <a:srgbClr val="C3F6FD"/>
            </a:solidFill>
            <a:ln w="12700">
              <a:solidFill>
                <a:schemeClr val="tx1"/>
              </a:solidFill>
              <a:round/>
              <a:headEnd/>
              <a:tailEnd/>
            </a:ln>
          </p:spPr>
          <p:txBody>
            <a:bodyPr wrap="none" anchor="ctr"/>
            <a:lstStyle/>
            <a:p>
              <a:endParaRPr lang="fr-FR"/>
            </a:p>
          </p:txBody>
        </p:sp>
        <p:grpSp>
          <p:nvGrpSpPr>
            <p:cNvPr id="31" name="Group 10"/>
            <p:cNvGrpSpPr>
              <a:grpSpLocks/>
            </p:cNvGrpSpPr>
            <p:nvPr/>
          </p:nvGrpSpPr>
          <p:grpSpPr bwMode="auto">
            <a:xfrm>
              <a:off x="3061" y="2659"/>
              <a:ext cx="504" cy="340"/>
              <a:chOff x="1292" y="1933"/>
              <a:chExt cx="504" cy="340"/>
            </a:xfrm>
          </p:grpSpPr>
          <p:sp>
            <p:nvSpPr>
              <p:cNvPr id="32" name="Rectangle 11"/>
              <p:cNvSpPr>
                <a:spLocks noChangeArrowheads="1"/>
              </p:cNvSpPr>
              <p:nvPr/>
            </p:nvSpPr>
            <p:spPr bwMode="auto">
              <a:xfrm>
                <a:off x="1292" y="1933"/>
                <a:ext cx="499" cy="340"/>
              </a:xfrm>
              <a:prstGeom prst="rect">
                <a:avLst/>
              </a:prstGeom>
              <a:noFill/>
              <a:ln w="9525">
                <a:solidFill>
                  <a:schemeClr val="tx1"/>
                </a:solidFill>
                <a:miter lim="800000"/>
                <a:headEnd/>
                <a:tailEnd/>
              </a:ln>
            </p:spPr>
            <p:txBody>
              <a:bodyPr wrap="none" anchor="ctr"/>
              <a:lstStyle/>
              <a:p>
                <a:endParaRPr lang="fr-FR"/>
              </a:p>
            </p:txBody>
          </p:sp>
          <p:sp>
            <p:nvSpPr>
              <p:cNvPr id="33" name="Line 12"/>
              <p:cNvSpPr>
                <a:spLocks noChangeShapeType="1"/>
              </p:cNvSpPr>
              <p:nvPr/>
            </p:nvSpPr>
            <p:spPr bwMode="auto">
              <a:xfrm>
                <a:off x="1292" y="2047"/>
                <a:ext cx="499" cy="0"/>
              </a:xfrm>
              <a:prstGeom prst="line">
                <a:avLst/>
              </a:prstGeom>
              <a:noFill/>
              <a:ln w="9525">
                <a:solidFill>
                  <a:schemeClr val="tx1"/>
                </a:solidFill>
                <a:round/>
                <a:headEnd/>
                <a:tailEnd/>
              </a:ln>
            </p:spPr>
            <p:txBody>
              <a:bodyPr/>
              <a:lstStyle/>
              <a:p>
                <a:endParaRPr lang="fr-FR"/>
              </a:p>
            </p:txBody>
          </p:sp>
          <p:sp>
            <p:nvSpPr>
              <p:cNvPr id="34" name="Text Box 13"/>
              <p:cNvSpPr txBox="1">
                <a:spLocks noChangeArrowheads="1"/>
              </p:cNvSpPr>
              <p:nvPr/>
            </p:nvSpPr>
            <p:spPr bwMode="auto">
              <a:xfrm>
                <a:off x="1292" y="2001"/>
                <a:ext cx="504" cy="173"/>
              </a:xfrm>
              <a:prstGeom prst="rect">
                <a:avLst/>
              </a:prstGeom>
              <a:noFill/>
              <a:ln w="9525">
                <a:noFill/>
                <a:miter lim="800000"/>
                <a:headEnd/>
                <a:tailEnd/>
              </a:ln>
            </p:spPr>
            <p:txBody>
              <a:bodyPr wrap="none">
                <a:spAutoFit/>
              </a:bodyPr>
              <a:lstStyle/>
              <a:p>
                <a:r>
                  <a:rPr lang="fr-FR" sz="1200">
                    <a:latin typeface="Arial" pitchFamily="34" charset="0"/>
                    <a:cs typeface="Arial" pitchFamily="34" charset="0"/>
                  </a:rPr>
                  <a:t>connect1</a:t>
                </a:r>
              </a:p>
            </p:txBody>
          </p:sp>
          <p:sp>
            <p:nvSpPr>
              <p:cNvPr id="35" name="Line 14"/>
              <p:cNvSpPr>
                <a:spLocks noChangeShapeType="1"/>
              </p:cNvSpPr>
              <p:nvPr/>
            </p:nvSpPr>
            <p:spPr bwMode="auto">
              <a:xfrm>
                <a:off x="1292" y="2160"/>
                <a:ext cx="499" cy="0"/>
              </a:xfrm>
              <a:prstGeom prst="line">
                <a:avLst/>
              </a:prstGeom>
              <a:noFill/>
              <a:ln w="9525">
                <a:solidFill>
                  <a:schemeClr val="tx1"/>
                </a:solidFill>
                <a:round/>
                <a:headEnd/>
                <a:tailEnd/>
              </a:ln>
            </p:spPr>
            <p:txBody>
              <a:bodyPr/>
              <a:lstStyle/>
              <a:p>
                <a:endParaRPr lang="fr-FR"/>
              </a:p>
            </p:txBody>
          </p:sp>
        </p:grpSp>
      </p:grpSp>
    </p:spTree>
    <p:extLst>
      <p:ext uri="{BB962C8B-B14F-4D97-AF65-F5344CB8AC3E}">
        <p14:creationId xmlns:p14="http://schemas.microsoft.com/office/powerpoint/2010/main" val="1870795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trips(down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strips(upLeft)">
                                      <p:cBhvr>
                                        <p:cTn id="17" dur="500"/>
                                        <p:tgtEl>
                                          <p:spTgt spid="26"/>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checkerboard(across)">
                                      <p:cBhvr>
                                        <p:cTn id="20" dur="2000"/>
                                        <p:tgtEl>
                                          <p:spTgt spid="19"/>
                                        </p:tgtEl>
                                      </p:cBhvr>
                                    </p:animEffect>
                                  </p:childTnLst>
                                </p:cTn>
                              </p:par>
                              <p:par>
                                <p:cTn id="21" presetID="18" presetClass="entr" presetSubtype="9"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strips(upLeft)">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259075">
                                            <p:txEl>
                                              <p:pRg st="4" end="4"/>
                                            </p:txEl>
                                          </p:spTgt>
                                        </p:tgtEl>
                                        <p:attrNameLst>
                                          <p:attrName>style.visibility</p:attrName>
                                        </p:attrNameLst>
                                      </p:cBhvr>
                                      <p:to>
                                        <p:strVal val="visible"/>
                                      </p:to>
                                    </p:set>
                                    <p:animEffect transition="in" filter="checkerboard(across)">
                                      <p:cBhvr>
                                        <p:cTn id="28" dur="500"/>
                                        <p:tgtEl>
                                          <p:spTgt spid="259075">
                                            <p:txEl>
                                              <p:pRg st="4" end="4"/>
                                            </p:txEl>
                                          </p:spTgt>
                                        </p:tgtEl>
                                      </p:cBhvr>
                                    </p:animEffect>
                                  </p:childTnLst>
                                </p:cTn>
                              </p:par>
                              <p:par>
                                <p:cTn id="29" presetID="5" presetClass="entr" presetSubtype="10" fill="hold" nodeType="withEffect">
                                  <p:stCondLst>
                                    <p:cond delay="0"/>
                                  </p:stCondLst>
                                  <p:childTnLst>
                                    <p:set>
                                      <p:cBhvr>
                                        <p:cTn id="30" dur="1" fill="hold">
                                          <p:stCondLst>
                                            <p:cond delay="0"/>
                                          </p:stCondLst>
                                        </p:cTn>
                                        <p:tgtEl>
                                          <p:spTgt spid="259075">
                                            <p:txEl>
                                              <p:pRg st="5" end="5"/>
                                            </p:txEl>
                                          </p:spTgt>
                                        </p:tgtEl>
                                        <p:attrNameLst>
                                          <p:attrName>style.visibility</p:attrName>
                                        </p:attrNameLst>
                                      </p:cBhvr>
                                      <p:to>
                                        <p:strVal val="visible"/>
                                      </p:to>
                                    </p:set>
                                    <p:animEffect transition="in" filter="checkerboard(across)">
                                      <p:cBhvr>
                                        <p:cTn id="31" dur="500"/>
                                        <p:tgtEl>
                                          <p:spTgt spid="259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27" grpId="0" animBg="1"/>
      <p:bldP spid="28" grpId="0" animBg="1"/>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Parallel Database Systems</a:t>
            </a:r>
          </a:p>
          <a:p>
            <a:pPr lvl="1"/>
            <a:r>
              <a:rPr lang="en-US" dirty="0">
                <a:solidFill>
                  <a:srgbClr val="1771A9">
                    <a:alpha val="25000"/>
                  </a:srgbClr>
                </a:solidFill>
                <a:cs typeface="Arial" panose="020B0604020202020204" pitchFamily="34" charset="0"/>
              </a:rPr>
              <a:t>Parallel Architectures</a:t>
            </a:r>
          </a:p>
          <a:p>
            <a:pPr lvl="1"/>
            <a:r>
              <a:rPr lang="en-US" dirty="0">
                <a:solidFill>
                  <a:srgbClr val="1771A9">
                    <a:alpha val="25000"/>
                  </a:srgbClr>
                </a:solidFill>
                <a:cs typeface="Arial" panose="020B0604020202020204" pitchFamily="34" charset="0"/>
              </a:rPr>
              <a:t>Data Placement</a:t>
            </a:r>
          </a:p>
          <a:p>
            <a:pPr lvl="1"/>
            <a:r>
              <a:rPr lang="en-US" dirty="0">
                <a:solidFill>
                  <a:srgbClr val="1771A9">
                    <a:alpha val="25000"/>
                  </a:srgbClr>
                </a:solidFill>
                <a:cs typeface="Arial" panose="020B0604020202020204" pitchFamily="34" charset="0"/>
              </a:rPr>
              <a:t>Query Processing</a:t>
            </a:r>
          </a:p>
          <a:p>
            <a:pPr lvl="1"/>
            <a:r>
              <a:rPr lang="en-US" dirty="0">
                <a:solidFill>
                  <a:srgbClr val="1771A9">
                    <a:alpha val="25000"/>
                  </a:srgbClr>
                </a:solidFill>
                <a:cs typeface="Arial" panose="020B0604020202020204" pitchFamily="34" charset="0"/>
              </a:rPr>
              <a:t>Load Balancing and Fault-tolerance</a:t>
            </a:r>
          </a:p>
          <a:p>
            <a:pPr lvl="1"/>
            <a:r>
              <a:rPr lang="en-US" dirty="0">
                <a:solidFill>
                  <a:srgbClr val="1771A9"/>
                </a:solidFill>
                <a:cs typeface="Arial" panose="020B0604020202020204" pitchFamily="34" charset="0"/>
              </a:rPr>
              <a:t>Database Clusters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49</a:t>
            </a:fld>
            <a:endParaRPr lang="en-US"/>
          </a:p>
        </p:txBody>
      </p:sp>
    </p:spTree>
    <p:extLst>
      <p:ext uri="{BB962C8B-B14F-4D97-AF65-F5344CB8AC3E}">
        <p14:creationId xmlns:p14="http://schemas.microsoft.com/office/powerpoint/2010/main" val="193119781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05E348-56E7-2E47-94FE-F63A40268F3E}"/>
              </a:ext>
            </a:extLst>
          </p:cNvPr>
          <p:cNvSpPr>
            <a:spLocks noGrp="1"/>
          </p:cNvSpPr>
          <p:nvPr>
            <p:ph type="title"/>
          </p:nvPr>
        </p:nvSpPr>
        <p:spPr/>
        <p:txBody>
          <a:bodyPr/>
          <a:lstStyle/>
          <a:p>
            <a:r>
              <a:rPr lang="en-US" dirty="0"/>
              <a:t>Motivations</a:t>
            </a:r>
          </a:p>
        </p:txBody>
      </p:sp>
      <p:sp>
        <p:nvSpPr>
          <p:cNvPr id="3" name="Espace réservé du contenu 2">
            <a:extLst>
              <a:ext uri="{FF2B5EF4-FFF2-40B4-BE49-F238E27FC236}">
                <a16:creationId xmlns:a16="http://schemas.microsoft.com/office/drawing/2014/main" id="{2B0A9DB9-A488-1E41-AC5F-36DB0733EE15}"/>
              </a:ext>
            </a:extLst>
          </p:cNvPr>
          <p:cNvSpPr>
            <a:spLocks noGrp="1"/>
          </p:cNvSpPr>
          <p:nvPr>
            <p:ph idx="1"/>
          </p:nvPr>
        </p:nvSpPr>
        <p:spPr/>
        <p:txBody>
          <a:bodyPr/>
          <a:lstStyle/>
          <a:p>
            <a:r>
              <a:rPr lang="en-US"/>
              <a:t>Database cluster = cluster of autonomous databases, each managed by an off-the-shelf DBMS</a:t>
            </a:r>
          </a:p>
          <a:p>
            <a:r>
              <a:rPr lang="en-US"/>
              <a:t>Major difference with a parallel DBMS is the use of a “black-box” DBMS at each node</a:t>
            </a:r>
          </a:p>
          <a:p>
            <a:pPr lvl="1"/>
            <a:r>
              <a:rPr lang="en-US"/>
              <a:t>In general, same DBMS</a:t>
            </a:r>
          </a:p>
          <a:p>
            <a:r>
              <a:rPr lang="en-US"/>
              <a:t>Since the DBMS source code is not necessarily available and cannot be changed to be “cluster-aware,” parallel data management capabilities must be implemented via middleware</a:t>
            </a:r>
          </a:p>
          <a:p>
            <a:r>
              <a:rPr lang="en-US"/>
              <a:t>Examples: MySQL or PostgreSQL clusters</a:t>
            </a:r>
          </a:p>
          <a:p>
            <a:endParaRPr lang="en-US"/>
          </a:p>
        </p:txBody>
      </p:sp>
      <p:sp>
        <p:nvSpPr>
          <p:cNvPr id="4" name="Espace réservé du pied de page 3">
            <a:extLst>
              <a:ext uri="{FF2B5EF4-FFF2-40B4-BE49-F238E27FC236}">
                <a16:creationId xmlns:a16="http://schemas.microsoft.com/office/drawing/2014/main" id="{39BFF254-81E3-BA44-951A-357B1B321AD6}"/>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B7E37459-6F3B-984D-8E21-D8BC3EB818E6}"/>
              </a:ext>
            </a:extLst>
          </p:cNvPr>
          <p:cNvSpPr>
            <a:spLocks noGrp="1"/>
          </p:cNvSpPr>
          <p:nvPr>
            <p:ph type="sldNum" sz="quarter" idx="4"/>
          </p:nvPr>
        </p:nvSpPr>
        <p:spPr/>
        <p:txBody>
          <a:bodyPr/>
          <a:lstStyle/>
          <a:p>
            <a:fld id="{FD96158B-4539-3C43-9DE5-94C547866200}" type="slidenum">
              <a:rPr lang="en-US"/>
              <a:t>50</a:t>
            </a:fld>
            <a:endParaRPr lang="en-US"/>
          </a:p>
        </p:txBody>
      </p:sp>
    </p:spTree>
    <p:extLst>
      <p:ext uri="{BB962C8B-B14F-4D97-AF65-F5344CB8AC3E}">
        <p14:creationId xmlns:p14="http://schemas.microsoft.com/office/powerpoint/2010/main" val="6713004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79D1D-91D1-0D4E-A781-E93126EC936C}"/>
              </a:ext>
            </a:extLst>
          </p:cNvPr>
          <p:cNvSpPr>
            <a:spLocks noGrp="1"/>
          </p:cNvSpPr>
          <p:nvPr>
            <p:ph type="title"/>
          </p:nvPr>
        </p:nvSpPr>
        <p:spPr/>
        <p:txBody>
          <a:bodyPr/>
          <a:lstStyle/>
          <a:p>
            <a:r>
              <a:rPr lang="en-US" dirty="0"/>
              <a:t>Database Cluster Architecture</a:t>
            </a:r>
          </a:p>
        </p:txBody>
      </p:sp>
      <p:pic>
        <p:nvPicPr>
          <p:cNvPr id="7" name="Espace réservé du contenu 6">
            <a:extLst>
              <a:ext uri="{FF2B5EF4-FFF2-40B4-BE49-F238E27FC236}">
                <a16:creationId xmlns:a16="http://schemas.microsoft.com/office/drawing/2014/main" id="{19169B8F-F2C9-CE4D-B921-5D12C6F8286F}"/>
              </a:ext>
            </a:extLst>
          </p:cNvPr>
          <p:cNvPicPr>
            <a:picLocks noGrp="1" noChangeAspect="1"/>
          </p:cNvPicPr>
          <p:nvPr>
            <p:ph idx="1"/>
          </p:nvPr>
        </p:nvPicPr>
        <p:blipFill>
          <a:blip r:embed="Rdcb1106ff7ea4735"/>
          <a:stretch>
            <a:fillRect/>
          </a:stretch>
        </p:blipFill>
        <p:spPr>
          <a:xfrm>
            <a:off x="1948830" y="1700808"/>
            <a:ext cx="4953274" cy="2443906"/>
          </a:xfrm>
        </p:spPr>
      </p:pic>
      <p:sp>
        <p:nvSpPr>
          <p:cNvPr id="4" name="Espace réservé du pied de page 3">
            <a:extLst>
              <a:ext uri="{FF2B5EF4-FFF2-40B4-BE49-F238E27FC236}">
                <a16:creationId xmlns:a16="http://schemas.microsoft.com/office/drawing/2014/main" id="{A933D345-B647-2A4B-8BDE-ACC536CB90E2}"/>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9E8A59D3-39A1-644F-B951-68945203E522}"/>
              </a:ext>
            </a:extLst>
          </p:cNvPr>
          <p:cNvSpPr>
            <a:spLocks noGrp="1"/>
          </p:cNvSpPr>
          <p:nvPr>
            <p:ph type="sldNum" sz="quarter" idx="4"/>
          </p:nvPr>
        </p:nvSpPr>
        <p:spPr/>
        <p:txBody>
          <a:bodyPr/>
          <a:lstStyle/>
          <a:p>
            <a:fld id="{FD96158B-4539-3C43-9DE5-94C547866200}" type="slidenum">
              <a:rPr lang="en-US"/>
              <a:t>51</a:t>
            </a:fld>
            <a:endParaRPr lang="en-US"/>
          </a:p>
        </p:txBody>
      </p:sp>
      <p:sp>
        <p:nvSpPr>
          <p:cNvPr id="6" name="Espace réservé du contenu 2">
            <a:extLst>
              <a:ext uri="{FF2B5EF4-FFF2-40B4-BE49-F238E27FC236}">
                <a16:creationId xmlns:a16="http://schemas.microsoft.com/office/drawing/2014/main" id="{DC1681D4-3959-7942-BA25-C336B4BE7476}"/>
              </a:ext>
            </a:extLst>
          </p:cNvPr>
          <p:cNvSpPr txBox="1">
            <a:spLocks/>
          </p:cNvSpPr>
          <p:nvPr/>
        </p:nvSpPr>
        <p:spPr bwMode="auto">
          <a:xfrm>
            <a:off x="797296" y="4353445"/>
            <a:ext cx="8075240" cy="139675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lumMod val="50000"/>
                </a:schemeClr>
              </a:buClr>
              <a:buSzPct val="70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6">
                  <a:lumMod val="50000"/>
                </a:schemeClr>
              </a:buClr>
              <a:buSzPct val="7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chemeClr val="accent6">
                  <a:lumMod val="50000"/>
                </a:schemeClr>
              </a:buClr>
              <a:buSzPct val="70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chemeClr val="accent6">
                  <a:lumMod val="50000"/>
                </a:schemeClr>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r>
              <a:rPr lang="fr-FR" kern="0"/>
              <a:t>Middleware has several software layers</a:t>
            </a:r>
          </a:p>
          <a:p>
            <a:pPr lvl="1"/>
            <a:r>
              <a:rPr lang="fr-FR" kern="0"/>
              <a:t>Transaction load balancer, replication manager, query processor, and fault-tolerance manager</a:t>
            </a:r>
          </a:p>
          <a:p>
            <a:endParaRPr lang="en-US" kern="0" dirty="0"/>
          </a:p>
        </p:txBody>
      </p:sp>
    </p:spTree>
    <p:extLst>
      <p:ext uri="{BB962C8B-B14F-4D97-AF65-F5344CB8AC3E}">
        <p14:creationId xmlns:p14="http://schemas.microsoft.com/office/powerpoint/2010/main" val="3558715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0070C0"/>
                </a:solidFill>
                <a:cs typeface="Book Antiqua"/>
              </a:rPr>
              <a:t>Distributed and Parallel Database Design</a:t>
            </a:r>
          </a:p>
          <a:p>
            <a:pPr lvl="1"/>
            <a:r>
              <a:rPr lang="en-US" dirty="0">
                <a:solidFill>
                  <a:srgbClr val="0070C0"/>
                </a:solidFill>
                <a:cs typeface="Book Antiqua"/>
              </a:rPr>
              <a:t>Fragmentation</a:t>
            </a:r>
          </a:p>
          <a:p>
            <a:pPr lvl="1"/>
            <a:r>
              <a:rPr lang="en-US" dirty="0">
                <a:solidFill>
                  <a:srgbClr val="0070C0"/>
                </a:solidFill>
                <a:cs typeface="Book Antiqua"/>
              </a:rPr>
              <a:t>Data distribution</a:t>
            </a:r>
          </a:p>
          <a:p>
            <a:pPr lvl="1"/>
            <a:r>
              <a:rPr lang="en-US" dirty="0">
                <a:solidFill>
                  <a:srgbClr val="0070C0"/>
                </a:solidFill>
                <a:cs typeface="Book Antiqua"/>
              </a:rPr>
              <a:t>Combined approaches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Tree>
    <p:extLst>
      <p:ext uri="{BB962C8B-B14F-4D97-AF65-F5344CB8AC3E}">
        <p14:creationId xmlns:p14="http://schemas.microsoft.com/office/powerpoint/2010/main" val="4422413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537954-8FC2-FA49-B528-097AB487BA0D}"/>
              </a:ext>
            </a:extLst>
          </p:cNvPr>
          <p:cNvSpPr>
            <a:spLocks noGrp="1"/>
          </p:cNvSpPr>
          <p:nvPr>
            <p:ph type="title"/>
          </p:nvPr>
        </p:nvSpPr>
        <p:spPr/>
        <p:txBody>
          <a:bodyPr/>
          <a:lstStyle/>
          <a:p>
            <a:r>
              <a:rPr lang="en-US" dirty="0"/>
              <a:t>Replication</a:t>
            </a:r>
          </a:p>
        </p:txBody>
      </p:sp>
      <p:sp>
        <p:nvSpPr>
          <p:cNvPr id="3" name="Espace réservé du contenu 2">
            <a:extLst>
              <a:ext uri="{FF2B5EF4-FFF2-40B4-BE49-F238E27FC236}">
                <a16:creationId xmlns:a16="http://schemas.microsoft.com/office/drawing/2014/main" id="{1FF01219-FCF0-5B47-848A-15925771CB3E}"/>
              </a:ext>
            </a:extLst>
          </p:cNvPr>
          <p:cNvSpPr>
            <a:spLocks noGrp="1"/>
          </p:cNvSpPr>
          <p:nvPr>
            <p:ph idx="1"/>
          </p:nvPr>
        </p:nvSpPr>
        <p:spPr>
          <a:xfrm>
            <a:off x="408856" y="1268760"/>
            <a:ext cx="8229600" cy="4530725"/>
          </a:xfrm>
        </p:spPr>
        <p:txBody>
          <a:bodyPr/>
          <a:lstStyle/>
          <a:p>
            <a:r>
              <a:rPr lang="en-US"/>
              <a:t>The fast interconnect and communication system can be exploited to support one-copy serializability</a:t>
            </a:r>
          </a:p>
          <a:p>
            <a:r>
              <a:rPr lang="en-US"/>
              <a:t>Example with Preventive Replication</a:t>
            </a:r>
          </a:p>
          <a:p>
            <a:pPr lvl="1"/>
            <a:r>
              <a:rPr lang="en-US"/>
              <a:t>Uses FIFO reliable multicast (simple and efficient)</a:t>
            </a:r>
          </a:p>
          <a:p>
            <a:pPr lvl="1"/>
            <a:r>
              <a:rPr lang="en-US"/>
              <a:t>Principle</a:t>
            </a:r>
          </a:p>
          <a:p>
            <a:pPr lvl="2"/>
            <a:r>
              <a:rPr lang="en-US"/>
              <a:t>Each incoming transaction T has a chronological timestamp ts(T ) = C, and is multicast to all other nodes where there is a copy.</a:t>
            </a:r>
          </a:p>
          <a:p>
            <a:pPr lvl="2"/>
            <a:r>
              <a:rPr lang="en-US"/>
              <a:t>At each node, a time delay is introduced before starting the execution of T. This delay corresponds to the upper bound of the time needed to multicast a message</a:t>
            </a:r>
          </a:p>
          <a:p>
            <a:pPr lvl="2"/>
            <a:r>
              <a:rPr lang="en-US"/>
              <a:t>When the delay expires, all transactions that may have committed before C are guaranteed to be received and executed before T , following the timestamp order (i.e., total order)</a:t>
            </a:r>
          </a:p>
        </p:txBody>
      </p:sp>
      <p:sp>
        <p:nvSpPr>
          <p:cNvPr id="4" name="Espace réservé du pied de page 3">
            <a:extLst>
              <a:ext uri="{FF2B5EF4-FFF2-40B4-BE49-F238E27FC236}">
                <a16:creationId xmlns:a16="http://schemas.microsoft.com/office/drawing/2014/main" id="{6AB6598E-8C63-E944-B484-9C2B03A2874F}"/>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27F350F2-0C17-B949-844F-4A5FDCAE1624}"/>
              </a:ext>
            </a:extLst>
          </p:cNvPr>
          <p:cNvSpPr>
            <a:spLocks noGrp="1"/>
          </p:cNvSpPr>
          <p:nvPr>
            <p:ph type="sldNum" sz="quarter" idx="4"/>
          </p:nvPr>
        </p:nvSpPr>
        <p:spPr/>
        <p:txBody>
          <a:bodyPr/>
          <a:lstStyle/>
          <a:p>
            <a:fld id="{FD96158B-4539-3C43-9DE5-94C547866200}" type="slidenum">
              <a:rPr lang="en-US"/>
              <a:t>52</a:t>
            </a:fld>
            <a:endParaRPr lang="en-US"/>
          </a:p>
        </p:txBody>
      </p:sp>
    </p:spTree>
    <p:extLst>
      <p:ext uri="{BB962C8B-B14F-4D97-AF65-F5344CB8AC3E}">
        <p14:creationId xmlns:p14="http://schemas.microsoft.com/office/powerpoint/2010/main" val="41220036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4FD56-72D2-CA47-9410-2A9931FF1D9E}"/>
              </a:ext>
            </a:extLst>
          </p:cNvPr>
          <p:cNvSpPr>
            <a:spLocks noGrp="1"/>
          </p:cNvSpPr>
          <p:nvPr>
            <p:ph type="title"/>
          </p:nvPr>
        </p:nvSpPr>
        <p:spPr/>
        <p:txBody>
          <a:bodyPr/>
          <a:lstStyle/>
          <a:p>
            <a:r>
              <a:rPr lang="en-US" dirty="0"/>
              <a:t>Load</a:t>
            </a:r>
            <a:r>
              <a:rPr lang="en-US" baseline="0" dirty="0"/>
              <a:t> Balancing</a:t>
            </a:r>
            <a:endParaRPr lang="en-US" dirty="0"/>
          </a:p>
        </p:txBody>
      </p:sp>
      <p:sp>
        <p:nvSpPr>
          <p:cNvPr id="3" name="Espace réservé du contenu 2">
            <a:extLst>
              <a:ext uri="{FF2B5EF4-FFF2-40B4-BE49-F238E27FC236}">
                <a16:creationId xmlns:a16="http://schemas.microsoft.com/office/drawing/2014/main" id="{04FAD8CA-7F66-A84E-BBA1-F0225B180E0D}"/>
              </a:ext>
            </a:extLst>
          </p:cNvPr>
          <p:cNvSpPr>
            <a:spLocks noGrp="1"/>
          </p:cNvSpPr>
          <p:nvPr>
            <p:ph idx="1"/>
          </p:nvPr>
        </p:nvSpPr>
        <p:spPr/>
        <p:txBody>
          <a:bodyPr/>
          <a:lstStyle/>
          <a:p>
            <a:r>
              <a:rPr lang="en-US"/>
              <a:t>Query load balancing is easy</a:t>
            </a:r>
          </a:p>
          <a:p>
            <a:pPr lvl="1"/>
            <a:r>
              <a:rPr lang="en-US"/>
              <a:t>Since all copies are mutually consistent, any node that stores a copy of the  data, e.g., the least loaded node, can be chosen at runtime by a conventional load balancing strategy</a:t>
            </a:r>
          </a:p>
          <a:p>
            <a:r>
              <a:rPr lang="en-US"/>
              <a:t>Transaction load balancing</a:t>
            </a:r>
          </a:p>
          <a:p>
            <a:pPr lvl="1"/>
            <a:r>
              <a:rPr lang="en-US"/>
              <a:t>The total cost of transaction execution at all nodes may be high</a:t>
            </a:r>
          </a:p>
          <a:p>
            <a:pPr lvl="1"/>
            <a:r>
              <a:rPr lang="en-US"/>
              <a:t>By relaxing consistency, lazy replication can better reduce transaction execution cost and thus increase performance of both queries and transactions</a:t>
            </a:r>
          </a:p>
          <a:p>
            <a:endParaRPr lang="en-US"/>
          </a:p>
        </p:txBody>
      </p:sp>
      <p:sp>
        <p:nvSpPr>
          <p:cNvPr id="4" name="Espace réservé du pied de page 3">
            <a:extLst>
              <a:ext uri="{FF2B5EF4-FFF2-40B4-BE49-F238E27FC236}">
                <a16:creationId xmlns:a16="http://schemas.microsoft.com/office/drawing/2014/main" id="{A498ECED-5ED2-C94A-8696-6CF41A3CC2E2}"/>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46127E8A-4341-8C48-9D5F-EF9BB911C7BE}"/>
              </a:ext>
            </a:extLst>
          </p:cNvPr>
          <p:cNvSpPr>
            <a:spLocks noGrp="1"/>
          </p:cNvSpPr>
          <p:nvPr>
            <p:ph type="sldNum" sz="quarter" idx="4"/>
          </p:nvPr>
        </p:nvSpPr>
        <p:spPr/>
        <p:txBody>
          <a:bodyPr/>
          <a:lstStyle/>
          <a:p>
            <a:fld id="{FD96158B-4539-3C43-9DE5-94C547866200}" type="slidenum">
              <a:rPr lang="en-US"/>
              <a:t>53</a:t>
            </a:fld>
            <a:endParaRPr lang="en-US"/>
          </a:p>
        </p:txBody>
      </p:sp>
    </p:spTree>
    <p:extLst>
      <p:ext uri="{BB962C8B-B14F-4D97-AF65-F5344CB8AC3E}">
        <p14:creationId xmlns:p14="http://schemas.microsoft.com/office/powerpoint/2010/main" val="355539057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48A336-8BCC-E240-8BBB-B318039C8624}"/>
              </a:ext>
            </a:extLst>
          </p:cNvPr>
          <p:cNvSpPr>
            <a:spLocks noGrp="1"/>
          </p:cNvSpPr>
          <p:nvPr>
            <p:ph type="title"/>
          </p:nvPr>
        </p:nvSpPr>
        <p:spPr/>
        <p:txBody>
          <a:bodyPr/>
          <a:lstStyle/>
          <a:p>
            <a:r>
              <a:rPr lang="en-US" dirty="0"/>
              <a:t>Query Processing</a:t>
            </a:r>
          </a:p>
        </p:txBody>
      </p:sp>
      <p:sp>
        <p:nvSpPr>
          <p:cNvPr id="3" name="Espace réservé du contenu 2">
            <a:extLst>
              <a:ext uri="{FF2B5EF4-FFF2-40B4-BE49-F238E27FC236}">
                <a16:creationId xmlns:a16="http://schemas.microsoft.com/office/drawing/2014/main" id="{59AE4AEE-B4AD-E84A-9864-83635ACDFC4E}"/>
              </a:ext>
            </a:extLst>
          </p:cNvPr>
          <p:cNvSpPr>
            <a:spLocks noGrp="1"/>
          </p:cNvSpPr>
          <p:nvPr>
            <p:ph idx="1"/>
          </p:nvPr>
        </p:nvSpPr>
        <p:spPr/>
        <p:txBody>
          <a:bodyPr/>
          <a:lstStyle/>
          <a:p>
            <a:r>
              <a:rPr lang="en-US"/>
              <a:t>Interquery parallelism is naturally obtained as a result of load balancing and replication</a:t>
            </a:r>
          </a:p>
          <a:p>
            <a:pPr lvl="1"/>
            <a:r>
              <a:rPr lang="en-US"/>
              <a:t>Useful to increase the throughput of transaction-oriented applications and, to some extent, to reduce the response time of transactions and queries</a:t>
            </a:r>
          </a:p>
          <a:p>
            <a:r>
              <a:rPr lang="en-US"/>
              <a:t>Intraquery parallelism is essential to further reduce response times of OLAP queries</a:t>
            </a:r>
          </a:p>
          <a:p>
            <a:pPr lvl="1"/>
            <a:r>
              <a:rPr lang="en-US"/>
              <a:t>More difficult than data partitioning because of black-box DBMSs</a:t>
            </a:r>
          </a:p>
          <a:p>
            <a:pPr lvl="1"/>
            <a:r>
              <a:rPr lang="en-US"/>
              <a:t>2 solutions</a:t>
            </a:r>
          </a:p>
          <a:p>
            <a:pPr lvl="2"/>
            <a:r>
              <a:rPr lang="en-US"/>
              <a:t>Physical partitioning</a:t>
            </a:r>
          </a:p>
          <a:p>
            <a:pPr lvl="2"/>
            <a:r>
              <a:rPr lang="en-US"/>
              <a:t>Virtual partitioning</a:t>
            </a:r>
          </a:p>
        </p:txBody>
      </p:sp>
      <p:sp>
        <p:nvSpPr>
          <p:cNvPr id="4" name="Espace réservé du pied de page 3">
            <a:extLst>
              <a:ext uri="{FF2B5EF4-FFF2-40B4-BE49-F238E27FC236}">
                <a16:creationId xmlns:a16="http://schemas.microsoft.com/office/drawing/2014/main" id="{1066B91F-DF47-8248-A7A3-14ADF77CC5EC}"/>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1F20EE28-370C-DB43-BBCE-49B8A3998B75}"/>
              </a:ext>
            </a:extLst>
          </p:cNvPr>
          <p:cNvSpPr>
            <a:spLocks noGrp="1"/>
          </p:cNvSpPr>
          <p:nvPr>
            <p:ph type="sldNum" sz="quarter" idx="4"/>
          </p:nvPr>
        </p:nvSpPr>
        <p:spPr/>
        <p:txBody>
          <a:bodyPr/>
          <a:lstStyle/>
          <a:p>
            <a:fld id="{FD96158B-4539-3C43-9DE5-94C547866200}" type="slidenum">
              <a:rPr lang="en-US"/>
              <a:t>54</a:t>
            </a:fld>
            <a:endParaRPr lang="en-US"/>
          </a:p>
        </p:txBody>
      </p:sp>
    </p:spTree>
    <p:extLst>
      <p:ext uri="{BB962C8B-B14F-4D97-AF65-F5344CB8AC3E}">
        <p14:creationId xmlns:p14="http://schemas.microsoft.com/office/powerpoint/2010/main" val="260366564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AFF9A-1773-3746-A3A8-A279C5CE5322}"/>
              </a:ext>
            </a:extLst>
          </p:cNvPr>
          <p:cNvSpPr>
            <a:spLocks noGrp="1"/>
          </p:cNvSpPr>
          <p:nvPr>
            <p:ph type="title"/>
          </p:nvPr>
        </p:nvSpPr>
        <p:spPr/>
        <p:txBody>
          <a:bodyPr/>
          <a:lstStyle/>
          <a:p>
            <a:r>
              <a:rPr lang="en-US" dirty="0"/>
              <a:t>Physical Partitioning</a:t>
            </a:r>
          </a:p>
        </p:txBody>
      </p:sp>
      <p:sp>
        <p:nvSpPr>
          <p:cNvPr id="3" name="Espace réservé du contenu 2">
            <a:extLst>
              <a:ext uri="{FF2B5EF4-FFF2-40B4-BE49-F238E27FC236}">
                <a16:creationId xmlns:a16="http://schemas.microsoft.com/office/drawing/2014/main" id="{BF8FDA68-8E24-C343-9D48-58A94E9F17B2}"/>
              </a:ext>
            </a:extLst>
          </p:cNvPr>
          <p:cNvSpPr>
            <a:spLocks noGrp="1"/>
          </p:cNvSpPr>
          <p:nvPr>
            <p:ph idx="1"/>
          </p:nvPr>
        </p:nvSpPr>
        <p:spPr/>
        <p:txBody>
          <a:bodyPr/>
          <a:lstStyle/>
          <a:p>
            <a:r>
              <a:rPr lang="en-US"/>
              <a:t>Similar to data partioning in distributed databases (see Chap. 2) except that the objective is to increase intraquery parallelism, not locality of reference</a:t>
            </a:r>
          </a:p>
          <a:p>
            <a:r>
              <a:rPr lang="en-US"/>
              <a:t>Thus, depending on the query and relation sizes, the degree of partitioning should be much finer</a:t>
            </a:r>
          </a:p>
          <a:p>
            <a:r>
              <a:rPr lang="en-US"/>
              <a:t>Under uniform data distribution, yields good intraquery parallelism and outperforms interquery parallelism</a:t>
            </a:r>
          </a:p>
          <a:p>
            <a:r>
              <a:rPr lang="en-US"/>
              <a:t>However, it is static and thus very sensitive to data skew conditions and the variation of query patterns that may require periodic repartitioning</a:t>
            </a:r>
          </a:p>
          <a:p>
            <a:endParaRPr lang="en-US"/>
          </a:p>
        </p:txBody>
      </p:sp>
      <p:sp>
        <p:nvSpPr>
          <p:cNvPr id="4" name="Espace réservé du pied de page 3">
            <a:extLst>
              <a:ext uri="{FF2B5EF4-FFF2-40B4-BE49-F238E27FC236}">
                <a16:creationId xmlns:a16="http://schemas.microsoft.com/office/drawing/2014/main" id="{C68A6F6A-869E-2F42-904B-3B7EB16361A1}"/>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886DDB65-F6C5-6B48-81D2-C8649513AE20}"/>
              </a:ext>
            </a:extLst>
          </p:cNvPr>
          <p:cNvSpPr>
            <a:spLocks noGrp="1"/>
          </p:cNvSpPr>
          <p:nvPr>
            <p:ph type="sldNum" sz="quarter" idx="4"/>
          </p:nvPr>
        </p:nvSpPr>
        <p:spPr/>
        <p:txBody>
          <a:bodyPr/>
          <a:lstStyle/>
          <a:p>
            <a:fld id="{FD96158B-4539-3C43-9DE5-94C547866200}" type="slidenum">
              <a:rPr lang="en-US"/>
              <a:t>55</a:t>
            </a:fld>
            <a:endParaRPr lang="en-US"/>
          </a:p>
        </p:txBody>
      </p:sp>
    </p:spTree>
    <p:extLst>
      <p:ext uri="{BB962C8B-B14F-4D97-AF65-F5344CB8AC3E}">
        <p14:creationId xmlns:p14="http://schemas.microsoft.com/office/powerpoint/2010/main" val="6149258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48A88E-155B-544F-88FC-A83D6D5B64CF}"/>
              </a:ext>
            </a:extLst>
          </p:cNvPr>
          <p:cNvSpPr>
            <a:spLocks noGrp="1"/>
          </p:cNvSpPr>
          <p:nvPr>
            <p:ph type="title"/>
          </p:nvPr>
        </p:nvSpPr>
        <p:spPr/>
        <p:txBody>
          <a:bodyPr/>
          <a:lstStyle/>
          <a:p>
            <a:r>
              <a:rPr lang="en-US" dirty="0"/>
              <a:t>Virtual Partitioning</a:t>
            </a:r>
          </a:p>
        </p:txBody>
      </p:sp>
      <p:sp>
        <p:nvSpPr>
          <p:cNvPr id="3" name="Espace réservé du contenu 2">
            <a:extLst>
              <a:ext uri="{FF2B5EF4-FFF2-40B4-BE49-F238E27FC236}">
                <a16:creationId xmlns:a16="http://schemas.microsoft.com/office/drawing/2014/main" id="{E584A2CE-DA7A-BA47-AFFD-EB151D44495A}"/>
              </a:ext>
            </a:extLst>
          </p:cNvPr>
          <p:cNvSpPr>
            <a:spLocks noGrp="1"/>
          </p:cNvSpPr>
          <p:nvPr>
            <p:ph idx="1"/>
          </p:nvPr>
        </p:nvSpPr>
        <p:spPr/>
        <p:txBody>
          <a:bodyPr/>
          <a:lstStyle/>
          <a:p>
            <a:r>
              <a:rPr lang="en-US"/>
              <a:t>Uses full replication (each relation is replicated at each node).</a:t>
            </a:r>
          </a:p>
          <a:p>
            <a:r>
              <a:rPr lang="en-US"/>
              <a:t>Simple virtual partitioning (SVP)</a:t>
            </a:r>
          </a:p>
          <a:p>
            <a:pPr lvl="1"/>
            <a:r>
              <a:rPr lang="en-US"/>
              <a:t>Virtual partitions are dynamically produced for each query and intraquery parallelism is obtained by sending subqueries to different virtual partitions</a:t>
            </a:r>
          </a:p>
          <a:p>
            <a:pPr lvl="1"/>
            <a:r>
              <a:rPr lang="en-US"/>
              <a:t>To produce the different subqueries, the query processor adds predicates to the incoming query in order to restrict access to a subset of a relation, i.e., a virtual partition</a:t>
            </a:r>
          </a:p>
          <a:p>
            <a:pPr lvl="1"/>
            <a:r>
              <a:rPr lang="en-US"/>
              <a:t>Then, each DBMS that receives a subquery is forced to process a different subset of data items</a:t>
            </a:r>
          </a:p>
          <a:p>
            <a:pPr lvl="1"/>
            <a:r>
              <a:rPr lang="en-US"/>
              <a:t>Finally, the partitioned result needs to be combined by an aggregate query</a:t>
            </a:r>
          </a:p>
          <a:p>
            <a:endParaRPr lang="en-US"/>
          </a:p>
        </p:txBody>
      </p:sp>
      <p:sp>
        <p:nvSpPr>
          <p:cNvPr id="4" name="Espace réservé du pied de page 3">
            <a:extLst>
              <a:ext uri="{FF2B5EF4-FFF2-40B4-BE49-F238E27FC236}">
                <a16:creationId xmlns:a16="http://schemas.microsoft.com/office/drawing/2014/main" id="{0A6A5239-9792-DC4E-8DAE-EC07F517CDEE}"/>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FE132875-7655-F047-A1FB-A20A7F5BE737}"/>
              </a:ext>
            </a:extLst>
          </p:cNvPr>
          <p:cNvSpPr>
            <a:spLocks noGrp="1"/>
          </p:cNvSpPr>
          <p:nvPr>
            <p:ph type="sldNum" sz="quarter" idx="4"/>
          </p:nvPr>
        </p:nvSpPr>
        <p:spPr/>
        <p:txBody>
          <a:bodyPr/>
          <a:lstStyle/>
          <a:p>
            <a:fld id="{FD96158B-4539-3C43-9DE5-94C547866200}" type="slidenum">
              <a:rPr lang="en-US"/>
              <a:t>56</a:t>
            </a:fld>
            <a:endParaRPr lang="en-US"/>
          </a:p>
        </p:txBody>
      </p:sp>
    </p:spTree>
    <p:extLst>
      <p:ext uri="{BB962C8B-B14F-4D97-AF65-F5344CB8AC3E}">
        <p14:creationId xmlns:p14="http://schemas.microsoft.com/office/powerpoint/2010/main" val="315885936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48A88E-155B-544F-88FC-A83D6D5B64CF}"/>
              </a:ext>
            </a:extLst>
          </p:cNvPr>
          <p:cNvSpPr>
            <a:spLocks noGrp="1"/>
          </p:cNvSpPr>
          <p:nvPr>
            <p:ph type="title"/>
          </p:nvPr>
        </p:nvSpPr>
        <p:spPr/>
        <p:txBody>
          <a:bodyPr/>
          <a:lstStyle/>
          <a:p>
            <a:r>
              <a:rPr lang="en-US" dirty="0"/>
              <a:t>SVP Example</a:t>
            </a:r>
          </a:p>
        </p:txBody>
      </p:sp>
      <p:sp>
        <p:nvSpPr>
          <p:cNvPr id="3" name="Espace réservé du contenu 2">
            <a:extLst>
              <a:ext uri="{FF2B5EF4-FFF2-40B4-BE49-F238E27FC236}">
                <a16:creationId xmlns:a16="http://schemas.microsoft.com/office/drawing/2014/main" id="{E584A2CE-DA7A-BA47-AFFD-EB151D44495A}"/>
              </a:ext>
            </a:extLst>
          </p:cNvPr>
          <p:cNvSpPr>
            <a:spLocks noGrp="1"/>
          </p:cNvSpPr>
          <p:nvPr>
            <p:ph idx="1"/>
          </p:nvPr>
        </p:nvSpPr>
        <p:spPr>
          <a:xfrm>
            <a:off x="394196" y="1417638"/>
            <a:ext cx="8229600" cy="4530725"/>
          </a:xfrm>
        </p:spPr>
        <p:txBody>
          <a:bodyPr/>
          <a:lstStyle/>
          <a:p>
            <a:r>
              <a:rPr lang="en-US" dirty="0"/>
              <a:t>Consider</a:t>
            </a:r>
          </a:p>
          <a:p>
            <a:pPr marL="457200" lvl="1" indent="0">
              <a:buNone/>
              <a:tabLst>
                <a:tab pos="1506538" algn="l"/>
              </a:tabLst>
            </a:pPr>
            <a:r>
              <a:rPr lang="en-US" b="1" dirty="0">
                <a:latin typeface="Courier" pitchFamily="2" charset="0"/>
              </a:rPr>
              <a:t>SELECT	</a:t>
            </a:r>
            <a:r>
              <a:rPr lang="en-US" dirty="0">
                <a:latin typeface="Courier" pitchFamily="2" charset="0"/>
              </a:rPr>
              <a:t>PNO, AVG(DUR)</a:t>
            </a:r>
          </a:p>
          <a:p>
            <a:pPr marL="457200" lvl="1" indent="0">
              <a:buNone/>
              <a:tabLst>
                <a:tab pos="1506538" algn="l"/>
              </a:tabLst>
            </a:pPr>
            <a:r>
              <a:rPr lang="en-US" b="1" dirty="0">
                <a:latin typeface="Courier" pitchFamily="2" charset="0"/>
              </a:rPr>
              <a:t>FROM</a:t>
            </a:r>
            <a:r>
              <a:rPr lang="en-US" dirty="0">
                <a:latin typeface="Courier" pitchFamily="2" charset="0"/>
              </a:rPr>
              <a:t> 	WORKS</a:t>
            </a:r>
          </a:p>
          <a:p>
            <a:pPr marL="457200" lvl="1" indent="0">
              <a:buNone/>
              <a:tabLst>
                <a:tab pos="1506538" algn="l"/>
              </a:tabLst>
            </a:pPr>
            <a:r>
              <a:rPr lang="en-US" b="1" dirty="0">
                <a:latin typeface="Courier" pitchFamily="2" charset="0"/>
              </a:rPr>
              <a:t>WHERE</a:t>
            </a:r>
            <a:r>
              <a:rPr lang="en-US" dirty="0">
                <a:latin typeface="Courier" pitchFamily="2" charset="0"/>
              </a:rPr>
              <a:t> 	</a:t>
            </a:r>
            <a:r>
              <a:rPr lang="en-US" b="1" dirty="0">
                <a:latin typeface="Courier" pitchFamily="2" charset="0"/>
              </a:rPr>
              <a:t>SUM</a:t>
            </a:r>
            <a:r>
              <a:rPr lang="en-US" dirty="0">
                <a:latin typeface="Courier" pitchFamily="2" charset="0"/>
              </a:rPr>
              <a:t>(DUR) &gt; 200</a:t>
            </a:r>
          </a:p>
          <a:p>
            <a:pPr marL="457200" lvl="1" indent="0">
              <a:buNone/>
              <a:tabLst>
                <a:tab pos="1506538" algn="l"/>
              </a:tabLst>
            </a:pPr>
            <a:r>
              <a:rPr lang="en-US" b="1" dirty="0">
                <a:latin typeface="Courier" pitchFamily="2" charset="0"/>
              </a:rPr>
              <a:t>GROUP BY</a:t>
            </a:r>
            <a:r>
              <a:rPr lang="en-US" dirty="0">
                <a:latin typeface="Courier" pitchFamily="2" charset="0"/>
              </a:rPr>
              <a:t> PNO</a:t>
            </a:r>
          </a:p>
          <a:p>
            <a:r>
              <a:rPr lang="en-US" dirty="0"/>
              <a:t>A generic subquery on a virtual partition is obtained by adding to </a:t>
            </a:r>
            <a:r>
              <a:rPr lang="en-US" i="1" dirty="0"/>
              <a:t>Q</a:t>
            </a:r>
            <a:r>
              <a:rPr lang="en-US" dirty="0"/>
              <a:t>’s where clause the predicate </a:t>
            </a:r>
          </a:p>
          <a:p>
            <a:pPr marL="0" indent="0" algn="ctr">
              <a:buNone/>
            </a:pPr>
            <a:r>
              <a:rPr lang="en-US" b="1" dirty="0">
                <a:latin typeface="Courier" pitchFamily="2" charset="0"/>
              </a:rPr>
              <a:t>AND</a:t>
            </a:r>
            <a:r>
              <a:rPr lang="en-US" dirty="0">
                <a:latin typeface="Courier" pitchFamily="2" charset="0"/>
              </a:rPr>
              <a:t> PNO &gt;= ‘P1’ </a:t>
            </a:r>
            <a:r>
              <a:rPr lang="en-US" b="1" dirty="0">
                <a:latin typeface="Courier" pitchFamily="2" charset="0"/>
              </a:rPr>
              <a:t>AND</a:t>
            </a:r>
            <a:r>
              <a:rPr lang="en-US" dirty="0">
                <a:latin typeface="Courier" pitchFamily="2" charset="0"/>
              </a:rPr>
              <a:t> PNO &lt; ‘P2’</a:t>
            </a:r>
            <a:r>
              <a:rPr lang="en-US" dirty="0"/>
              <a:t> </a:t>
            </a:r>
          </a:p>
          <a:p>
            <a:pPr marL="457200" lvl="1" indent="0">
              <a:buNone/>
            </a:pPr>
            <a:endParaRPr lang="en-US" dirty="0"/>
          </a:p>
        </p:txBody>
      </p:sp>
      <p:sp>
        <p:nvSpPr>
          <p:cNvPr id="4" name="Espace réservé du pied de page 3">
            <a:extLst>
              <a:ext uri="{FF2B5EF4-FFF2-40B4-BE49-F238E27FC236}">
                <a16:creationId xmlns:a16="http://schemas.microsoft.com/office/drawing/2014/main" id="{0A6A5239-9792-DC4E-8DAE-EC07F517CDEE}"/>
              </a:ext>
            </a:extLst>
          </p:cNvPr>
          <p:cNvSpPr>
            <a:spLocks noGrp="1"/>
          </p:cNvSpPr>
          <p:nvPr>
            <p:ph type="ftr" sz="quarter" idx="3"/>
          </p:nvPr>
        </p:nvSpPr>
        <p:spPr/>
        <p:txBody>
          <a:bodyPr/>
          <a:lstStyle/>
          <a:p>
            <a:r>
              <a:rPr lang="en-US" dirty="0"/>
              <a:t>© 2020, M.T. </a:t>
            </a:r>
            <a:r>
              <a:rPr lang="en-US" dirty="0" err="1"/>
              <a:t>Özsu</a:t>
            </a:r>
            <a:r>
              <a:rPr lang="en-US" dirty="0"/>
              <a:t> &amp; P. </a:t>
            </a:r>
            <a:r>
              <a:rPr lang="en-US" dirty="0" err="1"/>
              <a:t>Valduriez</a:t>
            </a:r>
            <a:endParaRPr lang="en-US" dirty="0"/>
          </a:p>
        </p:txBody>
      </p:sp>
      <p:sp>
        <p:nvSpPr>
          <p:cNvPr id="5" name="Espace réservé du numéro de diapositive 4">
            <a:extLst>
              <a:ext uri="{FF2B5EF4-FFF2-40B4-BE49-F238E27FC236}">
                <a16:creationId xmlns:a16="http://schemas.microsoft.com/office/drawing/2014/main" id="{FE132875-7655-F047-A1FB-A20A7F5BE737}"/>
              </a:ext>
            </a:extLst>
          </p:cNvPr>
          <p:cNvSpPr>
            <a:spLocks noGrp="1"/>
          </p:cNvSpPr>
          <p:nvPr>
            <p:ph type="sldNum" sz="quarter" idx="4"/>
          </p:nvPr>
        </p:nvSpPr>
        <p:spPr/>
        <p:txBody>
          <a:bodyPr/>
          <a:lstStyle/>
          <a:p>
            <a:fld id="{FD96158B-4539-3C43-9DE5-94C547866200}" type="slidenum">
              <a:rPr lang="en-US"/>
              <a:t>57</a:t>
            </a:fld>
            <a:endParaRPr lang="en-US"/>
          </a:p>
        </p:txBody>
      </p:sp>
    </p:spTree>
    <p:extLst>
      <p:ext uri="{BB962C8B-B14F-4D97-AF65-F5344CB8AC3E}">
        <p14:creationId xmlns:p14="http://schemas.microsoft.com/office/powerpoint/2010/main" val="425919474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48A88E-155B-544F-88FC-A83D6D5B64CF}"/>
              </a:ext>
            </a:extLst>
          </p:cNvPr>
          <p:cNvSpPr>
            <a:spLocks noGrp="1"/>
          </p:cNvSpPr>
          <p:nvPr>
            <p:ph type="title"/>
          </p:nvPr>
        </p:nvSpPr>
        <p:spPr/>
        <p:txBody>
          <a:bodyPr/>
          <a:lstStyle/>
          <a:p>
            <a:r>
              <a:rPr lang="en-US" dirty="0"/>
              <a:t>SVP Example</a:t>
            </a:r>
          </a:p>
        </p:txBody>
      </p:sp>
      <p:sp>
        <p:nvSpPr>
          <p:cNvPr id="3" name="Espace réservé du contenu 2">
            <a:extLst>
              <a:ext uri="{FF2B5EF4-FFF2-40B4-BE49-F238E27FC236}">
                <a16:creationId xmlns:a16="http://schemas.microsoft.com/office/drawing/2014/main" id="{E584A2CE-DA7A-BA47-AFFD-EB151D44495A}"/>
              </a:ext>
            </a:extLst>
          </p:cNvPr>
          <p:cNvSpPr>
            <a:spLocks noGrp="1"/>
          </p:cNvSpPr>
          <p:nvPr>
            <p:ph idx="1"/>
          </p:nvPr>
        </p:nvSpPr>
        <p:spPr/>
        <p:txBody>
          <a:bodyPr/>
          <a:lstStyle/>
          <a:p>
            <a:r>
              <a:rPr lang="en-US"/>
              <a:t>By binding </a:t>
            </a:r>
            <a:r>
              <a:rPr lang="en-US">
                <a:latin typeface="Courier" pitchFamily="2" charset="0"/>
              </a:rPr>
              <a:t>[‘P1’, ‘P2’] </a:t>
            </a:r>
            <a:r>
              <a:rPr lang="en-US"/>
              <a:t>to </a:t>
            </a:r>
            <a:r>
              <a:rPr lang="en-US" i="1"/>
              <a:t>n</a:t>
            </a:r>
            <a:r>
              <a:rPr lang="en-US"/>
              <a:t> subsequent ranges of </a:t>
            </a:r>
            <a:r>
              <a:rPr lang="en-US">
                <a:latin typeface="Courier" pitchFamily="2" charset="0"/>
              </a:rPr>
              <a:t>PNO</a:t>
            </a:r>
            <a:r>
              <a:rPr lang="en-US"/>
              <a:t> values, we obtain </a:t>
            </a:r>
            <a:r>
              <a:rPr lang="en-US" i="1"/>
              <a:t>n</a:t>
            </a:r>
            <a:r>
              <a:rPr lang="en-US"/>
              <a:t> subqueries, each for a different node on a different virtual partition of </a:t>
            </a:r>
            <a:r>
              <a:rPr lang="en-US">
                <a:latin typeface="Courier" pitchFamily="2" charset="0"/>
              </a:rPr>
              <a:t>WORKS</a:t>
            </a:r>
          </a:p>
          <a:p>
            <a:r>
              <a:rPr lang="en-US"/>
              <a:t>The </a:t>
            </a:r>
            <a:r>
              <a:rPr lang="en-US" b="1">
                <a:latin typeface="Courier" pitchFamily="2" charset="0"/>
              </a:rPr>
              <a:t>AVG</a:t>
            </a:r>
            <a:r>
              <a:rPr lang="en-US">
                <a:latin typeface="Courier" pitchFamily="2" charset="0"/>
              </a:rPr>
              <a:t>(DUR) </a:t>
            </a:r>
            <a:r>
              <a:rPr lang="en-US"/>
              <a:t>operation must be rewritten as </a:t>
            </a:r>
            <a:r>
              <a:rPr lang="en-US" b="1">
                <a:latin typeface="Courier" pitchFamily="2" charset="0"/>
              </a:rPr>
              <a:t>SUM</a:t>
            </a:r>
            <a:r>
              <a:rPr lang="en-US">
                <a:latin typeface="Courier" pitchFamily="2" charset="0"/>
              </a:rPr>
              <a:t>(DUR)</a:t>
            </a:r>
            <a:r>
              <a:rPr lang="en-US"/>
              <a:t>, </a:t>
            </a:r>
            <a:r>
              <a:rPr lang="en-US" b="1">
                <a:latin typeface="Courier" pitchFamily="2" charset="0"/>
              </a:rPr>
              <a:t>COUNT</a:t>
            </a:r>
            <a:r>
              <a:rPr lang="en-US">
                <a:latin typeface="Courier" pitchFamily="2" charset="0"/>
              </a:rPr>
              <a:t>(DUR) </a:t>
            </a:r>
            <a:r>
              <a:rPr lang="en-US"/>
              <a:t>in the subquery</a:t>
            </a:r>
          </a:p>
          <a:p>
            <a:r>
              <a:rPr lang="en-US"/>
              <a:t>Finally, to obtain the correct result for </a:t>
            </a:r>
            <a:r>
              <a:rPr lang="en-US" b="1">
                <a:latin typeface="Courier" pitchFamily="2" charset="0"/>
              </a:rPr>
              <a:t>AVG</a:t>
            </a:r>
            <a:r>
              <a:rPr lang="en-US">
                <a:latin typeface="Courier" pitchFamily="2" charset="0"/>
              </a:rPr>
              <a:t>(DUR)</a:t>
            </a:r>
            <a:r>
              <a:rPr lang="en-US"/>
              <a:t>, the composition query must perform</a:t>
            </a:r>
          </a:p>
          <a:p>
            <a:pPr lvl="1"/>
            <a:r>
              <a:rPr lang="en-US" b="1">
                <a:latin typeface="Courier" pitchFamily="2" charset="0"/>
              </a:rPr>
              <a:t>SUM</a:t>
            </a:r>
            <a:r>
              <a:rPr lang="en-US">
                <a:latin typeface="Courier" pitchFamily="2" charset="0"/>
              </a:rPr>
              <a:t>(DUR)/</a:t>
            </a:r>
            <a:r>
              <a:rPr lang="en-US" b="1">
                <a:latin typeface="Courier" pitchFamily="2" charset="0"/>
              </a:rPr>
              <a:t>SUM</a:t>
            </a:r>
            <a:r>
              <a:rPr lang="en-US">
                <a:latin typeface="Courier" pitchFamily="2" charset="0"/>
              </a:rPr>
              <a:t>(</a:t>
            </a:r>
            <a:r>
              <a:rPr lang="en-US" b="1">
                <a:latin typeface="Courier" pitchFamily="2" charset="0"/>
              </a:rPr>
              <a:t>COUNT</a:t>
            </a:r>
            <a:r>
              <a:rPr lang="en-US">
                <a:latin typeface="Courier" pitchFamily="2" charset="0"/>
              </a:rPr>
              <a:t>(DUR))</a:t>
            </a:r>
          </a:p>
          <a:p>
            <a:pPr marL="0" indent="0">
              <a:buNone/>
            </a:pPr>
            <a:r>
              <a:rPr lang="en-US"/>
              <a:t>     over the </a:t>
            </a:r>
            <a:r>
              <a:rPr lang="en-US" i="1"/>
              <a:t>n</a:t>
            </a:r>
            <a:r>
              <a:rPr lang="en-US"/>
              <a:t> partial results</a:t>
            </a:r>
          </a:p>
          <a:p>
            <a:endParaRPr lang="en-US"/>
          </a:p>
          <a:p>
            <a:pPr lvl="1"/>
            <a:endParaRPr lang="en-US"/>
          </a:p>
        </p:txBody>
      </p:sp>
      <p:sp>
        <p:nvSpPr>
          <p:cNvPr id="4" name="Espace réservé du pied de page 3">
            <a:extLst>
              <a:ext uri="{FF2B5EF4-FFF2-40B4-BE49-F238E27FC236}">
                <a16:creationId xmlns:a16="http://schemas.microsoft.com/office/drawing/2014/main" id="{0A6A5239-9792-DC4E-8DAE-EC07F517CDEE}"/>
              </a:ext>
            </a:extLst>
          </p:cNvPr>
          <p:cNvSpPr>
            <a:spLocks noGrp="1"/>
          </p:cNvSpPr>
          <p:nvPr>
            <p:ph type="ftr" sz="quarter" idx="3"/>
          </p:nvPr>
        </p:nvSpPr>
        <p:spPr/>
        <p:txBody>
          <a:bodyPr/>
          <a:lstStyle/>
          <a:p>
            <a:r>
              <a:rPr lang="en-US" dirty="0"/>
              <a:t>© 2020, M.T. </a:t>
            </a:r>
            <a:r>
              <a:rPr lang="en-US" dirty="0" err="1"/>
              <a:t>Özsu</a:t>
            </a:r>
            <a:r>
              <a:rPr lang="en-US" dirty="0"/>
              <a:t> &amp; P. </a:t>
            </a:r>
            <a:r>
              <a:rPr lang="en-US" dirty="0" err="1"/>
              <a:t>Valduriez</a:t>
            </a:r>
            <a:endParaRPr lang="en-US" dirty="0"/>
          </a:p>
        </p:txBody>
      </p:sp>
      <p:sp>
        <p:nvSpPr>
          <p:cNvPr id="5" name="Espace réservé du numéro de diapositive 4">
            <a:extLst>
              <a:ext uri="{FF2B5EF4-FFF2-40B4-BE49-F238E27FC236}">
                <a16:creationId xmlns:a16="http://schemas.microsoft.com/office/drawing/2014/main" id="{FE132875-7655-F047-A1FB-A20A7F5BE737}"/>
              </a:ext>
            </a:extLst>
          </p:cNvPr>
          <p:cNvSpPr>
            <a:spLocks noGrp="1"/>
          </p:cNvSpPr>
          <p:nvPr>
            <p:ph type="sldNum" sz="quarter" idx="4"/>
          </p:nvPr>
        </p:nvSpPr>
        <p:spPr/>
        <p:txBody>
          <a:bodyPr/>
          <a:lstStyle/>
          <a:p>
            <a:fld id="{FD96158B-4539-3C43-9DE5-94C547866200}" type="slidenum">
              <a:rPr lang="en-US"/>
              <a:t>58</a:t>
            </a:fld>
            <a:endParaRPr lang="en-US"/>
          </a:p>
        </p:txBody>
      </p:sp>
    </p:spTree>
    <p:extLst>
      <p:ext uri="{BB962C8B-B14F-4D97-AF65-F5344CB8AC3E}">
        <p14:creationId xmlns:p14="http://schemas.microsoft.com/office/powerpoint/2010/main" val="15883269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5ED13E-E066-2249-8BEC-D59E22C796E6}"/>
              </a:ext>
            </a:extLst>
          </p:cNvPr>
          <p:cNvSpPr>
            <a:spLocks noGrp="1"/>
          </p:cNvSpPr>
          <p:nvPr>
            <p:ph type="title"/>
          </p:nvPr>
        </p:nvSpPr>
        <p:spPr/>
        <p:txBody>
          <a:bodyPr/>
          <a:lstStyle/>
          <a:p>
            <a:r>
              <a:rPr lang="en-US" dirty="0"/>
              <a:t>SVP Assessment</a:t>
            </a:r>
          </a:p>
        </p:txBody>
      </p:sp>
      <p:sp>
        <p:nvSpPr>
          <p:cNvPr id="3" name="Espace réservé du contenu 2">
            <a:extLst>
              <a:ext uri="{FF2B5EF4-FFF2-40B4-BE49-F238E27FC236}">
                <a16:creationId xmlns:a16="http://schemas.microsoft.com/office/drawing/2014/main" id="{2B93E9FB-9F5C-4B4E-BD4A-81E14C390760}"/>
              </a:ext>
            </a:extLst>
          </p:cNvPr>
          <p:cNvSpPr>
            <a:spLocks noGrp="1"/>
          </p:cNvSpPr>
          <p:nvPr>
            <p:ph idx="1"/>
          </p:nvPr>
        </p:nvSpPr>
        <p:spPr>
          <a:xfrm>
            <a:off x="405780" y="1268760"/>
            <a:ext cx="8229600" cy="4530725"/>
          </a:xfrm>
        </p:spPr>
        <p:txBody>
          <a:bodyPr/>
          <a:lstStyle/>
          <a:p>
            <a:r>
              <a:rPr lang="en-US"/>
              <a:t>Great flexibility for node allocation during query processing since any node can be chosen for executing a subquery</a:t>
            </a:r>
          </a:p>
          <a:p>
            <a:r>
              <a:rPr lang="en-US"/>
              <a:t>Not all kinds of queries can benefit from SVP</a:t>
            </a:r>
          </a:p>
          <a:p>
            <a:pPr lvl="1"/>
            <a:r>
              <a:rPr lang="en-US"/>
              <a:t>Only queries without subqueries that access a fact table are ok</a:t>
            </a:r>
          </a:p>
          <a:p>
            <a:pPr lvl="1"/>
            <a:r>
              <a:rPr lang="en-US"/>
              <a:t>Queries with a subquery must be converted to have no subquery</a:t>
            </a:r>
          </a:p>
          <a:p>
            <a:pPr lvl="1"/>
            <a:r>
              <a:rPr lang="en-US"/>
              <a:t>Any other queries cannot benefit</a:t>
            </a:r>
          </a:p>
          <a:p>
            <a:r>
              <a:rPr lang="en-US"/>
              <a:t>Limitations</a:t>
            </a:r>
          </a:p>
          <a:p>
            <a:pPr lvl="1"/>
            <a:r>
              <a:rPr lang="en-US"/>
              <a:t>Determining the best virtual partitioning attributes and value ranges can be difficult</a:t>
            </a:r>
          </a:p>
          <a:p>
            <a:pPr lvl="1"/>
            <a:r>
              <a:rPr lang="en-US"/>
              <a:t>Dependent on the underlying DBMS query capabilities</a:t>
            </a:r>
          </a:p>
          <a:p>
            <a:r>
              <a:rPr lang="en-US"/>
              <a:t>Solution: Adaptive Virtual Partitioning</a:t>
            </a:r>
          </a:p>
        </p:txBody>
      </p:sp>
      <p:sp>
        <p:nvSpPr>
          <p:cNvPr id="4" name="Espace réservé du pied de page 3">
            <a:extLst>
              <a:ext uri="{FF2B5EF4-FFF2-40B4-BE49-F238E27FC236}">
                <a16:creationId xmlns:a16="http://schemas.microsoft.com/office/drawing/2014/main" id="{E1469026-9534-A444-BF4B-4127E8C62D04}"/>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BD08FB88-D8E7-FE4F-9A50-4EEB38270324}"/>
              </a:ext>
            </a:extLst>
          </p:cNvPr>
          <p:cNvSpPr>
            <a:spLocks noGrp="1"/>
          </p:cNvSpPr>
          <p:nvPr>
            <p:ph type="sldNum" sz="quarter" idx="4"/>
          </p:nvPr>
        </p:nvSpPr>
        <p:spPr/>
        <p:txBody>
          <a:bodyPr/>
          <a:lstStyle/>
          <a:p>
            <a:fld id="{FD96158B-4539-3C43-9DE5-94C547866200}" type="slidenum">
              <a:rPr lang="en-US"/>
              <a:t>59</a:t>
            </a:fld>
            <a:endParaRPr lang="en-US"/>
          </a:p>
        </p:txBody>
      </p:sp>
    </p:spTree>
    <p:extLst>
      <p:ext uri="{BB962C8B-B14F-4D97-AF65-F5344CB8AC3E}">
        <p14:creationId xmlns:p14="http://schemas.microsoft.com/office/powerpoint/2010/main" val="383094294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a:t>
            </a:r>
            <a:r>
              <a:rPr lang="en-US" dirty="0" err="1"/>
              <a:t>Özsu</a:t>
            </a:r>
            <a:endParaRPr lang="en-US" dirty="0"/>
          </a:p>
          <a:p>
            <a:r>
              <a:rPr lang="en-US" dirty="0"/>
              <a:t>Patrick </a:t>
            </a:r>
            <a:r>
              <a:rPr lang="en-US" dirty="0" err="1"/>
              <a:t>Valduriez</a:t>
            </a:r>
            <a:endParaRPr lang="en-US" dirty="0"/>
          </a:p>
        </p:txBody>
      </p:sp>
      <p:sp>
        <p:nvSpPr>
          <p:cNvPr id="2" name="Footer Placeholder 1">
            <a:extLst>
              <a:ext uri="{FF2B5EF4-FFF2-40B4-BE49-F238E27FC236}">
                <a16:creationId xmlns:a16="http://schemas.microsoft.com/office/drawing/2014/main" id="{43F55C07-B623-DB43-9943-7F15C469C2DD}"/>
              </a:ext>
            </a:extLst>
          </p:cNvPr>
          <p:cNvSpPr>
            <a:spLocks noGrp="1"/>
          </p:cNvSpPr>
          <p:nvPr>
            <p:ph type="ftr" sz="quarter" idx="10"/>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lnSpcReduction="10000"/>
          </a:bodyPr>
          <a:lstStyle/>
          <a:p>
            <a:r>
              <a:rPr lang="en-US" dirty="0">
                <a:cs typeface="Arial" panose="020B0604020202020204" pitchFamily="34" charset="0"/>
              </a:rPr>
              <a:t>Introduction</a:t>
            </a:r>
          </a:p>
          <a:p>
            <a:r>
              <a:rPr lang="en-US" dirty="0">
                <a:cs typeface="Arial" panose="020B0604020202020204" pitchFamily="34" charset="0"/>
              </a:rPr>
              <a:t>Distributed and Parallel Database Design</a:t>
            </a:r>
          </a:p>
          <a:p>
            <a:r>
              <a:rPr lang="en-US" dirty="0">
                <a:cs typeface="Arial" panose="020B0604020202020204" pitchFamily="34" charset="0"/>
              </a:rPr>
              <a:t>Distributed Data Control</a:t>
            </a:r>
          </a:p>
          <a:p>
            <a:r>
              <a:rPr lang="en-US" dirty="0">
                <a:cs typeface="Arial" panose="020B0604020202020204" pitchFamily="34" charset="0"/>
              </a:rPr>
              <a:t>Distributed Query Processing</a:t>
            </a:r>
          </a:p>
          <a:p>
            <a:r>
              <a:rPr lang="en-US" dirty="0">
                <a:cs typeface="Arial" panose="020B0604020202020204" pitchFamily="34" charset="0"/>
              </a:rPr>
              <a:t>Distributed Transaction Processing</a:t>
            </a:r>
          </a:p>
          <a:p>
            <a:r>
              <a:rPr lang="en-US" dirty="0">
                <a:cs typeface="Arial" panose="020B0604020202020204" pitchFamily="34" charset="0"/>
              </a:rPr>
              <a:t>Data Replication</a:t>
            </a:r>
          </a:p>
          <a:p>
            <a:r>
              <a:rPr lang="en-US" dirty="0">
                <a:cs typeface="Arial" panose="020B0604020202020204" pitchFamily="34" charset="0"/>
              </a:rPr>
              <a:t>Database Integration – </a:t>
            </a:r>
            <a:r>
              <a:rPr lang="en-US" dirty="0" err="1">
                <a:cs typeface="Arial" panose="020B0604020202020204" pitchFamily="34" charset="0"/>
              </a:rPr>
              <a:t>Multidatabase</a:t>
            </a:r>
            <a:r>
              <a:rPr lang="en-US" dirty="0">
                <a:cs typeface="Arial" panose="020B0604020202020204" pitchFamily="34" charset="0"/>
              </a:rPr>
              <a:t> Systems</a:t>
            </a:r>
          </a:p>
          <a:p>
            <a:r>
              <a:rPr lang="en-US" dirty="0">
                <a:cs typeface="Arial" panose="020B0604020202020204" pitchFamily="34" charset="0"/>
              </a:rPr>
              <a:t>Parallel Database Systems</a:t>
            </a:r>
          </a:p>
          <a:p>
            <a:r>
              <a:rPr lang="en-US" dirty="0">
                <a:solidFill>
                  <a:srgbClr val="1771A9"/>
                </a:solidFill>
                <a:cs typeface="Arial" panose="020B0604020202020204" pitchFamily="34" charset="0"/>
              </a:rPr>
              <a:t>Peer-to-Peer Data Management</a:t>
            </a:r>
          </a:p>
          <a:p>
            <a:r>
              <a:rPr lang="en-US" dirty="0">
                <a:cs typeface="Arial" panose="020B0604020202020204" pitchFamily="34" charset="0"/>
              </a:rPr>
              <a:t>Big Data Processing</a:t>
            </a:r>
          </a:p>
          <a:p>
            <a:r>
              <a:rPr lang="en-US" dirty="0">
                <a:cs typeface="Arial" panose="020B0604020202020204" pitchFamily="34" charset="0"/>
              </a:rPr>
              <a:t>NoSQL, NewSQL and </a:t>
            </a:r>
            <a:r>
              <a:rPr lang="en-US" dirty="0" err="1">
                <a:cs typeface="Arial" panose="020B0604020202020204" pitchFamily="34" charset="0"/>
              </a:rPr>
              <a:t>Polystores</a:t>
            </a:r>
            <a:endParaRPr lang="en-US" dirty="0">
              <a:cs typeface="Arial" panose="020B0604020202020204" pitchFamily="34" charset="0"/>
            </a:endParaRPr>
          </a:p>
          <a:p>
            <a:r>
              <a:rPr lang="en-US" dirty="0">
                <a:cs typeface="Arial" panose="020B0604020202020204" pitchFamily="34" charset="0"/>
              </a:rPr>
              <a:t>Web Data Management </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Tree>
    <p:extLst>
      <p:ext uri="{BB962C8B-B14F-4D97-AF65-F5344CB8AC3E}">
        <p14:creationId xmlns:p14="http://schemas.microsoft.com/office/powerpoint/2010/main" val="1201324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8608E-A836-0D4F-8FA4-CCDE93FDDD18}"/>
              </a:ext>
            </a:extLst>
          </p:cNvPr>
          <p:cNvSpPr>
            <a:spLocks noGrp="1"/>
          </p:cNvSpPr>
          <p:nvPr>
            <p:ph type="title"/>
          </p:nvPr>
        </p:nvSpPr>
        <p:spPr/>
        <p:txBody>
          <a:bodyPr/>
          <a:lstStyle/>
          <a:p>
            <a:r>
              <a:rPr lang="en-US" dirty="0"/>
              <a:t>Current Distribution – Geographically Distributed Data Centers</a:t>
            </a:r>
          </a:p>
        </p:txBody>
      </p:sp>
      <p:sp>
        <p:nvSpPr>
          <p:cNvPr id="4" name="Footer Placeholder 3">
            <a:extLst>
              <a:ext uri="{FF2B5EF4-FFF2-40B4-BE49-F238E27FC236}">
                <a16:creationId xmlns:a16="http://schemas.microsoft.com/office/drawing/2014/main" id="{3EA949E0-3506-AE44-BF52-E378204736D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B9307719-2015-C84B-9152-EAD14D3C7267}"/>
              </a:ext>
            </a:extLst>
          </p:cNvPr>
          <p:cNvSpPr>
            <a:spLocks noGrp="1"/>
          </p:cNvSpPr>
          <p:nvPr>
            <p:ph type="sldNum" sz="quarter" idx="4"/>
          </p:nvPr>
        </p:nvSpPr>
        <p:spPr/>
        <p:txBody>
          <a:bodyPr/>
          <a:lstStyle/>
          <a:p>
            <a:fld id="{FD96158B-4539-3C43-9DE5-94C547866200}" type="slidenum">
              <a:rPr lang="en-US"/>
              <a:t>5</a:t>
            </a:fld>
            <a:endParaRPr lang="en-US"/>
          </a:p>
        </p:txBody>
      </p:sp>
      <p:pic>
        <p:nvPicPr>
          <p:cNvPr id="11" name="Content Placeholder 10" descr="A picture containing text, map&#10;&#10;Description automatically generated">
            <a:extLst>
              <a:ext uri="{FF2B5EF4-FFF2-40B4-BE49-F238E27FC236}">
                <a16:creationId xmlns:a16="http://schemas.microsoft.com/office/drawing/2014/main" id="{4E0C7D04-D658-C242-9693-E9E447557D9A}"/>
              </a:ext>
            </a:extLst>
          </p:cNvPr>
          <p:cNvPicPr>
            <a:picLocks noGrp="1" noChangeAspect="1"/>
          </p:cNvPicPr>
          <p:nvPr>
            <p:ph idx="1"/>
          </p:nvPr>
        </p:nvPicPr>
        <p:blipFill>
          <a:blip r:embed="R4d1499eb799e49e1"/>
          <a:stretch>
            <a:fillRect/>
          </a:stretch>
        </p:blipFill>
        <p:spPr>
          <a:xfrm>
            <a:off x="1270000" y="2125662"/>
            <a:ext cx="6604000" cy="3479800"/>
          </a:xfrm>
        </p:spPr>
      </p:pic>
    </p:spTree>
    <p:extLst>
      <p:ext uri="{BB962C8B-B14F-4D97-AF65-F5344CB8AC3E}">
        <p14:creationId xmlns:p14="http://schemas.microsoft.com/office/powerpoint/2010/main" val="2039922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noFill/>
          <a:ln/>
        </p:spPr>
        <p:txBody>
          <a:bodyPr/>
          <a:lstStyle/>
          <a:p>
            <a:r>
              <a:rPr lang="en-US" dirty="0"/>
              <a:t>Distribution Design</a:t>
            </a:r>
          </a:p>
        </p:txBody>
      </p:sp>
      <p:sp>
        <p:nvSpPr>
          <p:cNvPr id="2" name="Footer Placeholder 1">
            <a:extLst>
              <a:ext uri="{FF2B5EF4-FFF2-40B4-BE49-F238E27FC236}">
                <a16:creationId xmlns:a16="http://schemas.microsoft.com/office/drawing/2014/main" id="{A0BBAB42-FC03-5E42-AC76-6393756797E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6F92F75-4986-6745-B324-0016376BADB8}"/>
              </a:ext>
            </a:extLst>
          </p:cNvPr>
          <p:cNvSpPr>
            <a:spLocks noGrp="1"/>
          </p:cNvSpPr>
          <p:nvPr>
            <p:ph type="sldNum" sz="quarter" idx="4"/>
          </p:nvPr>
        </p:nvSpPr>
        <p:spPr/>
        <p:txBody>
          <a:bodyPr/>
          <a:lstStyle/>
          <a:p>
            <a:fld id="{FD96158B-4539-3C43-9DE5-94C547866200}" type="slidenum">
              <a:rPr lang="en-US"/>
              <a:t>4</a:t>
            </a:fld>
            <a:endParaRPr lang="en-US"/>
          </a:p>
        </p:txBody>
      </p:sp>
      <p:pic>
        <p:nvPicPr>
          <p:cNvPr id="5" name="Picture 4" descr="A close up of text on a white background&#10;&#10;Description automatically generated">
            <a:extLst>
              <a:ext uri="{FF2B5EF4-FFF2-40B4-BE49-F238E27FC236}">
                <a16:creationId xmlns:a16="http://schemas.microsoft.com/office/drawing/2014/main" id="{77319A0C-A835-4344-AF19-89E55A45C8D0}"/>
              </a:ext>
            </a:extLst>
          </p:cNvPr>
          <p:cNvPicPr>
            <a:picLocks noChangeAspect="1"/>
          </p:cNvPicPr>
          <p:nvPr/>
        </p:nvPicPr>
        <p:blipFill>
          <a:blip r:embed="R71861a5d655d41bd"/>
          <a:stretch>
            <a:fillRect/>
          </a:stretch>
        </p:blipFill>
        <p:spPr>
          <a:xfrm>
            <a:off x="2481101" y="1055950"/>
            <a:ext cx="4179131" cy="5037346"/>
          </a:xfrm>
          <a:prstGeom prst="rect">
            <a:avLst/>
          </a:prstGeom>
        </p:spPr>
      </p:pic>
    </p:spTree>
    <p:extLst>
      <p:ext uri="{BB962C8B-B14F-4D97-AF65-F5344CB8AC3E}">
        <p14:creationId xmlns:p14="http://schemas.microsoft.com/office/powerpoint/2010/main" val="294968186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Peer-to-Peer Data Management</a:t>
            </a:r>
          </a:p>
          <a:p>
            <a:pPr lvl="1"/>
            <a:r>
              <a:rPr lang="en-US" dirty="0">
                <a:solidFill>
                  <a:srgbClr val="1771A9"/>
                </a:solidFill>
                <a:cs typeface="Arial" panose="020B0604020202020204" pitchFamily="34" charset="0"/>
              </a:rPr>
              <a:t>P2P infrastructure</a:t>
            </a:r>
          </a:p>
          <a:p>
            <a:pPr lvl="1"/>
            <a:r>
              <a:rPr lang="en-US" dirty="0">
                <a:solidFill>
                  <a:srgbClr val="1771A9"/>
                </a:solidFill>
                <a:cs typeface="Arial" panose="020B0604020202020204" pitchFamily="34" charset="0"/>
              </a:rPr>
              <a:t>Schema mapping</a:t>
            </a:r>
          </a:p>
          <a:p>
            <a:pPr lvl="1"/>
            <a:r>
              <a:rPr lang="en-US" dirty="0">
                <a:solidFill>
                  <a:srgbClr val="1771A9"/>
                </a:solidFill>
                <a:cs typeface="Arial" panose="020B0604020202020204" pitchFamily="34" charset="0"/>
              </a:rPr>
              <a:t>Querying over P2P systems</a:t>
            </a:r>
          </a:p>
          <a:p>
            <a:pPr lvl="1"/>
            <a:r>
              <a:rPr lang="en-US" dirty="0">
                <a:solidFill>
                  <a:srgbClr val="1771A9"/>
                </a:solidFill>
                <a:cs typeface="Arial" panose="020B0604020202020204" pitchFamily="34" charset="0"/>
              </a:rPr>
              <a:t>Replication</a:t>
            </a:r>
          </a:p>
          <a:p>
            <a:pPr lvl="1"/>
            <a:r>
              <a:rPr lang="en-US" dirty="0">
                <a:solidFill>
                  <a:srgbClr val="1771A9"/>
                </a:solidFill>
                <a:cs typeface="Arial" panose="020B0604020202020204" pitchFamily="34" charset="0"/>
              </a:rPr>
              <a:t>Blockchain</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Tree>
    <p:extLst>
      <p:ext uri="{BB962C8B-B14F-4D97-AF65-F5344CB8AC3E}">
        <p14:creationId xmlns:p14="http://schemas.microsoft.com/office/powerpoint/2010/main" val="289720766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US" noProof="0" dirty="0"/>
              <a:t>Motivations</a:t>
            </a:r>
          </a:p>
        </p:txBody>
      </p:sp>
      <p:sp>
        <p:nvSpPr>
          <p:cNvPr id="189443" name="Rectangle 3"/>
          <p:cNvSpPr>
            <a:spLocks noGrp="1" noChangeArrowheads="1"/>
          </p:cNvSpPr>
          <p:nvPr>
            <p:ph idx="1"/>
          </p:nvPr>
        </p:nvSpPr>
        <p:spPr/>
        <p:txBody>
          <a:bodyPr>
            <a:normAutofit lnSpcReduction="10000"/>
          </a:bodyPr>
          <a:lstStyle/>
          <a:p>
            <a:r>
              <a:rPr lang="en-US" sz="2812" dirty="0"/>
              <a:t>P2P systems</a:t>
            </a:r>
          </a:p>
          <a:p>
            <a:pPr lvl="1"/>
            <a:r>
              <a:rPr lang="en-US" sz="2391" dirty="0"/>
              <a:t>Each peer can have same functionality</a:t>
            </a:r>
          </a:p>
          <a:p>
            <a:pPr lvl="1"/>
            <a:r>
              <a:rPr lang="en-US" sz="2391" dirty="0"/>
              <a:t>Decentralized control, large scale</a:t>
            </a:r>
          </a:p>
          <a:p>
            <a:pPr lvl="1"/>
            <a:r>
              <a:rPr lang="en-US" sz="2391" dirty="0"/>
              <a:t>Low-level, simple services</a:t>
            </a:r>
          </a:p>
          <a:p>
            <a:pPr lvl="2"/>
            <a:r>
              <a:rPr lang="en-US" sz="1969" dirty="0"/>
              <a:t>File sharing, computation sharing, com. sharing</a:t>
            </a:r>
          </a:p>
          <a:p>
            <a:r>
              <a:rPr lang="en-US" sz="2812" dirty="0"/>
              <a:t>Traditional distributed DBMSs</a:t>
            </a:r>
          </a:p>
          <a:p>
            <a:pPr lvl="1"/>
            <a:r>
              <a:rPr lang="en-US" sz="2391" dirty="0"/>
              <a:t>High-level data management services</a:t>
            </a:r>
          </a:p>
          <a:p>
            <a:pPr lvl="2"/>
            <a:r>
              <a:rPr lang="en-US" sz="1969" dirty="0"/>
              <a:t>queries, transactions, consistency, security, etc.</a:t>
            </a:r>
          </a:p>
          <a:p>
            <a:pPr lvl="1"/>
            <a:r>
              <a:rPr lang="en-US" sz="2391" dirty="0"/>
              <a:t>Centralized control, limited scale</a:t>
            </a:r>
          </a:p>
          <a:p>
            <a:r>
              <a:rPr lang="en-US" sz="2812" dirty="0"/>
              <a:t>P2P + distributed database </a:t>
            </a:r>
          </a:p>
          <a:p>
            <a:pPr lvl="1"/>
            <a:r>
              <a:rPr lang="en-US" sz="2391" dirty="0"/>
              <a:t>Why? How?</a:t>
            </a:r>
          </a:p>
          <a:p>
            <a:endParaRPr lang="en-US" sz="2812" dirty="0"/>
          </a:p>
        </p:txBody>
      </p:sp>
      <p:sp>
        <p:nvSpPr>
          <p:cNvPr id="2" name="Footer Placeholder 1">
            <a:extLst>
              <a:ext uri="{FF2B5EF4-FFF2-40B4-BE49-F238E27FC236}">
                <a16:creationId xmlns:a16="http://schemas.microsoft.com/office/drawing/2014/main" id="{7EBB0043-25CD-3B4E-9557-18FD5D5C2EF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9833715-0E53-E146-B1B1-B66C99B5CFB8}"/>
              </a:ext>
            </a:extLst>
          </p:cNvPr>
          <p:cNvSpPr>
            <a:spLocks noGrp="1"/>
          </p:cNvSpPr>
          <p:nvPr>
            <p:ph type="sldNum" sz="quarter" idx="4"/>
          </p:nvPr>
        </p:nvSpPr>
        <p:spPr/>
        <p:txBody>
          <a:bodyPr/>
          <a:lstStyle/>
          <a:p>
            <a:fld id="{FD96158B-4539-3C43-9DE5-94C547866200}" type="slidenum">
              <a:rPr lang="en-US"/>
              <a:t>4</a:t>
            </a:fld>
            <a:endParaRPr lang="en-US"/>
          </a:p>
        </p:txBody>
      </p:sp>
    </p:spTree>
    <p:extLst>
      <p:ext uri="{BB962C8B-B14F-4D97-AF65-F5344CB8AC3E}">
        <p14:creationId xmlns:p14="http://schemas.microsoft.com/office/powerpoint/2010/main" val="64642768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noProof="0" dirty="0"/>
              <a:t>Why High-level P2P Data Sharing?</a:t>
            </a:r>
          </a:p>
        </p:txBody>
      </p:sp>
      <p:sp>
        <p:nvSpPr>
          <p:cNvPr id="190467" name="Rectangle 3"/>
          <p:cNvSpPr>
            <a:spLocks noGrp="1" noChangeArrowheads="1"/>
          </p:cNvSpPr>
          <p:nvPr>
            <p:ph idx="1"/>
          </p:nvPr>
        </p:nvSpPr>
        <p:spPr/>
        <p:txBody>
          <a:bodyPr>
            <a:normAutofit/>
          </a:bodyPr>
          <a:lstStyle/>
          <a:p>
            <a:pPr>
              <a:lnSpc>
                <a:spcPct val="90000"/>
              </a:lnSpc>
            </a:pPr>
            <a:r>
              <a:rPr lang="en-US" noProof="0" dirty="0"/>
              <a:t>Professional community example</a:t>
            </a:r>
          </a:p>
          <a:p>
            <a:pPr lvl="1">
              <a:lnSpc>
                <a:spcPct val="90000"/>
              </a:lnSpc>
            </a:pPr>
            <a:r>
              <a:rPr lang="en-US" noProof="0" dirty="0"/>
              <a:t>Medical doctors in a hospital may want to share (some of) their patient data for an epidemiological study</a:t>
            </a:r>
          </a:p>
          <a:p>
            <a:pPr lvl="1">
              <a:lnSpc>
                <a:spcPct val="90000"/>
              </a:lnSpc>
            </a:pPr>
            <a:r>
              <a:rPr lang="en-US" noProof="0" dirty="0"/>
              <a:t>They have their own, independent patient descriptions</a:t>
            </a:r>
          </a:p>
          <a:p>
            <a:pPr lvl="1">
              <a:lnSpc>
                <a:spcPct val="90000"/>
              </a:lnSpc>
            </a:pPr>
            <a:r>
              <a:rPr lang="en-US" noProof="0" dirty="0"/>
              <a:t>They want to ask queries such as “age and weight of male patients diagnosed with disease X …” over their own descriptions</a:t>
            </a:r>
          </a:p>
          <a:p>
            <a:pPr lvl="1">
              <a:lnSpc>
                <a:spcPct val="90000"/>
              </a:lnSpc>
            </a:pPr>
            <a:r>
              <a:rPr lang="en-US" noProof="0" dirty="0"/>
              <a:t>They don’t want to create a database and set a centralized server</a:t>
            </a:r>
          </a:p>
        </p:txBody>
      </p:sp>
      <p:sp>
        <p:nvSpPr>
          <p:cNvPr id="2" name="Footer Placeholder 1">
            <a:extLst>
              <a:ext uri="{FF2B5EF4-FFF2-40B4-BE49-F238E27FC236}">
                <a16:creationId xmlns:a16="http://schemas.microsoft.com/office/drawing/2014/main" id="{2BA9FEDE-F599-854A-B160-A116F15DF6D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CD6639E-38B3-B249-B7EA-A0AD7CC42578}"/>
              </a:ext>
            </a:extLst>
          </p:cNvPr>
          <p:cNvSpPr>
            <a:spLocks noGrp="1"/>
          </p:cNvSpPr>
          <p:nvPr>
            <p:ph type="sldNum" sz="quarter" idx="4"/>
          </p:nvPr>
        </p:nvSpPr>
        <p:spPr/>
        <p:txBody>
          <a:bodyPr/>
          <a:lstStyle/>
          <a:p>
            <a:fld id="{FD96158B-4539-3C43-9DE5-94C547866200}" type="slidenum">
              <a:rPr lang="en-US"/>
              <a:t>5</a:t>
            </a:fld>
            <a:endParaRPr lang="en-US"/>
          </a:p>
        </p:txBody>
      </p:sp>
    </p:spTree>
    <p:extLst>
      <p:ext uri="{BB962C8B-B14F-4D97-AF65-F5344CB8AC3E}">
        <p14:creationId xmlns:p14="http://schemas.microsoft.com/office/powerpoint/2010/main" val="41386185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noProof="0" dirty="0"/>
              <a:t>Problem Definition</a:t>
            </a:r>
          </a:p>
        </p:txBody>
      </p:sp>
      <p:sp>
        <p:nvSpPr>
          <p:cNvPr id="191491" name="Rectangle 3"/>
          <p:cNvSpPr>
            <a:spLocks noGrp="1" noChangeArrowheads="1"/>
          </p:cNvSpPr>
          <p:nvPr>
            <p:ph idx="1"/>
          </p:nvPr>
        </p:nvSpPr>
        <p:spPr/>
        <p:txBody>
          <a:bodyPr/>
          <a:lstStyle/>
          <a:p>
            <a:r>
              <a:rPr lang="en-US" noProof="0" dirty="0"/>
              <a:t>P2P system</a:t>
            </a:r>
          </a:p>
          <a:p>
            <a:pPr lvl="1"/>
            <a:r>
              <a:rPr lang="en-US" noProof="0" dirty="0"/>
              <a:t>No centralized control, very large scale</a:t>
            </a:r>
          </a:p>
          <a:p>
            <a:pPr lvl="1"/>
            <a:r>
              <a:rPr lang="en-US" noProof="0" dirty="0"/>
              <a:t>Very dynamic: peers can join and leave the network at any time </a:t>
            </a:r>
          </a:p>
          <a:p>
            <a:pPr lvl="1"/>
            <a:r>
              <a:rPr lang="en-US" noProof="0" dirty="0"/>
              <a:t>Peers can be autonomous and unreliable</a:t>
            </a:r>
          </a:p>
          <a:p>
            <a:r>
              <a:rPr lang="en-US" noProof="0" dirty="0"/>
              <a:t>Techniques designed for distributed data management need be extended</a:t>
            </a:r>
          </a:p>
          <a:p>
            <a:pPr lvl="1"/>
            <a:r>
              <a:rPr lang="en-US" noProof="0" dirty="0"/>
              <a:t>Too static, need to be decentralized, dynamic and self-adaptive</a:t>
            </a:r>
          </a:p>
          <a:p>
            <a:pPr lvl="1"/>
            <a:endParaRPr lang="en-US" noProof="0" dirty="0"/>
          </a:p>
        </p:txBody>
      </p:sp>
      <p:sp>
        <p:nvSpPr>
          <p:cNvPr id="2" name="Footer Placeholder 1">
            <a:extLst>
              <a:ext uri="{FF2B5EF4-FFF2-40B4-BE49-F238E27FC236}">
                <a16:creationId xmlns:a16="http://schemas.microsoft.com/office/drawing/2014/main" id="{6B3840AA-7086-AA4B-99EE-0FF64C1EEE8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7E96C95-2F64-B14E-8983-90A7C4478CE0}"/>
              </a:ext>
            </a:extLst>
          </p:cNvPr>
          <p:cNvSpPr>
            <a:spLocks noGrp="1"/>
          </p:cNvSpPr>
          <p:nvPr>
            <p:ph type="sldNum" sz="quarter" idx="4"/>
          </p:nvPr>
        </p:nvSpPr>
        <p:spPr/>
        <p:txBody>
          <a:bodyPr/>
          <a:lstStyle/>
          <a:p>
            <a:fld id="{FD96158B-4539-3C43-9DE5-94C547866200}" type="slidenum">
              <a:rPr lang="en-US"/>
              <a:t>6</a:t>
            </a:fld>
            <a:endParaRPr lang="en-US"/>
          </a:p>
        </p:txBody>
      </p:sp>
    </p:spTree>
    <p:extLst>
      <p:ext uri="{BB962C8B-B14F-4D97-AF65-F5344CB8AC3E}">
        <p14:creationId xmlns:p14="http://schemas.microsoft.com/office/powerpoint/2010/main" val="317130911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noProof="0" dirty="0"/>
              <a:t>Potential Benefits of P2P Systems</a:t>
            </a:r>
          </a:p>
        </p:txBody>
      </p:sp>
      <p:sp>
        <p:nvSpPr>
          <p:cNvPr id="199683" name="Rectangle 3"/>
          <p:cNvSpPr>
            <a:spLocks noGrp="1" noChangeArrowheads="1"/>
          </p:cNvSpPr>
          <p:nvPr>
            <p:ph idx="1"/>
          </p:nvPr>
        </p:nvSpPr>
        <p:spPr/>
        <p:txBody>
          <a:bodyPr/>
          <a:lstStyle/>
          <a:p>
            <a:r>
              <a:rPr lang="en-US" noProof="0" dirty="0"/>
              <a:t>Scale up to very large numbers of peers</a:t>
            </a:r>
          </a:p>
          <a:p>
            <a:r>
              <a:rPr lang="en-US" noProof="0" dirty="0"/>
              <a:t>Dynamic self-organization</a:t>
            </a:r>
          </a:p>
          <a:p>
            <a:r>
              <a:rPr lang="en-US" noProof="0" dirty="0"/>
              <a:t>Load balancing</a:t>
            </a:r>
          </a:p>
          <a:p>
            <a:r>
              <a:rPr lang="en-US" noProof="0" dirty="0"/>
              <a:t>Parallel processing</a:t>
            </a:r>
          </a:p>
          <a:p>
            <a:r>
              <a:rPr lang="en-US" noProof="0" dirty="0"/>
              <a:t>High availability through massive replication</a:t>
            </a:r>
          </a:p>
          <a:p>
            <a:endParaRPr lang="en-US" noProof="0" dirty="0"/>
          </a:p>
          <a:p>
            <a:pPr lvl="1"/>
            <a:endParaRPr lang="en-US" noProof="0" dirty="0"/>
          </a:p>
        </p:txBody>
      </p:sp>
      <p:sp>
        <p:nvSpPr>
          <p:cNvPr id="2" name="Footer Placeholder 1">
            <a:extLst>
              <a:ext uri="{FF2B5EF4-FFF2-40B4-BE49-F238E27FC236}">
                <a16:creationId xmlns:a16="http://schemas.microsoft.com/office/drawing/2014/main" id="{4737F15E-F735-B249-BF65-A834837DB7E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FBB807E-0020-0A47-9177-11CD21C8E12D}"/>
              </a:ext>
            </a:extLst>
          </p:cNvPr>
          <p:cNvSpPr>
            <a:spLocks noGrp="1"/>
          </p:cNvSpPr>
          <p:nvPr>
            <p:ph type="sldNum" sz="quarter" idx="4"/>
          </p:nvPr>
        </p:nvSpPr>
        <p:spPr/>
        <p:txBody>
          <a:bodyPr/>
          <a:lstStyle/>
          <a:p>
            <a:fld id="{FD96158B-4539-3C43-9DE5-94C547866200}" type="slidenum">
              <a:rPr lang="en-US"/>
              <a:t>7</a:t>
            </a:fld>
            <a:endParaRPr lang="en-US"/>
          </a:p>
        </p:txBody>
      </p:sp>
    </p:spTree>
    <p:extLst>
      <p:ext uri="{BB962C8B-B14F-4D97-AF65-F5344CB8AC3E}">
        <p14:creationId xmlns:p14="http://schemas.microsoft.com/office/powerpoint/2010/main" val="174599504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noProof="0" dirty="0"/>
              <a:t>P2P </a:t>
            </a:r>
            <a:r>
              <a:rPr lang="en-US" noProof="0" dirty="0" err="1"/>
              <a:t>vs</a:t>
            </a:r>
            <a:r>
              <a:rPr lang="en-US" noProof="0" dirty="0"/>
              <a:t> Traditional Distributed DBMS</a:t>
            </a:r>
          </a:p>
        </p:txBody>
      </p:sp>
      <p:graphicFrame>
        <p:nvGraphicFramePr>
          <p:cNvPr id="198688" name="Group 32"/>
          <p:cNvGraphicFramePr>
            <a:graphicFrameLocks noGrp="1"/>
          </p:cNvGraphicFramePr>
          <p:nvPr>
            <p:extLst>
              <p:ext uri="{D42A27DB-BD31-4B8C-83A1-F6EECF244321}">
                <p14:modId xmlns:p14="http://schemas.microsoft.com/office/powerpoint/2010/main" val="1827312951"/>
              </p:ext>
            </p:extLst>
          </p:nvPr>
        </p:nvGraphicFramePr>
        <p:xfrm>
          <a:off x="647701" y="1828800"/>
          <a:ext cx="7391400" cy="4000587"/>
        </p:xfrm>
        <a:graphic>
          <a:graphicData uri="http://schemas.openxmlformats.org/drawingml/2006/table">
            <a:tbl>
              <a:tblPr/>
              <a:tblGrid>
                <a:gridCol w="2463800">
                  <a:extLst>
                    <a:ext uri="{9D8B030D-6E8A-4147-A177-3AD203B41FA5}">
                      <a16:colId xmlns:a16="http://schemas.microsoft.com/office/drawing/2014/main" val="20000"/>
                    </a:ext>
                  </a:extLst>
                </a:gridCol>
                <a:gridCol w="2463800">
                  <a:extLst>
                    <a:ext uri="{9D8B030D-6E8A-4147-A177-3AD203B41FA5}">
                      <a16:colId xmlns:a16="http://schemas.microsoft.com/office/drawing/2014/main" val="20001"/>
                    </a:ext>
                  </a:extLst>
                </a:gridCol>
                <a:gridCol w="2463800">
                  <a:extLst>
                    <a:ext uri="{9D8B030D-6E8A-4147-A177-3AD203B41FA5}">
                      <a16:colId xmlns:a16="http://schemas.microsoft.com/office/drawing/2014/main" val="20002"/>
                    </a:ext>
                  </a:extLst>
                </a:gridCol>
              </a:tblGrid>
              <a:tr h="862955">
                <a:tc>
                  <a:txBody>
                    <a:bodyPr/>
                    <a:lstStyle/>
                    <a:p>
                      <a:pPr marL="0" marR="0" lvl="0" indent="0" algn="ctr"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fr-FR" sz="2200" b="0" i="0" u="none" strike="noStrike" cap="none" normalizeH="0" baseline="0" dirty="0">
                        <a:ln>
                          <a:noFill/>
                        </a:ln>
                        <a:solidFill>
                          <a:schemeClr val="tx2"/>
                        </a:solidFill>
                        <a:effectLst/>
                        <a:latin typeface="Arial"/>
                        <a:cs typeface="Arial"/>
                      </a:endParaRPr>
                    </a:p>
                  </a:txBody>
                  <a:tcPr marL="91430" marR="91430"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500" b="0" i="0" u="none" strike="noStrike" cap="none" normalizeH="0" baseline="0">
                          <a:ln>
                            <a:noFill/>
                          </a:ln>
                          <a:solidFill>
                            <a:schemeClr val="tx2"/>
                          </a:solidFill>
                          <a:effectLst/>
                          <a:latin typeface="Arial"/>
                          <a:cs typeface="Arial"/>
                        </a:rPr>
                        <a:t>P2P</a:t>
                      </a:r>
                    </a:p>
                  </a:txBody>
                  <a:tcPr marL="91430" marR="91430"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500" b="0" i="0" u="none" strike="noStrike" cap="none" normalizeH="0" baseline="0" dirty="0" err="1">
                          <a:ln>
                            <a:noFill/>
                          </a:ln>
                          <a:solidFill>
                            <a:schemeClr val="tx2"/>
                          </a:solidFill>
                          <a:effectLst/>
                          <a:latin typeface="Arial"/>
                          <a:cs typeface="Arial"/>
                        </a:rPr>
                        <a:t>Distributed</a:t>
                      </a:r>
                      <a:r>
                        <a:rPr kumimoji="0" lang="fr-FR" sz="2500" b="0" i="0" u="none" strike="noStrike" cap="none" normalizeH="0" baseline="0" dirty="0">
                          <a:ln>
                            <a:noFill/>
                          </a:ln>
                          <a:solidFill>
                            <a:schemeClr val="tx2"/>
                          </a:solidFill>
                          <a:effectLst/>
                          <a:latin typeface="Arial"/>
                          <a:cs typeface="Arial"/>
                        </a:rPr>
                        <a:t> DBMS</a:t>
                      </a:r>
                    </a:p>
                  </a:txBody>
                  <a:tcPr marL="91430" marR="91430"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1990">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dirty="0" err="1">
                          <a:ln>
                            <a:noFill/>
                          </a:ln>
                          <a:solidFill>
                            <a:schemeClr val="tx2"/>
                          </a:solidFill>
                          <a:effectLst/>
                          <a:latin typeface="Arial"/>
                          <a:cs typeface="Arial"/>
                        </a:rPr>
                        <a:t>Joining</a:t>
                      </a:r>
                      <a:r>
                        <a:rPr kumimoji="0" lang="fr-FR" sz="2200" b="0" i="0" u="none" strike="noStrike" cap="none" normalizeH="0" baseline="0" dirty="0">
                          <a:ln>
                            <a:noFill/>
                          </a:ln>
                          <a:solidFill>
                            <a:schemeClr val="tx2"/>
                          </a:solidFill>
                          <a:effectLst/>
                          <a:latin typeface="Arial"/>
                          <a:cs typeface="Arial"/>
                        </a:rPr>
                        <a:t> the network</a:t>
                      </a:r>
                    </a:p>
                  </a:txBody>
                  <a:tcPr marL="91430" marR="91430"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a:ln>
                            <a:noFill/>
                          </a:ln>
                          <a:solidFill>
                            <a:schemeClr val="tx2"/>
                          </a:solidFill>
                          <a:effectLst/>
                          <a:latin typeface="Arial"/>
                          <a:cs typeface="Arial"/>
                        </a:rPr>
                        <a:t>Upon peer’s initiative</a:t>
                      </a:r>
                    </a:p>
                  </a:txBody>
                  <a:tcPr marL="91430" marR="91430"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a:ln>
                            <a:noFill/>
                          </a:ln>
                          <a:solidFill>
                            <a:schemeClr val="tx2"/>
                          </a:solidFill>
                          <a:effectLst/>
                          <a:latin typeface="Arial"/>
                          <a:cs typeface="Arial"/>
                        </a:rPr>
                        <a:t>Controled by DBA</a:t>
                      </a:r>
                    </a:p>
                  </a:txBody>
                  <a:tcPr marL="91430" marR="91430"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9046">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a:ln>
                            <a:noFill/>
                          </a:ln>
                          <a:solidFill>
                            <a:schemeClr val="tx2"/>
                          </a:solidFill>
                          <a:effectLst/>
                          <a:latin typeface="Arial"/>
                          <a:cs typeface="Arial"/>
                        </a:rPr>
                        <a:t>Queries</a:t>
                      </a:r>
                    </a:p>
                  </a:txBody>
                  <a:tcPr marL="91430" marR="91430"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a:ln>
                            <a:noFill/>
                          </a:ln>
                          <a:solidFill>
                            <a:schemeClr val="tx2"/>
                          </a:solidFill>
                          <a:effectLst/>
                          <a:latin typeface="Arial"/>
                          <a:cs typeface="Arial"/>
                        </a:rPr>
                        <a:t>No schema, </a:t>
                      </a:r>
                    </a:p>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a:ln>
                            <a:noFill/>
                          </a:ln>
                          <a:solidFill>
                            <a:schemeClr val="tx2"/>
                          </a:solidFill>
                          <a:effectLst/>
                          <a:latin typeface="Arial"/>
                          <a:cs typeface="Arial"/>
                        </a:rPr>
                        <a:t>key-word based</a:t>
                      </a:r>
                    </a:p>
                  </a:txBody>
                  <a:tcPr marL="91430" marR="91430"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a:ln>
                            <a:noFill/>
                          </a:ln>
                          <a:solidFill>
                            <a:schemeClr val="tx2"/>
                          </a:solidFill>
                          <a:effectLst/>
                          <a:latin typeface="Arial"/>
                          <a:cs typeface="Arial"/>
                        </a:rPr>
                        <a:t>Global schema, static optimization</a:t>
                      </a:r>
                    </a:p>
                  </a:txBody>
                  <a:tcPr marL="91430" marR="91430"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7550">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a:ln>
                            <a:noFill/>
                          </a:ln>
                          <a:solidFill>
                            <a:schemeClr val="tx2"/>
                          </a:solidFill>
                          <a:effectLst/>
                          <a:latin typeface="Arial"/>
                          <a:cs typeface="Arial"/>
                        </a:rPr>
                        <a:t>Query answers</a:t>
                      </a:r>
                    </a:p>
                  </a:txBody>
                  <a:tcPr marL="91430" marR="91430"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a:ln>
                            <a:noFill/>
                          </a:ln>
                          <a:solidFill>
                            <a:schemeClr val="tx2"/>
                          </a:solidFill>
                          <a:effectLst/>
                          <a:latin typeface="Arial"/>
                          <a:cs typeface="Arial"/>
                        </a:rPr>
                        <a:t>Partial</a:t>
                      </a:r>
                    </a:p>
                  </a:txBody>
                  <a:tcPr marL="91430" marR="91430"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a:ln>
                            <a:noFill/>
                          </a:ln>
                          <a:solidFill>
                            <a:schemeClr val="tx2"/>
                          </a:solidFill>
                          <a:effectLst/>
                          <a:latin typeface="Arial"/>
                          <a:cs typeface="Arial"/>
                        </a:rPr>
                        <a:t>Complete</a:t>
                      </a:r>
                    </a:p>
                  </a:txBody>
                  <a:tcPr marL="91430" marR="91430"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9046">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a:ln>
                            <a:noFill/>
                          </a:ln>
                          <a:solidFill>
                            <a:schemeClr val="tx2"/>
                          </a:solidFill>
                          <a:effectLst/>
                          <a:latin typeface="Arial"/>
                          <a:cs typeface="Arial"/>
                        </a:rPr>
                        <a:t>Content location</a:t>
                      </a:r>
                    </a:p>
                  </a:txBody>
                  <a:tcPr marL="91430" marR="91430"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dirty="0" err="1">
                          <a:ln>
                            <a:noFill/>
                          </a:ln>
                          <a:solidFill>
                            <a:schemeClr val="tx2"/>
                          </a:solidFill>
                          <a:effectLst/>
                          <a:latin typeface="Arial"/>
                          <a:cs typeface="Arial"/>
                        </a:rPr>
                        <a:t>Using</a:t>
                      </a:r>
                      <a:r>
                        <a:rPr kumimoji="0" lang="fr-FR" sz="2200" b="0" i="0" u="none" strike="noStrike" cap="none" normalizeH="0" baseline="0" dirty="0">
                          <a:ln>
                            <a:noFill/>
                          </a:ln>
                          <a:solidFill>
                            <a:schemeClr val="tx2"/>
                          </a:solidFill>
                          <a:effectLst/>
                          <a:latin typeface="Arial"/>
                          <a:cs typeface="Arial"/>
                        </a:rPr>
                        <a:t> </a:t>
                      </a:r>
                      <a:r>
                        <a:rPr kumimoji="0" lang="fr-FR" sz="2200" b="0" i="0" u="none" strike="noStrike" cap="none" normalizeH="0" baseline="0" dirty="0" err="1">
                          <a:ln>
                            <a:noFill/>
                          </a:ln>
                          <a:solidFill>
                            <a:schemeClr val="tx2"/>
                          </a:solidFill>
                          <a:effectLst/>
                          <a:latin typeface="Arial"/>
                          <a:cs typeface="Arial"/>
                        </a:rPr>
                        <a:t>neighbors</a:t>
                      </a:r>
                      <a:endParaRPr kumimoji="0" lang="fr-FR" sz="2200" b="0" i="0" u="none" strike="noStrike" cap="none" normalizeH="0" baseline="0" dirty="0">
                        <a:ln>
                          <a:noFill/>
                        </a:ln>
                        <a:solidFill>
                          <a:schemeClr val="tx2"/>
                        </a:solidFill>
                        <a:effectLst/>
                        <a:latin typeface="Arial"/>
                        <a:cs typeface="Arial"/>
                      </a:endParaRPr>
                    </a:p>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dirty="0">
                          <a:ln>
                            <a:noFill/>
                          </a:ln>
                          <a:solidFill>
                            <a:schemeClr val="tx2"/>
                          </a:solidFill>
                          <a:effectLst/>
                          <a:latin typeface="Arial"/>
                          <a:cs typeface="Arial"/>
                        </a:rPr>
                        <a:t>or DHT</a:t>
                      </a:r>
                    </a:p>
                  </a:txBody>
                  <a:tcPr marL="91430" marR="91430"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8675"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fr-FR" sz="2200" b="0" i="0" u="none" strike="noStrike" cap="none" normalizeH="0" baseline="0" dirty="0" err="1">
                          <a:ln>
                            <a:noFill/>
                          </a:ln>
                          <a:solidFill>
                            <a:schemeClr val="tx2"/>
                          </a:solidFill>
                          <a:effectLst/>
                          <a:latin typeface="Arial"/>
                          <a:cs typeface="Arial"/>
                        </a:rPr>
                        <a:t>Using</a:t>
                      </a:r>
                      <a:r>
                        <a:rPr kumimoji="0" lang="fr-FR" sz="2200" b="0" i="0" u="none" strike="noStrike" cap="none" normalizeH="0" baseline="0" dirty="0">
                          <a:ln>
                            <a:noFill/>
                          </a:ln>
                          <a:solidFill>
                            <a:schemeClr val="tx2"/>
                          </a:solidFill>
                          <a:effectLst/>
                          <a:latin typeface="Arial"/>
                          <a:cs typeface="Arial"/>
                        </a:rPr>
                        <a:t> directory</a:t>
                      </a:r>
                    </a:p>
                  </a:txBody>
                  <a:tcPr marL="91430" marR="91430"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Footer Placeholder 1">
            <a:extLst>
              <a:ext uri="{FF2B5EF4-FFF2-40B4-BE49-F238E27FC236}">
                <a16:creationId xmlns:a16="http://schemas.microsoft.com/office/drawing/2014/main" id="{67DFF11D-9278-C644-8900-96D587193F6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1A07915-2303-E847-8980-B4D8DE05C227}"/>
              </a:ext>
            </a:extLst>
          </p:cNvPr>
          <p:cNvSpPr>
            <a:spLocks noGrp="1"/>
          </p:cNvSpPr>
          <p:nvPr>
            <p:ph type="sldNum" sz="quarter" idx="4"/>
          </p:nvPr>
        </p:nvSpPr>
        <p:spPr/>
        <p:txBody>
          <a:bodyPr/>
          <a:lstStyle/>
          <a:p>
            <a:fld id="{FD96158B-4539-3C43-9DE5-94C547866200}" type="slidenum">
              <a:rPr lang="en-US"/>
              <a:t>8</a:t>
            </a:fld>
            <a:endParaRPr lang="en-US"/>
          </a:p>
        </p:txBody>
      </p:sp>
    </p:spTree>
    <p:extLst>
      <p:ext uri="{BB962C8B-B14F-4D97-AF65-F5344CB8AC3E}">
        <p14:creationId xmlns:p14="http://schemas.microsoft.com/office/powerpoint/2010/main" val="133688420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noProof="0" dirty="0"/>
              <a:t>Requirements for P2P Data Management</a:t>
            </a:r>
          </a:p>
        </p:txBody>
      </p:sp>
      <p:sp>
        <p:nvSpPr>
          <p:cNvPr id="196611" name="Rectangle 3"/>
          <p:cNvSpPr>
            <a:spLocks noGrp="1" noChangeArrowheads="1"/>
          </p:cNvSpPr>
          <p:nvPr>
            <p:ph idx="1"/>
          </p:nvPr>
        </p:nvSpPr>
        <p:spPr>
          <a:xfrm>
            <a:off x="457200" y="1808289"/>
            <a:ext cx="8229600" cy="3924967"/>
          </a:xfrm>
        </p:spPr>
        <p:txBody>
          <a:bodyPr/>
          <a:lstStyle/>
          <a:p>
            <a:r>
              <a:rPr lang="en-US" noProof="0" dirty="0"/>
              <a:t>Autonomy of peers</a:t>
            </a:r>
          </a:p>
          <a:p>
            <a:pPr lvl="1"/>
            <a:r>
              <a:rPr lang="en-US" noProof="0" dirty="0"/>
              <a:t>Peers should be able to join/leave at any time, control their data with respect to other (trusted) peers</a:t>
            </a:r>
          </a:p>
          <a:p>
            <a:r>
              <a:rPr lang="en-US" noProof="0" dirty="0"/>
              <a:t>Query expressiveness</a:t>
            </a:r>
          </a:p>
          <a:p>
            <a:pPr lvl="1"/>
            <a:r>
              <a:rPr lang="en-US" noProof="0" dirty="0"/>
              <a:t>Key-lookup, key-word search, SQL-like</a:t>
            </a:r>
          </a:p>
          <a:p>
            <a:r>
              <a:rPr lang="en-US" noProof="0" dirty="0"/>
              <a:t>Efficiency</a:t>
            </a:r>
          </a:p>
          <a:p>
            <a:pPr lvl="1"/>
            <a:r>
              <a:rPr lang="en-US" noProof="0" dirty="0"/>
              <a:t>Efficient use of bandwidth, computing power, storage</a:t>
            </a:r>
          </a:p>
        </p:txBody>
      </p:sp>
      <p:sp>
        <p:nvSpPr>
          <p:cNvPr id="2" name="Footer Placeholder 1">
            <a:extLst>
              <a:ext uri="{FF2B5EF4-FFF2-40B4-BE49-F238E27FC236}">
                <a16:creationId xmlns:a16="http://schemas.microsoft.com/office/drawing/2014/main" id="{2E59063E-2E56-3D4D-95D8-786AC94E1BB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06263EF-DBFA-7443-B3B4-D70729ACBB88}"/>
              </a:ext>
            </a:extLst>
          </p:cNvPr>
          <p:cNvSpPr>
            <a:spLocks noGrp="1"/>
          </p:cNvSpPr>
          <p:nvPr>
            <p:ph type="sldNum" sz="quarter" idx="4"/>
          </p:nvPr>
        </p:nvSpPr>
        <p:spPr/>
        <p:txBody>
          <a:bodyPr/>
          <a:lstStyle/>
          <a:p>
            <a:fld id="{FD96158B-4539-3C43-9DE5-94C547866200}" type="slidenum">
              <a:rPr lang="en-US"/>
              <a:t>9</a:t>
            </a:fld>
            <a:endParaRPr lang="en-US"/>
          </a:p>
        </p:txBody>
      </p:sp>
    </p:spTree>
    <p:extLst>
      <p:ext uri="{BB962C8B-B14F-4D97-AF65-F5344CB8AC3E}">
        <p14:creationId xmlns:p14="http://schemas.microsoft.com/office/powerpoint/2010/main" val="69623174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noProof="0" dirty="0"/>
              <a:t>Requirements for P2P Data Management (cont’d)</a:t>
            </a:r>
          </a:p>
        </p:txBody>
      </p:sp>
      <p:sp>
        <p:nvSpPr>
          <p:cNvPr id="201731" name="Rectangle 3"/>
          <p:cNvSpPr>
            <a:spLocks noGrp="1" noChangeArrowheads="1"/>
          </p:cNvSpPr>
          <p:nvPr>
            <p:ph idx="1"/>
          </p:nvPr>
        </p:nvSpPr>
        <p:spPr>
          <a:xfrm>
            <a:off x="457200" y="1808289"/>
            <a:ext cx="8229600" cy="3708943"/>
          </a:xfrm>
        </p:spPr>
        <p:txBody>
          <a:bodyPr/>
          <a:lstStyle/>
          <a:p>
            <a:r>
              <a:rPr lang="en-US" noProof="0" dirty="0"/>
              <a:t>Quality of service (</a:t>
            </a:r>
            <a:r>
              <a:rPr lang="en-US" noProof="0" dirty="0" err="1"/>
              <a:t>QoS</a:t>
            </a:r>
            <a:r>
              <a:rPr lang="en-US" noProof="0" dirty="0"/>
              <a:t>)</a:t>
            </a:r>
          </a:p>
          <a:p>
            <a:pPr lvl="1"/>
            <a:r>
              <a:rPr lang="en-US" noProof="0" dirty="0"/>
              <a:t>User-perceived efficiency: completeness of results, response time, data consistency, …</a:t>
            </a:r>
          </a:p>
          <a:p>
            <a:r>
              <a:rPr lang="en-US" noProof="0" dirty="0"/>
              <a:t>Fault-tolerance</a:t>
            </a:r>
          </a:p>
          <a:p>
            <a:pPr lvl="1"/>
            <a:r>
              <a:rPr lang="en-US" noProof="0" dirty="0"/>
              <a:t>Efficiency and </a:t>
            </a:r>
            <a:r>
              <a:rPr lang="en-US" noProof="0" dirty="0" err="1"/>
              <a:t>QoS</a:t>
            </a:r>
            <a:r>
              <a:rPr lang="en-US" noProof="0" dirty="0"/>
              <a:t> despite failures</a:t>
            </a:r>
          </a:p>
          <a:p>
            <a:r>
              <a:rPr lang="en-US" noProof="0" dirty="0"/>
              <a:t>Security</a:t>
            </a:r>
          </a:p>
          <a:p>
            <a:pPr lvl="1"/>
            <a:r>
              <a:rPr lang="en-US" noProof="0" dirty="0"/>
              <a:t>Data access control in the context of very open systems </a:t>
            </a:r>
          </a:p>
        </p:txBody>
      </p:sp>
      <p:sp>
        <p:nvSpPr>
          <p:cNvPr id="2" name="Footer Placeholder 1">
            <a:extLst>
              <a:ext uri="{FF2B5EF4-FFF2-40B4-BE49-F238E27FC236}">
                <a16:creationId xmlns:a16="http://schemas.microsoft.com/office/drawing/2014/main" id="{4BDBF35D-087A-EE42-B939-84E75991CEE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10EB708-0A2B-1248-98EE-C8CB8D16E379}"/>
              </a:ext>
            </a:extLst>
          </p:cNvPr>
          <p:cNvSpPr>
            <a:spLocks noGrp="1"/>
          </p:cNvSpPr>
          <p:nvPr>
            <p:ph type="sldNum" sz="quarter" idx="4"/>
          </p:nvPr>
        </p:nvSpPr>
        <p:spPr/>
        <p:txBody>
          <a:bodyPr/>
          <a:lstStyle/>
          <a:p>
            <a:fld id="{FD96158B-4539-3C43-9DE5-94C547866200}" type="slidenum">
              <a:rPr lang="en-US"/>
              <a:t>10</a:t>
            </a:fld>
            <a:endParaRPr lang="en-US"/>
          </a:p>
        </p:txBody>
      </p:sp>
    </p:spTree>
    <p:extLst>
      <p:ext uri="{BB962C8B-B14F-4D97-AF65-F5344CB8AC3E}">
        <p14:creationId xmlns:p14="http://schemas.microsoft.com/office/powerpoint/2010/main" val="297290808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Peer-to-Peer Data Management</a:t>
            </a:r>
          </a:p>
          <a:p>
            <a:pPr lvl="1"/>
            <a:r>
              <a:rPr lang="en-US" dirty="0">
                <a:solidFill>
                  <a:srgbClr val="1771A9"/>
                </a:solidFill>
                <a:cs typeface="Arial" panose="020B0604020202020204" pitchFamily="34" charset="0"/>
              </a:rPr>
              <a:t>P2P infrastructure</a:t>
            </a:r>
          </a:p>
          <a:p>
            <a:pPr lvl="1"/>
            <a:r>
              <a:rPr lang="en-US" dirty="0">
                <a:solidFill>
                  <a:srgbClr val="1771A9">
                    <a:alpha val="25000"/>
                  </a:srgbClr>
                </a:solidFill>
                <a:cs typeface="Arial" panose="020B0604020202020204" pitchFamily="34" charset="0"/>
              </a:rPr>
              <a:t>Schema mapping</a:t>
            </a:r>
          </a:p>
          <a:p>
            <a:pPr lvl="1"/>
            <a:r>
              <a:rPr lang="en-US" dirty="0">
                <a:solidFill>
                  <a:srgbClr val="1771A9">
                    <a:alpha val="25000"/>
                  </a:srgbClr>
                </a:solidFill>
                <a:cs typeface="Arial" panose="020B0604020202020204" pitchFamily="34" charset="0"/>
              </a:rPr>
              <a:t>Querying over P2P systems</a:t>
            </a:r>
          </a:p>
          <a:p>
            <a:pPr lvl="1"/>
            <a:r>
              <a:rPr lang="en-US" dirty="0">
                <a:solidFill>
                  <a:srgbClr val="1771A9">
                    <a:alpha val="25000"/>
                  </a:srgbClr>
                </a:solidFill>
                <a:cs typeface="Arial" panose="020B0604020202020204" pitchFamily="34" charset="0"/>
              </a:rPr>
              <a:t>Replication</a:t>
            </a:r>
          </a:p>
          <a:p>
            <a:pPr lvl="1"/>
            <a:r>
              <a:rPr lang="en-US" dirty="0">
                <a:solidFill>
                  <a:srgbClr val="1771A9">
                    <a:alpha val="25000"/>
                  </a:srgbClr>
                </a:solidFill>
                <a:cs typeface="Arial" panose="020B0604020202020204" pitchFamily="34" charset="0"/>
              </a:rPr>
              <a:t>Blockchain</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11</a:t>
            </a:fld>
            <a:endParaRPr lang="en-US"/>
          </a:p>
        </p:txBody>
      </p:sp>
    </p:spTree>
    <p:extLst>
      <p:ext uri="{BB962C8B-B14F-4D97-AF65-F5344CB8AC3E}">
        <p14:creationId xmlns:p14="http://schemas.microsoft.com/office/powerpoint/2010/main" val="121540258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noProof="0" dirty="0"/>
              <a:t>Peer Reference Architecture</a:t>
            </a:r>
          </a:p>
        </p:txBody>
      </p:sp>
      <p:pic>
        <p:nvPicPr>
          <p:cNvPr id="3074" name="Picture 2" descr="C:\Documents and Settings\su8102\My Documents\1Patrick\BookOV\Book3\Chapter16 P2P\Chapter 16\Chapter 16\fig-16-arch.jpg"/>
          <p:cNvPicPr>
            <a:picLocks noChangeAspect="1" noChangeArrowheads="1"/>
          </p:cNvPicPr>
          <p:nvPr/>
        </p:nvPicPr>
        <p:blipFill>
          <a:blip r:embed="R0fed1f855c5841c3"/>
          <a:srcRect/>
          <a:stretch>
            <a:fillRect/>
          </a:stretch>
        </p:blipFill>
        <p:spPr bwMode="auto">
          <a:xfrm>
            <a:off x="611560" y="1628800"/>
            <a:ext cx="8352928" cy="4594914"/>
          </a:xfrm>
          <a:prstGeom prst="rect">
            <a:avLst/>
          </a:prstGeom>
          <a:noFill/>
        </p:spPr>
      </p:pic>
      <p:sp>
        <p:nvSpPr>
          <p:cNvPr id="2" name="Footer Placeholder 1">
            <a:extLst>
              <a:ext uri="{FF2B5EF4-FFF2-40B4-BE49-F238E27FC236}">
                <a16:creationId xmlns:a16="http://schemas.microsoft.com/office/drawing/2014/main" id="{B3226E35-D696-1F4C-B753-DD007C4EC55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E9ABB5D8-45A8-1C45-B995-BC3BDE5966AE}"/>
              </a:ext>
            </a:extLst>
          </p:cNvPr>
          <p:cNvSpPr>
            <a:spLocks noGrp="1"/>
          </p:cNvSpPr>
          <p:nvPr>
            <p:ph type="sldNum" sz="quarter" idx="4"/>
          </p:nvPr>
        </p:nvSpPr>
        <p:spPr/>
        <p:txBody>
          <a:bodyPr/>
          <a:lstStyle/>
          <a:p>
            <a:fld id="{FD96158B-4539-3C43-9DE5-94C547866200}" type="slidenum">
              <a:rPr lang="en-US"/>
              <a:t>12</a:t>
            </a:fld>
            <a:endParaRPr lang="en-US"/>
          </a:p>
        </p:txBody>
      </p:sp>
    </p:spTree>
    <p:extLst>
      <p:ext uri="{BB962C8B-B14F-4D97-AF65-F5344CB8AC3E}">
        <p14:creationId xmlns:p14="http://schemas.microsoft.com/office/powerpoint/2010/main" val="269907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0070C0"/>
                </a:solidFill>
                <a:cs typeface="Book Antiqua"/>
              </a:rPr>
              <a:t>Distributed and Parallel Database Design</a:t>
            </a:r>
          </a:p>
          <a:p>
            <a:pPr lvl="1"/>
            <a:r>
              <a:rPr lang="en-US" dirty="0">
                <a:solidFill>
                  <a:srgbClr val="0070C0"/>
                </a:solidFill>
                <a:cs typeface="Book Antiqua"/>
              </a:rPr>
              <a:t>Fragmentation</a:t>
            </a:r>
          </a:p>
          <a:p>
            <a:pPr lvl="1"/>
            <a:r>
              <a:rPr lang="en-US" dirty="0">
                <a:solidFill>
                  <a:srgbClr val="0070C0">
                    <a:alpha val="25000"/>
                  </a:srgbClr>
                </a:solidFill>
                <a:cs typeface="Book Antiqua"/>
              </a:rPr>
              <a:t>Data distribution</a:t>
            </a:r>
          </a:p>
          <a:p>
            <a:pPr lvl="1"/>
            <a:r>
              <a:rPr lang="en-US" dirty="0">
                <a:solidFill>
                  <a:srgbClr val="0070C0">
                    <a:alpha val="24000"/>
                  </a:srgbClr>
                </a:solidFill>
                <a:cs typeface="Book Antiqua"/>
              </a:rPr>
              <a:t>Combined approaches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5</a:t>
            </a:fld>
            <a:endParaRPr lang="en-US"/>
          </a:p>
        </p:txBody>
      </p:sp>
    </p:spTree>
    <p:extLst>
      <p:ext uri="{BB962C8B-B14F-4D97-AF65-F5344CB8AC3E}">
        <p14:creationId xmlns:p14="http://schemas.microsoft.com/office/powerpoint/2010/main" val="277242947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noProof="0" dirty="0"/>
              <a:t>P2P Network Topologies</a:t>
            </a:r>
          </a:p>
        </p:txBody>
      </p:sp>
      <p:sp>
        <p:nvSpPr>
          <p:cNvPr id="200707" name="Rectangle 3"/>
          <p:cNvSpPr>
            <a:spLocks noGrp="1" noChangeArrowheads="1"/>
          </p:cNvSpPr>
          <p:nvPr>
            <p:ph idx="1"/>
          </p:nvPr>
        </p:nvSpPr>
        <p:spPr/>
        <p:txBody>
          <a:bodyPr/>
          <a:lstStyle/>
          <a:p>
            <a:r>
              <a:rPr lang="en-US" noProof="0" dirty="0"/>
              <a:t>Pure P2P systems</a:t>
            </a:r>
          </a:p>
          <a:p>
            <a:pPr lvl="1"/>
            <a:r>
              <a:rPr lang="en-US" noProof="0" dirty="0"/>
              <a:t>Unstructured systems</a:t>
            </a:r>
          </a:p>
          <a:p>
            <a:pPr lvl="2"/>
            <a:r>
              <a:rPr lang="en-US" noProof="0" dirty="0"/>
              <a:t>e.g. Napster, Gnutella, </a:t>
            </a:r>
            <a:r>
              <a:rPr lang="en-US" noProof="0" dirty="0" err="1"/>
              <a:t>Freenet</a:t>
            </a:r>
            <a:r>
              <a:rPr lang="en-US" noProof="0" dirty="0"/>
              <a:t>, </a:t>
            </a:r>
            <a:r>
              <a:rPr lang="en-US" noProof="0" dirty="0" err="1"/>
              <a:t>Kazaa</a:t>
            </a:r>
            <a:r>
              <a:rPr lang="en-US" noProof="0" dirty="0"/>
              <a:t>, </a:t>
            </a:r>
            <a:r>
              <a:rPr lang="en-US" noProof="0" dirty="0" err="1"/>
              <a:t>BitTorrent</a:t>
            </a:r>
            <a:endParaRPr lang="en-US" noProof="0" dirty="0"/>
          </a:p>
          <a:p>
            <a:pPr lvl="1"/>
            <a:r>
              <a:rPr lang="en-US" noProof="0" dirty="0"/>
              <a:t>Structured systems (DHT)</a:t>
            </a:r>
          </a:p>
          <a:p>
            <a:pPr lvl="2"/>
            <a:r>
              <a:rPr lang="en-US" noProof="0" dirty="0"/>
              <a:t>e.g. LH* (the earliest form of DHT), CAN, CHORD, Tapestry, </a:t>
            </a:r>
            <a:r>
              <a:rPr lang="en-US" noProof="0" dirty="0" err="1"/>
              <a:t>Freepastry</a:t>
            </a:r>
            <a:r>
              <a:rPr lang="en-US" noProof="0" dirty="0"/>
              <a:t>, </a:t>
            </a:r>
            <a:r>
              <a:rPr lang="en-US" noProof="0" dirty="0" err="1"/>
              <a:t>Pgrid</a:t>
            </a:r>
            <a:r>
              <a:rPr lang="en-US" noProof="0" dirty="0"/>
              <a:t>, Baton</a:t>
            </a:r>
          </a:p>
          <a:p>
            <a:r>
              <a:rPr lang="en-US" noProof="0" dirty="0"/>
              <a:t>Super-peer (hybrid) systems</a:t>
            </a:r>
          </a:p>
          <a:p>
            <a:pPr lvl="1"/>
            <a:r>
              <a:rPr lang="en-US" noProof="0" dirty="0"/>
              <a:t>e.g. </a:t>
            </a:r>
            <a:r>
              <a:rPr lang="en-US" noProof="0" dirty="0" err="1"/>
              <a:t>Edutela</a:t>
            </a:r>
            <a:r>
              <a:rPr lang="en-US" noProof="0" dirty="0"/>
              <a:t>, JXTA</a:t>
            </a:r>
          </a:p>
          <a:p>
            <a:r>
              <a:rPr lang="en-US" noProof="0" dirty="0"/>
              <a:t>Two issues</a:t>
            </a:r>
          </a:p>
          <a:p>
            <a:pPr lvl="1"/>
            <a:r>
              <a:rPr lang="en-US" noProof="0" dirty="0"/>
              <a:t>Indexing data</a:t>
            </a:r>
          </a:p>
          <a:p>
            <a:pPr lvl="1"/>
            <a:r>
              <a:rPr lang="en-US" noProof="0" dirty="0"/>
              <a:t>Searching data</a:t>
            </a:r>
          </a:p>
        </p:txBody>
      </p:sp>
      <p:sp>
        <p:nvSpPr>
          <p:cNvPr id="2" name="Footer Placeholder 1">
            <a:extLst>
              <a:ext uri="{FF2B5EF4-FFF2-40B4-BE49-F238E27FC236}">
                <a16:creationId xmlns:a16="http://schemas.microsoft.com/office/drawing/2014/main" id="{AB810882-E860-844E-88B1-F27FB11B6E4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E22F3D02-3E99-EB46-98BB-7DA8236A9C7B}"/>
              </a:ext>
            </a:extLst>
          </p:cNvPr>
          <p:cNvSpPr>
            <a:spLocks noGrp="1"/>
          </p:cNvSpPr>
          <p:nvPr>
            <p:ph type="sldNum" sz="quarter" idx="4"/>
          </p:nvPr>
        </p:nvSpPr>
        <p:spPr/>
        <p:txBody>
          <a:bodyPr/>
          <a:lstStyle/>
          <a:p>
            <a:fld id="{FD96158B-4539-3C43-9DE5-94C547866200}" type="slidenum">
              <a:rPr lang="en-US"/>
              <a:t>13</a:t>
            </a:fld>
            <a:endParaRPr lang="en-US"/>
          </a:p>
        </p:txBody>
      </p:sp>
    </p:spTree>
    <p:extLst>
      <p:ext uri="{BB962C8B-B14F-4D97-AF65-F5344CB8AC3E}">
        <p14:creationId xmlns:p14="http://schemas.microsoft.com/office/powerpoint/2010/main" val="3002949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en-US" noProof="0" dirty="0"/>
              <a:t>P2P Unstructured Network</a:t>
            </a:r>
          </a:p>
        </p:txBody>
      </p:sp>
      <p:sp>
        <p:nvSpPr>
          <p:cNvPr id="202755" name="Rectangle 3"/>
          <p:cNvSpPr>
            <a:spLocks noGrp="1" noChangeArrowheads="1"/>
          </p:cNvSpPr>
          <p:nvPr>
            <p:ph idx="1"/>
          </p:nvPr>
        </p:nvSpPr>
        <p:spPr>
          <a:xfrm>
            <a:off x="467528" y="4355502"/>
            <a:ext cx="8229600" cy="1881810"/>
          </a:xfrm>
        </p:spPr>
        <p:txBody>
          <a:bodyPr>
            <a:normAutofit/>
          </a:bodyPr>
          <a:lstStyle/>
          <a:p>
            <a:pPr>
              <a:lnSpc>
                <a:spcPct val="90000"/>
              </a:lnSpc>
            </a:pPr>
            <a:r>
              <a:rPr lang="en-US" sz="2000" dirty="0"/>
              <a:t>High autonomy (peer only needs to know neighbor to login)</a:t>
            </a:r>
          </a:p>
          <a:p>
            <a:pPr>
              <a:lnSpc>
                <a:spcPct val="90000"/>
              </a:lnSpc>
            </a:pPr>
            <a:r>
              <a:rPr lang="en-US" sz="2000" dirty="0"/>
              <a:t>Searching by</a:t>
            </a:r>
          </a:p>
          <a:p>
            <a:pPr lvl="1"/>
            <a:r>
              <a:rPr lang="en-US" sz="1800" dirty="0"/>
              <a:t>Flooding the </a:t>
            </a:r>
            <a:r>
              <a:rPr lang="en-US" noProof="0" dirty="0"/>
              <a:t>network: general, may be inefficient</a:t>
            </a:r>
          </a:p>
          <a:p>
            <a:pPr lvl="1"/>
            <a:r>
              <a:rPr lang="en-US" sz="1800" dirty="0"/>
              <a:t>Gossiping between selected peers</a:t>
            </a:r>
            <a:r>
              <a:rPr lang="en-US" noProof="0" dirty="0"/>
              <a:t>: robust, efficient</a:t>
            </a:r>
          </a:p>
          <a:p>
            <a:pPr>
              <a:lnSpc>
                <a:spcPct val="90000"/>
              </a:lnSpc>
            </a:pPr>
            <a:r>
              <a:rPr lang="en-US" sz="2000" dirty="0"/>
              <a:t>High-fault tolerance with replication</a:t>
            </a:r>
          </a:p>
          <a:p>
            <a:pPr>
              <a:lnSpc>
                <a:spcPct val="90000"/>
              </a:lnSpc>
            </a:pPr>
            <a:endParaRPr lang="en-US" sz="2000" dirty="0"/>
          </a:p>
        </p:txBody>
      </p:sp>
      <p:sp>
        <p:nvSpPr>
          <p:cNvPr id="2" name="Footer Placeholder 1">
            <a:extLst>
              <a:ext uri="{FF2B5EF4-FFF2-40B4-BE49-F238E27FC236}">
                <a16:creationId xmlns:a16="http://schemas.microsoft.com/office/drawing/2014/main" id="{5318609C-8996-6F49-A233-9811C3C4DA9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E56B6AB-CEAA-454A-8DD1-770149A54ADD}"/>
              </a:ext>
            </a:extLst>
          </p:cNvPr>
          <p:cNvSpPr>
            <a:spLocks noGrp="1"/>
          </p:cNvSpPr>
          <p:nvPr>
            <p:ph type="sldNum" sz="quarter" idx="4"/>
          </p:nvPr>
        </p:nvSpPr>
        <p:spPr/>
        <p:txBody>
          <a:bodyPr/>
          <a:lstStyle/>
          <a:p>
            <a:fld id="{FD96158B-4539-3C43-9DE5-94C547866200}" type="slidenum">
              <a:rPr lang="en-US"/>
              <a:t>14</a:t>
            </a:fld>
            <a:endParaRPr lang="en-US"/>
          </a:p>
        </p:txBody>
      </p:sp>
      <p:pic>
        <p:nvPicPr>
          <p:cNvPr id="5" name="Picture 4">
            <a:extLst>
              <a:ext uri="{FF2B5EF4-FFF2-40B4-BE49-F238E27FC236}">
                <a16:creationId xmlns:a16="http://schemas.microsoft.com/office/drawing/2014/main" id="{B05258E0-ABF9-0446-97AB-5A87922D6950}"/>
              </a:ext>
            </a:extLst>
          </p:cNvPr>
          <p:cNvPicPr>
            <a:picLocks noChangeAspect="1"/>
          </p:cNvPicPr>
          <p:nvPr/>
        </p:nvPicPr>
        <p:blipFill>
          <a:blip r:embed="Rbb929fa955354951"/>
          <a:stretch>
            <a:fillRect/>
          </a:stretch>
        </p:blipFill>
        <p:spPr>
          <a:xfrm>
            <a:off x="2267744" y="817713"/>
            <a:ext cx="4248472" cy="3582813"/>
          </a:xfrm>
          <a:prstGeom prst="rect">
            <a:avLst/>
          </a:prstGeom>
        </p:spPr>
      </p:pic>
    </p:spTree>
    <p:extLst>
      <p:ext uri="{BB962C8B-B14F-4D97-AF65-F5344CB8AC3E}">
        <p14:creationId xmlns:p14="http://schemas.microsoft.com/office/powerpoint/2010/main" val="95651996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Search over Centralized Index</a:t>
            </a:r>
          </a:p>
        </p:txBody>
      </p:sp>
      <p:sp>
        <p:nvSpPr>
          <p:cNvPr id="3" name="Espace réservé du contenu 2"/>
          <p:cNvSpPr>
            <a:spLocks noGrp="1"/>
          </p:cNvSpPr>
          <p:nvPr>
            <p:ph idx="1"/>
          </p:nvPr>
        </p:nvSpPr>
        <p:spPr>
          <a:xfrm>
            <a:off x="405780" y="2420888"/>
            <a:ext cx="4032448" cy="2592288"/>
          </a:xfrm>
        </p:spPr>
        <p:txBody>
          <a:bodyPr/>
          <a:lstStyle/>
          <a:p>
            <a:pPr marL="457177" indent="-457177">
              <a:buSzPct val="100000"/>
              <a:buFont typeface="+mj-lt"/>
              <a:buAutoNum type="arabicPeriod"/>
            </a:pPr>
            <a:r>
              <a:rPr lang="en-US" sz="2000" dirty="0"/>
              <a:t>A peer asks the central index manager for resource</a:t>
            </a:r>
          </a:p>
          <a:p>
            <a:pPr marL="457177" indent="-457177">
              <a:buSzPct val="100000"/>
              <a:buFont typeface="+mj-lt"/>
              <a:buAutoNum type="arabicPeriod"/>
            </a:pPr>
            <a:r>
              <a:rPr lang="en-US" sz="2000" dirty="0"/>
              <a:t>The response identifies the peer with the resource</a:t>
            </a:r>
          </a:p>
          <a:p>
            <a:pPr marL="457177" indent="-457177">
              <a:buSzPct val="100000"/>
              <a:buFont typeface="+mj-lt"/>
              <a:buAutoNum type="arabicPeriod"/>
            </a:pPr>
            <a:r>
              <a:rPr lang="en-US" sz="2000" dirty="0"/>
              <a:t>The peer is asked for the resource</a:t>
            </a:r>
          </a:p>
          <a:p>
            <a:pPr marL="457177" indent="-457177">
              <a:buSzPct val="100000"/>
              <a:buFont typeface="+mj-lt"/>
              <a:buAutoNum type="arabicPeriod"/>
            </a:pPr>
            <a:r>
              <a:rPr lang="en-US" sz="2000" dirty="0"/>
              <a:t>It is transferred</a:t>
            </a:r>
          </a:p>
        </p:txBody>
      </p:sp>
      <p:sp>
        <p:nvSpPr>
          <p:cNvPr id="4" name="Footer Placeholder 3">
            <a:extLst>
              <a:ext uri="{FF2B5EF4-FFF2-40B4-BE49-F238E27FC236}">
                <a16:creationId xmlns:a16="http://schemas.microsoft.com/office/drawing/2014/main" id="{B3512DBF-9F3D-4B4B-8315-E47D6801CA8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16E5166D-C52D-CB4F-BEF3-464D6FA0F8AB}"/>
              </a:ext>
            </a:extLst>
          </p:cNvPr>
          <p:cNvSpPr>
            <a:spLocks noGrp="1"/>
          </p:cNvSpPr>
          <p:nvPr>
            <p:ph type="sldNum" sz="quarter" idx="4"/>
          </p:nvPr>
        </p:nvSpPr>
        <p:spPr/>
        <p:txBody>
          <a:bodyPr/>
          <a:lstStyle/>
          <a:p>
            <a:fld id="{FD96158B-4539-3C43-9DE5-94C547866200}" type="slidenum">
              <a:rPr lang="en-US"/>
              <a:t>15</a:t>
            </a:fld>
            <a:endParaRPr lang="en-US"/>
          </a:p>
        </p:txBody>
      </p:sp>
      <p:pic>
        <p:nvPicPr>
          <p:cNvPr id="7" name="Picture 6">
            <a:extLst>
              <a:ext uri="{FF2B5EF4-FFF2-40B4-BE49-F238E27FC236}">
                <a16:creationId xmlns:a16="http://schemas.microsoft.com/office/drawing/2014/main" id="{89C61B53-E88E-9F44-80DB-6667F77F88E0}"/>
              </a:ext>
            </a:extLst>
          </p:cNvPr>
          <p:cNvPicPr>
            <a:picLocks noChangeAspect="1"/>
          </p:cNvPicPr>
          <p:nvPr/>
        </p:nvPicPr>
        <p:blipFill>
          <a:blip r:embed="R9cc7802fdcf34633"/>
          <a:stretch>
            <a:fillRect/>
          </a:stretch>
        </p:blipFill>
        <p:spPr>
          <a:xfrm>
            <a:off x="4387042" y="1628800"/>
            <a:ext cx="4330824" cy="3951627"/>
          </a:xfrm>
          <a:prstGeom prst="rect">
            <a:avLst/>
          </a:prstGeom>
        </p:spPr>
      </p:pic>
    </p:spTree>
    <p:extLst>
      <p:ext uri="{BB962C8B-B14F-4D97-AF65-F5344CB8AC3E}">
        <p14:creationId xmlns:p14="http://schemas.microsoft.com/office/powerpoint/2010/main" val="5054600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Search over Distributed Index</a:t>
            </a:r>
          </a:p>
        </p:txBody>
      </p:sp>
      <p:sp>
        <p:nvSpPr>
          <p:cNvPr id="3" name="Espace réservé du contenu 2"/>
          <p:cNvSpPr>
            <a:spLocks noGrp="1"/>
          </p:cNvSpPr>
          <p:nvPr>
            <p:ph idx="1"/>
          </p:nvPr>
        </p:nvSpPr>
        <p:spPr>
          <a:xfrm>
            <a:off x="539552" y="1628800"/>
            <a:ext cx="3600400" cy="3384376"/>
          </a:xfrm>
        </p:spPr>
        <p:txBody>
          <a:bodyPr/>
          <a:lstStyle/>
          <a:p>
            <a:pPr marL="457177" indent="-457177">
              <a:buSzPct val="100000"/>
              <a:buFont typeface="+mj-lt"/>
              <a:buAutoNum type="arabicPeriod"/>
            </a:pPr>
            <a:r>
              <a:rPr lang="en-US" sz="2000" dirty="0"/>
              <a:t>A peer sends the request for resource to all its neighbors</a:t>
            </a:r>
          </a:p>
          <a:p>
            <a:pPr marL="457177" indent="-457177">
              <a:buSzPct val="100000"/>
              <a:buFont typeface="+mj-lt"/>
              <a:buAutoNum type="arabicPeriod"/>
            </a:pPr>
            <a:r>
              <a:rPr lang="en-US" sz="2000" dirty="0"/>
              <a:t>Each neighbor propagates to its neighbors if it doesn’t have the resource</a:t>
            </a:r>
          </a:p>
          <a:p>
            <a:pPr marL="457177" indent="-457177">
              <a:buSzPct val="100000"/>
              <a:buFont typeface="+mj-lt"/>
              <a:buAutoNum type="arabicPeriod"/>
            </a:pPr>
            <a:r>
              <a:rPr lang="en-US" sz="2000" dirty="0"/>
              <a:t>The peer who has the resource responds by sending the resource</a:t>
            </a:r>
          </a:p>
        </p:txBody>
      </p:sp>
      <p:sp>
        <p:nvSpPr>
          <p:cNvPr id="4" name="Footer Placeholder 3">
            <a:extLst>
              <a:ext uri="{FF2B5EF4-FFF2-40B4-BE49-F238E27FC236}">
                <a16:creationId xmlns:a16="http://schemas.microsoft.com/office/drawing/2014/main" id="{C7CFDE08-77AE-F646-AF39-49C72967BD26}"/>
              </a:ext>
            </a:extLst>
          </p:cNvPr>
          <p:cNvSpPr>
            <a:spLocks noGrp="1"/>
          </p:cNvSpPr>
          <p:nvPr>
            <p:ph type="ftr" sz="quarter" idx="3"/>
          </p:nvPr>
        </p:nvSpPr>
        <p:spPr/>
        <p:txBody>
          <a:bodyPr/>
          <a:lstStyle/>
          <a:p>
            <a:r>
              <a:rPr lang="en-US"/>
              <a:t>© 2020, M.T. Özsu &amp; P. Valduriez</a:t>
            </a:r>
            <a:endParaRPr lang="en-US" dirty="0"/>
          </a:p>
        </p:txBody>
      </p:sp>
      <p:sp>
        <p:nvSpPr>
          <p:cNvPr id="6" name="Slide Number Placeholder 5">
            <a:extLst>
              <a:ext uri="{FF2B5EF4-FFF2-40B4-BE49-F238E27FC236}">
                <a16:creationId xmlns:a16="http://schemas.microsoft.com/office/drawing/2014/main" id="{E5CEF9EA-DDAB-D94B-A131-E32BA199A672}"/>
              </a:ext>
            </a:extLst>
          </p:cNvPr>
          <p:cNvSpPr>
            <a:spLocks noGrp="1"/>
          </p:cNvSpPr>
          <p:nvPr>
            <p:ph type="sldNum" sz="quarter" idx="4"/>
          </p:nvPr>
        </p:nvSpPr>
        <p:spPr/>
        <p:txBody>
          <a:bodyPr/>
          <a:lstStyle/>
          <a:p>
            <a:fld id="{FD96158B-4539-3C43-9DE5-94C547866200}" type="slidenum">
              <a:rPr lang="en-US"/>
              <a:t>16</a:t>
            </a:fld>
            <a:endParaRPr lang="en-US"/>
          </a:p>
        </p:txBody>
      </p:sp>
      <p:pic>
        <p:nvPicPr>
          <p:cNvPr id="8" name="Picture 7">
            <a:extLst>
              <a:ext uri="{FF2B5EF4-FFF2-40B4-BE49-F238E27FC236}">
                <a16:creationId xmlns:a16="http://schemas.microsoft.com/office/drawing/2014/main" id="{68BCCF61-F8CD-6148-A3CF-00ADBDC5F509}"/>
              </a:ext>
            </a:extLst>
          </p:cNvPr>
          <p:cNvPicPr>
            <a:picLocks noChangeAspect="1"/>
          </p:cNvPicPr>
          <p:nvPr/>
        </p:nvPicPr>
        <p:blipFill>
          <a:blip r:embed="R8dfc62261de840c2"/>
          <a:stretch>
            <a:fillRect/>
          </a:stretch>
        </p:blipFill>
        <p:spPr>
          <a:xfrm>
            <a:off x="4526933" y="1417638"/>
            <a:ext cx="4104456" cy="4217943"/>
          </a:xfrm>
          <a:prstGeom prst="rect">
            <a:avLst/>
          </a:prstGeom>
        </p:spPr>
      </p:pic>
    </p:spTree>
    <p:extLst>
      <p:ext uri="{BB962C8B-B14F-4D97-AF65-F5344CB8AC3E}">
        <p14:creationId xmlns:p14="http://schemas.microsoft.com/office/powerpoint/2010/main" val="35422782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en-US" noProof="0" dirty="0"/>
              <a:t>Structured </a:t>
            </a:r>
            <a:r>
              <a:rPr lang="en-US" dirty="0"/>
              <a:t>P2P Network</a:t>
            </a:r>
            <a:endParaRPr lang="en-US" noProof="0" dirty="0"/>
          </a:p>
        </p:txBody>
      </p:sp>
      <p:sp>
        <p:nvSpPr>
          <p:cNvPr id="204803" name="Rectangle 3"/>
          <p:cNvSpPr>
            <a:spLocks noGrp="1" noChangeArrowheads="1"/>
          </p:cNvSpPr>
          <p:nvPr>
            <p:ph idx="1"/>
          </p:nvPr>
        </p:nvSpPr>
        <p:spPr>
          <a:xfrm>
            <a:off x="468431" y="3865080"/>
            <a:ext cx="8229600" cy="2116832"/>
          </a:xfrm>
        </p:spPr>
        <p:txBody>
          <a:bodyPr>
            <a:normAutofit/>
          </a:bodyPr>
          <a:lstStyle/>
          <a:p>
            <a:r>
              <a:rPr lang="en-US" sz="2000" dirty="0"/>
              <a:t>Simple API with </a:t>
            </a:r>
            <a:r>
              <a:rPr lang="en-US" sz="2000" dirty="0" err="1">
                <a:latin typeface="Abadi" panose="020F0502020204030204" pitchFamily="34" charset="0"/>
                <a:cs typeface="Courier New" pitchFamily="49" charset="0"/>
              </a:rPr>
              <a:t>put(key</a:t>
            </a:r>
            <a:r>
              <a:rPr lang="en-US" sz="2000" dirty="0">
                <a:latin typeface="Abadi" panose="020F0502020204030204" pitchFamily="34" charset="0"/>
                <a:cs typeface="Courier New" pitchFamily="49" charset="0"/>
              </a:rPr>
              <a:t>, data) </a:t>
            </a:r>
            <a:r>
              <a:rPr lang="en-US" sz="2000" dirty="0"/>
              <a:t>and </a:t>
            </a:r>
            <a:r>
              <a:rPr lang="en-US" sz="2000" dirty="0" err="1">
                <a:latin typeface="Abadi" panose="020B0604020104020204" pitchFamily="34" charset="0"/>
                <a:cs typeface="Courier New" pitchFamily="49" charset="0"/>
              </a:rPr>
              <a:t>get(key</a:t>
            </a:r>
            <a:r>
              <a:rPr lang="en-US" sz="2000" dirty="0">
                <a:latin typeface="Abadi" panose="020B0604020104020204" pitchFamily="34" charset="0"/>
                <a:cs typeface="Courier New" pitchFamily="49" charset="0"/>
              </a:rPr>
              <a:t>)</a:t>
            </a:r>
          </a:p>
          <a:p>
            <a:pPr lvl="1"/>
            <a:r>
              <a:rPr lang="en-US" sz="1800" dirty="0"/>
              <a:t>The key (an object id) is hashed to generate a peer id, which stores  the corresponding data</a:t>
            </a:r>
          </a:p>
          <a:p>
            <a:pPr>
              <a:lnSpc>
                <a:spcPct val="90000"/>
              </a:lnSpc>
            </a:pPr>
            <a:r>
              <a:rPr lang="en-US" sz="2000" dirty="0"/>
              <a:t>Efficient exact-match search</a:t>
            </a:r>
          </a:p>
          <a:p>
            <a:r>
              <a:rPr lang="en-US" sz="1800" i="1" dirty="0"/>
              <a:t>O</a:t>
            </a:r>
            <a:r>
              <a:rPr lang="en-US" sz="1800" dirty="0"/>
              <a:t>(</a:t>
            </a:r>
            <a:r>
              <a:rPr lang="en-US" sz="1800" i="1" dirty="0"/>
              <a:t>log n</a:t>
            </a:r>
            <a:r>
              <a:rPr lang="en-US" sz="1800" dirty="0"/>
              <a:t>) for </a:t>
            </a:r>
            <a:r>
              <a:rPr lang="en-US" sz="1800" dirty="0">
                <a:latin typeface="Abadi" panose="020F0502020204030204" pitchFamily="34" charset="0"/>
                <a:cs typeface="Courier New" pitchFamily="49" charset="0"/>
              </a:rPr>
              <a:t>put(key, data)</a:t>
            </a:r>
            <a:r>
              <a:rPr lang="en-US" sz="1800" dirty="0"/>
              <a:t>, </a:t>
            </a:r>
            <a:r>
              <a:rPr lang="en-US" sz="2000" dirty="0">
                <a:latin typeface="Abadi" panose="020B0604020104020204" pitchFamily="34" charset="0"/>
                <a:cs typeface="Courier New" pitchFamily="49" charset="0"/>
              </a:rPr>
              <a:t>get(key)</a:t>
            </a:r>
          </a:p>
          <a:p>
            <a:pPr>
              <a:lnSpc>
                <a:spcPct val="90000"/>
              </a:lnSpc>
            </a:pPr>
            <a:r>
              <a:rPr lang="en-US" sz="2000" dirty="0"/>
              <a:t>Limited autonomy since a peer is responsible for a range of keys</a:t>
            </a:r>
          </a:p>
        </p:txBody>
      </p:sp>
      <p:sp>
        <p:nvSpPr>
          <p:cNvPr id="2" name="Footer Placeholder 1">
            <a:extLst>
              <a:ext uri="{FF2B5EF4-FFF2-40B4-BE49-F238E27FC236}">
                <a16:creationId xmlns:a16="http://schemas.microsoft.com/office/drawing/2014/main" id="{D38AD25A-3E47-DD40-85BD-76E0241B24C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473CB00-49A5-3044-A87B-E0D49ACAF7CE}"/>
              </a:ext>
            </a:extLst>
          </p:cNvPr>
          <p:cNvSpPr>
            <a:spLocks noGrp="1"/>
          </p:cNvSpPr>
          <p:nvPr>
            <p:ph type="sldNum" sz="quarter" idx="4"/>
          </p:nvPr>
        </p:nvSpPr>
        <p:spPr/>
        <p:txBody>
          <a:bodyPr/>
          <a:lstStyle/>
          <a:p>
            <a:fld id="{FD96158B-4539-3C43-9DE5-94C547866200}" type="slidenum">
              <a:rPr lang="en-US"/>
              <a:t>17</a:t>
            </a:fld>
            <a:endParaRPr lang="en-US"/>
          </a:p>
        </p:txBody>
      </p:sp>
      <p:pic>
        <p:nvPicPr>
          <p:cNvPr id="5" name="Picture 4">
            <a:extLst>
              <a:ext uri="{FF2B5EF4-FFF2-40B4-BE49-F238E27FC236}">
                <a16:creationId xmlns:a16="http://schemas.microsoft.com/office/drawing/2014/main" id="{9BF9D057-B75E-314C-A485-F415FFAF3DF6}"/>
              </a:ext>
            </a:extLst>
          </p:cNvPr>
          <p:cNvPicPr>
            <a:picLocks noChangeAspect="1"/>
          </p:cNvPicPr>
          <p:nvPr/>
        </p:nvPicPr>
        <p:blipFill>
          <a:blip r:embed="Rb0d99ce526a54d4e"/>
          <a:stretch>
            <a:fillRect/>
          </a:stretch>
        </p:blipFill>
        <p:spPr>
          <a:xfrm>
            <a:off x="424475" y="1268760"/>
            <a:ext cx="7409772" cy="2234693"/>
          </a:xfrm>
          <a:prstGeom prst="rect">
            <a:avLst/>
          </a:prstGeom>
        </p:spPr>
      </p:pic>
    </p:spTree>
    <p:extLst>
      <p:ext uri="{BB962C8B-B14F-4D97-AF65-F5344CB8AC3E}">
        <p14:creationId xmlns:p14="http://schemas.microsoft.com/office/powerpoint/2010/main" val="1677524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dirty="0"/>
              <a:t>Super-peer Network</a:t>
            </a:r>
          </a:p>
        </p:txBody>
      </p:sp>
      <p:sp>
        <p:nvSpPr>
          <p:cNvPr id="207875" name="Rectangle 3"/>
          <p:cNvSpPr>
            <a:spLocks noGrp="1" noChangeArrowheads="1"/>
          </p:cNvSpPr>
          <p:nvPr>
            <p:ph idx="1"/>
          </p:nvPr>
        </p:nvSpPr>
        <p:spPr/>
        <p:txBody>
          <a:bodyPr/>
          <a:lstStyle/>
          <a:p>
            <a:pPr>
              <a:lnSpc>
                <a:spcPct val="90000"/>
              </a:lnSpc>
            </a:pPr>
            <a:r>
              <a:rPr lang="en-US" sz="2391" dirty="0"/>
              <a:t>Not all peers are equal</a:t>
            </a:r>
          </a:p>
          <a:p>
            <a:pPr>
              <a:lnSpc>
                <a:spcPct val="90000"/>
              </a:lnSpc>
            </a:pPr>
            <a:r>
              <a:rPr lang="en-US" sz="2391" dirty="0"/>
              <a:t>Super-peers can perform complex functions (meta-data management, indexing, access control, etc.)</a:t>
            </a:r>
          </a:p>
          <a:p>
            <a:pPr lvl="1">
              <a:lnSpc>
                <a:spcPct val="90000"/>
              </a:lnSpc>
            </a:pPr>
            <a:r>
              <a:rPr lang="en-US" sz="1969" dirty="0"/>
              <a:t>Efficiency and </a:t>
            </a:r>
            <a:r>
              <a:rPr lang="en-US" sz="1969" dirty="0" err="1"/>
              <a:t>QoS</a:t>
            </a:r>
            <a:endParaRPr lang="en-US" sz="1969" dirty="0"/>
          </a:p>
          <a:p>
            <a:pPr lvl="1">
              <a:lnSpc>
                <a:spcPct val="90000"/>
              </a:lnSpc>
            </a:pPr>
            <a:r>
              <a:rPr lang="en-US" sz="1969" dirty="0"/>
              <a:t>Restricted autonomy</a:t>
            </a:r>
          </a:p>
          <a:p>
            <a:pPr lvl="1">
              <a:lnSpc>
                <a:spcPct val="90000"/>
              </a:lnSpc>
            </a:pPr>
            <a:r>
              <a:rPr lang="en-US" sz="1969" dirty="0"/>
              <a:t>SP = single point of failure </a:t>
            </a:r>
            <a:r>
              <a:rPr lang="en-US" sz="1969" dirty="0">
                <a:sym typeface="Symbol"/>
              </a:rPr>
              <a:t></a:t>
            </a:r>
            <a:r>
              <a:rPr lang="en-US" sz="1969" dirty="0"/>
              <a:t> use several super-peers</a:t>
            </a:r>
          </a:p>
        </p:txBody>
      </p:sp>
      <p:sp>
        <p:nvSpPr>
          <p:cNvPr id="2" name="Footer Placeholder 1">
            <a:extLst>
              <a:ext uri="{FF2B5EF4-FFF2-40B4-BE49-F238E27FC236}">
                <a16:creationId xmlns:a16="http://schemas.microsoft.com/office/drawing/2014/main" id="{28C32E1C-C4FB-8F4A-A807-633541141A1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7F6371B-265C-7240-9ECC-7B9A1F641049}"/>
              </a:ext>
            </a:extLst>
          </p:cNvPr>
          <p:cNvSpPr>
            <a:spLocks noGrp="1"/>
          </p:cNvSpPr>
          <p:nvPr>
            <p:ph type="sldNum" sz="quarter" idx="4"/>
          </p:nvPr>
        </p:nvSpPr>
        <p:spPr/>
        <p:txBody>
          <a:bodyPr/>
          <a:lstStyle/>
          <a:p>
            <a:fld id="{FD96158B-4539-3C43-9DE5-94C547866200}" type="slidenum">
              <a:rPr lang="en-US"/>
              <a:t>18</a:t>
            </a:fld>
            <a:endParaRPr lang="en-US"/>
          </a:p>
        </p:txBody>
      </p:sp>
    </p:spTree>
    <p:extLst>
      <p:ext uri="{BB962C8B-B14F-4D97-AF65-F5344CB8AC3E}">
        <p14:creationId xmlns:p14="http://schemas.microsoft.com/office/powerpoint/2010/main" val="27768928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Search over a Super-peer System</a:t>
            </a:r>
          </a:p>
        </p:txBody>
      </p:sp>
      <p:sp>
        <p:nvSpPr>
          <p:cNvPr id="3" name="Espace réservé du contenu 2"/>
          <p:cNvSpPr>
            <a:spLocks noGrp="1"/>
          </p:cNvSpPr>
          <p:nvPr>
            <p:ph idx="1"/>
          </p:nvPr>
        </p:nvSpPr>
        <p:spPr>
          <a:xfrm>
            <a:off x="405780" y="1626715"/>
            <a:ext cx="3828800" cy="3984848"/>
          </a:xfrm>
        </p:spPr>
        <p:txBody>
          <a:bodyPr>
            <a:normAutofit/>
          </a:bodyPr>
          <a:lstStyle/>
          <a:p>
            <a:pPr marL="457177" indent="-457177">
              <a:buSzPct val="100000"/>
              <a:buFont typeface="+mj-lt"/>
              <a:buAutoNum type="arabicPeriod"/>
            </a:pPr>
            <a:r>
              <a:rPr lang="en-US" sz="2000" dirty="0"/>
              <a:t>A peer sends the request for resource to all its super-peer </a:t>
            </a:r>
          </a:p>
          <a:p>
            <a:pPr marL="457177" indent="-457177">
              <a:buSzPct val="100000"/>
              <a:buFont typeface="+mj-lt"/>
              <a:buAutoNum type="arabicPeriod"/>
            </a:pPr>
            <a:r>
              <a:rPr lang="en-US" sz="2000" dirty="0"/>
              <a:t>The super-peer sends the request to other super-peers if necessary</a:t>
            </a:r>
          </a:p>
          <a:p>
            <a:pPr marL="457177" indent="-457177">
              <a:buSzPct val="100000"/>
              <a:buFont typeface="+mj-lt"/>
              <a:buAutoNum type="arabicPeriod"/>
            </a:pPr>
            <a:r>
              <a:rPr lang="en-US" sz="2000" dirty="0"/>
              <a:t>The super-peer one of whose peers has the resource responds by indicating that peer</a:t>
            </a:r>
          </a:p>
          <a:p>
            <a:pPr marL="457177" indent="-457177">
              <a:buSzPct val="100000"/>
              <a:buFont typeface="+mj-lt"/>
              <a:buAutoNum type="arabicPeriod"/>
            </a:pPr>
            <a:r>
              <a:rPr lang="en-US" sz="2000" dirty="0"/>
              <a:t>The super-peer notifies the original peer</a:t>
            </a:r>
          </a:p>
        </p:txBody>
      </p:sp>
      <p:sp>
        <p:nvSpPr>
          <p:cNvPr id="4" name="Footer Placeholder 3">
            <a:extLst>
              <a:ext uri="{FF2B5EF4-FFF2-40B4-BE49-F238E27FC236}">
                <a16:creationId xmlns:a16="http://schemas.microsoft.com/office/drawing/2014/main" id="{A9F50EA3-67BE-8245-89F0-281F3F9A63E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036612A-2FE4-D443-9DF3-76D59B1FE575}"/>
              </a:ext>
            </a:extLst>
          </p:cNvPr>
          <p:cNvSpPr>
            <a:spLocks noGrp="1"/>
          </p:cNvSpPr>
          <p:nvPr>
            <p:ph type="sldNum" sz="quarter" idx="4"/>
          </p:nvPr>
        </p:nvSpPr>
        <p:spPr/>
        <p:txBody>
          <a:bodyPr/>
          <a:lstStyle/>
          <a:p>
            <a:fld id="{FD96158B-4539-3C43-9DE5-94C547866200}" type="slidenum">
              <a:rPr lang="en-US"/>
              <a:t>19</a:t>
            </a:fld>
            <a:endParaRPr lang="en-US"/>
          </a:p>
        </p:txBody>
      </p:sp>
      <p:pic>
        <p:nvPicPr>
          <p:cNvPr id="7" name="Picture 6">
            <a:extLst>
              <a:ext uri="{FF2B5EF4-FFF2-40B4-BE49-F238E27FC236}">
                <a16:creationId xmlns:a16="http://schemas.microsoft.com/office/drawing/2014/main" id="{7022751A-16F2-724A-82AD-A7F92701FECD}"/>
              </a:ext>
            </a:extLst>
          </p:cNvPr>
          <p:cNvPicPr>
            <a:picLocks noChangeAspect="1"/>
          </p:cNvPicPr>
          <p:nvPr/>
        </p:nvPicPr>
        <p:blipFill>
          <a:blip r:embed="Rd56da4cb9d8b4f16"/>
          <a:stretch>
            <a:fillRect/>
          </a:stretch>
        </p:blipFill>
        <p:spPr>
          <a:xfrm>
            <a:off x="4170784" y="1816224"/>
            <a:ext cx="4618856" cy="3795339"/>
          </a:xfrm>
          <a:prstGeom prst="rect">
            <a:avLst/>
          </a:prstGeom>
        </p:spPr>
      </p:pic>
    </p:spTree>
    <p:extLst>
      <p:ext uri="{BB962C8B-B14F-4D97-AF65-F5344CB8AC3E}">
        <p14:creationId xmlns:p14="http://schemas.microsoft.com/office/powerpoint/2010/main" val="16119682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noProof="0" dirty="0"/>
              <a:t>P2P Systems Comparison</a:t>
            </a:r>
          </a:p>
        </p:txBody>
      </p:sp>
      <p:sp>
        <p:nvSpPr>
          <p:cNvPr id="2" name="Footer Placeholder 1">
            <a:extLst>
              <a:ext uri="{FF2B5EF4-FFF2-40B4-BE49-F238E27FC236}">
                <a16:creationId xmlns:a16="http://schemas.microsoft.com/office/drawing/2014/main" id="{FA1FDE4C-5FC4-4B43-9EDD-4B916735C73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E40E2A8-23E9-D642-B902-3DCBF7268BFD}"/>
              </a:ext>
            </a:extLst>
          </p:cNvPr>
          <p:cNvSpPr>
            <a:spLocks noGrp="1"/>
          </p:cNvSpPr>
          <p:nvPr>
            <p:ph type="sldNum" sz="quarter" idx="4"/>
          </p:nvPr>
        </p:nvSpPr>
        <p:spPr/>
        <p:txBody>
          <a:bodyPr/>
          <a:lstStyle/>
          <a:p>
            <a:fld id="{FD96158B-4539-3C43-9DE5-94C547866200}" type="slidenum">
              <a:rPr lang="en-US"/>
              <a:t>20</a:t>
            </a:fld>
            <a:endParaRPr lang="en-US"/>
          </a:p>
        </p:txBody>
      </p:sp>
      <p:pic>
        <p:nvPicPr>
          <p:cNvPr id="5" name="Picture 4">
            <a:extLst>
              <a:ext uri="{FF2B5EF4-FFF2-40B4-BE49-F238E27FC236}">
                <a16:creationId xmlns:a16="http://schemas.microsoft.com/office/drawing/2014/main" id="{9BEB1D2A-7E08-874B-92FE-6F003B720E3E}"/>
              </a:ext>
            </a:extLst>
          </p:cNvPr>
          <p:cNvPicPr>
            <a:picLocks noChangeAspect="1"/>
          </p:cNvPicPr>
          <p:nvPr/>
        </p:nvPicPr>
        <p:blipFill>
          <a:blip r:embed="R948dd49433334c5a"/>
          <a:stretch>
            <a:fillRect/>
          </a:stretch>
        </p:blipFill>
        <p:spPr>
          <a:xfrm>
            <a:off x="827584" y="2132856"/>
            <a:ext cx="7667665" cy="2448272"/>
          </a:xfrm>
          <a:prstGeom prst="rect">
            <a:avLst/>
          </a:prstGeom>
        </p:spPr>
      </p:pic>
    </p:spTree>
    <p:extLst>
      <p:ext uri="{BB962C8B-B14F-4D97-AF65-F5344CB8AC3E}">
        <p14:creationId xmlns:p14="http://schemas.microsoft.com/office/powerpoint/2010/main" val="72868429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Peer-to-Peer Data Management</a:t>
            </a:r>
          </a:p>
          <a:p>
            <a:pPr lvl="1"/>
            <a:r>
              <a:rPr lang="en-US" dirty="0">
                <a:solidFill>
                  <a:srgbClr val="1771A9">
                    <a:alpha val="25000"/>
                  </a:srgbClr>
                </a:solidFill>
                <a:cs typeface="Arial" panose="020B0604020202020204" pitchFamily="34" charset="0"/>
              </a:rPr>
              <a:t>P2P infrastructure</a:t>
            </a:r>
          </a:p>
          <a:p>
            <a:pPr lvl="1"/>
            <a:r>
              <a:rPr lang="en-US" dirty="0">
                <a:solidFill>
                  <a:srgbClr val="1771A9"/>
                </a:solidFill>
                <a:cs typeface="Arial" panose="020B0604020202020204" pitchFamily="34" charset="0"/>
              </a:rPr>
              <a:t>Schema mapping</a:t>
            </a:r>
          </a:p>
          <a:p>
            <a:pPr lvl="1"/>
            <a:r>
              <a:rPr lang="en-US" dirty="0">
                <a:solidFill>
                  <a:srgbClr val="1771A9">
                    <a:alpha val="25000"/>
                  </a:srgbClr>
                </a:solidFill>
                <a:cs typeface="Arial" panose="020B0604020202020204" pitchFamily="34" charset="0"/>
              </a:rPr>
              <a:t>Querying over P2P systems</a:t>
            </a:r>
          </a:p>
          <a:p>
            <a:pPr lvl="1"/>
            <a:r>
              <a:rPr lang="en-US" dirty="0">
                <a:solidFill>
                  <a:srgbClr val="1771A9">
                    <a:alpha val="25000"/>
                  </a:srgbClr>
                </a:solidFill>
                <a:cs typeface="Arial" panose="020B0604020202020204" pitchFamily="34" charset="0"/>
              </a:rPr>
              <a:t>Replication</a:t>
            </a:r>
          </a:p>
          <a:p>
            <a:pPr lvl="1"/>
            <a:r>
              <a:rPr lang="en-US" dirty="0">
                <a:solidFill>
                  <a:srgbClr val="1771A9">
                    <a:alpha val="25000"/>
                  </a:srgbClr>
                </a:solidFill>
                <a:cs typeface="Arial" panose="020B0604020202020204" pitchFamily="34" charset="0"/>
              </a:rPr>
              <a:t>Blockchain</a:t>
            </a:r>
          </a:p>
          <a:p>
            <a:pPr lvl="1"/>
            <a:endParaRPr lang="en-US" dirty="0">
              <a:solidFill>
                <a:srgbClr val="1771A9">
                  <a:alpha val="25000"/>
                </a:srgbClr>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21</a:t>
            </a:fld>
            <a:endParaRPr lang="en-US"/>
          </a:p>
        </p:txBody>
      </p:sp>
    </p:spTree>
    <p:extLst>
      <p:ext uri="{BB962C8B-B14F-4D97-AF65-F5344CB8AC3E}">
        <p14:creationId xmlns:p14="http://schemas.microsoft.com/office/powerpoint/2010/main" val="603365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P2P Schema Mapping</a:t>
            </a:r>
          </a:p>
        </p:txBody>
      </p:sp>
      <p:sp>
        <p:nvSpPr>
          <p:cNvPr id="3" name="Espace réservé du contenu 2"/>
          <p:cNvSpPr>
            <a:spLocks noGrp="1"/>
          </p:cNvSpPr>
          <p:nvPr>
            <p:ph idx="1"/>
          </p:nvPr>
        </p:nvSpPr>
        <p:spPr/>
        <p:txBody>
          <a:bodyPr/>
          <a:lstStyle/>
          <a:p>
            <a:r>
              <a:rPr lang="en-US" noProof="0" dirty="0"/>
              <a:t>Problem: support decentralized schema mapping so that a query expressed on one peer’s schema can be reformulated to a query on another peer’s schema</a:t>
            </a:r>
          </a:p>
          <a:p>
            <a:r>
              <a:rPr lang="en-US" noProof="0" dirty="0"/>
              <a:t>Main approaches</a:t>
            </a:r>
          </a:p>
          <a:p>
            <a:pPr lvl="1"/>
            <a:r>
              <a:rPr lang="en-US" noProof="0" dirty="0" err="1"/>
              <a:t>Pairwise</a:t>
            </a:r>
            <a:r>
              <a:rPr lang="en-US" noProof="0" dirty="0"/>
              <a:t> schema mapping</a:t>
            </a:r>
          </a:p>
          <a:p>
            <a:pPr lvl="1"/>
            <a:r>
              <a:rPr lang="en-US" noProof="0" dirty="0"/>
              <a:t>Mapping based on machine learning</a:t>
            </a:r>
          </a:p>
          <a:p>
            <a:pPr lvl="1"/>
            <a:r>
              <a:rPr lang="en-US" noProof="0" dirty="0"/>
              <a:t>Common agreement mapping</a:t>
            </a:r>
          </a:p>
        </p:txBody>
      </p:sp>
      <p:sp>
        <p:nvSpPr>
          <p:cNvPr id="4" name="Footer Placeholder 3">
            <a:extLst>
              <a:ext uri="{FF2B5EF4-FFF2-40B4-BE49-F238E27FC236}">
                <a16:creationId xmlns:a16="http://schemas.microsoft.com/office/drawing/2014/main" id="{A170C11E-72A0-394A-AF64-E9A0919E17A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D5DD3F0-CF94-5B43-BE43-A0CBECC685EC}"/>
              </a:ext>
            </a:extLst>
          </p:cNvPr>
          <p:cNvSpPr>
            <a:spLocks noGrp="1"/>
          </p:cNvSpPr>
          <p:nvPr>
            <p:ph type="sldNum" sz="quarter" idx="4"/>
          </p:nvPr>
        </p:nvSpPr>
        <p:spPr/>
        <p:txBody>
          <a:bodyPr/>
          <a:lstStyle/>
          <a:p>
            <a:fld id="{FD96158B-4539-3C43-9DE5-94C547866200}" type="slidenum">
              <a:rPr lang="en-US"/>
              <a:t>22</a:t>
            </a:fld>
            <a:endParaRPr lang="en-US"/>
          </a:p>
        </p:txBody>
      </p:sp>
    </p:spTree>
    <p:extLst>
      <p:ext uri="{BB962C8B-B14F-4D97-AF65-F5344CB8AC3E}">
        <p14:creationId xmlns:p14="http://schemas.microsoft.com/office/powerpoint/2010/main" val="1267762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Grp="1" noChangeArrowheads="1"/>
          </p:cNvSpPr>
          <p:nvPr>
            <p:ph type="title"/>
          </p:nvPr>
        </p:nvSpPr>
        <p:spPr/>
        <p:txBody>
          <a:bodyPr/>
          <a:lstStyle/>
          <a:p>
            <a:r>
              <a:rPr lang="en-US"/>
              <a:t>Fragmentation</a:t>
            </a:r>
          </a:p>
        </p:txBody>
      </p:sp>
      <p:sp>
        <p:nvSpPr>
          <p:cNvPr id="15365" name="Rectangle 5"/>
          <p:cNvSpPr>
            <a:spLocks noGrp="1" noChangeArrowheads="1"/>
          </p:cNvSpPr>
          <p:nvPr>
            <p:ph idx="1"/>
          </p:nvPr>
        </p:nvSpPr>
        <p:spPr/>
        <p:txBody>
          <a:bodyPr/>
          <a:lstStyle/>
          <a:p>
            <a:r>
              <a:rPr lang="en-US" dirty="0"/>
              <a:t>Can't we just distribute relations?</a:t>
            </a:r>
          </a:p>
          <a:p>
            <a:r>
              <a:rPr lang="en-US" dirty="0"/>
              <a:t>What is a reasonable unit of distribution?</a:t>
            </a:r>
          </a:p>
          <a:p>
            <a:pPr lvl="1"/>
            <a:r>
              <a:rPr lang="en-US" dirty="0"/>
              <a:t>relation</a:t>
            </a:r>
          </a:p>
          <a:p>
            <a:pPr lvl="2"/>
            <a:r>
              <a:rPr lang="en-US" dirty="0"/>
              <a:t>views are subsets of relations </a:t>
            </a:r>
            <a:r>
              <a:rPr lang="en-US" dirty="0">
                <a:latin typeface="Wingdings"/>
                <a:ea typeface="Wingdings"/>
                <a:cs typeface="Wingdings"/>
                <a:sym typeface="Wingdings"/>
              </a:rPr>
              <a:t></a:t>
            </a:r>
            <a:r>
              <a:rPr lang="en-US" dirty="0">
                <a:ea typeface="Wingdings"/>
                <a:cs typeface="Wingdings"/>
                <a:sym typeface="Wingdings"/>
              </a:rPr>
              <a:t> </a:t>
            </a:r>
            <a:r>
              <a:rPr lang="en-US" dirty="0"/>
              <a:t>locality </a:t>
            </a:r>
          </a:p>
          <a:p>
            <a:pPr lvl="2"/>
            <a:r>
              <a:rPr lang="en-US" dirty="0"/>
              <a:t>extra communication</a:t>
            </a:r>
          </a:p>
          <a:p>
            <a:pPr lvl="1"/>
            <a:r>
              <a:rPr lang="en-US" dirty="0"/>
              <a:t>fragments of relations (sub-relations)</a:t>
            </a:r>
          </a:p>
          <a:p>
            <a:pPr lvl="2"/>
            <a:r>
              <a:rPr lang="en-US" dirty="0"/>
              <a:t>concurrent execution of a number of transactions that access different portions of a relation</a:t>
            </a:r>
          </a:p>
          <a:p>
            <a:pPr lvl="2"/>
            <a:r>
              <a:rPr lang="en-US" dirty="0"/>
              <a:t>views that cannot be defined on a single fragment will require extra processing</a:t>
            </a:r>
          </a:p>
          <a:p>
            <a:pPr lvl="2"/>
            <a:r>
              <a:rPr lang="en-US" dirty="0"/>
              <a:t>semantic data control (especially integrity enforcement) more difficult</a:t>
            </a:r>
          </a:p>
        </p:txBody>
      </p:sp>
      <p:sp>
        <p:nvSpPr>
          <p:cNvPr id="2" name="Footer Placeholder 1">
            <a:extLst>
              <a:ext uri="{FF2B5EF4-FFF2-40B4-BE49-F238E27FC236}">
                <a16:creationId xmlns:a16="http://schemas.microsoft.com/office/drawing/2014/main" id="{38894690-8208-B24D-8B26-DE98F68DD93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780D4F4-B3D9-0745-8947-15D8DFF27DC5}"/>
              </a:ext>
            </a:extLst>
          </p:cNvPr>
          <p:cNvSpPr>
            <a:spLocks noGrp="1"/>
          </p:cNvSpPr>
          <p:nvPr>
            <p:ph type="sldNum" sz="quarter" idx="4"/>
          </p:nvPr>
        </p:nvSpPr>
        <p:spPr/>
        <p:txBody>
          <a:bodyPr/>
          <a:lstStyle/>
          <a:p>
            <a:fld id="{FD96158B-4539-3C43-9DE5-94C547866200}" type="slidenum">
              <a:rPr lang="en-US"/>
              <a:t>6</a:t>
            </a:fld>
            <a:endParaRPr lang="en-US"/>
          </a:p>
        </p:txBody>
      </p:sp>
    </p:spTree>
    <p:extLst>
      <p:ext uri="{BB962C8B-B14F-4D97-AF65-F5344CB8AC3E}">
        <p14:creationId xmlns:p14="http://schemas.microsoft.com/office/powerpoint/2010/main" val="281179793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1"/>
            <a:r>
              <a:rPr lang="en-US" noProof="0" dirty="0" err="1"/>
              <a:t>Pairwise</a:t>
            </a:r>
            <a:r>
              <a:rPr lang="en-US" noProof="0" dirty="0"/>
              <a:t> Schema Mapping</a:t>
            </a:r>
          </a:p>
        </p:txBody>
      </p:sp>
      <p:sp>
        <p:nvSpPr>
          <p:cNvPr id="3" name="Espace réservé du contenu 2"/>
          <p:cNvSpPr>
            <a:spLocks noGrp="1"/>
          </p:cNvSpPr>
          <p:nvPr>
            <p:ph idx="1"/>
          </p:nvPr>
        </p:nvSpPr>
        <p:spPr>
          <a:xfrm>
            <a:off x="241102" y="1750219"/>
            <a:ext cx="3824592" cy="4759523"/>
          </a:xfrm>
        </p:spPr>
        <p:txBody>
          <a:bodyPr/>
          <a:lstStyle/>
          <a:p>
            <a:r>
              <a:rPr lang="en-US" sz="2000" dirty="0"/>
              <a:t>Each user defines the mapping between the local schema and the schema of any other peer that contains data that are of interest</a:t>
            </a:r>
          </a:p>
          <a:p>
            <a:r>
              <a:rPr lang="en-US" sz="2000" dirty="0"/>
              <a:t>Relying on the transitivity of the defined mappings, the system tries to extract mappings between schemas that have no defined mapping</a:t>
            </a:r>
          </a:p>
        </p:txBody>
      </p:sp>
      <p:pic>
        <p:nvPicPr>
          <p:cNvPr id="4098" name="Picture 2" descr="C:\Documents and Settings\su8102\My Documents\1Patrick\BookOV\Book3\Chapter16 P2P\Chapter 16\Chapter 16\fig-16-mappingExample.jpg"/>
          <p:cNvPicPr>
            <a:picLocks noChangeAspect="1" noChangeArrowheads="1"/>
          </p:cNvPicPr>
          <p:nvPr/>
        </p:nvPicPr>
        <p:blipFill>
          <a:blip r:embed="Rbf4c8f6df43a4fc5"/>
          <a:srcRect/>
          <a:stretch>
            <a:fillRect/>
          </a:stretch>
        </p:blipFill>
        <p:spPr bwMode="auto">
          <a:xfrm>
            <a:off x="4065694" y="2204864"/>
            <a:ext cx="5021985" cy="2808311"/>
          </a:xfrm>
          <a:prstGeom prst="rect">
            <a:avLst/>
          </a:prstGeom>
          <a:noFill/>
        </p:spPr>
      </p:pic>
      <p:sp>
        <p:nvSpPr>
          <p:cNvPr id="4" name="Footer Placeholder 3">
            <a:extLst>
              <a:ext uri="{FF2B5EF4-FFF2-40B4-BE49-F238E27FC236}">
                <a16:creationId xmlns:a16="http://schemas.microsoft.com/office/drawing/2014/main" id="{539B34DB-16C7-4E46-9F2C-3B46143CBEB7}"/>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A48D268-FB92-D946-9320-262171B0D158}"/>
              </a:ext>
            </a:extLst>
          </p:cNvPr>
          <p:cNvSpPr>
            <a:spLocks noGrp="1"/>
          </p:cNvSpPr>
          <p:nvPr>
            <p:ph type="sldNum" sz="quarter" idx="4"/>
          </p:nvPr>
        </p:nvSpPr>
        <p:spPr/>
        <p:txBody>
          <a:bodyPr/>
          <a:lstStyle/>
          <a:p>
            <a:fld id="{FD96158B-4539-3C43-9DE5-94C547866200}" type="slidenum">
              <a:rPr lang="en-US"/>
              <a:t>23</a:t>
            </a:fld>
            <a:endParaRPr lang="en-US"/>
          </a:p>
        </p:txBody>
      </p:sp>
    </p:spTree>
    <p:extLst>
      <p:ext uri="{BB962C8B-B14F-4D97-AF65-F5344CB8AC3E}">
        <p14:creationId xmlns:p14="http://schemas.microsoft.com/office/powerpoint/2010/main" val="82986157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noProof="0" dirty="0"/>
              <a:t>This approach is generally used when the shared data are defined based on </a:t>
            </a:r>
            <a:r>
              <a:rPr lang="en-US" noProof="0" dirty="0" err="1"/>
              <a:t>ontologies</a:t>
            </a:r>
            <a:r>
              <a:rPr lang="en-US" noProof="0" dirty="0"/>
              <a:t> and taxonomies as proposed for the semantic web</a:t>
            </a:r>
          </a:p>
          <a:p>
            <a:r>
              <a:rPr lang="en-US" noProof="0" dirty="0"/>
              <a:t>It uses machine learning techniques to automatically extract the mappings between the shared schemas</a:t>
            </a:r>
          </a:p>
          <a:p>
            <a:r>
              <a:rPr lang="en-US" noProof="0" dirty="0"/>
              <a:t>The extracted mappings are stored over the network, in order to be used for processing future queries</a:t>
            </a:r>
          </a:p>
        </p:txBody>
      </p:sp>
      <p:sp>
        <p:nvSpPr>
          <p:cNvPr id="4" name="Title 3"/>
          <p:cNvSpPr>
            <a:spLocks noGrp="1"/>
          </p:cNvSpPr>
          <p:nvPr>
            <p:ph type="title"/>
          </p:nvPr>
        </p:nvSpPr>
        <p:spPr/>
        <p:txBody>
          <a:bodyPr/>
          <a:lstStyle/>
          <a:p>
            <a:r>
              <a:rPr lang="en-US" dirty="0"/>
              <a:t>Mapping Based on Machine Learning</a:t>
            </a:r>
          </a:p>
        </p:txBody>
      </p:sp>
      <p:sp>
        <p:nvSpPr>
          <p:cNvPr id="2" name="Footer Placeholder 1">
            <a:extLst>
              <a:ext uri="{FF2B5EF4-FFF2-40B4-BE49-F238E27FC236}">
                <a16:creationId xmlns:a16="http://schemas.microsoft.com/office/drawing/2014/main" id="{66555457-830D-AB4D-8D2C-2A180E57E71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5890E2D-EEC6-234A-A664-C97507FDE1FB}"/>
              </a:ext>
            </a:extLst>
          </p:cNvPr>
          <p:cNvSpPr>
            <a:spLocks noGrp="1"/>
          </p:cNvSpPr>
          <p:nvPr>
            <p:ph type="sldNum" sz="quarter" idx="4"/>
          </p:nvPr>
        </p:nvSpPr>
        <p:spPr/>
        <p:txBody>
          <a:bodyPr/>
          <a:lstStyle/>
          <a:p>
            <a:fld id="{FD96158B-4539-3C43-9DE5-94C547866200}" type="slidenum">
              <a:rPr lang="en-US"/>
              <a:t>24</a:t>
            </a:fld>
            <a:endParaRPr lang="en-US"/>
          </a:p>
        </p:txBody>
      </p:sp>
    </p:spTree>
    <p:extLst>
      <p:ext uri="{BB962C8B-B14F-4D97-AF65-F5344CB8AC3E}">
        <p14:creationId xmlns:p14="http://schemas.microsoft.com/office/powerpoint/2010/main" val="318928758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Common Agreement Mapping</a:t>
            </a:r>
          </a:p>
        </p:txBody>
      </p:sp>
      <p:sp>
        <p:nvSpPr>
          <p:cNvPr id="3" name="Espace réservé du contenu 2"/>
          <p:cNvSpPr>
            <a:spLocks noGrp="1"/>
          </p:cNvSpPr>
          <p:nvPr>
            <p:ph idx="1"/>
          </p:nvPr>
        </p:nvSpPr>
        <p:spPr>
          <a:xfrm>
            <a:off x="179512" y="1628800"/>
            <a:ext cx="3384376" cy="4632920"/>
          </a:xfrm>
        </p:spPr>
        <p:txBody>
          <a:bodyPr/>
          <a:lstStyle/>
          <a:p>
            <a:r>
              <a:rPr lang="en-US" sz="2000" dirty="0"/>
              <a:t>Some (cooperating) peers must agree on a Common Schema Description (CSD)</a:t>
            </a:r>
          </a:p>
          <a:p>
            <a:r>
              <a:rPr lang="en-US" sz="2000" dirty="0"/>
              <a:t>Given a CSD, a peer schema can be specified using views</a:t>
            </a:r>
          </a:p>
          <a:p>
            <a:pPr lvl="1"/>
            <a:r>
              <a:rPr lang="en-US" sz="1600" dirty="0"/>
              <a:t>Similar to the LAV approach</a:t>
            </a:r>
          </a:p>
          <a:p>
            <a:r>
              <a:rPr lang="en-US" sz="2000" dirty="0"/>
              <a:t>When a peer decides to share data, it needs to map its local schema to the CSD</a:t>
            </a:r>
          </a:p>
        </p:txBody>
      </p:sp>
      <p:pic>
        <p:nvPicPr>
          <p:cNvPr id="5122" name="Picture 2" descr="C:\Documents and Settings\su8102\My Documents\1Patrick\BookOV\Book3\Chapter16 P2P\Chapter 16\Chapter 16\fig-16-mappingExample2.jpg"/>
          <p:cNvPicPr>
            <a:picLocks noChangeAspect="1" noChangeArrowheads="1"/>
          </p:cNvPicPr>
          <p:nvPr/>
        </p:nvPicPr>
        <p:blipFill>
          <a:blip r:embed="Rf0c75c7cbfe0467a">
            <a:clrChange>
              <a:clrFrom>
                <a:srgbClr val="FEFEFE"/>
              </a:clrFrom>
              <a:clrTo>
                <a:srgbClr val="FEFEFE">
                  <a:alpha val="0"/>
                </a:srgbClr>
              </a:clrTo>
            </a:clrChange>
          </a:blip>
          <a:srcRect/>
          <a:stretch>
            <a:fillRect/>
          </a:stretch>
        </p:blipFill>
        <p:spPr bwMode="auto">
          <a:xfrm>
            <a:off x="3347864" y="2132856"/>
            <a:ext cx="5486743" cy="2592288"/>
          </a:xfrm>
          <a:prstGeom prst="rect">
            <a:avLst/>
          </a:prstGeom>
          <a:noFill/>
        </p:spPr>
      </p:pic>
      <p:sp>
        <p:nvSpPr>
          <p:cNvPr id="4" name="Footer Placeholder 3">
            <a:extLst>
              <a:ext uri="{FF2B5EF4-FFF2-40B4-BE49-F238E27FC236}">
                <a16:creationId xmlns:a16="http://schemas.microsoft.com/office/drawing/2014/main" id="{A0C68070-A74E-E142-8B1A-63A44F2C7BE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173876C2-8F0A-B44E-BB81-6950A0D52AB2}"/>
              </a:ext>
            </a:extLst>
          </p:cNvPr>
          <p:cNvSpPr>
            <a:spLocks noGrp="1"/>
          </p:cNvSpPr>
          <p:nvPr>
            <p:ph type="sldNum" sz="quarter" idx="4"/>
          </p:nvPr>
        </p:nvSpPr>
        <p:spPr/>
        <p:txBody>
          <a:bodyPr/>
          <a:lstStyle/>
          <a:p>
            <a:fld id="{FD96158B-4539-3C43-9DE5-94C547866200}" type="slidenum">
              <a:rPr lang="en-US"/>
              <a:t>25</a:t>
            </a:fld>
            <a:endParaRPr lang="en-US"/>
          </a:p>
        </p:txBody>
      </p:sp>
    </p:spTree>
    <p:extLst>
      <p:ext uri="{BB962C8B-B14F-4D97-AF65-F5344CB8AC3E}">
        <p14:creationId xmlns:p14="http://schemas.microsoft.com/office/powerpoint/2010/main" val="192153639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Peer-to-Peer Data Management</a:t>
            </a:r>
          </a:p>
          <a:p>
            <a:pPr lvl="1"/>
            <a:r>
              <a:rPr lang="en-US" dirty="0">
                <a:solidFill>
                  <a:srgbClr val="1771A9">
                    <a:alpha val="25000"/>
                  </a:srgbClr>
                </a:solidFill>
                <a:cs typeface="Arial" panose="020B0604020202020204" pitchFamily="34" charset="0"/>
              </a:rPr>
              <a:t>P2P infrastructure</a:t>
            </a:r>
          </a:p>
          <a:p>
            <a:pPr lvl="1"/>
            <a:r>
              <a:rPr lang="en-US" dirty="0">
                <a:solidFill>
                  <a:srgbClr val="1771A9">
                    <a:alpha val="25000"/>
                  </a:srgbClr>
                </a:solidFill>
                <a:cs typeface="Arial" panose="020B0604020202020204" pitchFamily="34" charset="0"/>
              </a:rPr>
              <a:t>Schema mapping</a:t>
            </a:r>
          </a:p>
          <a:p>
            <a:pPr lvl="1"/>
            <a:r>
              <a:rPr lang="en-US" dirty="0">
                <a:solidFill>
                  <a:srgbClr val="1771A9"/>
                </a:solidFill>
                <a:cs typeface="Arial" panose="020B0604020202020204" pitchFamily="34" charset="0"/>
              </a:rPr>
              <a:t>Querying over P2P systems</a:t>
            </a:r>
          </a:p>
          <a:p>
            <a:pPr lvl="1"/>
            <a:r>
              <a:rPr lang="en-US" dirty="0">
                <a:solidFill>
                  <a:srgbClr val="1771A9">
                    <a:alpha val="25000"/>
                  </a:srgbClr>
                </a:solidFill>
                <a:cs typeface="Arial" panose="020B0604020202020204" pitchFamily="34" charset="0"/>
              </a:rPr>
              <a:t>Replication</a:t>
            </a:r>
          </a:p>
          <a:p>
            <a:pPr lvl="1"/>
            <a:r>
              <a:rPr lang="en-US" dirty="0">
                <a:solidFill>
                  <a:srgbClr val="1771A9">
                    <a:alpha val="25000"/>
                  </a:srgbClr>
                </a:solidFill>
                <a:cs typeface="Arial" panose="020B0604020202020204" pitchFamily="34" charset="0"/>
              </a:rPr>
              <a:t>Blockchain</a:t>
            </a:r>
          </a:p>
          <a:p>
            <a:pPr lvl="1"/>
            <a:endParaRPr lang="en-US" dirty="0">
              <a:solidFill>
                <a:srgbClr val="1771A9">
                  <a:alpha val="25000"/>
                </a:srgbClr>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26</a:t>
            </a:fld>
            <a:endParaRPr lang="en-US"/>
          </a:p>
        </p:txBody>
      </p:sp>
    </p:spTree>
    <p:extLst>
      <p:ext uri="{BB962C8B-B14F-4D97-AF65-F5344CB8AC3E}">
        <p14:creationId xmlns:p14="http://schemas.microsoft.com/office/powerpoint/2010/main" val="29479979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Querying over P2P Systems</a:t>
            </a:r>
          </a:p>
        </p:txBody>
      </p:sp>
      <p:sp>
        <p:nvSpPr>
          <p:cNvPr id="3" name="Espace réservé du contenu 2"/>
          <p:cNvSpPr>
            <a:spLocks noGrp="1"/>
          </p:cNvSpPr>
          <p:nvPr>
            <p:ph idx="1"/>
          </p:nvPr>
        </p:nvSpPr>
        <p:spPr/>
        <p:txBody>
          <a:bodyPr/>
          <a:lstStyle/>
          <a:p>
            <a:r>
              <a:rPr lang="en-US" noProof="0" dirty="0"/>
              <a:t>P2P networks provide basic query routing</a:t>
            </a:r>
          </a:p>
          <a:p>
            <a:pPr lvl="1"/>
            <a:r>
              <a:rPr lang="en-US" noProof="0" dirty="0"/>
              <a:t>Sufficient for simple, exact-match queries, e.g. with a DHT</a:t>
            </a:r>
          </a:p>
          <a:p>
            <a:r>
              <a:rPr lang="en-US" noProof="0" dirty="0"/>
              <a:t>Supporting more complex queries, particularly in DHTs, is difficult</a:t>
            </a:r>
          </a:p>
          <a:p>
            <a:r>
              <a:rPr lang="en-US" noProof="0" dirty="0"/>
              <a:t>Main types of complex queries</a:t>
            </a:r>
          </a:p>
          <a:p>
            <a:pPr lvl="1"/>
            <a:r>
              <a:rPr lang="en-US" noProof="0" dirty="0"/>
              <a:t>Top-k queries</a:t>
            </a:r>
          </a:p>
          <a:p>
            <a:pPr lvl="1"/>
            <a:r>
              <a:rPr lang="en-US" noProof="0" dirty="0"/>
              <a:t>Join queries</a:t>
            </a:r>
          </a:p>
          <a:p>
            <a:pPr lvl="1"/>
            <a:r>
              <a:rPr lang="en-US" noProof="0" dirty="0"/>
              <a:t>Range queries</a:t>
            </a:r>
          </a:p>
        </p:txBody>
      </p:sp>
      <p:sp>
        <p:nvSpPr>
          <p:cNvPr id="4" name="Footer Placeholder 3">
            <a:extLst>
              <a:ext uri="{FF2B5EF4-FFF2-40B4-BE49-F238E27FC236}">
                <a16:creationId xmlns:a16="http://schemas.microsoft.com/office/drawing/2014/main" id="{0D21B421-39AA-8849-ABF8-0719930A387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74F0D25A-5882-6444-B505-4F6F8C5E35C7}"/>
              </a:ext>
            </a:extLst>
          </p:cNvPr>
          <p:cNvSpPr>
            <a:spLocks noGrp="1"/>
          </p:cNvSpPr>
          <p:nvPr>
            <p:ph type="sldNum" sz="quarter" idx="4"/>
          </p:nvPr>
        </p:nvSpPr>
        <p:spPr/>
        <p:txBody>
          <a:bodyPr/>
          <a:lstStyle/>
          <a:p>
            <a:fld id="{FD96158B-4539-3C43-9DE5-94C547866200}" type="slidenum">
              <a:rPr lang="en-US"/>
              <a:t>27</a:t>
            </a:fld>
            <a:endParaRPr lang="en-US"/>
          </a:p>
        </p:txBody>
      </p:sp>
    </p:spTree>
    <p:extLst>
      <p:ext uri="{BB962C8B-B14F-4D97-AF65-F5344CB8AC3E}">
        <p14:creationId xmlns:p14="http://schemas.microsoft.com/office/powerpoint/2010/main" val="14363048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467544" y="476673"/>
            <a:ext cx="8299450" cy="746125"/>
          </a:xfrm>
        </p:spPr>
        <p:txBody>
          <a:bodyPr/>
          <a:lstStyle/>
          <a:p>
            <a:r>
              <a:rPr lang="en-US" noProof="0" dirty="0"/>
              <a:t>Top-k Query</a:t>
            </a:r>
          </a:p>
        </p:txBody>
      </p:sp>
      <p:sp>
        <p:nvSpPr>
          <p:cNvPr id="333827" name="Rectangle 3"/>
          <p:cNvSpPr>
            <a:spLocks noGrp="1" noChangeArrowheads="1"/>
          </p:cNvSpPr>
          <p:nvPr>
            <p:ph type="body" idx="1"/>
          </p:nvPr>
        </p:nvSpPr>
        <p:spPr>
          <a:xfrm>
            <a:off x="319027" y="1808820"/>
            <a:ext cx="8501122" cy="4150887"/>
          </a:xfrm>
        </p:spPr>
        <p:txBody>
          <a:bodyPr>
            <a:normAutofit fontScale="77500" lnSpcReduction="20000"/>
          </a:bodyPr>
          <a:lstStyle/>
          <a:p>
            <a:pPr>
              <a:lnSpc>
                <a:spcPct val="120000"/>
              </a:lnSpc>
            </a:pPr>
            <a:r>
              <a:rPr lang="en-US" sz="2600" noProof="0" dirty="0"/>
              <a:t>Returns only </a:t>
            </a:r>
            <a:r>
              <a:rPr lang="en-US" sz="2600" i="1" noProof="0" dirty="0" err="1"/>
              <a:t>k</a:t>
            </a:r>
            <a:r>
              <a:rPr lang="en-US" sz="2600" noProof="0" dirty="0"/>
              <a:t> of the most relevant answers, ordered by relevance</a:t>
            </a:r>
          </a:p>
          <a:p>
            <a:pPr lvl="1">
              <a:lnSpc>
                <a:spcPct val="120000"/>
              </a:lnSpc>
            </a:pPr>
            <a:r>
              <a:rPr lang="en-US" sz="2200" noProof="0" dirty="0"/>
              <a:t>Like for a search engine</a:t>
            </a:r>
          </a:p>
          <a:p>
            <a:pPr>
              <a:lnSpc>
                <a:spcPct val="120000"/>
              </a:lnSpc>
            </a:pPr>
            <a:r>
              <a:rPr lang="en-US" sz="2600" noProof="0" dirty="0"/>
              <a:t>Scoring function (</a:t>
            </a:r>
            <a:r>
              <a:rPr lang="en-US" sz="2600" noProof="0" dirty="0" err="1"/>
              <a:t>sf</a:t>
            </a:r>
            <a:r>
              <a:rPr lang="en-US" sz="2600" noProof="0" dirty="0"/>
              <a:t>) determines the relevance (</a:t>
            </a:r>
            <a:r>
              <a:rPr lang="en-US" sz="2600" i="1" noProof="0" dirty="0"/>
              <a:t>score</a:t>
            </a:r>
            <a:r>
              <a:rPr lang="en-US" sz="2600" noProof="0" dirty="0"/>
              <a:t>) of answers to the query</a:t>
            </a:r>
          </a:p>
          <a:p>
            <a:pPr>
              <a:lnSpc>
                <a:spcPct val="120000"/>
              </a:lnSpc>
            </a:pPr>
            <a:r>
              <a:rPr lang="en-US" sz="2600" noProof="0" dirty="0"/>
              <a:t>Example</a:t>
            </a:r>
          </a:p>
          <a:p>
            <a:pPr marL="0" indent="0">
              <a:lnSpc>
                <a:spcPct val="120000"/>
              </a:lnSpc>
              <a:buNone/>
            </a:pPr>
            <a:endParaRPr lang="en-US" sz="2600" noProof="0" dirty="0"/>
          </a:p>
          <a:p>
            <a:pPr lvl="1">
              <a:lnSpc>
                <a:spcPct val="120000"/>
              </a:lnSpc>
              <a:spcBef>
                <a:spcPts val="0"/>
              </a:spcBef>
              <a:buNone/>
              <a:tabLst>
                <a:tab pos="1706476" algn="l"/>
              </a:tabLst>
            </a:pPr>
            <a:r>
              <a:rPr lang="en-US" sz="2300" b="1" dirty="0">
                <a:latin typeface="Courier New"/>
                <a:cs typeface="Courier New"/>
              </a:rPr>
              <a:t>SELECT</a:t>
            </a:r>
            <a:r>
              <a:rPr lang="en-US" sz="2300" dirty="0">
                <a:latin typeface="Courier New"/>
                <a:cs typeface="Courier New"/>
              </a:rPr>
              <a:t>	*</a:t>
            </a:r>
          </a:p>
          <a:p>
            <a:pPr lvl="1">
              <a:lnSpc>
                <a:spcPct val="120000"/>
              </a:lnSpc>
              <a:spcBef>
                <a:spcPts val="0"/>
              </a:spcBef>
              <a:buNone/>
              <a:tabLst>
                <a:tab pos="1706476" algn="l"/>
              </a:tabLst>
            </a:pPr>
            <a:r>
              <a:rPr lang="en-US" sz="2300" b="1" dirty="0">
                <a:latin typeface="Courier New"/>
                <a:cs typeface="Courier New"/>
              </a:rPr>
              <a:t>FROM</a:t>
            </a:r>
            <a:r>
              <a:rPr lang="en-US" sz="2300" dirty="0">
                <a:latin typeface="Courier New"/>
                <a:cs typeface="Courier New"/>
              </a:rPr>
              <a:t>	Patient    P</a:t>
            </a:r>
          </a:p>
          <a:p>
            <a:pPr lvl="1">
              <a:lnSpc>
                <a:spcPct val="120000"/>
              </a:lnSpc>
              <a:spcBef>
                <a:spcPts val="0"/>
              </a:spcBef>
              <a:buNone/>
              <a:tabLst>
                <a:tab pos="1706476" algn="l"/>
              </a:tabLst>
            </a:pPr>
            <a:r>
              <a:rPr lang="en-US" sz="2300" b="1" dirty="0">
                <a:latin typeface="Courier New"/>
                <a:cs typeface="Courier New"/>
              </a:rPr>
              <a:t>WHERE</a:t>
            </a:r>
            <a:r>
              <a:rPr lang="en-US" sz="2300" dirty="0">
                <a:latin typeface="Courier New"/>
                <a:cs typeface="Courier New"/>
              </a:rPr>
              <a:t>	(</a:t>
            </a:r>
            <a:r>
              <a:rPr lang="en-US" sz="2300" dirty="0" err="1">
                <a:latin typeface="Courier New"/>
                <a:cs typeface="Courier New"/>
              </a:rPr>
              <a:t>P.disease</a:t>
            </a:r>
            <a:r>
              <a:rPr lang="en-US" sz="2300" dirty="0">
                <a:latin typeface="Courier New"/>
                <a:cs typeface="Courier New"/>
              </a:rPr>
              <a:t> = “diabetes”) </a:t>
            </a:r>
          </a:p>
          <a:p>
            <a:pPr lvl="1">
              <a:lnSpc>
                <a:spcPct val="120000"/>
              </a:lnSpc>
              <a:spcBef>
                <a:spcPts val="0"/>
              </a:spcBef>
              <a:buNone/>
              <a:tabLst>
                <a:tab pos="1706476" algn="l"/>
              </a:tabLst>
            </a:pPr>
            <a:r>
              <a:rPr lang="en-US" sz="2300" b="1" dirty="0">
                <a:latin typeface="Courier New"/>
                <a:cs typeface="Courier New"/>
              </a:rPr>
              <a:t>AND</a:t>
            </a:r>
            <a:r>
              <a:rPr lang="en-US" sz="2300" dirty="0">
                <a:latin typeface="Courier New"/>
                <a:cs typeface="Courier New"/>
              </a:rPr>
              <a:t>	(</a:t>
            </a:r>
            <a:r>
              <a:rPr lang="en-US" sz="2300" dirty="0" err="1">
                <a:latin typeface="Courier New"/>
                <a:cs typeface="Courier New"/>
              </a:rPr>
              <a:t>P.height</a:t>
            </a:r>
            <a:r>
              <a:rPr lang="en-US" sz="2300" dirty="0">
                <a:latin typeface="Courier New"/>
                <a:cs typeface="Courier New"/>
              </a:rPr>
              <a:t> &lt; 170) AND (</a:t>
            </a:r>
            <a:r>
              <a:rPr lang="en-US" sz="2300" dirty="0" err="1">
                <a:latin typeface="Courier New"/>
                <a:cs typeface="Courier New"/>
              </a:rPr>
              <a:t>P.weight</a:t>
            </a:r>
            <a:r>
              <a:rPr lang="en-US" sz="2300" dirty="0">
                <a:latin typeface="Courier New"/>
                <a:cs typeface="Courier New"/>
              </a:rPr>
              <a:t> &gt; 70)</a:t>
            </a:r>
            <a:endParaRPr lang="en-US" sz="2300" b="1" dirty="0">
              <a:latin typeface="Courier New"/>
              <a:cs typeface="Courier New"/>
            </a:endParaRPr>
          </a:p>
          <a:p>
            <a:pPr lvl="1">
              <a:lnSpc>
                <a:spcPct val="120000"/>
              </a:lnSpc>
              <a:spcBef>
                <a:spcPts val="0"/>
              </a:spcBef>
              <a:buNone/>
              <a:tabLst>
                <a:tab pos="1706476" algn="l"/>
              </a:tabLst>
            </a:pPr>
            <a:r>
              <a:rPr lang="en-US" sz="2300" b="1" dirty="0">
                <a:latin typeface="Courier New"/>
                <a:cs typeface="Courier New"/>
              </a:rPr>
              <a:t>ORDER BY	</a:t>
            </a:r>
            <a:r>
              <a:rPr lang="en-US" sz="2300" dirty="0">
                <a:latin typeface="Courier New"/>
                <a:cs typeface="Courier New"/>
              </a:rPr>
              <a:t>sf(height, weight)</a:t>
            </a:r>
            <a:endParaRPr lang="en-US" sz="2300" b="1" dirty="0">
              <a:latin typeface="Courier New"/>
              <a:cs typeface="Courier New"/>
            </a:endParaRPr>
          </a:p>
          <a:p>
            <a:pPr lvl="1">
              <a:lnSpc>
                <a:spcPct val="120000"/>
              </a:lnSpc>
              <a:spcBef>
                <a:spcPts val="0"/>
              </a:spcBef>
              <a:buNone/>
              <a:tabLst>
                <a:tab pos="1706476" algn="l"/>
              </a:tabLst>
            </a:pPr>
            <a:r>
              <a:rPr lang="en-US" sz="2300" b="1" dirty="0">
                <a:latin typeface="Courier New"/>
                <a:cs typeface="Courier New"/>
              </a:rPr>
              <a:t>STOP AFTER </a:t>
            </a:r>
            <a:r>
              <a:rPr lang="en-US" sz="2300" dirty="0">
                <a:latin typeface="Courier New"/>
                <a:cs typeface="Courier New"/>
              </a:rPr>
              <a:t>10 </a:t>
            </a:r>
          </a:p>
          <a:p>
            <a:pPr lvl="1">
              <a:lnSpc>
                <a:spcPct val="120000"/>
              </a:lnSpc>
            </a:pPr>
            <a:r>
              <a:rPr lang="en-US" sz="1700" dirty="0"/>
              <a:t> </a:t>
            </a:r>
            <a:r>
              <a:rPr lang="en-US" sz="2200" noProof="0" dirty="0"/>
              <a:t>Example of </a:t>
            </a:r>
            <a:r>
              <a:rPr lang="en-US" sz="2200" noProof="0" dirty="0" err="1"/>
              <a:t>sf</a:t>
            </a:r>
            <a:r>
              <a:rPr lang="en-US" sz="2200" noProof="0" dirty="0"/>
              <a:t>:</a:t>
            </a:r>
            <a:r>
              <a:rPr lang="en-US" sz="2200" i="1" noProof="0" dirty="0"/>
              <a:t> weight − </a:t>
            </a:r>
            <a:r>
              <a:rPr lang="en-US" sz="2200" noProof="0" dirty="0"/>
              <a:t>(</a:t>
            </a:r>
            <a:r>
              <a:rPr lang="en-US" sz="2200" i="1" noProof="0" dirty="0"/>
              <a:t>height -100</a:t>
            </a:r>
            <a:r>
              <a:rPr lang="en-US" sz="2200" noProof="0" dirty="0"/>
              <a:t>)</a:t>
            </a:r>
          </a:p>
        </p:txBody>
      </p:sp>
      <p:sp>
        <p:nvSpPr>
          <p:cNvPr id="2" name="Footer Placeholder 1">
            <a:extLst>
              <a:ext uri="{FF2B5EF4-FFF2-40B4-BE49-F238E27FC236}">
                <a16:creationId xmlns:a16="http://schemas.microsoft.com/office/drawing/2014/main" id="{A13E6FC1-0631-E047-8FB7-B5EA89C991E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1BD6E07-D376-A24C-B020-54D57F259317}"/>
              </a:ext>
            </a:extLst>
          </p:cNvPr>
          <p:cNvSpPr>
            <a:spLocks noGrp="1"/>
          </p:cNvSpPr>
          <p:nvPr>
            <p:ph type="sldNum" sz="quarter" idx="4"/>
          </p:nvPr>
        </p:nvSpPr>
        <p:spPr/>
        <p:txBody>
          <a:bodyPr/>
          <a:lstStyle/>
          <a:p>
            <a:fld id="{FD96158B-4539-3C43-9DE5-94C547866200}" type="slidenum">
              <a:rPr lang="en-US"/>
              <a:t>28</a:t>
            </a:fld>
            <a:endParaRPr lang="en-US"/>
          </a:p>
        </p:txBody>
      </p:sp>
    </p:spTree>
    <p:extLst>
      <p:ext uri="{BB962C8B-B14F-4D97-AF65-F5344CB8AC3E}">
        <p14:creationId xmlns:p14="http://schemas.microsoft.com/office/powerpoint/2010/main" val="408112170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en-US" noProof="0" dirty="0"/>
              <a:t>General Model for Top-</a:t>
            </a:r>
            <a:r>
              <a:rPr lang="en-US" noProof="0" dirty="0" err="1"/>
              <a:t>k</a:t>
            </a:r>
            <a:r>
              <a:rPr lang="en-US" noProof="0" dirty="0"/>
              <a:t> Queries</a:t>
            </a:r>
          </a:p>
        </p:txBody>
      </p:sp>
      <p:sp>
        <p:nvSpPr>
          <p:cNvPr id="387075" name="Rectangle 3"/>
          <p:cNvSpPr>
            <a:spLocks noGrp="1" noChangeArrowheads="1"/>
          </p:cNvSpPr>
          <p:nvPr>
            <p:ph idx="1"/>
          </p:nvPr>
        </p:nvSpPr>
        <p:spPr/>
        <p:txBody>
          <a:bodyPr/>
          <a:lstStyle/>
          <a:p>
            <a:pPr>
              <a:lnSpc>
                <a:spcPct val="90000"/>
              </a:lnSpc>
            </a:pPr>
            <a:r>
              <a:rPr lang="en-US" noProof="0" dirty="0"/>
              <a:t>Suppose we have:</a:t>
            </a:r>
          </a:p>
          <a:p>
            <a:pPr lvl="1">
              <a:lnSpc>
                <a:spcPct val="90000"/>
              </a:lnSpc>
            </a:pPr>
            <a:r>
              <a:rPr lang="en-US" i="1" noProof="0" dirty="0" err="1"/>
              <a:t>n</a:t>
            </a:r>
            <a:r>
              <a:rPr lang="en-US" noProof="0" dirty="0"/>
              <a:t> data items</a:t>
            </a:r>
          </a:p>
          <a:p>
            <a:pPr lvl="2"/>
            <a:r>
              <a:rPr lang="en-US" noProof="0" dirty="0"/>
              <a:t>items can be document, </a:t>
            </a:r>
            <a:r>
              <a:rPr lang="en-US" noProof="0" dirty="0" err="1"/>
              <a:t>tuples</a:t>
            </a:r>
            <a:r>
              <a:rPr lang="en-US" noProof="0" dirty="0"/>
              <a:t>, etc.</a:t>
            </a:r>
          </a:p>
          <a:p>
            <a:pPr lvl="1">
              <a:lnSpc>
                <a:spcPct val="90000"/>
              </a:lnSpc>
            </a:pPr>
            <a:r>
              <a:rPr lang="en-US" i="1" noProof="0" dirty="0" err="1"/>
              <a:t>m</a:t>
            </a:r>
            <a:r>
              <a:rPr lang="en-US" noProof="0" dirty="0"/>
              <a:t> lists of </a:t>
            </a:r>
            <a:r>
              <a:rPr lang="en-US" i="1" noProof="0" dirty="0" err="1"/>
              <a:t>n</a:t>
            </a:r>
            <a:r>
              <a:rPr lang="en-US" noProof="0" dirty="0"/>
              <a:t> data items such that</a:t>
            </a:r>
          </a:p>
          <a:p>
            <a:pPr lvl="2">
              <a:lnSpc>
                <a:spcPct val="90000"/>
              </a:lnSpc>
            </a:pPr>
            <a:r>
              <a:rPr lang="en-US" noProof="0" dirty="0"/>
              <a:t>Each data item has</a:t>
            </a:r>
          </a:p>
          <a:p>
            <a:pPr lvl="3">
              <a:lnSpc>
                <a:spcPct val="90000"/>
              </a:lnSpc>
            </a:pPr>
            <a:r>
              <a:rPr lang="en-US" noProof="0" dirty="0"/>
              <a:t>a local score in each list</a:t>
            </a:r>
          </a:p>
          <a:p>
            <a:pPr lvl="3">
              <a:lnSpc>
                <a:spcPct val="90000"/>
              </a:lnSpc>
            </a:pPr>
            <a:r>
              <a:rPr lang="en-US" noProof="0" dirty="0"/>
              <a:t>an overall score computed based on its local scores in all lists using a given scoring function </a:t>
            </a:r>
          </a:p>
          <a:p>
            <a:pPr lvl="2">
              <a:lnSpc>
                <a:spcPct val="90000"/>
              </a:lnSpc>
            </a:pPr>
            <a:r>
              <a:rPr lang="en-US" noProof="0" dirty="0"/>
              <a:t>Each list</a:t>
            </a:r>
          </a:p>
          <a:p>
            <a:pPr lvl="3">
              <a:lnSpc>
                <a:spcPct val="90000"/>
              </a:lnSpc>
            </a:pPr>
            <a:r>
              <a:rPr lang="en-US" noProof="0" dirty="0"/>
              <a:t>contains all </a:t>
            </a:r>
            <a:r>
              <a:rPr lang="en-US" i="1" noProof="0" dirty="0" err="1"/>
              <a:t>n</a:t>
            </a:r>
            <a:r>
              <a:rPr lang="en-US" noProof="0" dirty="0"/>
              <a:t> data items (or item ids)</a:t>
            </a:r>
          </a:p>
          <a:p>
            <a:pPr lvl="3">
              <a:lnSpc>
                <a:spcPct val="90000"/>
              </a:lnSpc>
            </a:pPr>
            <a:r>
              <a:rPr lang="en-US" noProof="0" dirty="0"/>
              <a:t>is sorted in decreasing order of the local scores</a:t>
            </a:r>
          </a:p>
          <a:p>
            <a:pPr>
              <a:lnSpc>
                <a:spcPct val="90000"/>
              </a:lnSpc>
            </a:pPr>
            <a:r>
              <a:rPr lang="en-US" noProof="0" dirty="0"/>
              <a:t>The objective is:</a:t>
            </a:r>
          </a:p>
          <a:p>
            <a:pPr lvl="1">
              <a:lnSpc>
                <a:spcPct val="90000"/>
              </a:lnSpc>
            </a:pPr>
            <a:r>
              <a:rPr lang="en-US" i="1" noProof="0" dirty="0"/>
              <a:t>Given a scoring function, find the </a:t>
            </a:r>
            <a:r>
              <a:rPr lang="en-US" i="1" noProof="0" dirty="0" err="1"/>
              <a:t>k</a:t>
            </a:r>
            <a:r>
              <a:rPr lang="en-US" i="1" noProof="0" dirty="0"/>
              <a:t> data items whose overall scores are the highest</a:t>
            </a:r>
            <a:endParaRPr lang="en-US" noProof="0" dirty="0"/>
          </a:p>
        </p:txBody>
      </p:sp>
      <p:sp>
        <p:nvSpPr>
          <p:cNvPr id="2" name="Footer Placeholder 1">
            <a:extLst>
              <a:ext uri="{FF2B5EF4-FFF2-40B4-BE49-F238E27FC236}">
                <a16:creationId xmlns:a16="http://schemas.microsoft.com/office/drawing/2014/main" id="{EC752361-0E76-4A44-B97E-C6FC916C12F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5D6277F-C375-8A4C-859F-9F2BE272674A}"/>
              </a:ext>
            </a:extLst>
          </p:cNvPr>
          <p:cNvSpPr>
            <a:spLocks noGrp="1"/>
          </p:cNvSpPr>
          <p:nvPr>
            <p:ph type="sldNum" sz="quarter" idx="4"/>
          </p:nvPr>
        </p:nvSpPr>
        <p:spPr/>
        <p:txBody>
          <a:bodyPr/>
          <a:lstStyle/>
          <a:p>
            <a:fld id="{FD96158B-4539-3C43-9DE5-94C547866200}" type="slidenum">
              <a:rPr lang="en-US"/>
              <a:t>29</a:t>
            </a:fld>
            <a:endParaRPr lang="en-US"/>
          </a:p>
        </p:txBody>
      </p:sp>
    </p:spTree>
    <p:extLst>
      <p:ext uri="{BB962C8B-B14F-4D97-AF65-F5344CB8AC3E}">
        <p14:creationId xmlns:p14="http://schemas.microsoft.com/office/powerpoint/2010/main" val="411956198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r>
              <a:rPr lang="en-US" noProof="0" dirty="0"/>
              <a:t>Execution Cost of Top-</a:t>
            </a:r>
            <a:r>
              <a:rPr lang="en-US" noProof="0" dirty="0" err="1"/>
              <a:t>k</a:t>
            </a:r>
            <a:r>
              <a:rPr lang="en-US" noProof="0" dirty="0"/>
              <a:t> Queries</a:t>
            </a:r>
          </a:p>
        </p:txBody>
      </p:sp>
      <p:sp>
        <p:nvSpPr>
          <p:cNvPr id="361475" name="Rectangle 3"/>
          <p:cNvSpPr>
            <a:spLocks noGrp="1" noChangeArrowheads="1"/>
          </p:cNvSpPr>
          <p:nvPr>
            <p:ph idx="1"/>
          </p:nvPr>
        </p:nvSpPr>
        <p:spPr/>
        <p:txBody>
          <a:bodyPr/>
          <a:lstStyle/>
          <a:p>
            <a:r>
              <a:rPr lang="en-US" noProof="0" dirty="0"/>
              <a:t>Two modes of access to a sorted list</a:t>
            </a:r>
          </a:p>
          <a:p>
            <a:pPr lvl="1"/>
            <a:r>
              <a:rPr lang="en-US" noProof="0" dirty="0"/>
              <a:t>Sorted (sequential) access</a:t>
            </a:r>
          </a:p>
          <a:p>
            <a:pPr lvl="2"/>
            <a:r>
              <a:rPr lang="en-US" noProof="0" dirty="0"/>
              <a:t>Starts with the first data item, then accesses each next item</a:t>
            </a:r>
          </a:p>
          <a:p>
            <a:pPr lvl="1"/>
            <a:r>
              <a:rPr lang="en-US" noProof="0" dirty="0"/>
              <a:t>Random access</a:t>
            </a:r>
          </a:p>
          <a:p>
            <a:pPr lvl="2"/>
            <a:r>
              <a:rPr lang="en-US" noProof="0" dirty="0"/>
              <a:t>Looks up a given data item in the list by its identifier (e.g. TID)</a:t>
            </a:r>
          </a:p>
          <a:p>
            <a:r>
              <a:rPr lang="en-US" noProof="0" dirty="0"/>
              <a:t>Given a top-</a:t>
            </a:r>
            <a:r>
              <a:rPr lang="en-US" noProof="0" dirty="0" err="1"/>
              <a:t>k</a:t>
            </a:r>
            <a:r>
              <a:rPr lang="en-US" noProof="0" dirty="0"/>
              <a:t> algorithm </a:t>
            </a:r>
            <a:r>
              <a:rPr lang="en-US" i="1" noProof="0" dirty="0"/>
              <a:t>A</a:t>
            </a:r>
            <a:r>
              <a:rPr lang="en-US" noProof="0" dirty="0"/>
              <a:t> and a database </a:t>
            </a:r>
            <a:r>
              <a:rPr lang="en-US" i="1" noProof="0" dirty="0"/>
              <a:t>D </a:t>
            </a:r>
            <a:r>
              <a:rPr lang="en-US" noProof="0" dirty="0"/>
              <a:t>(</a:t>
            </a:r>
            <a:r>
              <a:rPr lang="en-US" i="1" noProof="0" dirty="0"/>
              <a:t>i.e. set of sorted lists</a:t>
            </a:r>
            <a:r>
              <a:rPr lang="en-US" noProof="0" dirty="0"/>
              <a:t>),</a:t>
            </a:r>
            <a:r>
              <a:rPr lang="en-US" i="1" noProof="0" dirty="0"/>
              <a:t> </a:t>
            </a:r>
            <a:r>
              <a:rPr lang="en-US" noProof="0" dirty="0"/>
              <a:t>the cost of executing </a:t>
            </a:r>
            <a:r>
              <a:rPr lang="en-US" i="1" noProof="0" dirty="0"/>
              <a:t>A</a:t>
            </a:r>
            <a:r>
              <a:rPr lang="en-US" noProof="0" dirty="0"/>
              <a:t> over </a:t>
            </a:r>
            <a:r>
              <a:rPr lang="en-US" i="1" noProof="0" dirty="0"/>
              <a:t>D</a:t>
            </a:r>
            <a:r>
              <a:rPr lang="en-US" noProof="0" dirty="0"/>
              <a:t> is: </a:t>
            </a:r>
          </a:p>
          <a:p>
            <a:pPr lvl="1"/>
            <a:r>
              <a:rPr lang="en-US" i="1" noProof="0" dirty="0"/>
              <a:t>Cost</a:t>
            </a:r>
            <a:r>
              <a:rPr lang="en-US" noProof="0" dirty="0"/>
              <a:t>(</a:t>
            </a:r>
            <a:r>
              <a:rPr lang="en-US" i="1" noProof="0" dirty="0"/>
              <a:t>A, D</a:t>
            </a:r>
            <a:r>
              <a:rPr lang="en-US" noProof="0" dirty="0"/>
              <a:t>) = (#sorted-access </a:t>
            </a:r>
            <a:r>
              <a:rPr lang="en-US" noProof="0" dirty="0">
                <a:sym typeface="Symbol" pitchFamily="18" charset="2"/>
              </a:rPr>
              <a:t>*</a:t>
            </a:r>
            <a:r>
              <a:rPr lang="en-US" noProof="0" dirty="0"/>
              <a:t> sorted-access-cost)</a:t>
            </a:r>
            <a:r>
              <a:rPr lang="en-US" i="1" noProof="0" dirty="0"/>
              <a:t> + </a:t>
            </a:r>
            <a:r>
              <a:rPr lang="en-US" noProof="0" dirty="0"/>
              <a:t>(#random-access </a:t>
            </a:r>
            <a:r>
              <a:rPr lang="en-US" noProof="0" dirty="0">
                <a:sym typeface="Symbol" pitchFamily="18" charset="2"/>
              </a:rPr>
              <a:t>*</a:t>
            </a:r>
            <a:r>
              <a:rPr lang="en-US" noProof="0" dirty="0"/>
              <a:t> random-access-cost)</a:t>
            </a:r>
          </a:p>
        </p:txBody>
      </p:sp>
      <p:sp>
        <p:nvSpPr>
          <p:cNvPr id="2" name="Footer Placeholder 1">
            <a:extLst>
              <a:ext uri="{FF2B5EF4-FFF2-40B4-BE49-F238E27FC236}">
                <a16:creationId xmlns:a16="http://schemas.microsoft.com/office/drawing/2014/main" id="{6E9A0D24-0DFC-6C4F-A40E-57E4F89E25B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2AD08FD-9924-4641-8C9B-D839AE9E53B3}"/>
              </a:ext>
            </a:extLst>
          </p:cNvPr>
          <p:cNvSpPr>
            <a:spLocks noGrp="1"/>
          </p:cNvSpPr>
          <p:nvPr>
            <p:ph type="sldNum" sz="quarter" idx="4"/>
          </p:nvPr>
        </p:nvSpPr>
        <p:spPr/>
        <p:txBody>
          <a:bodyPr/>
          <a:lstStyle/>
          <a:p>
            <a:fld id="{FD96158B-4539-3C43-9DE5-94C547866200}" type="slidenum">
              <a:rPr lang="en-US"/>
              <a:t>30</a:t>
            </a:fld>
            <a:endParaRPr lang="en-US"/>
          </a:p>
        </p:txBody>
      </p:sp>
    </p:spTree>
    <p:extLst>
      <p:ext uri="{BB962C8B-B14F-4D97-AF65-F5344CB8AC3E}">
        <p14:creationId xmlns:p14="http://schemas.microsoft.com/office/powerpoint/2010/main" val="24635896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en-US" noProof="0" dirty="0"/>
              <a:t>Basic Top-k Algorithms</a:t>
            </a:r>
          </a:p>
        </p:txBody>
      </p:sp>
      <p:sp>
        <p:nvSpPr>
          <p:cNvPr id="366595" name="Rectangle 3"/>
          <p:cNvSpPr>
            <a:spLocks noGrp="1" noChangeArrowheads="1"/>
          </p:cNvSpPr>
          <p:nvPr>
            <p:ph idx="1"/>
          </p:nvPr>
        </p:nvSpPr>
        <p:spPr/>
        <p:txBody>
          <a:bodyPr/>
          <a:lstStyle/>
          <a:p>
            <a:r>
              <a:rPr lang="en-US" noProof="0" dirty="0"/>
              <a:t>Fagin’s Algorithm (FA)</a:t>
            </a:r>
          </a:p>
          <a:p>
            <a:pPr lvl="1"/>
            <a:r>
              <a:rPr lang="en-US" noProof="0" dirty="0"/>
              <a:t>General model of top-</a:t>
            </a:r>
            <a:r>
              <a:rPr lang="en-US" noProof="0" dirty="0" err="1"/>
              <a:t>k</a:t>
            </a:r>
            <a:r>
              <a:rPr lang="en-US" noProof="0" dirty="0"/>
              <a:t> queries using sorted lists</a:t>
            </a:r>
          </a:p>
          <a:p>
            <a:pPr lvl="1"/>
            <a:r>
              <a:rPr lang="en-US" noProof="0" dirty="0"/>
              <a:t>Simple algorithm</a:t>
            </a:r>
          </a:p>
          <a:p>
            <a:pPr lvl="2"/>
            <a:r>
              <a:rPr lang="en-US" noProof="0" dirty="0"/>
              <a:t>Do sorted access in parallel to the lists until </a:t>
            </a:r>
            <a:r>
              <a:rPr lang="en-US" i="1" noProof="0" dirty="0"/>
              <a:t>at least </a:t>
            </a:r>
            <a:r>
              <a:rPr lang="en-US" i="1" noProof="0" dirty="0" err="1"/>
              <a:t>k</a:t>
            </a:r>
            <a:r>
              <a:rPr lang="en-US" i="1" noProof="0" dirty="0"/>
              <a:t> data items have been seen in all lists</a:t>
            </a:r>
            <a:r>
              <a:rPr lang="en-US" noProof="0" dirty="0"/>
              <a:t> </a:t>
            </a:r>
          </a:p>
          <a:p>
            <a:r>
              <a:rPr lang="en-US" noProof="0" dirty="0"/>
              <a:t>Threshold Algorithm (TA)</a:t>
            </a:r>
          </a:p>
          <a:p>
            <a:pPr lvl="1"/>
            <a:r>
              <a:rPr lang="en-US" noProof="0" dirty="0"/>
              <a:t>Proposed independently by several groups </a:t>
            </a:r>
          </a:p>
          <a:p>
            <a:pPr lvl="1"/>
            <a:r>
              <a:rPr lang="en-US" noProof="0" dirty="0"/>
              <a:t>Efficient algorithm over sorted lists</a:t>
            </a:r>
          </a:p>
          <a:p>
            <a:pPr lvl="1"/>
            <a:r>
              <a:rPr lang="en-US" noProof="0" dirty="0"/>
              <a:t>The basis for many TA-style distributed algorithms</a:t>
            </a:r>
          </a:p>
          <a:p>
            <a:pPr lvl="2"/>
            <a:r>
              <a:rPr lang="en-US" noProof="0" dirty="0"/>
              <a:t>Mainly for </a:t>
            </a:r>
            <a:r>
              <a:rPr lang="en-US" noProof="0" dirty="0" err="1"/>
              <a:t>DHTs</a:t>
            </a:r>
            <a:endParaRPr lang="en-US" noProof="0" dirty="0"/>
          </a:p>
          <a:p>
            <a:pPr lvl="2"/>
            <a:r>
              <a:rPr lang="en-US" noProof="0" dirty="0"/>
              <a:t>Algorithms for unstructured or super-peer simpler</a:t>
            </a:r>
          </a:p>
          <a:p>
            <a:pPr lvl="1"/>
            <a:endParaRPr lang="en-US" noProof="0" dirty="0"/>
          </a:p>
        </p:txBody>
      </p:sp>
      <p:sp>
        <p:nvSpPr>
          <p:cNvPr id="2" name="Footer Placeholder 1">
            <a:extLst>
              <a:ext uri="{FF2B5EF4-FFF2-40B4-BE49-F238E27FC236}">
                <a16:creationId xmlns:a16="http://schemas.microsoft.com/office/drawing/2014/main" id="{303C587A-AE4D-0C4D-8583-4A4BCFE1DF0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D38F205-E202-2849-B63C-E77FD541285B}"/>
              </a:ext>
            </a:extLst>
          </p:cNvPr>
          <p:cNvSpPr>
            <a:spLocks noGrp="1"/>
          </p:cNvSpPr>
          <p:nvPr>
            <p:ph type="sldNum" sz="quarter" idx="4"/>
          </p:nvPr>
        </p:nvSpPr>
        <p:spPr/>
        <p:txBody>
          <a:bodyPr/>
          <a:lstStyle/>
          <a:p>
            <a:fld id="{FD96158B-4539-3C43-9DE5-94C547866200}" type="slidenum">
              <a:rPr lang="en-US"/>
              <a:t>31</a:t>
            </a:fld>
            <a:endParaRPr lang="en-US"/>
          </a:p>
        </p:txBody>
      </p:sp>
    </p:spTree>
    <p:extLst>
      <p:ext uri="{BB962C8B-B14F-4D97-AF65-F5344CB8AC3E}">
        <p14:creationId xmlns:p14="http://schemas.microsoft.com/office/powerpoint/2010/main" val="13990850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noProof="0" dirty="0"/>
              <a:t>TA</a:t>
            </a:r>
          </a:p>
        </p:txBody>
      </p:sp>
      <p:sp>
        <p:nvSpPr>
          <p:cNvPr id="396291" name="Rectangle 3"/>
          <p:cNvSpPr>
            <a:spLocks noGrp="1" noChangeArrowheads="1"/>
          </p:cNvSpPr>
          <p:nvPr>
            <p:ph idx="1"/>
          </p:nvPr>
        </p:nvSpPr>
        <p:spPr/>
        <p:txBody>
          <a:bodyPr/>
          <a:lstStyle/>
          <a:p>
            <a:pPr>
              <a:lnSpc>
                <a:spcPct val="90000"/>
              </a:lnSpc>
            </a:pPr>
            <a:r>
              <a:rPr lang="en-US" noProof="0" dirty="0"/>
              <a:t>Similar to FA in doing sorted access to the lists</a:t>
            </a:r>
          </a:p>
          <a:p>
            <a:pPr lvl="1">
              <a:lnSpc>
                <a:spcPct val="90000"/>
              </a:lnSpc>
            </a:pPr>
            <a:r>
              <a:rPr lang="en-US" noProof="0" dirty="0"/>
              <a:t>But different stopping condition</a:t>
            </a:r>
          </a:p>
          <a:p>
            <a:pPr>
              <a:lnSpc>
                <a:spcPct val="90000"/>
              </a:lnSpc>
            </a:pPr>
            <a:r>
              <a:rPr lang="en-US" noProof="0" dirty="0"/>
              <a:t>Unlike FA, no need to wait until the lists give </a:t>
            </a:r>
            <a:r>
              <a:rPr lang="en-US" i="1" noProof="0" dirty="0"/>
              <a:t>k </a:t>
            </a:r>
            <a:r>
              <a:rPr lang="en-US" noProof="0" dirty="0"/>
              <a:t>items</a:t>
            </a:r>
          </a:p>
          <a:p>
            <a:pPr lvl="1">
              <a:lnSpc>
                <a:spcPct val="90000"/>
              </a:lnSpc>
            </a:pPr>
            <a:r>
              <a:rPr lang="en-US" noProof="0" dirty="0"/>
              <a:t>Once an item has been seen from a sorted access, get all its scores through random access</a:t>
            </a:r>
          </a:p>
          <a:p>
            <a:pPr>
              <a:lnSpc>
                <a:spcPct val="90000"/>
              </a:lnSpc>
            </a:pPr>
            <a:r>
              <a:rPr lang="en-US" i="1" noProof="0" dirty="0"/>
              <a:t>But how do we know that the scores of seen items are higher than those of unseen items?</a:t>
            </a:r>
          </a:p>
          <a:p>
            <a:pPr lvl="1">
              <a:lnSpc>
                <a:spcPct val="90000"/>
              </a:lnSpc>
            </a:pPr>
            <a:r>
              <a:rPr lang="en-US" noProof="0" dirty="0"/>
              <a:t>Use a </a:t>
            </a:r>
            <a:r>
              <a:rPr lang="en-US" i="1" noProof="0" dirty="0"/>
              <a:t>threshold</a:t>
            </a:r>
            <a:r>
              <a:rPr lang="en-US" noProof="0" dirty="0"/>
              <a:t> (</a:t>
            </a:r>
            <a:r>
              <a:rPr lang="en-US" i="1" noProof="0" dirty="0"/>
              <a:t>T</a:t>
            </a:r>
            <a:r>
              <a:rPr lang="en-US" noProof="0" dirty="0"/>
              <a:t>) to predict maximum possible score of unseen items</a:t>
            </a:r>
          </a:p>
          <a:p>
            <a:pPr lvl="2">
              <a:lnSpc>
                <a:spcPct val="90000"/>
              </a:lnSpc>
            </a:pPr>
            <a:r>
              <a:rPr lang="en-US" noProof="0" dirty="0"/>
              <a:t>based on the last scores seen in the lists under sorted access</a:t>
            </a:r>
          </a:p>
          <a:p>
            <a:pPr lvl="1">
              <a:lnSpc>
                <a:spcPct val="90000"/>
              </a:lnSpc>
            </a:pPr>
            <a:r>
              <a:rPr lang="en-US" noProof="0" dirty="0"/>
              <a:t>Then stop when there are at least </a:t>
            </a:r>
            <a:r>
              <a:rPr lang="en-US" i="1" noProof="0" dirty="0"/>
              <a:t>k</a:t>
            </a:r>
            <a:r>
              <a:rPr lang="en-US" noProof="0" dirty="0"/>
              <a:t> data items whose overall score </a:t>
            </a:r>
            <a:r>
              <a:rPr lang="en-US" noProof="0" dirty="0">
                <a:cs typeface="Arial" charset="0"/>
              </a:rPr>
              <a:t>≥ </a:t>
            </a:r>
            <a:r>
              <a:rPr lang="en-US" i="1" noProof="0" dirty="0">
                <a:cs typeface="Arial" charset="0"/>
              </a:rPr>
              <a:t>T</a:t>
            </a:r>
            <a:endParaRPr lang="en-US" i="1" noProof="0" dirty="0"/>
          </a:p>
          <a:p>
            <a:pPr>
              <a:lnSpc>
                <a:spcPct val="90000"/>
              </a:lnSpc>
            </a:pPr>
            <a:endParaRPr lang="en-US" noProof="0" dirty="0"/>
          </a:p>
        </p:txBody>
      </p:sp>
      <p:sp>
        <p:nvSpPr>
          <p:cNvPr id="2" name="Footer Placeholder 1">
            <a:extLst>
              <a:ext uri="{FF2B5EF4-FFF2-40B4-BE49-F238E27FC236}">
                <a16:creationId xmlns:a16="http://schemas.microsoft.com/office/drawing/2014/main" id="{C019F796-B28A-9F44-AD33-619427A071F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E2B3CB8-843B-5244-A543-AB8B172773B5}"/>
              </a:ext>
            </a:extLst>
          </p:cNvPr>
          <p:cNvSpPr>
            <a:spLocks noGrp="1"/>
          </p:cNvSpPr>
          <p:nvPr>
            <p:ph type="sldNum" sz="quarter" idx="4"/>
          </p:nvPr>
        </p:nvSpPr>
        <p:spPr/>
        <p:txBody>
          <a:bodyPr/>
          <a:lstStyle/>
          <a:p>
            <a:fld id="{FD96158B-4539-3C43-9DE5-94C547866200}" type="slidenum">
              <a:rPr lang="en-US"/>
              <a:t>32</a:t>
            </a:fld>
            <a:endParaRPr lang="en-US"/>
          </a:p>
        </p:txBody>
      </p:sp>
    </p:spTree>
    <p:extLst>
      <p:ext uri="{BB962C8B-B14F-4D97-AF65-F5344CB8AC3E}">
        <p14:creationId xmlns:p14="http://schemas.microsoft.com/office/powerpoint/2010/main" val="778027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F098-341D-B040-BB57-77781E4B20E7}"/>
              </a:ext>
            </a:extLst>
          </p:cNvPr>
          <p:cNvSpPr>
            <a:spLocks noGrp="1"/>
          </p:cNvSpPr>
          <p:nvPr>
            <p:ph type="title"/>
          </p:nvPr>
        </p:nvSpPr>
        <p:spPr/>
        <p:txBody>
          <a:bodyPr/>
          <a:lstStyle/>
          <a:p>
            <a:r>
              <a:rPr lang="en-US" dirty="0"/>
              <a:t>Example Database</a:t>
            </a:r>
          </a:p>
        </p:txBody>
      </p:sp>
      <p:sp>
        <p:nvSpPr>
          <p:cNvPr id="3" name="Footer Placeholder 2">
            <a:extLst>
              <a:ext uri="{FF2B5EF4-FFF2-40B4-BE49-F238E27FC236}">
                <a16:creationId xmlns:a16="http://schemas.microsoft.com/office/drawing/2014/main" id="{98F548A4-5A75-9340-8218-D9B8C18F841B}"/>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508D6B8C-1A07-BC49-BCBE-9838B1722F16}"/>
              </a:ext>
            </a:extLst>
          </p:cNvPr>
          <p:cNvSpPr>
            <a:spLocks noGrp="1"/>
          </p:cNvSpPr>
          <p:nvPr>
            <p:ph type="sldNum" sz="quarter" idx="4"/>
          </p:nvPr>
        </p:nvSpPr>
        <p:spPr/>
        <p:txBody>
          <a:bodyPr/>
          <a:lstStyle/>
          <a:p>
            <a:fld id="{FD96158B-4539-3C43-9DE5-94C547866200}" type="slidenum">
              <a:rPr lang="en-US"/>
              <a:t>7</a:t>
            </a:fld>
            <a:endParaRPr lang="en-US"/>
          </a:p>
        </p:txBody>
      </p:sp>
      <p:pic>
        <p:nvPicPr>
          <p:cNvPr id="6" name="Picture 5" descr="A close up of a receipt&#10;&#10;Description automatically generated">
            <a:extLst>
              <a:ext uri="{FF2B5EF4-FFF2-40B4-BE49-F238E27FC236}">
                <a16:creationId xmlns:a16="http://schemas.microsoft.com/office/drawing/2014/main" id="{B9C5E688-584F-2941-AA5C-B6CE8E01FFB5}"/>
              </a:ext>
            </a:extLst>
          </p:cNvPr>
          <p:cNvPicPr>
            <a:picLocks noChangeAspect="1"/>
          </p:cNvPicPr>
          <p:nvPr/>
        </p:nvPicPr>
        <p:blipFill>
          <a:blip r:embed="Ra090525001c34eca"/>
          <a:stretch>
            <a:fillRect/>
          </a:stretch>
        </p:blipFill>
        <p:spPr>
          <a:xfrm>
            <a:off x="1403648" y="1340768"/>
            <a:ext cx="6732569" cy="4587276"/>
          </a:xfrm>
          <a:prstGeom prst="rect">
            <a:avLst/>
          </a:prstGeom>
        </p:spPr>
      </p:pic>
    </p:spTree>
    <p:extLst>
      <p:ext uri="{BB962C8B-B14F-4D97-AF65-F5344CB8AC3E}">
        <p14:creationId xmlns:p14="http://schemas.microsoft.com/office/powerpoint/2010/main" val="399496144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TA Example</a:t>
            </a:r>
          </a:p>
        </p:txBody>
      </p:sp>
      <p:sp>
        <p:nvSpPr>
          <p:cNvPr id="5" name="Espace réservé du contenu 2"/>
          <p:cNvSpPr>
            <a:spLocks noGrp="1"/>
          </p:cNvSpPr>
          <p:nvPr>
            <p:ph sz="half" idx="1"/>
          </p:nvPr>
        </p:nvSpPr>
        <p:spPr>
          <a:xfrm>
            <a:off x="251520" y="1459921"/>
            <a:ext cx="4906888" cy="4530725"/>
          </a:xfrm>
        </p:spPr>
        <p:txBody>
          <a:bodyPr vert="horz">
            <a:noAutofit/>
          </a:bodyPr>
          <a:lstStyle/>
          <a:p>
            <a:r>
              <a:rPr lang="en-US" sz="1600" dirty="0"/>
              <a:t>Assume </a:t>
            </a:r>
            <a:r>
              <a:rPr lang="en-US" sz="1600" dirty="0" err="1"/>
              <a:t>sf</a:t>
            </a:r>
            <a:r>
              <a:rPr lang="en-US" sz="1600" dirty="0"/>
              <a:t>( ) = </a:t>
            </a:r>
            <a:r>
              <a:rPr lang="en-US" sz="1600" i="1" dirty="0"/>
              <a:t>s</a:t>
            </a:r>
            <a:r>
              <a:rPr lang="en-US" sz="1600" baseline="-25000" dirty="0"/>
              <a:t>1</a:t>
            </a:r>
            <a:r>
              <a:rPr lang="en-US" sz="1600" dirty="0"/>
              <a:t> + </a:t>
            </a:r>
            <a:r>
              <a:rPr lang="en-US" sz="1600" i="1" dirty="0"/>
              <a:t>s</a:t>
            </a:r>
            <a:r>
              <a:rPr lang="en-US" sz="1600" baseline="-25000" dirty="0"/>
              <a:t>2</a:t>
            </a:r>
            <a:r>
              <a:rPr lang="en-US" sz="1600" dirty="0"/>
              <a:t> + </a:t>
            </a:r>
            <a:r>
              <a:rPr lang="en-US" sz="1600" i="1" dirty="0"/>
              <a:t>s</a:t>
            </a:r>
            <a:r>
              <a:rPr lang="en-US" sz="1600" baseline="-25000" dirty="0"/>
              <a:t>3</a:t>
            </a:r>
            <a:r>
              <a:rPr lang="en-US" sz="1600" dirty="0"/>
              <a:t>, </a:t>
            </a:r>
            <a:r>
              <a:rPr lang="en-US" sz="1600" i="1" dirty="0" err="1"/>
              <a:t>k</a:t>
            </a:r>
            <a:r>
              <a:rPr lang="en-US" sz="1600" dirty="0"/>
              <a:t> = 3, </a:t>
            </a:r>
          </a:p>
          <a:p>
            <a:pPr>
              <a:buNone/>
            </a:pPr>
            <a:r>
              <a:rPr lang="en-US" sz="1600" dirty="0"/>
              <a:t>	</a:t>
            </a:r>
            <a:r>
              <a:rPr lang="en-US" sz="1600" i="1" dirty="0"/>
              <a:t>Y</a:t>
            </a:r>
            <a:r>
              <a:rPr lang="en-US" sz="1600" dirty="0"/>
              <a:t>: {top seen items with overall scores}</a:t>
            </a:r>
          </a:p>
          <a:p>
            <a:r>
              <a:rPr lang="en-US" sz="1600" dirty="0"/>
              <a:t>At position 1</a:t>
            </a:r>
          </a:p>
          <a:p>
            <a:pPr lvl="1"/>
            <a:r>
              <a:rPr lang="en-US" sz="1400" dirty="0"/>
              <a:t>Look up the local scores of items </a:t>
            </a:r>
            <a:r>
              <a:rPr lang="en-US" sz="1400" i="1" dirty="0"/>
              <a:t>d</a:t>
            </a:r>
            <a:r>
              <a:rPr lang="en-US" sz="1400" baseline="-25000" dirty="0"/>
              <a:t>1</a:t>
            </a:r>
            <a:r>
              <a:rPr lang="en-US" sz="1400" dirty="0"/>
              <a:t>, </a:t>
            </a:r>
            <a:r>
              <a:rPr lang="en-US" sz="1400" i="1" dirty="0"/>
              <a:t>d</a:t>
            </a:r>
            <a:r>
              <a:rPr lang="en-US" sz="1400" baseline="-25000" dirty="0"/>
              <a:t>2</a:t>
            </a:r>
            <a:r>
              <a:rPr lang="en-US" sz="1400" dirty="0"/>
              <a:t> and </a:t>
            </a:r>
            <a:r>
              <a:rPr lang="en-US" sz="1400" i="1" dirty="0"/>
              <a:t>d</a:t>
            </a:r>
            <a:r>
              <a:rPr lang="en-US" sz="1400" baseline="-25000" dirty="0"/>
              <a:t>3</a:t>
            </a:r>
            <a:r>
              <a:rPr lang="en-US" sz="1400" dirty="0"/>
              <a:t> in other lists using random access and compute their overall scores (which are 65, 63 and 70, respectively)</a:t>
            </a:r>
          </a:p>
          <a:p>
            <a:pPr lvl="1"/>
            <a:r>
              <a:rPr lang="en-US" sz="1400" i="1" dirty="0"/>
              <a:t>Y</a:t>
            </a:r>
            <a:r>
              <a:rPr lang="en-US" sz="1400" dirty="0"/>
              <a:t> = {(</a:t>
            </a:r>
            <a:r>
              <a:rPr lang="en-US" sz="1400" i="1" dirty="0"/>
              <a:t>d</a:t>
            </a:r>
            <a:r>
              <a:rPr lang="en-US" sz="1400" baseline="-25000" dirty="0"/>
              <a:t>1</a:t>
            </a:r>
            <a:r>
              <a:rPr lang="en-US" sz="1400" dirty="0"/>
              <a:t>,70) (</a:t>
            </a:r>
            <a:r>
              <a:rPr lang="en-US" sz="1400" i="1" dirty="0"/>
              <a:t>d</a:t>
            </a:r>
            <a:r>
              <a:rPr lang="en-US" sz="1400" baseline="-25000" dirty="0"/>
              <a:t>2</a:t>
            </a:r>
            <a:r>
              <a:rPr lang="en-US" sz="1400" dirty="0"/>
              <a:t>,65) (</a:t>
            </a:r>
            <a:r>
              <a:rPr lang="en-US" sz="1400" i="1" dirty="0"/>
              <a:t>d</a:t>
            </a:r>
            <a:r>
              <a:rPr lang="en-US" sz="1400" baseline="-25000" dirty="0"/>
              <a:t>3</a:t>
            </a:r>
            <a:r>
              <a:rPr lang="en-US" sz="1400" dirty="0"/>
              <a:t>,63)}, </a:t>
            </a:r>
            <a:r>
              <a:rPr lang="en-US" sz="1400" i="1" dirty="0"/>
              <a:t>T</a:t>
            </a:r>
            <a:r>
              <a:rPr lang="en-US" sz="1400" dirty="0"/>
              <a:t> = 30 + 28 + 30 = 88 </a:t>
            </a:r>
          </a:p>
          <a:p>
            <a:r>
              <a:rPr lang="en-US" sz="1600" dirty="0"/>
              <a:t>Then</a:t>
            </a:r>
          </a:p>
          <a:p>
            <a:pPr lvl="1"/>
            <a:r>
              <a:rPr lang="en-US" sz="1400" dirty="0"/>
              <a:t>At position 5, </a:t>
            </a:r>
            <a:r>
              <a:rPr lang="en-US" sz="1400" i="1" dirty="0"/>
              <a:t>Y</a:t>
            </a:r>
            <a:r>
              <a:rPr lang="en-US" sz="1400" dirty="0"/>
              <a:t> = same, </a:t>
            </a:r>
            <a:r>
              <a:rPr lang="en-US" sz="1400" i="1" dirty="0"/>
              <a:t>T</a:t>
            </a:r>
            <a:r>
              <a:rPr lang="en-US" sz="1400" dirty="0"/>
              <a:t> = 72</a:t>
            </a:r>
          </a:p>
          <a:p>
            <a:pPr lvl="1"/>
            <a:r>
              <a:rPr lang="en-US" sz="1400" dirty="0"/>
              <a:t>At position 6, </a:t>
            </a:r>
            <a:r>
              <a:rPr lang="en-US" sz="1400" i="1" dirty="0"/>
              <a:t>Y</a:t>
            </a:r>
            <a:r>
              <a:rPr lang="en-US" sz="1400" dirty="0"/>
              <a:t> = same, </a:t>
            </a:r>
            <a:r>
              <a:rPr lang="en-US" sz="1400" i="1" dirty="0"/>
              <a:t>T</a:t>
            </a:r>
            <a:r>
              <a:rPr lang="en-US" sz="1400" dirty="0"/>
              <a:t> = 63</a:t>
            </a:r>
          </a:p>
          <a:p>
            <a:pPr marL="758825" lvl="2" indent="0">
              <a:buNone/>
            </a:pPr>
            <a:r>
              <a:rPr lang="en-US" sz="1400" dirty="0"/>
              <a:t>which is less than the overall score of the three data items in </a:t>
            </a:r>
            <a:r>
              <a:rPr lang="en-US" sz="1400" i="1" dirty="0"/>
              <a:t>Y</a:t>
            </a:r>
            <a:r>
              <a:rPr lang="en-US" sz="1400" dirty="0"/>
              <a:t>. Thus, TA stops</a:t>
            </a:r>
          </a:p>
          <a:p>
            <a:r>
              <a:rPr lang="en-US" sz="1600" dirty="0"/>
              <a:t>Note that the contents of </a:t>
            </a:r>
            <a:r>
              <a:rPr lang="en-US" sz="1600" i="1" dirty="0"/>
              <a:t>Y</a:t>
            </a:r>
            <a:r>
              <a:rPr lang="en-US" sz="1600" dirty="0"/>
              <a:t> at position 6 is exactly the same as at position 3</a:t>
            </a:r>
          </a:p>
          <a:p>
            <a:pPr lvl="1"/>
            <a:r>
              <a:rPr lang="en-US" sz="1400" dirty="0"/>
              <a:t>At position 2, </a:t>
            </a:r>
            <a:r>
              <a:rPr lang="en-US" sz="1400" i="1" dirty="0"/>
              <a:t>Y</a:t>
            </a:r>
            <a:r>
              <a:rPr lang="en-US" sz="1400" dirty="0"/>
              <a:t> = {(</a:t>
            </a:r>
            <a:r>
              <a:rPr lang="en-US" sz="1400" i="1" dirty="0"/>
              <a:t>d</a:t>
            </a:r>
            <a:r>
              <a:rPr lang="en-US" sz="1400" baseline="-25000" dirty="0"/>
              <a:t>3</a:t>
            </a:r>
            <a:r>
              <a:rPr lang="en-US" sz="1400" dirty="0"/>
              <a:t>,70) (</a:t>
            </a:r>
            <a:r>
              <a:rPr lang="en-US" sz="1400" i="1" dirty="0"/>
              <a:t>d</a:t>
            </a:r>
            <a:r>
              <a:rPr lang="en-US" sz="1400" baseline="-25000" dirty="0"/>
              <a:t>4</a:t>
            </a:r>
            <a:r>
              <a:rPr lang="en-US" sz="1400" dirty="0"/>
              <a:t>,70) (</a:t>
            </a:r>
            <a:r>
              <a:rPr lang="en-US" sz="1400" i="1" dirty="0"/>
              <a:t>d</a:t>
            </a:r>
            <a:r>
              <a:rPr lang="en-US" sz="1400" baseline="-25000" dirty="0"/>
              <a:t>5</a:t>
            </a:r>
            <a:r>
              <a:rPr lang="en-US" sz="1400" dirty="0"/>
              <a:t>,65)}, </a:t>
            </a:r>
            <a:r>
              <a:rPr lang="en-US" sz="1400" i="1" dirty="0"/>
              <a:t>T</a:t>
            </a:r>
            <a:r>
              <a:rPr lang="en-US" sz="1400" dirty="0"/>
              <a:t> = 84</a:t>
            </a:r>
          </a:p>
          <a:p>
            <a:pPr lvl="1"/>
            <a:r>
              <a:rPr lang="en-US" sz="1400" dirty="0"/>
              <a:t>At position 3, </a:t>
            </a:r>
            <a:r>
              <a:rPr lang="en-US" sz="1400" i="1" dirty="0"/>
              <a:t>Y</a:t>
            </a:r>
            <a:r>
              <a:rPr lang="en-US" sz="1400" dirty="0"/>
              <a:t> = {(</a:t>
            </a:r>
            <a:r>
              <a:rPr lang="en-US" sz="1400" i="1" dirty="0"/>
              <a:t>d</a:t>
            </a:r>
            <a:r>
              <a:rPr lang="en-US" sz="1400" baseline="-25000" dirty="0"/>
              <a:t>3</a:t>
            </a:r>
            <a:r>
              <a:rPr lang="en-US" sz="1400" dirty="0"/>
              <a:t>,71) (</a:t>
            </a:r>
            <a:r>
              <a:rPr lang="en-US" sz="1400" i="1" dirty="0"/>
              <a:t>d</a:t>
            </a:r>
            <a:r>
              <a:rPr lang="en-US" sz="1400" baseline="-25000" dirty="0"/>
              <a:t>5</a:t>
            </a:r>
            <a:r>
              <a:rPr lang="en-US" sz="1400" dirty="0"/>
              <a:t>,70) (</a:t>
            </a:r>
            <a:r>
              <a:rPr lang="en-US" sz="1400" i="1" dirty="0"/>
              <a:t>d</a:t>
            </a:r>
            <a:r>
              <a:rPr lang="en-US" sz="1400" baseline="-25000" dirty="0"/>
              <a:t>8</a:t>
            </a:r>
            <a:r>
              <a:rPr lang="en-US" sz="1400" dirty="0"/>
              <a:t>,70)}, </a:t>
            </a:r>
            <a:r>
              <a:rPr lang="en-US" sz="1400" i="1" dirty="0"/>
              <a:t>T</a:t>
            </a:r>
            <a:r>
              <a:rPr lang="en-US" sz="1400" dirty="0"/>
              <a:t> = 80</a:t>
            </a:r>
          </a:p>
          <a:p>
            <a:pPr lvl="1"/>
            <a:r>
              <a:rPr lang="en-US" sz="1400" dirty="0"/>
              <a:t>At position 4, </a:t>
            </a:r>
            <a:r>
              <a:rPr lang="en-US" sz="1400" i="1" dirty="0"/>
              <a:t>Y</a:t>
            </a:r>
            <a:r>
              <a:rPr lang="en-US" sz="1400" dirty="0"/>
              <a:t> = same, </a:t>
            </a:r>
            <a:r>
              <a:rPr lang="en-US" sz="1400" i="1" dirty="0"/>
              <a:t>T</a:t>
            </a:r>
            <a:r>
              <a:rPr lang="en-US" sz="1400" dirty="0"/>
              <a:t> = 75</a:t>
            </a:r>
          </a:p>
        </p:txBody>
      </p:sp>
      <p:sp>
        <p:nvSpPr>
          <p:cNvPr id="3" name="Footer Placeholder 2">
            <a:extLst>
              <a:ext uri="{FF2B5EF4-FFF2-40B4-BE49-F238E27FC236}">
                <a16:creationId xmlns:a16="http://schemas.microsoft.com/office/drawing/2014/main" id="{F8728144-089E-AB44-92FB-51CDF21F751C}"/>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0DC04882-A92F-DC40-A6D6-90C5AF59E562}"/>
              </a:ext>
            </a:extLst>
          </p:cNvPr>
          <p:cNvSpPr>
            <a:spLocks noGrp="1"/>
          </p:cNvSpPr>
          <p:nvPr>
            <p:ph type="sldNum" sz="quarter" idx="4"/>
          </p:nvPr>
        </p:nvSpPr>
        <p:spPr/>
        <p:txBody>
          <a:bodyPr/>
          <a:lstStyle/>
          <a:p>
            <a:fld id="{FD96158B-4539-3C43-9DE5-94C547866200}" type="slidenum">
              <a:rPr lang="en-US"/>
              <a:t>33</a:t>
            </a:fld>
            <a:endParaRPr lang="en-US"/>
          </a:p>
        </p:txBody>
      </p:sp>
      <p:pic>
        <p:nvPicPr>
          <p:cNvPr id="1026" name="Picture 2"/>
          <p:cNvPicPr>
            <a:picLocks noChangeAspect="1" noChangeArrowheads="1"/>
          </p:cNvPicPr>
          <p:nvPr/>
        </p:nvPicPr>
        <p:blipFill>
          <a:blip r:embed="R96b29f9abf444af7"/>
          <a:srcRect/>
          <a:stretch>
            <a:fillRect/>
          </a:stretch>
        </p:blipFill>
        <p:spPr bwMode="auto">
          <a:xfrm>
            <a:off x="5147180" y="2204865"/>
            <a:ext cx="3852803" cy="3024336"/>
          </a:xfrm>
          <a:prstGeom prst="rect">
            <a:avLst/>
          </a:prstGeom>
          <a:noFill/>
          <a:ln w="9525">
            <a:noFill/>
            <a:miter lim="800000"/>
            <a:headEnd/>
            <a:tailEnd/>
          </a:ln>
          <a:effectLst/>
        </p:spPr>
      </p:pic>
    </p:spTree>
    <p:extLst>
      <p:ext uri="{BB962C8B-B14F-4D97-AF65-F5344CB8AC3E}">
        <p14:creationId xmlns:p14="http://schemas.microsoft.com/office/powerpoint/2010/main" val="532546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r>
              <a:rPr lang="en-US" noProof="0" dirty="0"/>
              <a:t>Improvement over TA: BPA</a:t>
            </a:r>
          </a:p>
        </p:txBody>
      </p:sp>
      <p:sp>
        <p:nvSpPr>
          <p:cNvPr id="386051" name="Rectangle 3"/>
          <p:cNvSpPr>
            <a:spLocks noGrp="1" noChangeArrowheads="1"/>
          </p:cNvSpPr>
          <p:nvPr>
            <p:ph idx="1"/>
          </p:nvPr>
        </p:nvSpPr>
        <p:spPr/>
        <p:txBody>
          <a:bodyPr>
            <a:normAutofit lnSpcReduction="10000"/>
          </a:bodyPr>
          <a:lstStyle/>
          <a:p>
            <a:r>
              <a:rPr lang="en-US" noProof="0" dirty="0"/>
              <a:t>Best Position Algorithm</a:t>
            </a:r>
          </a:p>
          <a:p>
            <a:r>
              <a:rPr lang="en-US" noProof="0" dirty="0"/>
              <a:t>Main idea: </a:t>
            </a:r>
            <a:r>
              <a:rPr lang="en-US" i="1" noProof="0" dirty="0"/>
              <a:t>keep track of the positions (and scores) of the items seen under sorted or random access</a:t>
            </a:r>
          </a:p>
          <a:p>
            <a:pPr lvl="1"/>
            <a:r>
              <a:rPr lang="en-US" noProof="0" dirty="0"/>
              <a:t>Enables BPA to stop as soon as possible</a:t>
            </a:r>
          </a:p>
          <a:p>
            <a:pPr lvl="2"/>
            <a:r>
              <a:rPr lang="en-US" noProof="0" dirty="0"/>
              <a:t>In the previous example, BPA stops at position 3 </a:t>
            </a:r>
          </a:p>
          <a:p>
            <a:r>
              <a:rPr lang="en-US" noProof="0" dirty="0"/>
              <a:t>Best position = the greatest seen position in a list such that any position before it is also seen</a:t>
            </a:r>
          </a:p>
          <a:p>
            <a:pPr lvl="1"/>
            <a:r>
              <a:rPr lang="en-US" noProof="0" dirty="0"/>
              <a:t>Thus, we are sure that all positions between 1 and </a:t>
            </a:r>
            <a:r>
              <a:rPr lang="en-US" i="1" noProof="0" dirty="0"/>
              <a:t>best position </a:t>
            </a:r>
            <a:r>
              <a:rPr lang="en-US" noProof="0" dirty="0"/>
              <a:t>have been seen</a:t>
            </a:r>
          </a:p>
          <a:p>
            <a:r>
              <a:rPr lang="en-US" noProof="0" dirty="0"/>
              <a:t>Stopping condition</a:t>
            </a:r>
          </a:p>
          <a:p>
            <a:pPr lvl="1"/>
            <a:r>
              <a:rPr lang="en-US" noProof="0" dirty="0"/>
              <a:t>Based on </a:t>
            </a:r>
            <a:r>
              <a:rPr lang="en-US" i="1" noProof="0" dirty="0"/>
              <a:t>best positions overall score</a:t>
            </a:r>
            <a:r>
              <a:rPr lang="en-US" noProof="0" dirty="0"/>
              <a:t>, i.e. the overall score computed based on the best positions in all lists</a:t>
            </a:r>
          </a:p>
          <a:p>
            <a:pPr lvl="1"/>
            <a:endParaRPr lang="en-US" noProof="0" dirty="0"/>
          </a:p>
          <a:p>
            <a:pPr lvl="1"/>
            <a:endParaRPr lang="en-US" noProof="0" dirty="0"/>
          </a:p>
        </p:txBody>
      </p:sp>
      <p:sp>
        <p:nvSpPr>
          <p:cNvPr id="2" name="Footer Placeholder 1">
            <a:extLst>
              <a:ext uri="{FF2B5EF4-FFF2-40B4-BE49-F238E27FC236}">
                <a16:creationId xmlns:a16="http://schemas.microsoft.com/office/drawing/2014/main" id="{F7FEC148-7F18-124D-B46B-BB22BBD38B7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1FE45E1-0690-9140-8816-0DB1E9A06A9A}"/>
              </a:ext>
            </a:extLst>
          </p:cNvPr>
          <p:cNvSpPr>
            <a:spLocks noGrp="1"/>
          </p:cNvSpPr>
          <p:nvPr>
            <p:ph type="sldNum" sz="quarter" idx="4"/>
          </p:nvPr>
        </p:nvSpPr>
        <p:spPr/>
        <p:txBody>
          <a:bodyPr/>
          <a:lstStyle/>
          <a:p>
            <a:fld id="{FD96158B-4539-3C43-9DE5-94C547866200}" type="slidenum">
              <a:rPr lang="en-US"/>
              <a:t>34</a:t>
            </a:fld>
            <a:endParaRPr lang="en-US"/>
          </a:p>
        </p:txBody>
      </p:sp>
    </p:spTree>
    <p:extLst>
      <p:ext uri="{BB962C8B-B14F-4D97-AF65-F5344CB8AC3E}">
        <p14:creationId xmlns:p14="http://schemas.microsoft.com/office/powerpoint/2010/main" val="39950095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noProof="0" dirty="0"/>
              <a:t>Top-</a:t>
            </a:r>
            <a:r>
              <a:rPr lang="en-US" noProof="0" dirty="0" err="1"/>
              <a:t>k</a:t>
            </a:r>
            <a:r>
              <a:rPr lang="en-US" noProof="0" dirty="0"/>
              <a:t> Query Processing in </a:t>
            </a:r>
            <a:r>
              <a:rPr lang="en-US" noProof="0" dirty="0" err="1"/>
              <a:t>DHTs</a:t>
            </a:r>
            <a:endParaRPr lang="en-US" noProof="0" dirty="0"/>
          </a:p>
        </p:txBody>
      </p:sp>
      <p:sp>
        <p:nvSpPr>
          <p:cNvPr id="337923" name="Rectangle 3"/>
          <p:cNvSpPr>
            <a:spLocks noGrp="1" noChangeArrowheads="1"/>
          </p:cNvSpPr>
          <p:nvPr>
            <p:ph idx="1"/>
          </p:nvPr>
        </p:nvSpPr>
        <p:spPr/>
        <p:txBody>
          <a:bodyPr/>
          <a:lstStyle/>
          <a:p>
            <a:r>
              <a:rPr lang="en-US" noProof="0" dirty="0"/>
              <a:t>Given </a:t>
            </a:r>
          </a:p>
          <a:p>
            <a:pPr lvl="1"/>
            <a:r>
              <a:rPr lang="en-US" noProof="0" dirty="0"/>
              <a:t>A DHT network</a:t>
            </a:r>
          </a:p>
          <a:p>
            <a:pPr lvl="1"/>
            <a:r>
              <a:rPr lang="en-US" i="1" noProof="0" dirty="0"/>
              <a:t>T </a:t>
            </a:r>
            <a:r>
              <a:rPr lang="en-US" noProof="0" dirty="0"/>
              <a:t>: a set of </a:t>
            </a:r>
            <a:r>
              <a:rPr lang="en-US" noProof="0" dirty="0" err="1"/>
              <a:t>tuples</a:t>
            </a:r>
            <a:r>
              <a:rPr lang="en-US" noProof="0" dirty="0"/>
              <a:t> which are stored in the DHT</a:t>
            </a:r>
          </a:p>
          <a:p>
            <a:pPr lvl="1"/>
            <a:r>
              <a:rPr lang="en-US" i="1" noProof="0" dirty="0"/>
              <a:t>Q </a:t>
            </a:r>
            <a:r>
              <a:rPr lang="en-US" noProof="0" dirty="0"/>
              <a:t>: a top-</a:t>
            </a:r>
            <a:r>
              <a:rPr lang="en-US" noProof="0" dirty="0" err="1"/>
              <a:t>k</a:t>
            </a:r>
            <a:r>
              <a:rPr lang="en-US" noProof="0" dirty="0"/>
              <a:t> query </a:t>
            </a:r>
          </a:p>
          <a:p>
            <a:pPr lvl="1"/>
            <a:r>
              <a:rPr lang="en-US" i="1" noProof="0" dirty="0" err="1"/>
              <a:t>sf</a:t>
            </a:r>
            <a:r>
              <a:rPr lang="en-US" i="1" noProof="0" dirty="0"/>
              <a:t> </a:t>
            </a:r>
            <a:r>
              <a:rPr lang="en-US" noProof="0" dirty="0"/>
              <a:t>: a scoring function</a:t>
            </a:r>
          </a:p>
          <a:p>
            <a:r>
              <a:rPr lang="en-US" noProof="0" dirty="0"/>
              <a:t>Goal</a:t>
            </a:r>
          </a:p>
          <a:p>
            <a:pPr lvl="1"/>
            <a:r>
              <a:rPr lang="en-US" noProof="0" dirty="0"/>
              <a:t>Retrieve efficiently the </a:t>
            </a:r>
            <a:r>
              <a:rPr lang="en-US" i="1" noProof="0" dirty="0" err="1"/>
              <a:t>k</a:t>
            </a:r>
            <a:r>
              <a:rPr lang="en-US" i="1" noProof="0" dirty="0"/>
              <a:t> </a:t>
            </a:r>
            <a:r>
              <a:rPr lang="en-US" noProof="0" dirty="0" err="1"/>
              <a:t>tuples</a:t>
            </a:r>
            <a:r>
              <a:rPr lang="en-US" noProof="0" dirty="0"/>
              <a:t> stored in the DHT whose scores are the highest according to </a:t>
            </a:r>
            <a:r>
              <a:rPr lang="en-US" i="1" noProof="0" dirty="0"/>
              <a:t>Q </a:t>
            </a:r>
            <a:r>
              <a:rPr lang="en-US" noProof="0" dirty="0"/>
              <a:t>and </a:t>
            </a:r>
            <a:r>
              <a:rPr lang="en-US" i="1" noProof="0" dirty="0" err="1"/>
              <a:t>sf</a:t>
            </a:r>
            <a:endParaRPr lang="en-US" i="1" noProof="0" dirty="0"/>
          </a:p>
          <a:p>
            <a:pPr lvl="1"/>
            <a:r>
              <a:rPr lang="en-US" noProof="0" dirty="0"/>
              <a:t>While avoiding centralized data storage</a:t>
            </a:r>
          </a:p>
          <a:p>
            <a:r>
              <a:rPr lang="en-US" noProof="0" dirty="0" err="1"/>
              <a:t>DHTop</a:t>
            </a:r>
            <a:r>
              <a:rPr lang="en-US" noProof="0" dirty="0"/>
              <a:t> algorithm</a:t>
            </a:r>
          </a:p>
          <a:p>
            <a:pPr lvl="1"/>
            <a:r>
              <a:rPr lang="en-US" noProof="0" dirty="0"/>
              <a:t>TA style</a:t>
            </a:r>
          </a:p>
        </p:txBody>
      </p:sp>
      <p:sp>
        <p:nvSpPr>
          <p:cNvPr id="2" name="Footer Placeholder 1">
            <a:extLst>
              <a:ext uri="{FF2B5EF4-FFF2-40B4-BE49-F238E27FC236}">
                <a16:creationId xmlns:a16="http://schemas.microsoft.com/office/drawing/2014/main" id="{84B54737-AA25-1B49-A83F-F3935C40D2B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13CA708-8A04-5B48-A5F1-9C006F61DD17}"/>
              </a:ext>
            </a:extLst>
          </p:cNvPr>
          <p:cNvSpPr>
            <a:spLocks noGrp="1"/>
          </p:cNvSpPr>
          <p:nvPr>
            <p:ph type="sldNum" sz="quarter" idx="4"/>
          </p:nvPr>
        </p:nvSpPr>
        <p:spPr/>
        <p:txBody>
          <a:bodyPr/>
          <a:lstStyle/>
          <a:p>
            <a:fld id="{FD96158B-4539-3C43-9DE5-94C547866200}" type="slidenum">
              <a:rPr lang="en-US"/>
              <a:t>35</a:t>
            </a:fld>
            <a:endParaRPr lang="en-US"/>
          </a:p>
        </p:txBody>
      </p:sp>
    </p:spTree>
    <p:extLst>
      <p:ext uri="{BB962C8B-B14F-4D97-AF65-F5344CB8AC3E}">
        <p14:creationId xmlns:p14="http://schemas.microsoft.com/office/powerpoint/2010/main" val="83712937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r>
              <a:rPr lang="en-US" noProof="0" dirty="0"/>
              <a:t>Data Storage Mechanism</a:t>
            </a:r>
          </a:p>
        </p:txBody>
      </p:sp>
      <p:sp>
        <p:nvSpPr>
          <p:cNvPr id="339971" name="Rectangle 3"/>
          <p:cNvSpPr>
            <a:spLocks noGrp="1" noChangeArrowheads="1"/>
          </p:cNvSpPr>
          <p:nvPr>
            <p:ph idx="1"/>
          </p:nvPr>
        </p:nvSpPr>
        <p:spPr/>
        <p:txBody>
          <a:bodyPr/>
          <a:lstStyle/>
          <a:p>
            <a:r>
              <a:rPr lang="en-US" noProof="0" dirty="0"/>
              <a:t>Two complementary methods for storing </a:t>
            </a:r>
            <a:r>
              <a:rPr lang="en-US" noProof="0" dirty="0" err="1"/>
              <a:t>tuples</a:t>
            </a:r>
            <a:r>
              <a:rPr lang="en-US" noProof="0" dirty="0"/>
              <a:t> in the DHT</a:t>
            </a:r>
          </a:p>
          <a:p>
            <a:pPr lvl="1"/>
            <a:r>
              <a:rPr lang="en-US" b="1" noProof="0" dirty="0" err="1"/>
              <a:t>Tuple</a:t>
            </a:r>
            <a:r>
              <a:rPr lang="en-US" b="1" noProof="0" dirty="0"/>
              <a:t> storage</a:t>
            </a:r>
            <a:r>
              <a:rPr lang="en-US" noProof="0" dirty="0"/>
              <a:t>: each </a:t>
            </a:r>
            <a:r>
              <a:rPr lang="en-US" noProof="0" dirty="0" err="1"/>
              <a:t>tuple</a:t>
            </a:r>
            <a:r>
              <a:rPr lang="en-US" noProof="0" dirty="0"/>
              <a:t> of a relation is stored in the DHT using its </a:t>
            </a:r>
            <a:r>
              <a:rPr lang="en-US" noProof="0" dirty="0" err="1"/>
              <a:t>tuple’s</a:t>
            </a:r>
            <a:r>
              <a:rPr lang="en-US" noProof="0" dirty="0"/>
              <a:t> identifier (e.g. primary key)</a:t>
            </a:r>
          </a:p>
          <a:p>
            <a:pPr lvl="2"/>
            <a:r>
              <a:rPr lang="en-US" noProof="0" dirty="0"/>
              <a:t>Allows to retrieve </a:t>
            </a:r>
            <a:r>
              <a:rPr lang="en-US" noProof="0" dirty="0" err="1"/>
              <a:t>tuples</a:t>
            </a:r>
            <a:r>
              <a:rPr lang="en-US" noProof="0" dirty="0"/>
              <a:t> using their identifier</a:t>
            </a:r>
          </a:p>
          <a:p>
            <a:pPr lvl="1"/>
            <a:r>
              <a:rPr lang="en-US" b="1" noProof="0" dirty="0"/>
              <a:t>Attribute storage</a:t>
            </a:r>
            <a:r>
              <a:rPr lang="en-US" noProof="0" dirty="0"/>
              <a:t>: the values of some attributes of a </a:t>
            </a:r>
            <a:r>
              <a:rPr lang="en-US" noProof="0" dirty="0" err="1"/>
              <a:t>tuple</a:t>
            </a:r>
            <a:r>
              <a:rPr lang="en-US" noProof="0" dirty="0"/>
              <a:t> are stored individually in the DHT</a:t>
            </a:r>
          </a:p>
          <a:p>
            <a:pPr lvl="2"/>
            <a:r>
              <a:rPr lang="en-US" noProof="0" dirty="0"/>
              <a:t>Acts as secondary indices</a:t>
            </a:r>
          </a:p>
          <a:p>
            <a:pPr lvl="2"/>
            <a:r>
              <a:rPr lang="en-US" noProof="0" dirty="0"/>
              <a:t>Good support for exact match queries</a:t>
            </a:r>
          </a:p>
        </p:txBody>
      </p:sp>
      <p:sp>
        <p:nvSpPr>
          <p:cNvPr id="2" name="Footer Placeholder 1">
            <a:extLst>
              <a:ext uri="{FF2B5EF4-FFF2-40B4-BE49-F238E27FC236}">
                <a16:creationId xmlns:a16="http://schemas.microsoft.com/office/drawing/2014/main" id="{FA2FDA05-6B00-974D-A6F6-4973D9C596C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C90C73A-431B-C845-B357-327E6B724A22}"/>
              </a:ext>
            </a:extLst>
          </p:cNvPr>
          <p:cNvSpPr>
            <a:spLocks noGrp="1"/>
          </p:cNvSpPr>
          <p:nvPr>
            <p:ph type="sldNum" sz="quarter" idx="4"/>
          </p:nvPr>
        </p:nvSpPr>
        <p:spPr/>
        <p:txBody>
          <a:bodyPr/>
          <a:lstStyle/>
          <a:p>
            <a:fld id="{FD96158B-4539-3C43-9DE5-94C547866200}" type="slidenum">
              <a:rPr lang="en-US"/>
              <a:t>36</a:t>
            </a:fld>
            <a:endParaRPr lang="en-US"/>
          </a:p>
        </p:txBody>
      </p:sp>
    </p:spTree>
    <p:extLst>
      <p:ext uri="{BB962C8B-B14F-4D97-AF65-F5344CB8AC3E}">
        <p14:creationId xmlns:p14="http://schemas.microsoft.com/office/powerpoint/2010/main" val="26757418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noProof="0" dirty="0" err="1"/>
              <a:t>Tuple</a:t>
            </a:r>
            <a:r>
              <a:rPr lang="en-US" noProof="0" dirty="0"/>
              <a:t> Storage Method</a:t>
            </a:r>
          </a:p>
        </p:txBody>
      </p:sp>
      <p:sp>
        <p:nvSpPr>
          <p:cNvPr id="340995" name="Rectangle 3"/>
          <p:cNvSpPr>
            <a:spLocks noGrp="1" noChangeArrowheads="1"/>
          </p:cNvSpPr>
          <p:nvPr>
            <p:ph idx="1"/>
          </p:nvPr>
        </p:nvSpPr>
        <p:spPr/>
        <p:txBody>
          <a:bodyPr/>
          <a:lstStyle/>
          <a:p>
            <a:r>
              <a:rPr lang="en-US" noProof="0" dirty="0"/>
              <a:t>Let </a:t>
            </a:r>
          </a:p>
          <a:p>
            <a:pPr lvl="1"/>
            <a:r>
              <a:rPr lang="en-US" noProof="0" dirty="0"/>
              <a:t>R (</a:t>
            </a:r>
            <a:r>
              <a:rPr lang="en-US" i="1" u="sng" noProof="0" dirty="0"/>
              <a:t>a</a:t>
            </a:r>
            <a:r>
              <a:rPr lang="en-US" u="sng" baseline="-25000" noProof="0" dirty="0"/>
              <a:t>1</a:t>
            </a:r>
            <a:r>
              <a:rPr lang="en-US" noProof="0" dirty="0"/>
              <a:t>, </a:t>
            </a:r>
            <a:r>
              <a:rPr lang="en-US" i="1" noProof="0" dirty="0"/>
              <a:t>a</a:t>
            </a:r>
            <a:r>
              <a:rPr lang="en-US" baseline="-25000" noProof="0" dirty="0"/>
              <a:t>2</a:t>
            </a:r>
            <a:r>
              <a:rPr lang="en-US" noProof="0" dirty="0"/>
              <a:t>, …, </a:t>
            </a:r>
            <a:r>
              <a:rPr lang="en-US" i="1" noProof="0" dirty="0"/>
              <a:t>a</a:t>
            </a:r>
            <a:r>
              <a:rPr lang="en-US" i="1" baseline="-25000" noProof="0" dirty="0"/>
              <a:t>m</a:t>
            </a:r>
            <a:r>
              <a:rPr lang="en-US" noProof="0" dirty="0"/>
              <a:t>) be a relation</a:t>
            </a:r>
          </a:p>
          <a:p>
            <a:pPr lvl="1"/>
            <a:r>
              <a:rPr lang="en-US" i="1" noProof="0" dirty="0" err="1"/>
              <a:t>t</a:t>
            </a:r>
            <a:r>
              <a:rPr lang="en-US" noProof="0" dirty="0"/>
              <a:t> </a:t>
            </a:r>
            <a:r>
              <a:rPr lang="en-US" noProof="0" dirty="0">
                <a:latin typeface="Symbol" charset="2"/>
                <a:cs typeface="Symbol" charset="2"/>
              </a:rPr>
              <a:t>〈</a:t>
            </a:r>
            <a:r>
              <a:rPr lang="en-US" i="1" noProof="0" dirty="0"/>
              <a:t>v</a:t>
            </a:r>
            <a:r>
              <a:rPr lang="en-US" baseline="-25000" noProof="0" dirty="0"/>
              <a:t>1</a:t>
            </a:r>
            <a:r>
              <a:rPr lang="en-US" noProof="0" dirty="0"/>
              <a:t>, </a:t>
            </a:r>
            <a:r>
              <a:rPr lang="en-US" i="1" noProof="0" dirty="0"/>
              <a:t>v</a:t>
            </a:r>
            <a:r>
              <a:rPr lang="en-US" baseline="-25000" noProof="0" dirty="0"/>
              <a:t>2</a:t>
            </a:r>
            <a:r>
              <a:rPr lang="en-US" noProof="0" dirty="0"/>
              <a:t>, …, </a:t>
            </a:r>
            <a:r>
              <a:rPr lang="en-US" i="1" noProof="0" dirty="0" err="1"/>
              <a:t>v</a:t>
            </a:r>
            <a:r>
              <a:rPr lang="en-US" i="1" baseline="-25000" noProof="0" dirty="0" err="1"/>
              <a:t>m</a:t>
            </a:r>
            <a:r>
              <a:rPr lang="en-US" noProof="0" dirty="0" err="1">
                <a:latin typeface="Symbol" charset="2"/>
                <a:cs typeface="Symbol" charset="2"/>
              </a:rPr>
              <a:t>〉</a:t>
            </a:r>
            <a:r>
              <a:rPr lang="en-US" noProof="0" dirty="0"/>
              <a:t> be a </a:t>
            </a:r>
            <a:r>
              <a:rPr lang="en-US" noProof="0" dirty="0" err="1"/>
              <a:t>tuple</a:t>
            </a:r>
            <a:r>
              <a:rPr lang="en-US" noProof="0" dirty="0"/>
              <a:t> of </a:t>
            </a:r>
            <a:r>
              <a:rPr lang="en-US" i="1" noProof="0" dirty="0"/>
              <a:t>R </a:t>
            </a:r>
          </a:p>
          <a:p>
            <a:pPr lvl="1"/>
            <a:r>
              <a:rPr lang="en-US" i="1" noProof="0" dirty="0"/>
              <a:t>v</a:t>
            </a:r>
            <a:r>
              <a:rPr lang="en-US" baseline="-25000" noProof="0" dirty="0"/>
              <a:t>1</a:t>
            </a:r>
            <a:r>
              <a:rPr lang="en-US" noProof="0" dirty="0"/>
              <a:t> be the primary key of </a:t>
            </a:r>
            <a:r>
              <a:rPr lang="en-US" noProof="0" dirty="0" err="1"/>
              <a:t>tuple</a:t>
            </a:r>
            <a:r>
              <a:rPr lang="en-US" noProof="0" dirty="0"/>
              <a:t> </a:t>
            </a:r>
            <a:r>
              <a:rPr lang="en-US" i="1" noProof="0" dirty="0" err="1"/>
              <a:t>t</a:t>
            </a:r>
            <a:endParaRPr lang="en-US" i="1" noProof="0" dirty="0"/>
          </a:p>
          <a:p>
            <a:pPr lvl="1"/>
            <a:r>
              <a:rPr lang="en-US" i="1" noProof="0" dirty="0" err="1"/>
              <a:t>h</a:t>
            </a:r>
            <a:r>
              <a:rPr lang="en-US" i="1" noProof="0" dirty="0"/>
              <a:t> </a:t>
            </a:r>
            <a:r>
              <a:rPr lang="en-US" noProof="0" dirty="0"/>
              <a:t>: a hash function that hashes its inputs into a DHT key </a:t>
            </a:r>
          </a:p>
          <a:p>
            <a:r>
              <a:rPr lang="en-US" noProof="0" dirty="0"/>
              <a:t>To store </a:t>
            </a:r>
            <a:r>
              <a:rPr lang="en-US" noProof="0" dirty="0" err="1"/>
              <a:t>tuple</a:t>
            </a:r>
            <a:r>
              <a:rPr lang="en-US" noProof="0" dirty="0"/>
              <a:t> </a:t>
            </a:r>
            <a:r>
              <a:rPr lang="en-US" i="1" noProof="0" dirty="0" err="1"/>
              <a:t>t</a:t>
            </a:r>
            <a:r>
              <a:rPr lang="en-US" i="1" noProof="0" dirty="0"/>
              <a:t> </a:t>
            </a:r>
            <a:r>
              <a:rPr lang="en-US" noProof="0" dirty="0"/>
              <a:t>in the DHT, a peer does as follows:</a:t>
            </a:r>
          </a:p>
          <a:p>
            <a:pPr lvl="1"/>
            <a:r>
              <a:rPr lang="en-US" noProof="0" dirty="0"/>
              <a:t>   </a:t>
            </a:r>
            <a:r>
              <a:rPr lang="en-US" i="1" noProof="0" dirty="0" err="1"/>
              <a:t>ts_key</a:t>
            </a:r>
            <a:r>
              <a:rPr lang="en-US" noProof="0" dirty="0"/>
              <a:t> = </a:t>
            </a:r>
            <a:r>
              <a:rPr lang="en-US" i="1" noProof="0" dirty="0" err="1"/>
              <a:t>h</a:t>
            </a:r>
            <a:r>
              <a:rPr lang="en-US" noProof="0" dirty="0" err="1"/>
              <a:t>(</a:t>
            </a:r>
            <a:r>
              <a:rPr lang="en-US" i="1" noProof="0" dirty="0" err="1"/>
              <a:t>R</a:t>
            </a:r>
            <a:r>
              <a:rPr lang="en-US" noProof="0" dirty="0"/>
              <a:t>, </a:t>
            </a:r>
            <a:r>
              <a:rPr lang="en-US" i="1" noProof="0" dirty="0"/>
              <a:t>v</a:t>
            </a:r>
            <a:r>
              <a:rPr lang="en-US" baseline="-25000" noProof="0" dirty="0"/>
              <a:t>1</a:t>
            </a:r>
            <a:r>
              <a:rPr lang="en-US" noProof="0" dirty="0"/>
              <a:t>);</a:t>
            </a:r>
          </a:p>
          <a:p>
            <a:pPr lvl="1"/>
            <a:r>
              <a:rPr lang="en-US" noProof="0" dirty="0"/>
              <a:t>   put(</a:t>
            </a:r>
            <a:r>
              <a:rPr lang="en-US" i="1" noProof="0" dirty="0" err="1"/>
              <a:t>ts_key</a:t>
            </a:r>
            <a:r>
              <a:rPr lang="en-US" dirty="0"/>
              <a:t>,</a:t>
            </a:r>
            <a:r>
              <a:rPr lang="en-US" dirty="0">
                <a:latin typeface="Symbol" charset="2"/>
                <a:cs typeface="Symbol" charset="2"/>
                <a:sym typeface="Symbol"/>
              </a:rPr>
              <a:t></a:t>
            </a:r>
            <a:r>
              <a:rPr lang="en-US" i="1" noProof="0" dirty="0"/>
              <a:t>v</a:t>
            </a:r>
            <a:r>
              <a:rPr lang="en-US" baseline="-25000" noProof="0" dirty="0"/>
              <a:t>1</a:t>
            </a:r>
            <a:r>
              <a:rPr lang="en-US" noProof="0" dirty="0"/>
              <a:t>, </a:t>
            </a:r>
            <a:r>
              <a:rPr lang="en-US" i="1" noProof="0" dirty="0"/>
              <a:t>v</a:t>
            </a:r>
            <a:r>
              <a:rPr lang="en-US" baseline="-25000" noProof="0" dirty="0"/>
              <a:t>2</a:t>
            </a:r>
            <a:r>
              <a:rPr lang="en-US" noProof="0" dirty="0"/>
              <a:t>, …, </a:t>
            </a:r>
            <a:r>
              <a:rPr lang="en-US" i="1" noProof="0" dirty="0" err="1"/>
              <a:t>v</a:t>
            </a:r>
            <a:r>
              <a:rPr lang="en-US" i="1" baseline="-25000" noProof="0" dirty="0" err="1"/>
              <a:t>m</a:t>
            </a:r>
            <a:r>
              <a:rPr lang="en-US" dirty="0">
                <a:latin typeface="Symbol" charset="2"/>
                <a:cs typeface="Symbol" charset="2"/>
                <a:sym typeface="Symbol"/>
              </a:rPr>
              <a:t></a:t>
            </a:r>
            <a:r>
              <a:rPr lang="en-US" dirty="0"/>
              <a:t>)</a:t>
            </a:r>
            <a:r>
              <a:rPr lang="en-US" noProof="0" dirty="0"/>
              <a:t>;</a:t>
            </a:r>
          </a:p>
        </p:txBody>
      </p:sp>
      <p:sp>
        <p:nvSpPr>
          <p:cNvPr id="2" name="Footer Placeholder 1">
            <a:extLst>
              <a:ext uri="{FF2B5EF4-FFF2-40B4-BE49-F238E27FC236}">
                <a16:creationId xmlns:a16="http://schemas.microsoft.com/office/drawing/2014/main" id="{8C67953E-0270-A840-AF1D-3C692ABF3D4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E17DF7A-A792-C643-BE0B-624788CF8392}"/>
              </a:ext>
            </a:extLst>
          </p:cNvPr>
          <p:cNvSpPr>
            <a:spLocks noGrp="1"/>
          </p:cNvSpPr>
          <p:nvPr>
            <p:ph type="sldNum" sz="quarter" idx="4"/>
          </p:nvPr>
        </p:nvSpPr>
        <p:spPr/>
        <p:txBody>
          <a:bodyPr/>
          <a:lstStyle/>
          <a:p>
            <a:fld id="{FD96158B-4539-3C43-9DE5-94C547866200}" type="slidenum">
              <a:rPr lang="en-US"/>
              <a:t>37</a:t>
            </a:fld>
            <a:endParaRPr lang="en-US"/>
          </a:p>
        </p:txBody>
      </p:sp>
    </p:spTree>
    <p:extLst>
      <p:ext uri="{BB962C8B-B14F-4D97-AF65-F5344CB8AC3E}">
        <p14:creationId xmlns:p14="http://schemas.microsoft.com/office/powerpoint/2010/main" val="310590282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noProof="0" dirty="0"/>
              <a:t>Attribute-value Storage</a:t>
            </a:r>
          </a:p>
        </p:txBody>
      </p:sp>
      <p:sp>
        <p:nvSpPr>
          <p:cNvPr id="342019" name="Rectangle 3"/>
          <p:cNvSpPr>
            <a:spLocks noGrp="1" noChangeArrowheads="1"/>
          </p:cNvSpPr>
          <p:nvPr>
            <p:ph idx="1"/>
          </p:nvPr>
        </p:nvSpPr>
        <p:spPr/>
        <p:txBody>
          <a:bodyPr/>
          <a:lstStyle/>
          <a:p>
            <a:pPr>
              <a:lnSpc>
                <a:spcPct val="90000"/>
              </a:lnSpc>
            </a:pPr>
            <a:r>
              <a:rPr lang="en-US" noProof="0" dirty="0"/>
              <a:t>Domain partitioning</a:t>
            </a:r>
          </a:p>
          <a:p>
            <a:pPr lvl="1">
              <a:lnSpc>
                <a:spcPct val="90000"/>
              </a:lnSpc>
            </a:pPr>
            <a:r>
              <a:rPr lang="en-US" noProof="0" dirty="0"/>
              <a:t>Let </a:t>
            </a:r>
            <a:r>
              <a:rPr lang="en-US" i="1" noProof="0" dirty="0" err="1"/>
              <a:t>D</a:t>
            </a:r>
            <a:r>
              <a:rPr lang="en-US" i="1" baseline="-25000" noProof="0" dirty="0" err="1">
                <a:sym typeface="Symbol" pitchFamily="18" charset="2"/>
              </a:rPr>
              <a:t>a</a:t>
            </a:r>
            <a:r>
              <a:rPr lang="en-US" noProof="0" dirty="0"/>
              <a:t> be the domain of an attribute </a:t>
            </a:r>
            <a:r>
              <a:rPr lang="en-US" i="1" noProof="0" dirty="0">
                <a:sym typeface="Symbol" pitchFamily="18" charset="2"/>
              </a:rPr>
              <a:t>a</a:t>
            </a:r>
            <a:endParaRPr lang="en-US" i="1" noProof="0" dirty="0"/>
          </a:p>
          <a:p>
            <a:pPr lvl="1">
              <a:lnSpc>
                <a:spcPct val="90000"/>
              </a:lnSpc>
            </a:pPr>
            <a:r>
              <a:rPr lang="en-US" noProof="0" dirty="0"/>
              <a:t>We partition</a:t>
            </a:r>
            <a:r>
              <a:rPr lang="en-US" i="1" noProof="0" dirty="0"/>
              <a:t> </a:t>
            </a:r>
            <a:r>
              <a:rPr lang="en-US" i="1" noProof="0" dirty="0" err="1"/>
              <a:t>D</a:t>
            </a:r>
            <a:r>
              <a:rPr lang="en-US" i="1" baseline="-25000" noProof="0" dirty="0" err="1">
                <a:sym typeface="Symbol" pitchFamily="18" charset="2"/>
              </a:rPr>
              <a:t>a</a:t>
            </a:r>
            <a:r>
              <a:rPr lang="en-US" noProof="0" dirty="0"/>
              <a:t> into </a:t>
            </a:r>
            <a:r>
              <a:rPr lang="en-US" i="1" noProof="0" dirty="0" err="1"/>
              <a:t>n</a:t>
            </a:r>
            <a:r>
              <a:rPr lang="en-US" noProof="0" dirty="0"/>
              <a:t> nonempty sub-domains </a:t>
            </a:r>
            <a:r>
              <a:rPr lang="en-US" i="1" noProof="0" dirty="0"/>
              <a:t>d</a:t>
            </a:r>
            <a:r>
              <a:rPr lang="en-US" baseline="-25000" noProof="0" dirty="0"/>
              <a:t>1</a:t>
            </a:r>
            <a:r>
              <a:rPr lang="en-US" i="1" noProof="0" dirty="0"/>
              <a:t>, d</a:t>
            </a:r>
            <a:r>
              <a:rPr lang="en-US" baseline="-25000" noProof="0" dirty="0"/>
              <a:t>2</a:t>
            </a:r>
            <a:r>
              <a:rPr lang="en-US" i="1" noProof="0" dirty="0"/>
              <a:t>, ..., </a:t>
            </a:r>
            <a:r>
              <a:rPr lang="en-US" i="1" noProof="0" dirty="0" err="1"/>
              <a:t>d</a:t>
            </a:r>
            <a:r>
              <a:rPr lang="en-US" i="1" baseline="-25000" noProof="0" dirty="0" err="1"/>
              <a:t>n</a:t>
            </a:r>
            <a:endParaRPr lang="en-US" i="1" baseline="-25000" noProof="0" dirty="0"/>
          </a:p>
          <a:p>
            <a:pPr lvl="1">
              <a:lnSpc>
                <a:spcPct val="90000"/>
              </a:lnSpc>
            </a:pPr>
            <a:r>
              <a:rPr lang="en-US" noProof="0" dirty="0"/>
              <a:t>Example:</a:t>
            </a:r>
          </a:p>
          <a:p>
            <a:pPr lvl="2">
              <a:lnSpc>
                <a:spcPct val="90000"/>
              </a:lnSpc>
            </a:pPr>
            <a:r>
              <a:rPr lang="en-US" noProof="0" dirty="0">
                <a:sym typeface="Symbol" pitchFamily="18" charset="2"/>
              </a:rPr>
              <a:t>Attribute “weight”, with domain [0..200] in kilograms, can be partitioned into </a:t>
            </a:r>
            <a:r>
              <a:rPr lang="en-US" i="1" noProof="0" dirty="0" err="1">
                <a:sym typeface="Symbol" pitchFamily="18" charset="2"/>
              </a:rPr>
              <a:t>n</a:t>
            </a:r>
            <a:r>
              <a:rPr lang="en-US" noProof="0" dirty="0">
                <a:sym typeface="Symbol" pitchFamily="18" charset="2"/>
              </a:rPr>
              <a:t>=40 sub-domains [0..5), [5..10), …, [190..195), [195..200]</a:t>
            </a:r>
            <a:endParaRPr lang="en-US" sz="1617" dirty="0">
              <a:sym typeface="Symbol" pitchFamily="18" charset="2"/>
            </a:endParaRPr>
          </a:p>
          <a:p>
            <a:pPr>
              <a:lnSpc>
                <a:spcPct val="90000"/>
              </a:lnSpc>
            </a:pPr>
            <a:r>
              <a:rPr lang="en-US" noProof="0" dirty="0">
                <a:sym typeface="Symbol" pitchFamily="18" charset="2"/>
              </a:rPr>
              <a:t>Exploitation by peers</a:t>
            </a:r>
          </a:p>
          <a:p>
            <a:pPr lvl="1">
              <a:lnSpc>
                <a:spcPct val="90000"/>
              </a:lnSpc>
            </a:pPr>
            <a:r>
              <a:rPr lang="en-US" noProof="0" dirty="0"/>
              <a:t>All peers know the sub-domains of each attribute</a:t>
            </a:r>
            <a:endParaRPr lang="en-US" sz="984" dirty="0"/>
          </a:p>
          <a:p>
            <a:pPr lvl="1">
              <a:lnSpc>
                <a:spcPct val="90000"/>
              </a:lnSpc>
            </a:pPr>
            <a:r>
              <a:rPr lang="en-US" noProof="0" dirty="0"/>
              <a:t>Thus, each peer can locally execute the following function:</a:t>
            </a:r>
            <a:r>
              <a:rPr lang="en-US" dirty="0"/>
              <a:t> </a:t>
            </a:r>
          </a:p>
          <a:p>
            <a:pPr lvl="2">
              <a:lnSpc>
                <a:spcPct val="90000"/>
              </a:lnSpc>
            </a:pPr>
            <a:r>
              <a:rPr lang="en-US" i="1" noProof="0" dirty="0" err="1"/>
              <a:t>sd</a:t>
            </a:r>
            <a:r>
              <a:rPr lang="en-US" noProof="0" dirty="0" err="1"/>
              <a:t>(</a:t>
            </a:r>
            <a:r>
              <a:rPr lang="en-US" i="1" noProof="0" dirty="0" err="1">
                <a:sym typeface="Symbol" pitchFamily="18" charset="2"/>
              </a:rPr>
              <a:t>a</a:t>
            </a:r>
            <a:r>
              <a:rPr lang="en-US" i="1" noProof="0" dirty="0"/>
              <a:t>, </a:t>
            </a:r>
            <a:r>
              <a:rPr lang="en-US" i="1" noProof="0" dirty="0" err="1"/>
              <a:t>v</a:t>
            </a:r>
            <a:r>
              <a:rPr lang="en-US" noProof="0" dirty="0"/>
              <a:t>) : returns the sub-domain of attribute </a:t>
            </a:r>
            <a:r>
              <a:rPr lang="en-US" i="1" noProof="0" dirty="0">
                <a:sym typeface="Symbol" pitchFamily="18" charset="2"/>
              </a:rPr>
              <a:t>a</a:t>
            </a:r>
            <a:r>
              <a:rPr lang="en-US" noProof="0" dirty="0"/>
              <a:t> to which value </a:t>
            </a:r>
            <a:r>
              <a:rPr lang="en-US" i="1" noProof="0" dirty="0" err="1"/>
              <a:t>v</a:t>
            </a:r>
            <a:r>
              <a:rPr lang="en-US" noProof="0" dirty="0"/>
              <a:t> belongs</a:t>
            </a:r>
          </a:p>
        </p:txBody>
      </p:sp>
      <p:sp>
        <p:nvSpPr>
          <p:cNvPr id="2" name="Footer Placeholder 1">
            <a:extLst>
              <a:ext uri="{FF2B5EF4-FFF2-40B4-BE49-F238E27FC236}">
                <a16:creationId xmlns:a16="http://schemas.microsoft.com/office/drawing/2014/main" id="{1394A111-F13C-904C-889E-4ACD459E16B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690D2A4-56C1-4145-9B0B-BDA17ADCF2AD}"/>
              </a:ext>
            </a:extLst>
          </p:cNvPr>
          <p:cNvSpPr>
            <a:spLocks noGrp="1"/>
          </p:cNvSpPr>
          <p:nvPr>
            <p:ph type="sldNum" sz="quarter" idx="4"/>
          </p:nvPr>
        </p:nvSpPr>
        <p:spPr/>
        <p:txBody>
          <a:bodyPr/>
          <a:lstStyle/>
          <a:p>
            <a:fld id="{FD96158B-4539-3C43-9DE5-94C547866200}" type="slidenum">
              <a:rPr lang="en-US"/>
              <a:t>38</a:t>
            </a:fld>
            <a:endParaRPr lang="en-US"/>
          </a:p>
        </p:txBody>
      </p:sp>
    </p:spTree>
    <p:extLst>
      <p:ext uri="{BB962C8B-B14F-4D97-AF65-F5344CB8AC3E}">
        <p14:creationId xmlns:p14="http://schemas.microsoft.com/office/powerpoint/2010/main" val="23525763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en-US" noProof="0" dirty="0"/>
              <a:t>Attribute-Value Storage (cont</a:t>
            </a:r>
            <a:r>
              <a:rPr lang="en-US" dirty="0"/>
              <a:t>’d</a:t>
            </a:r>
            <a:r>
              <a:rPr lang="en-US" noProof="0" dirty="0"/>
              <a:t>)</a:t>
            </a:r>
          </a:p>
        </p:txBody>
      </p:sp>
      <p:sp>
        <p:nvSpPr>
          <p:cNvPr id="343043" name="Rectangle 3"/>
          <p:cNvSpPr>
            <a:spLocks noGrp="1" noChangeArrowheads="1"/>
          </p:cNvSpPr>
          <p:nvPr>
            <p:ph idx="1"/>
          </p:nvPr>
        </p:nvSpPr>
        <p:spPr/>
        <p:txBody>
          <a:bodyPr>
            <a:normAutofit lnSpcReduction="10000"/>
          </a:bodyPr>
          <a:lstStyle/>
          <a:p>
            <a:r>
              <a:rPr lang="en-US" noProof="0" dirty="0"/>
              <a:t>Let </a:t>
            </a:r>
          </a:p>
          <a:p>
            <a:pPr lvl="1"/>
            <a:r>
              <a:rPr lang="en-US" i="1" noProof="0" dirty="0"/>
              <a:t>R</a:t>
            </a:r>
            <a:r>
              <a:rPr lang="en-US" noProof="0" dirty="0"/>
              <a:t>(</a:t>
            </a:r>
            <a:r>
              <a:rPr lang="en-US" i="1" noProof="0" dirty="0"/>
              <a:t>a</a:t>
            </a:r>
            <a:r>
              <a:rPr lang="en-US" baseline="-25000" noProof="0" dirty="0"/>
              <a:t>1</a:t>
            </a:r>
            <a:r>
              <a:rPr lang="en-US" noProof="0" dirty="0"/>
              <a:t>, </a:t>
            </a:r>
            <a:r>
              <a:rPr lang="en-US" i="1" noProof="0" dirty="0"/>
              <a:t>a</a:t>
            </a:r>
            <a:r>
              <a:rPr lang="en-US" baseline="-25000" noProof="0" dirty="0"/>
              <a:t>2</a:t>
            </a:r>
            <a:r>
              <a:rPr lang="en-US" noProof="0" dirty="0"/>
              <a:t>, …, </a:t>
            </a:r>
            <a:r>
              <a:rPr lang="en-US" i="1" noProof="0" dirty="0"/>
              <a:t>a</a:t>
            </a:r>
            <a:r>
              <a:rPr lang="en-US" i="1" baseline="-25000" noProof="0" dirty="0"/>
              <a:t>m</a:t>
            </a:r>
            <a:r>
              <a:rPr lang="en-US" noProof="0" dirty="0"/>
              <a:t>) be a relation</a:t>
            </a:r>
          </a:p>
          <a:p>
            <a:pPr lvl="1"/>
            <a:r>
              <a:rPr lang="en-US" i="1" noProof="0" dirty="0"/>
              <a:t>t</a:t>
            </a:r>
            <a:r>
              <a:rPr lang="en-US" noProof="0" dirty="0"/>
              <a:t> </a:t>
            </a:r>
            <a:r>
              <a:rPr lang="en-US" dirty="0">
                <a:sym typeface="Symbol"/>
              </a:rPr>
              <a:t></a:t>
            </a:r>
            <a:r>
              <a:rPr lang="en-US" i="1" noProof="0" dirty="0"/>
              <a:t>v</a:t>
            </a:r>
            <a:r>
              <a:rPr lang="en-US" baseline="-25000" noProof="0" dirty="0"/>
              <a:t>1</a:t>
            </a:r>
            <a:r>
              <a:rPr lang="en-US" noProof="0" dirty="0"/>
              <a:t>, </a:t>
            </a:r>
            <a:r>
              <a:rPr lang="en-US" i="1" noProof="0" dirty="0"/>
              <a:t>v</a:t>
            </a:r>
            <a:r>
              <a:rPr lang="en-US" baseline="-25000" noProof="0" dirty="0"/>
              <a:t>2</a:t>
            </a:r>
            <a:r>
              <a:rPr lang="en-US" noProof="0" dirty="0"/>
              <a:t>, …, </a:t>
            </a:r>
            <a:r>
              <a:rPr lang="en-US" i="1" noProof="0" dirty="0" err="1"/>
              <a:t>v</a:t>
            </a:r>
            <a:r>
              <a:rPr lang="en-US" i="1" baseline="-25000" noProof="0" dirty="0" err="1"/>
              <a:t>m</a:t>
            </a:r>
            <a:r>
              <a:rPr lang="en-US" dirty="0">
                <a:sym typeface="Symbol"/>
              </a:rPr>
              <a:t></a:t>
            </a:r>
            <a:r>
              <a:rPr lang="en-US" dirty="0"/>
              <a:t> </a:t>
            </a:r>
            <a:r>
              <a:rPr lang="en-US" noProof="0" dirty="0"/>
              <a:t>be a </a:t>
            </a:r>
            <a:r>
              <a:rPr lang="en-US" noProof="0" dirty="0" err="1"/>
              <a:t>tuple</a:t>
            </a:r>
            <a:r>
              <a:rPr lang="en-US" noProof="0" dirty="0"/>
              <a:t> of </a:t>
            </a:r>
            <a:r>
              <a:rPr lang="en-US" i="1" noProof="0" dirty="0"/>
              <a:t>R</a:t>
            </a:r>
          </a:p>
          <a:p>
            <a:pPr lvl="1"/>
            <a:r>
              <a:rPr lang="en-US" i="1" noProof="0" dirty="0" err="1"/>
              <a:t>ts_key</a:t>
            </a:r>
            <a:r>
              <a:rPr lang="en-US" i="1" baseline="-25000" noProof="0" dirty="0" err="1"/>
              <a:t>t</a:t>
            </a:r>
            <a:r>
              <a:rPr lang="en-US" i="1" noProof="0" dirty="0"/>
              <a:t> </a:t>
            </a:r>
            <a:r>
              <a:rPr lang="en-US" noProof="0" dirty="0"/>
              <a:t>: the key used for storing </a:t>
            </a:r>
            <a:r>
              <a:rPr lang="en-US" noProof="0" dirty="0" err="1"/>
              <a:t>tuple</a:t>
            </a:r>
            <a:r>
              <a:rPr lang="en-US" noProof="0" dirty="0"/>
              <a:t> </a:t>
            </a:r>
            <a:r>
              <a:rPr lang="en-US" i="1" noProof="0" dirty="0" err="1"/>
              <a:t>t</a:t>
            </a:r>
            <a:r>
              <a:rPr lang="en-US" i="1" noProof="0" dirty="0"/>
              <a:t> </a:t>
            </a:r>
            <a:r>
              <a:rPr lang="en-US" noProof="0" dirty="0"/>
              <a:t>in the DHT, i.e. </a:t>
            </a:r>
            <a:r>
              <a:rPr lang="en-US" i="1" noProof="0" dirty="0" err="1"/>
              <a:t>h</a:t>
            </a:r>
            <a:r>
              <a:rPr lang="en-US" noProof="0" dirty="0" err="1"/>
              <a:t>(</a:t>
            </a:r>
            <a:r>
              <a:rPr lang="en-US" i="1" noProof="0" dirty="0" err="1"/>
              <a:t>R</a:t>
            </a:r>
            <a:r>
              <a:rPr lang="en-US" noProof="0" dirty="0"/>
              <a:t>, </a:t>
            </a:r>
            <a:r>
              <a:rPr lang="en-US" i="1" noProof="0" dirty="0"/>
              <a:t>v</a:t>
            </a:r>
            <a:r>
              <a:rPr lang="en-US" baseline="-25000" noProof="0" dirty="0"/>
              <a:t>1</a:t>
            </a:r>
            <a:r>
              <a:rPr lang="en-US" noProof="0" dirty="0"/>
              <a:t>);</a:t>
            </a:r>
          </a:p>
          <a:p>
            <a:r>
              <a:rPr lang="en-US" noProof="0" dirty="0"/>
              <a:t>For storing the value </a:t>
            </a:r>
            <a:r>
              <a:rPr lang="en-US" i="1" noProof="0" dirty="0"/>
              <a:t>v</a:t>
            </a:r>
            <a:r>
              <a:rPr lang="en-US" baseline="-25000" noProof="0" dirty="0"/>
              <a:t>2</a:t>
            </a:r>
            <a:r>
              <a:rPr lang="en-US" noProof="0" dirty="0"/>
              <a:t> of attribute </a:t>
            </a:r>
            <a:r>
              <a:rPr lang="en-US" i="1" noProof="0" dirty="0"/>
              <a:t>a</a:t>
            </a:r>
            <a:r>
              <a:rPr lang="en-US" baseline="-25000" noProof="0" dirty="0"/>
              <a:t>2</a:t>
            </a:r>
            <a:r>
              <a:rPr lang="en-US" noProof="0" dirty="0"/>
              <a:t>  in the DHT :</a:t>
            </a:r>
          </a:p>
          <a:p>
            <a:pPr lvl="1"/>
            <a:r>
              <a:rPr lang="en-US" noProof="0" dirty="0"/>
              <a:t>let  </a:t>
            </a:r>
            <a:r>
              <a:rPr lang="en-US" i="1" noProof="0" dirty="0" err="1"/>
              <a:t>d</a:t>
            </a:r>
            <a:r>
              <a:rPr lang="en-US" i="1" baseline="-25000" noProof="0" dirty="0" err="1"/>
              <a:t>i</a:t>
            </a:r>
            <a:r>
              <a:rPr lang="en-US" i="1" noProof="0" dirty="0"/>
              <a:t>  </a:t>
            </a:r>
            <a:r>
              <a:rPr lang="en-US" noProof="0" dirty="0"/>
              <a:t>be the sub-domain to which </a:t>
            </a:r>
            <a:r>
              <a:rPr lang="en-US" i="1" noProof="0" dirty="0"/>
              <a:t>v</a:t>
            </a:r>
            <a:r>
              <a:rPr lang="en-US" baseline="-25000" noProof="0" dirty="0"/>
              <a:t>2</a:t>
            </a:r>
            <a:r>
              <a:rPr lang="en-US" noProof="0" dirty="0"/>
              <a:t> belongs, i.e.  </a:t>
            </a:r>
            <a:r>
              <a:rPr lang="en-US" i="1" noProof="0" dirty="0" err="1"/>
              <a:t>d</a:t>
            </a:r>
            <a:r>
              <a:rPr lang="en-US" i="1" baseline="-25000" noProof="0" dirty="0" err="1"/>
              <a:t>i</a:t>
            </a:r>
            <a:r>
              <a:rPr lang="en-US" i="1" noProof="0" dirty="0"/>
              <a:t> </a:t>
            </a:r>
            <a:r>
              <a:rPr lang="en-US" noProof="0" dirty="0"/>
              <a:t>= </a:t>
            </a:r>
            <a:r>
              <a:rPr lang="en-US" i="1" noProof="0" dirty="0"/>
              <a:t>sd</a:t>
            </a:r>
            <a:r>
              <a:rPr lang="en-US" noProof="0" dirty="0"/>
              <a:t>(</a:t>
            </a:r>
            <a:r>
              <a:rPr lang="en-US" i="1" noProof="0" dirty="0"/>
              <a:t>a</a:t>
            </a:r>
            <a:r>
              <a:rPr lang="en-US" baseline="-25000" noProof="0" dirty="0"/>
              <a:t>2</a:t>
            </a:r>
            <a:r>
              <a:rPr lang="en-US" noProof="0" dirty="0"/>
              <a:t>, </a:t>
            </a:r>
            <a:r>
              <a:rPr lang="en-US" i="1" noProof="0" dirty="0"/>
              <a:t>v</a:t>
            </a:r>
            <a:r>
              <a:rPr lang="en-US" baseline="-25000" noProof="0" dirty="0"/>
              <a:t>2</a:t>
            </a:r>
            <a:r>
              <a:rPr lang="en-US" noProof="0" dirty="0"/>
              <a:t>); </a:t>
            </a:r>
          </a:p>
          <a:p>
            <a:pPr lvl="1">
              <a:buNone/>
            </a:pPr>
            <a:r>
              <a:rPr lang="en-US" noProof="0" dirty="0"/>
              <a:t>   		</a:t>
            </a:r>
            <a:r>
              <a:rPr lang="en-US" i="1" noProof="0" dirty="0" err="1"/>
              <a:t>avs_key</a:t>
            </a:r>
            <a:r>
              <a:rPr lang="en-US" i="1" noProof="0" dirty="0"/>
              <a:t> </a:t>
            </a:r>
            <a:r>
              <a:rPr lang="en-US" noProof="0" dirty="0" err="1">
                <a:sym typeface="Symbol"/>
              </a:rPr>
              <a:t></a:t>
            </a:r>
            <a:r>
              <a:rPr lang="en-US" noProof="0" dirty="0"/>
              <a:t> </a:t>
            </a:r>
            <a:r>
              <a:rPr lang="en-US" i="1" noProof="0" dirty="0" err="1"/>
              <a:t>h</a:t>
            </a:r>
            <a:r>
              <a:rPr lang="en-US" noProof="0" dirty="0" err="1"/>
              <a:t>(</a:t>
            </a:r>
            <a:r>
              <a:rPr lang="en-US" i="1" noProof="0" dirty="0" err="1"/>
              <a:t>R</a:t>
            </a:r>
            <a:r>
              <a:rPr lang="en-US" noProof="0" dirty="0"/>
              <a:t>, </a:t>
            </a:r>
            <a:r>
              <a:rPr lang="en-US" i="1" noProof="0" dirty="0"/>
              <a:t>a</a:t>
            </a:r>
            <a:r>
              <a:rPr lang="en-US" baseline="-25000" noProof="0" dirty="0"/>
              <a:t>2</a:t>
            </a:r>
            <a:r>
              <a:rPr lang="en-US" noProof="0" dirty="0"/>
              <a:t>, </a:t>
            </a:r>
            <a:r>
              <a:rPr lang="en-US" i="1" noProof="0" dirty="0" err="1"/>
              <a:t>d</a:t>
            </a:r>
            <a:r>
              <a:rPr lang="en-US" i="1" baseline="-25000" noProof="0" dirty="0" err="1"/>
              <a:t>i</a:t>
            </a:r>
            <a:r>
              <a:rPr lang="en-US" noProof="0" dirty="0"/>
              <a:t>);</a:t>
            </a:r>
          </a:p>
          <a:p>
            <a:pPr lvl="1">
              <a:buNone/>
            </a:pPr>
            <a:r>
              <a:rPr lang="en-US" noProof="0" dirty="0"/>
              <a:t>   		put(</a:t>
            </a:r>
            <a:r>
              <a:rPr lang="en-US" i="1" noProof="0" dirty="0" err="1"/>
              <a:t>avs_key</a:t>
            </a:r>
            <a:r>
              <a:rPr lang="en-US" noProof="0" dirty="0"/>
              <a:t>, </a:t>
            </a:r>
            <a:r>
              <a:rPr lang="en-US" dirty="0">
                <a:sym typeface="Symbol"/>
              </a:rPr>
              <a:t></a:t>
            </a:r>
            <a:r>
              <a:rPr lang="en-US" i="1" noProof="0" dirty="0"/>
              <a:t>v</a:t>
            </a:r>
            <a:r>
              <a:rPr lang="en-US" baseline="-25000" noProof="0" dirty="0"/>
              <a:t>2</a:t>
            </a:r>
            <a:r>
              <a:rPr lang="en-US" noProof="0" dirty="0"/>
              <a:t> , </a:t>
            </a:r>
            <a:r>
              <a:rPr lang="en-US" i="1" noProof="0" dirty="0" err="1"/>
              <a:t>ts_key</a:t>
            </a:r>
            <a:r>
              <a:rPr lang="en-US" i="1" baseline="-25000" noProof="0" dirty="0" err="1"/>
              <a:t>t</a:t>
            </a:r>
            <a:r>
              <a:rPr lang="en-US" dirty="0">
                <a:sym typeface="Symbol"/>
              </a:rPr>
              <a:t></a:t>
            </a:r>
            <a:r>
              <a:rPr lang="en-US" dirty="0"/>
              <a:t>)</a:t>
            </a:r>
            <a:r>
              <a:rPr lang="en-US" noProof="0" dirty="0"/>
              <a:t>;</a:t>
            </a:r>
          </a:p>
          <a:p>
            <a:r>
              <a:rPr lang="en-US" noProof="0" dirty="0"/>
              <a:t>Two important features:</a:t>
            </a:r>
          </a:p>
          <a:p>
            <a:pPr marL="914353" lvl="1" indent="-457177">
              <a:buFont typeface="+mj-lt"/>
              <a:buAutoNum type="arabicPeriod"/>
            </a:pPr>
            <a:r>
              <a:rPr lang="en-US" noProof="0" dirty="0"/>
              <a:t>After retrieving an attribute value, we are able to retrieve its entire </a:t>
            </a:r>
            <a:r>
              <a:rPr lang="en-US" noProof="0" dirty="0" err="1"/>
              <a:t>tuple</a:t>
            </a:r>
            <a:endParaRPr lang="en-US" noProof="0" dirty="0"/>
          </a:p>
          <a:p>
            <a:pPr marL="914353" lvl="1" indent="-457177">
              <a:buFont typeface="+mj-lt"/>
              <a:buAutoNum type="arabicPeriod"/>
            </a:pPr>
            <a:r>
              <a:rPr lang="en-US" noProof="0" dirty="0"/>
              <a:t>The values that are “relatively close” are stored at the same peer</a:t>
            </a:r>
          </a:p>
        </p:txBody>
      </p:sp>
      <p:sp>
        <p:nvSpPr>
          <p:cNvPr id="2" name="Footer Placeholder 1">
            <a:extLst>
              <a:ext uri="{FF2B5EF4-FFF2-40B4-BE49-F238E27FC236}">
                <a16:creationId xmlns:a16="http://schemas.microsoft.com/office/drawing/2014/main" id="{E8FE4D12-F6B9-0C40-8375-F047B08F709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E2F0692-511B-8E40-8FA9-4B317CE25EA4}"/>
              </a:ext>
            </a:extLst>
          </p:cNvPr>
          <p:cNvSpPr>
            <a:spLocks noGrp="1"/>
          </p:cNvSpPr>
          <p:nvPr>
            <p:ph type="sldNum" sz="quarter" idx="4"/>
          </p:nvPr>
        </p:nvSpPr>
        <p:spPr/>
        <p:txBody>
          <a:bodyPr/>
          <a:lstStyle/>
          <a:p>
            <a:fld id="{FD96158B-4539-3C43-9DE5-94C547866200}" type="slidenum">
              <a:rPr lang="en-US"/>
              <a:t>39</a:t>
            </a:fld>
            <a:endParaRPr lang="en-US"/>
          </a:p>
        </p:txBody>
      </p:sp>
    </p:spTree>
    <p:extLst>
      <p:ext uri="{BB962C8B-B14F-4D97-AF65-F5344CB8AC3E}">
        <p14:creationId xmlns:p14="http://schemas.microsoft.com/office/powerpoint/2010/main" val="16652889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err="1"/>
              <a:t>DHTop</a:t>
            </a:r>
            <a:endParaRPr lang="en-US" noProof="0" dirty="0"/>
          </a:p>
        </p:txBody>
      </p:sp>
      <p:sp>
        <p:nvSpPr>
          <p:cNvPr id="3" name="Espace réservé du contenu 2"/>
          <p:cNvSpPr>
            <a:spLocks noGrp="1"/>
          </p:cNvSpPr>
          <p:nvPr>
            <p:ph idx="1"/>
          </p:nvPr>
        </p:nvSpPr>
        <p:spPr/>
        <p:txBody>
          <a:bodyPr/>
          <a:lstStyle/>
          <a:p>
            <a:pPr marL="342882"/>
            <a:r>
              <a:rPr lang="en-US" noProof="0" dirty="0"/>
              <a:t>Two phases, executed by the peer where </a:t>
            </a:r>
            <a:r>
              <a:rPr lang="en-US" i="1" noProof="0" dirty="0"/>
              <a:t>Q</a:t>
            </a:r>
            <a:r>
              <a:rPr lang="en-US" noProof="0" dirty="0"/>
              <a:t> is originated</a:t>
            </a:r>
          </a:p>
          <a:p>
            <a:pPr marL="342882" indent="-342882"/>
            <a:r>
              <a:rPr lang="en-US" noProof="0" dirty="0"/>
              <a:t>Phase 1: Prepare ordered lists of attributes’ sub-domains </a:t>
            </a:r>
          </a:p>
          <a:p>
            <a:pPr marL="857206" lvl="1"/>
            <a:r>
              <a:rPr lang="en-US" noProof="0" dirty="0"/>
              <a:t>For each scoring attribute </a:t>
            </a:r>
            <a:r>
              <a:rPr lang="en-US" i="1" noProof="0" dirty="0">
                <a:sym typeface="Symbol" pitchFamily="18" charset="2"/>
              </a:rPr>
              <a:t>a</a:t>
            </a:r>
            <a:r>
              <a:rPr lang="en-US" noProof="0" dirty="0">
                <a:sym typeface="Symbol" pitchFamily="18" charset="2"/>
              </a:rPr>
              <a:t> :</a:t>
            </a:r>
          </a:p>
          <a:p>
            <a:pPr marL="1200088" lvl="2"/>
            <a:r>
              <a:rPr lang="en-US" noProof="0" dirty="0"/>
              <a:t>Step 1: create a list of </a:t>
            </a:r>
            <a:r>
              <a:rPr lang="en-US" i="1" noProof="0" dirty="0" err="1">
                <a:sym typeface="Symbol" pitchFamily="18" charset="2"/>
              </a:rPr>
              <a:t>a</a:t>
            </a:r>
            <a:r>
              <a:rPr lang="en-US" noProof="0" dirty="0" err="1">
                <a:sym typeface="Symbol" pitchFamily="18" charset="2"/>
              </a:rPr>
              <a:t>’s</a:t>
            </a:r>
            <a:r>
              <a:rPr lang="en-US" noProof="0" dirty="0"/>
              <a:t>  sub-domains, denoted by </a:t>
            </a:r>
            <a:r>
              <a:rPr lang="en-US" i="1" noProof="0" dirty="0"/>
              <a:t>L</a:t>
            </a:r>
            <a:r>
              <a:rPr lang="en-US" i="1" baseline="-25000" noProof="0" dirty="0">
                <a:sym typeface="Symbol" pitchFamily="18" charset="2"/>
              </a:rPr>
              <a:t>a</a:t>
            </a:r>
            <a:r>
              <a:rPr lang="en-US" noProof="0" dirty="0"/>
              <a:t> </a:t>
            </a:r>
          </a:p>
          <a:p>
            <a:pPr marL="1200088" lvl="2"/>
            <a:r>
              <a:rPr lang="en-US" noProof="0" dirty="0"/>
              <a:t>Step 2: remove useless sub-domains by considering </a:t>
            </a:r>
            <a:r>
              <a:rPr lang="en-US" i="1" noProof="0" dirty="0"/>
              <a:t>Q</a:t>
            </a:r>
            <a:r>
              <a:rPr lang="en-US" noProof="0" dirty="0"/>
              <a:t>’s conditions</a:t>
            </a:r>
          </a:p>
          <a:p>
            <a:pPr marL="1600118" lvl="3"/>
            <a:r>
              <a:rPr lang="en-US" sz="1617" dirty="0"/>
              <a:t>E.g. condition </a:t>
            </a:r>
            <a:r>
              <a:rPr lang="en-US" sz="1617" i="1" dirty="0">
                <a:sym typeface="Symbol" pitchFamily="18" charset="2"/>
              </a:rPr>
              <a:t>a</a:t>
            </a:r>
            <a:r>
              <a:rPr lang="en-US" sz="1617" i="1" dirty="0"/>
              <a:t> = c</a:t>
            </a:r>
            <a:r>
              <a:rPr lang="en-US" sz="1617" dirty="0"/>
              <a:t> , remove all sub-domains except sub-domain of </a:t>
            </a:r>
            <a:r>
              <a:rPr lang="en-US" sz="1617" i="1" dirty="0"/>
              <a:t>c</a:t>
            </a:r>
          </a:p>
          <a:p>
            <a:pPr marL="1200088" lvl="2"/>
            <a:r>
              <a:rPr lang="en-US" noProof="0" dirty="0"/>
              <a:t>Step 3: </a:t>
            </a:r>
            <a:r>
              <a:rPr lang="en-US" i="1" noProof="0" dirty="0"/>
              <a:t>s</a:t>
            </a:r>
            <a:r>
              <a:rPr lang="en-US" noProof="0" dirty="0"/>
              <a:t>ort </a:t>
            </a:r>
            <a:r>
              <a:rPr lang="en-US" i="1" noProof="0" dirty="0"/>
              <a:t>L</a:t>
            </a:r>
            <a:r>
              <a:rPr lang="en-US" i="1" baseline="-25000" noProof="0" dirty="0">
                <a:sym typeface="Symbol" pitchFamily="18" charset="2"/>
              </a:rPr>
              <a:t>a</a:t>
            </a:r>
            <a:r>
              <a:rPr lang="en-US" noProof="0" dirty="0"/>
              <a:t> according to the positive impact of its sub-domains on the scoring function</a:t>
            </a:r>
          </a:p>
        </p:txBody>
      </p:sp>
      <p:sp>
        <p:nvSpPr>
          <p:cNvPr id="4" name="Footer Placeholder 3">
            <a:extLst>
              <a:ext uri="{FF2B5EF4-FFF2-40B4-BE49-F238E27FC236}">
                <a16:creationId xmlns:a16="http://schemas.microsoft.com/office/drawing/2014/main" id="{6FD83303-CC6A-CF41-A80D-E38A9611E30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B7B965EB-FD58-A444-8400-87849CA285E3}"/>
              </a:ext>
            </a:extLst>
          </p:cNvPr>
          <p:cNvSpPr>
            <a:spLocks noGrp="1"/>
          </p:cNvSpPr>
          <p:nvPr>
            <p:ph type="sldNum" sz="quarter" idx="4"/>
          </p:nvPr>
        </p:nvSpPr>
        <p:spPr/>
        <p:txBody>
          <a:bodyPr/>
          <a:lstStyle/>
          <a:p>
            <a:fld id="{FD96158B-4539-3C43-9DE5-94C547866200}" type="slidenum">
              <a:rPr lang="en-US"/>
              <a:t>40</a:t>
            </a:fld>
            <a:endParaRPr lang="en-US"/>
          </a:p>
        </p:txBody>
      </p:sp>
    </p:spTree>
    <p:extLst>
      <p:ext uri="{BB962C8B-B14F-4D97-AF65-F5344CB8AC3E}">
        <p14:creationId xmlns:p14="http://schemas.microsoft.com/office/powerpoint/2010/main" val="232212288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en-US" noProof="0" dirty="0" err="1"/>
              <a:t>DHTop</a:t>
            </a:r>
            <a:r>
              <a:rPr lang="en-US" noProof="0" dirty="0"/>
              <a:t> (cont’d)</a:t>
            </a:r>
          </a:p>
        </p:txBody>
      </p:sp>
      <p:sp>
        <p:nvSpPr>
          <p:cNvPr id="365571" name="Rectangle 3"/>
          <p:cNvSpPr>
            <a:spLocks noGrp="1" noChangeArrowheads="1"/>
          </p:cNvSpPr>
          <p:nvPr>
            <p:ph idx="1"/>
          </p:nvPr>
        </p:nvSpPr>
        <p:spPr/>
        <p:txBody>
          <a:bodyPr>
            <a:normAutofit fontScale="85000" lnSpcReduction="20000"/>
          </a:bodyPr>
          <a:lstStyle/>
          <a:p>
            <a:pPr marL="533372" indent="-533372">
              <a:lnSpc>
                <a:spcPct val="110000"/>
              </a:lnSpc>
              <a:spcBef>
                <a:spcPts val="422"/>
              </a:spcBef>
            </a:pPr>
            <a:r>
              <a:rPr lang="en-US" noProof="0" dirty="0"/>
              <a:t>Phase 2: Continuously retrieve attribute values and their </a:t>
            </a:r>
            <a:r>
              <a:rPr lang="en-US" noProof="0" dirty="0" err="1"/>
              <a:t>tuples</a:t>
            </a:r>
            <a:r>
              <a:rPr lang="en-US" noProof="0" dirty="0"/>
              <a:t> until finding the </a:t>
            </a:r>
            <a:r>
              <a:rPr lang="en-US" i="1" noProof="0" dirty="0" err="1"/>
              <a:t>k</a:t>
            </a:r>
            <a:r>
              <a:rPr lang="en-US" noProof="0" dirty="0"/>
              <a:t> top </a:t>
            </a:r>
            <a:r>
              <a:rPr lang="en-US" noProof="0" dirty="0" err="1"/>
              <a:t>tuples</a:t>
            </a:r>
            <a:r>
              <a:rPr lang="en-US" noProof="0" dirty="0"/>
              <a:t> </a:t>
            </a:r>
          </a:p>
          <a:p>
            <a:pPr marL="914353" lvl="1" indent="-457177">
              <a:lnSpc>
                <a:spcPct val="110000"/>
              </a:lnSpc>
              <a:spcBef>
                <a:spcPts val="422"/>
              </a:spcBef>
            </a:pPr>
            <a:r>
              <a:rPr lang="en-US" noProof="0" dirty="0"/>
              <a:t>For each scoring attribute </a:t>
            </a:r>
            <a:r>
              <a:rPr lang="en-US" i="1" noProof="0" dirty="0">
                <a:sym typeface="Symbol" pitchFamily="18" charset="2"/>
              </a:rPr>
              <a:t>a</a:t>
            </a:r>
            <a:r>
              <a:rPr lang="en-US" noProof="0" dirty="0"/>
              <a:t> do in parallel</a:t>
            </a:r>
          </a:p>
          <a:p>
            <a:pPr marL="1295334" lvl="2" indent="-380980">
              <a:lnSpc>
                <a:spcPct val="110000"/>
              </a:lnSpc>
              <a:spcBef>
                <a:spcPts val="422"/>
              </a:spcBef>
              <a:buNone/>
            </a:pPr>
            <a:r>
              <a:rPr lang="en-US" i="1" noProof="0" dirty="0"/>
              <a:t>   </a:t>
            </a:r>
            <a:r>
              <a:rPr lang="en-US" i="1" noProof="0" dirty="0" err="1"/>
              <a:t>i</a:t>
            </a:r>
            <a:r>
              <a:rPr lang="en-US" noProof="0" dirty="0"/>
              <a:t>=1</a:t>
            </a:r>
          </a:p>
          <a:p>
            <a:pPr marL="1295334" lvl="2" indent="-380980">
              <a:lnSpc>
                <a:spcPct val="110000"/>
              </a:lnSpc>
              <a:spcBef>
                <a:spcPts val="422"/>
              </a:spcBef>
              <a:buNone/>
            </a:pPr>
            <a:r>
              <a:rPr lang="en-US" noProof="0" dirty="0"/>
              <a:t>   Repeat</a:t>
            </a:r>
          </a:p>
          <a:p>
            <a:pPr marL="1714412" lvl="3" indent="-342882">
              <a:lnSpc>
                <a:spcPct val="110000"/>
              </a:lnSpc>
              <a:spcBef>
                <a:spcPts val="422"/>
              </a:spcBef>
              <a:buFont typeface="Wingdings" pitchFamily="2" charset="2"/>
              <a:buAutoNum type="arabicPeriod"/>
            </a:pPr>
            <a:r>
              <a:rPr lang="en-US" sz="1828" dirty="0"/>
              <a:t>Ask the peer </a:t>
            </a:r>
            <a:r>
              <a:rPr lang="en-US" sz="1828" i="1" dirty="0"/>
              <a:t>p</a:t>
            </a:r>
            <a:r>
              <a:rPr lang="en-US" sz="1828" dirty="0"/>
              <a:t> that maintains attribute values for </a:t>
            </a:r>
            <a:r>
              <a:rPr lang="en-US" sz="1828" i="1" dirty="0"/>
              <a:t>L</a:t>
            </a:r>
            <a:r>
              <a:rPr lang="en-US" sz="1828" i="1" baseline="-25000" dirty="0">
                <a:sym typeface="Symbol" pitchFamily="18" charset="2"/>
              </a:rPr>
              <a:t>a</a:t>
            </a:r>
            <a:r>
              <a:rPr lang="en-US" sz="1828" dirty="0"/>
              <a:t>[</a:t>
            </a:r>
            <a:r>
              <a:rPr lang="en-US" sz="1828" i="1" dirty="0" err="1"/>
              <a:t>i</a:t>
            </a:r>
            <a:r>
              <a:rPr lang="en-US" sz="1828" dirty="0"/>
              <a:t>] (i.e. </a:t>
            </a:r>
            <a:r>
              <a:rPr lang="en-US" sz="1828" i="1" dirty="0" err="1"/>
              <a:t>i-</a:t>
            </a:r>
            <a:r>
              <a:rPr lang="en-US" sz="1828" dirty="0" err="1"/>
              <a:t>th</a:t>
            </a:r>
            <a:r>
              <a:rPr lang="en-US" sz="1828" dirty="0"/>
              <a:t> sub-domain in the list) to return its attribute values </a:t>
            </a:r>
            <a:r>
              <a:rPr lang="en-US" sz="1828" dirty="0">
                <a:sym typeface="Symbol" pitchFamily="18" charset="2"/>
              </a:rPr>
              <a:t>in order of their positive impact on the scoring function</a:t>
            </a:r>
          </a:p>
          <a:p>
            <a:pPr marL="1714412" lvl="3" indent="-342882">
              <a:lnSpc>
                <a:spcPct val="110000"/>
              </a:lnSpc>
              <a:spcBef>
                <a:spcPts val="422"/>
              </a:spcBef>
              <a:buFont typeface="Wingdings" pitchFamily="2" charset="2"/>
              <a:buAutoNum type="arabicPeriod"/>
            </a:pPr>
            <a:r>
              <a:rPr lang="en-US" sz="1828" dirty="0">
                <a:sym typeface="Symbol" pitchFamily="18" charset="2"/>
              </a:rPr>
              <a:t>After receiving each attribute value </a:t>
            </a:r>
            <a:r>
              <a:rPr lang="en-US" sz="1828" i="1" dirty="0" err="1">
                <a:sym typeface="Symbol" pitchFamily="18" charset="2"/>
              </a:rPr>
              <a:t>v</a:t>
            </a:r>
            <a:endParaRPr lang="en-US" sz="1828" i="1" dirty="0">
              <a:sym typeface="Symbol" pitchFamily="18" charset="2"/>
            </a:endParaRPr>
          </a:p>
          <a:p>
            <a:pPr marL="2171589" lvl="4" indent="-342882">
              <a:lnSpc>
                <a:spcPct val="110000"/>
              </a:lnSpc>
              <a:spcBef>
                <a:spcPts val="422"/>
              </a:spcBef>
              <a:buFont typeface="Courier New" pitchFamily="49" charset="0"/>
              <a:buChar char="o"/>
            </a:pPr>
            <a:r>
              <a:rPr lang="en-US" sz="1828" dirty="0"/>
              <a:t>Retrieve the entire </a:t>
            </a:r>
            <a:r>
              <a:rPr lang="en-US" sz="1828" dirty="0" err="1"/>
              <a:t>tuple</a:t>
            </a:r>
            <a:endParaRPr lang="en-US" sz="1828" i="1" dirty="0"/>
          </a:p>
          <a:p>
            <a:pPr marL="2171589" lvl="4" indent="-342882">
              <a:lnSpc>
                <a:spcPct val="110000"/>
              </a:lnSpc>
              <a:spcBef>
                <a:spcPts val="422"/>
              </a:spcBef>
              <a:buFont typeface="Courier New" pitchFamily="49" charset="0"/>
              <a:buChar char="o"/>
            </a:pPr>
            <a:r>
              <a:rPr lang="en-US" sz="1828" dirty="0"/>
              <a:t>Check End-Condition: are there at least </a:t>
            </a:r>
            <a:r>
              <a:rPr lang="en-US" sz="1828" i="1" dirty="0" err="1"/>
              <a:t>k</a:t>
            </a:r>
            <a:r>
              <a:rPr lang="en-US" sz="1828" dirty="0"/>
              <a:t> </a:t>
            </a:r>
            <a:r>
              <a:rPr lang="en-US" sz="1828" dirty="0" err="1"/>
              <a:t>tuples</a:t>
            </a:r>
            <a:r>
              <a:rPr lang="en-US" sz="1828" dirty="0"/>
              <a:t> (among the retrieved </a:t>
            </a:r>
            <a:r>
              <a:rPr lang="en-US" sz="1828" dirty="0" err="1"/>
              <a:t>tuples</a:t>
            </a:r>
            <a:r>
              <a:rPr lang="en-US" sz="1828" dirty="0"/>
              <a:t>) whose scores are greater than the threshold?</a:t>
            </a:r>
          </a:p>
          <a:p>
            <a:pPr marL="2171589" lvl="4" indent="-342882">
              <a:lnSpc>
                <a:spcPct val="110000"/>
              </a:lnSpc>
              <a:spcBef>
                <a:spcPts val="422"/>
              </a:spcBef>
              <a:buFont typeface="Courier New" pitchFamily="49" charset="0"/>
              <a:buChar char="o"/>
            </a:pPr>
            <a:r>
              <a:rPr lang="en-US" sz="1828" dirty="0"/>
              <a:t>If end-condition holds, then exit</a:t>
            </a:r>
          </a:p>
          <a:p>
            <a:pPr marL="1714412" lvl="3" indent="-342882">
              <a:lnSpc>
                <a:spcPct val="110000"/>
              </a:lnSpc>
              <a:spcBef>
                <a:spcPts val="422"/>
              </a:spcBef>
              <a:buFont typeface="Wingdings" pitchFamily="2" charset="2"/>
              <a:buAutoNum type="arabicPeriod"/>
            </a:pPr>
            <a:r>
              <a:rPr lang="en-US" sz="1828" dirty="0"/>
              <a:t>If all values maintained by </a:t>
            </a:r>
            <a:r>
              <a:rPr lang="en-US" sz="1828" i="1" dirty="0" err="1"/>
              <a:t>p</a:t>
            </a:r>
            <a:r>
              <a:rPr lang="en-US" sz="1828" i="1" dirty="0"/>
              <a:t> </a:t>
            </a:r>
            <a:r>
              <a:rPr lang="en-US" sz="1828" dirty="0"/>
              <a:t>are received then</a:t>
            </a:r>
          </a:p>
          <a:p>
            <a:pPr marL="2171589" lvl="4" indent="-342882">
              <a:lnSpc>
                <a:spcPct val="110000"/>
              </a:lnSpc>
              <a:spcBef>
                <a:spcPts val="422"/>
              </a:spcBef>
              <a:buFont typeface="Courier New" pitchFamily="49" charset="0"/>
              <a:buChar char="o"/>
            </a:pPr>
            <a:r>
              <a:rPr lang="en-US" sz="1828" i="1" dirty="0"/>
              <a:t> </a:t>
            </a:r>
            <a:r>
              <a:rPr lang="en-US" sz="1828" i="1" dirty="0" err="1"/>
              <a:t>i</a:t>
            </a:r>
            <a:r>
              <a:rPr lang="en-US" sz="1828" i="1" dirty="0"/>
              <a:t> = </a:t>
            </a:r>
            <a:r>
              <a:rPr lang="en-US" sz="1828" i="1" dirty="0" err="1"/>
              <a:t>i</a:t>
            </a:r>
            <a:r>
              <a:rPr lang="en-US" sz="1828" i="1" dirty="0"/>
              <a:t> + 1</a:t>
            </a:r>
          </a:p>
          <a:p>
            <a:pPr marL="1295334" lvl="2" indent="-380980">
              <a:lnSpc>
                <a:spcPct val="110000"/>
              </a:lnSpc>
              <a:spcBef>
                <a:spcPts val="422"/>
              </a:spcBef>
              <a:buNone/>
            </a:pPr>
            <a:r>
              <a:rPr lang="en-US" noProof="0" dirty="0"/>
              <a:t>   Until</a:t>
            </a:r>
            <a:r>
              <a:rPr lang="en-US" i="1" noProof="0" dirty="0"/>
              <a:t> </a:t>
            </a:r>
            <a:r>
              <a:rPr lang="en-US" noProof="0" dirty="0"/>
              <a:t>(end-condition holds) or</a:t>
            </a:r>
            <a:r>
              <a:rPr lang="en-US" i="1" noProof="0" dirty="0"/>
              <a:t> </a:t>
            </a:r>
            <a:r>
              <a:rPr lang="en-US" noProof="0" dirty="0"/>
              <a:t>(</a:t>
            </a:r>
            <a:r>
              <a:rPr lang="en-US" i="1" noProof="0" dirty="0" err="1"/>
              <a:t>i</a:t>
            </a:r>
            <a:r>
              <a:rPr lang="en-US" noProof="0" dirty="0"/>
              <a:t> ≥ number of </a:t>
            </a:r>
            <a:r>
              <a:rPr lang="en-US" i="1" noProof="0" dirty="0" err="1">
                <a:sym typeface="Symbol" pitchFamily="18" charset="2"/>
              </a:rPr>
              <a:t>a</a:t>
            </a:r>
            <a:r>
              <a:rPr lang="en-US" noProof="0" dirty="0" err="1">
                <a:sym typeface="Symbol" pitchFamily="18" charset="2"/>
              </a:rPr>
              <a:t>’s</a:t>
            </a:r>
            <a:r>
              <a:rPr lang="en-US" noProof="0" dirty="0">
                <a:sym typeface="Symbol" pitchFamily="18" charset="2"/>
              </a:rPr>
              <a:t> sub-domains</a:t>
            </a:r>
            <a:r>
              <a:rPr lang="en-US" noProof="0" dirty="0"/>
              <a:t>)</a:t>
            </a:r>
          </a:p>
        </p:txBody>
      </p:sp>
      <p:sp>
        <p:nvSpPr>
          <p:cNvPr id="2" name="Footer Placeholder 1">
            <a:extLst>
              <a:ext uri="{FF2B5EF4-FFF2-40B4-BE49-F238E27FC236}">
                <a16:creationId xmlns:a16="http://schemas.microsoft.com/office/drawing/2014/main" id="{A68C7577-3581-BB4C-9D8F-48E8ED666A0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A47035A-CD31-C44D-B356-247CB052B0A2}"/>
              </a:ext>
            </a:extLst>
          </p:cNvPr>
          <p:cNvSpPr>
            <a:spLocks noGrp="1"/>
          </p:cNvSpPr>
          <p:nvPr>
            <p:ph type="sldNum" sz="quarter" idx="4"/>
          </p:nvPr>
        </p:nvSpPr>
        <p:spPr/>
        <p:txBody>
          <a:bodyPr/>
          <a:lstStyle/>
          <a:p>
            <a:fld id="{FD96158B-4539-3C43-9DE5-94C547866200}" type="slidenum">
              <a:rPr lang="en-US"/>
              <a:t>41</a:t>
            </a:fld>
            <a:endParaRPr lang="en-US"/>
          </a:p>
        </p:txBody>
      </p:sp>
    </p:spTree>
    <p:extLst>
      <p:ext uri="{BB962C8B-B14F-4D97-AF65-F5344CB8AC3E}">
        <p14:creationId xmlns:p14="http://schemas.microsoft.com/office/powerpoint/2010/main" val="128759513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err="1"/>
              <a:t>DHTop</a:t>
            </a:r>
            <a:r>
              <a:rPr lang="en-US" noProof="0" dirty="0"/>
              <a:t> Threshold</a:t>
            </a:r>
          </a:p>
        </p:txBody>
      </p:sp>
      <p:sp>
        <p:nvSpPr>
          <p:cNvPr id="3" name="Espace réservé du contenu 2"/>
          <p:cNvSpPr>
            <a:spLocks noGrp="1"/>
          </p:cNvSpPr>
          <p:nvPr>
            <p:ph idx="1"/>
          </p:nvPr>
        </p:nvSpPr>
        <p:spPr/>
        <p:txBody>
          <a:bodyPr/>
          <a:lstStyle/>
          <a:p>
            <a:pPr marL="342882"/>
            <a:r>
              <a:rPr lang="en-US" noProof="0" dirty="0"/>
              <a:t>Let </a:t>
            </a:r>
            <a:r>
              <a:rPr lang="en-US" i="1" noProof="0" dirty="0">
                <a:sym typeface="Symbol" pitchFamily="18" charset="2"/>
              </a:rPr>
              <a:t>a</a:t>
            </a:r>
            <a:r>
              <a:rPr lang="en-US" baseline="-25000" noProof="0" dirty="0">
                <a:sym typeface="Symbol" pitchFamily="18" charset="2"/>
              </a:rPr>
              <a:t>1</a:t>
            </a:r>
            <a:r>
              <a:rPr lang="en-US" noProof="0" dirty="0">
                <a:sym typeface="Symbol" pitchFamily="18" charset="2"/>
              </a:rPr>
              <a:t>,</a:t>
            </a:r>
            <a:r>
              <a:rPr lang="en-US" i="1" noProof="0" dirty="0">
                <a:sym typeface="Symbol" pitchFamily="18" charset="2"/>
              </a:rPr>
              <a:t> a</a:t>
            </a:r>
            <a:r>
              <a:rPr lang="en-US" baseline="-25000" noProof="0" dirty="0">
                <a:sym typeface="Symbol" pitchFamily="18" charset="2"/>
              </a:rPr>
              <a:t>2</a:t>
            </a:r>
            <a:r>
              <a:rPr lang="en-US" noProof="0" dirty="0">
                <a:sym typeface="Symbol" pitchFamily="18" charset="2"/>
              </a:rPr>
              <a:t>,</a:t>
            </a:r>
            <a:r>
              <a:rPr lang="en-US" i="1" noProof="0" dirty="0">
                <a:sym typeface="Symbol" pitchFamily="18" charset="2"/>
              </a:rPr>
              <a:t> </a:t>
            </a:r>
            <a:r>
              <a:rPr lang="en-US" noProof="0" dirty="0">
                <a:sym typeface="Symbol" pitchFamily="18" charset="2"/>
              </a:rPr>
              <a:t>...,</a:t>
            </a:r>
            <a:r>
              <a:rPr lang="en-US" i="1" noProof="0" dirty="0">
                <a:sym typeface="Symbol" pitchFamily="18" charset="2"/>
              </a:rPr>
              <a:t> a</a:t>
            </a:r>
            <a:r>
              <a:rPr lang="en-US" i="1" baseline="-25000" noProof="0" dirty="0">
                <a:sym typeface="Symbol" pitchFamily="18" charset="2"/>
              </a:rPr>
              <a:t>m</a:t>
            </a:r>
            <a:r>
              <a:rPr lang="en-US" baseline="-25000" noProof="0" dirty="0">
                <a:sym typeface="Symbol" pitchFamily="18" charset="2"/>
              </a:rPr>
              <a:t> </a:t>
            </a:r>
            <a:r>
              <a:rPr lang="en-US" noProof="0" dirty="0">
                <a:sym typeface="Symbol" pitchFamily="18" charset="2"/>
              </a:rPr>
              <a:t>be the scoring attributes, and </a:t>
            </a:r>
            <a:r>
              <a:rPr lang="en-US" i="1" noProof="0" dirty="0">
                <a:sym typeface="Symbol" pitchFamily="18" charset="2"/>
              </a:rPr>
              <a:t>v</a:t>
            </a:r>
            <a:r>
              <a:rPr lang="en-US" baseline="-25000" noProof="0" dirty="0">
                <a:sym typeface="Symbol" pitchFamily="18" charset="2"/>
              </a:rPr>
              <a:t>1</a:t>
            </a:r>
            <a:r>
              <a:rPr lang="en-US" noProof="0" dirty="0">
                <a:sym typeface="Symbol" pitchFamily="18" charset="2"/>
              </a:rPr>
              <a:t>,</a:t>
            </a:r>
            <a:r>
              <a:rPr lang="en-US" i="1" noProof="0" dirty="0">
                <a:sym typeface="Symbol" pitchFamily="18" charset="2"/>
              </a:rPr>
              <a:t> v</a:t>
            </a:r>
            <a:r>
              <a:rPr lang="en-US" baseline="-25000" noProof="0" dirty="0">
                <a:sym typeface="Symbol" pitchFamily="18" charset="2"/>
              </a:rPr>
              <a:t>2</a:t>
            </a:r>
            <a:r>
              <a:rPr lang="en-US" noProof="0" dirty="0">
                <a:sym typeface="Symbol" pitchFamily="18" charset="2"/>
              </a:rPr>
              <a:t>, ...,</a:t>
            </a:r>
            <a:r>
              <a:rPr lang="en-US" i="1" noProof="0" dirty="0">
                <a:sym typeface="Symbol" pitchFamily="18" charset="2"/>
              </a:rPr>
              <a:t> </a:t>
            </a:r>
            <a:r>
              <a:rPr lang="en-US" i="1" noProof="0" dirty="0" err="1">
                <a:sym typeface="Symbol" pitchFamily="18" charset="2"/>
              </a:rPr>
              <a:t>v</a:t>
            </a:r>
            <a:r>
              <a:rPr lang="en-US" i="1" baseline="-25000" noProof="0" dirty="0" err="1">
                <a:sym typeface="Symbol" pitchFamily="18" charset="2"/>
              </a:rPr>
              <a:t>m</a:t>
            </a:r>
            <a:r>
              <a:rPr lang="en-US" noProof="0" dirty="0">
                <a:sym typeface="Symbol" pitchFamily="18" charset="2"/>
              </a:rPr>
              <a:t> be the last values retrieved for them</a:t>
            </a:r>
          </a:p>
          <a:p>
            <a:pPr marL="342882"/>
            <a:r>
              <a:rPr lang="en-US" noProof="0" dirty="0">
                <a:sym typeface="Symbol" pitchFamily="18" charset="2"/>
              </a:rPr>
              <a:t>Let </a:t>
            </a:r>
            <a:r>
              <a:rPr lang="en-US" i="1" noProof="0" dirty="0" err="1">
                <a:sym typeface="Symbol" pitchFamily="18" charset="2"/>
              </a:rPr>
              <a:t>f</a:t>
            </a:r>
            <a:r>
              <a:rPr lang="en-US" noProof="0" dirty="0">
                <a:sym typeface="Symbol" pitchFamily="18" charset="2"/>
              </a:rPr>
              <a:t>  be the scoring function</a:t>
            </a:r>
          </a:p>
          <a:p>
            <a:pPr marL="342882" indent="-342882"/>
            <a:r>
              <a:rPr lang="en-US" noProof="0" dirty="0">
                <a:sym typeface="Symbol" pitchFamily="18" charset="2"/>
              </a:rPr>
              <a:t>The threshold is </a:t>
            </a:r>
            <a:r>
              <a:rPr lang="en-US" noProof="0" dirty="0" err="1">
                <a:sym typeface="Symbol" pitchFamily="18" charset="2"/>
              </a:rPr>
              <a:t></a:t>
            </a:r>
            <a:r>
              <a:rPr lang="en-US" noProof="0" dirty="0">
                <a:sym typeface="Symbol" pitchFamily="18" charset="2"/>
              </a:rPr>
              <a:t> = </a:t>
            </a:r>
            <a:r>
              <a:rPr lang="en-US" i="1" noProof="0" dirty="0">
                <a:sym typeface="Symbol" pitchFamily="18" charset="2"/>
              </a:rPr>
              <a:t>f</a:t>
            </a:r>
            <a:r>
              <a:rPr lang="en-US" noProof="0" dirty="0">
                <a:sym typeface="Symbol" pitchFamily="18" charset="2"/>
              </a:rPr>
              <a:t>(</a:t>
            </a:r>
            <a:r>
              <a:rPr lang="en-US" i="1" noProof="0" dirty="0">
                <a:sym typeface="Symbol" pitchFamily="18" charset="2"/>
              </a:rPr>
              <a:t>v</a:t>
            </a:r>
            <a:r>
              <a:rPr lang="en-US" baseline="-25000" noProof="0" dirty="0">
                <a:sym typeface="Symbol" pitchFamily="18" charset="2"/>
              </a:rPr>
              <a:t>1</a:t>
            </a:r>
            <a:r>
              <a:rPr lang="en-US" noProof="0" dirty="0">
                <a:sym typeface="Symbol" pitchFamily="18" charset="2"/>
              </a:rPr>
              <a:t>,</a:t>
            </a:r>
            <a:r>
              <a:rPr lang="en-US" i="1" noProof="0" dirty="0">
                <a:sym typeface="Symbol" pitchFamily="18" charset="2"/>
              </a:rPr>
              <a:t> v</a:t>
            </a:r>
            <a:r>
              <a:rPr lang="en-US" baseline="-25000" noProof="0" dirty="0">
                <a:sym typeface="Symbol" pitchFamily="18" charset="2"/>
              </a:rPr>
              <a:t>2</a:t>
            </a:r>
            <a:r>
              <a:rPr lang="en-US" noProof="0" dirty="0">
                <a:sym typeface="Symbol" pitchFamily="18" charset="2"/>
              </a:rPr>
              <a:t>,</a:t>
            </a:r>
            <a:r>
              <a:rPr lang="en-US" i="1" noProof="0" dirty="0">
                <a:sym typeface="Symbol" pitchFamily="18" charset="2"/>
              </a:rPr>
              <a:t> </a:t>
            </a:r>
            <a:r>
              <a:rPr lang="en-US" noProof="0" dirty="0">
                <a:sym typeface="Symbol" pitchFamily="18" charset="2"/>
              </a:rPr>
              <a:t>…,</a:t>
            </a:r>
            <a:r>
              <a:rPr lang="en-US" i="1" noProof="0" dirty="0">
                <a:sym typeface="Symbol" pitchFamily="18" charset="2"/>
              </a:rPr>
              <a:t> </a:t>
            </a:r>
            <a:r>
              <a:rPr lang="en-US" i="1" noProof="0" dirty="0" err="1">
                <a:sym typeface="Symbol" pitchFamily="18" charset="2"/>
              </a:rPr>
              <a:t>v</a:t>
            </a:r>
            <a:r>
              <a:rPr lang="en-US" i="1" baseline="-25000" noProof="0" dirty="0" err="1">
                <a:sym typeface="Symbol" pitchFamily="18" charset="2"/>
              </a:rPr>
              <a:t>m</a:t>
            </a:r>
            <a:r>
              <a:rPr lang="en-US" noProof="0" dirty="0">
                <a:sym typeface="Symbol" pitchFamily="18" charset="2"/>
              </a:rPr>
              <a:t>) </a:t>
            </a:r>
          </a:p>
          <a:p>
            <a:endParaRPr lang="en-US" noProof="0" dirty="0"/>
          </a:p>
        </p:txBody>
      </p:sp>
      <p:sp>
        <p:nvSpPr>
          <p:cNvPr id="4" name="Footer Placeholder 3">
            <a:extLst>
              <a:ext uri="{FF2B5EF4-FFF2-40B4-BE49-F238E27FC236}">
                <a16:creationId xmlns:a16="http://schemas.microsoft.com/office/drawing/2014/main" id="{1E1CD4E4-C12C-8946-90FF-0EA6B1F66CB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7B4C4D7-D12D-2946-B816-90841194DF79}"/>
              </a:ext>
            </a:extLst>
          </p:cNvPr>
          <p:cNvSpPr>
            <a:spLocks noGrp="1"/>
          </p:cNvSpPr>
          <p:nvPr>
            <p:ph type="sldNum" sz="quarter" idx="4"/>
          </p:nvPr>
        </p:nvSpPr>
        <p:spPr/>
        <p:txBody>
          <a:bodyPr/>
          <a:lstStyle/>
          <a:p>
            <a:fld id="{FD96158B-4539-3C43-9DE5-94C547866200}" type="slidenum">
              <a:rPr lang="en-US"/>
              <a:t>42</a:t>
            </a:fld>
            <a:endParaRPr lang="en-US"/>
          </a:p>
        </p:txBody>
      </p:sp>
    </p:spTree>
    <p:extLst>
      <p:ext uri="{BB962C8B-B14F-4D97-AF65-F5344CB8AC3E}">
        <p14:creationId xmlns:p14="http://schemas.microsoft.com/office/powerpoint/2010/main" val="110156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2" name="Rectangle 94"/>
          <p:cNvSpPr>
            <a:spLocks noGrp="1" noChangeArrowheads="1"/>
          </p:cNvSpPr>
          <p:nvPr>
            <p:ph type="title"/>
          </p:nvPr>
        </p:nvSpPr>
        <p:spPr/>
        <p:txBody>
          <a:bodyPr/>
          <a:lstStyle/>
          <a:p>
            <a:r>
              <a:rPr lang="en-US" dirty="0"/>
              <a:t>Fragmentation Alternatives – Horizontal</a:t>
            </a:r>
          </a:p>
        </p:txBody>
      </p:sp>
      <p:sp>
        <p:nvSpPr>
          <p:cNvPr id="17411" name="Rectangle 3"/>
          <p:cNvSpPr>
            <a:spLocks noGrp="1" noChangeArrowheads="1"/>
          </p:cNvSpPr>
          <p:nvPr>
            <p:ph type="body" idx="4294967295"/>
          </p:nvPr>
        </p:nvSpPr>
        <p:spPr>
          <a:xfrm>
            <a:off x="116505" y="1960712"/>
            <a:ext cx="4346198" cy="1809378"/>
          </a:xfrm>
          <a:noFill/>
          <a:ln/>
        </p:spPr>
        <p:txBody>
          <a:bodyPr/>
          <a:lstStyle/>
          <a:p>
            <a:pPr marL="1195327" indent="-1195327">
              <a:buNone/>
            </a:pPr>
            <a:r>
              <a:rPr lang="en-US" dirty="0"/>
              <a:t>PROJ</a:t>
            </a:r>
            <a:r>
              <a:rPr lang="en-US" baseline="-25000" dirty="0"/>
              <a:t>1</a:t>
            </a:r>
            <a:r>
              <a:rPr lang="en-US" dirty="0"/>
              <a:t> :	projects with budgets less than $200,000</a:t>
            </a:r>
          </a:p>
          <a:p>
            <a:pPr marL="1195327" indent="-1195327">
              <a:buNone/>
            </a:pPr>
            <a:r>
              <a:rPr lang="en-US" dirty="0"/>
              <a:t>PROJ</a:t>
            </a:r>
            <a:r>
              <a:rPr lang="en-US" baseline="-25000" dirty="0"/>
              <a:t>2</a:t>
            </a:r>
            <a:r>
              <a:rPr lang="en-US" dirty="0"/>
              <a:t> :	projects with budgets greater than or equal to $200,000</a:t>
            </a:r>
          </a:p>
        </p:txBody>
      </p:sp>
      <p:sp>
        <p:nvSpPr>
          <p:cNvPr id="2" name="Footer Placeholder 1">
            <a:extLst>
              <a:ext uri="{FF2B5EF4-FFF2-40B4-BE49-F238E27FC236}">
                <a16:creationId xmlns:a16="http://schemas.microsoft.com/office/drawing/2014/main" id="{462484A1-CDB8-9649-93DC-218FF025743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A5FA607-E595-0C42-A810-4B5B142DE0D4}"/>
              </a:ext>
            </a:extLst>
          </p:cNvPr>
          <p:cNvSpPr>
            <a:spLocks noGrp="1"/>
          </p:cNvSpPr>
          <p:nvPr>
            <p:ph type="sldNum" sz="quarter" idx="4"/>
          </p:nvPr>
        </p:nvSpPr>
        <p:spPr/>
        <p:txBody>
          <a:bodyPr/>
          <a:lstStyle/>
          <a:p>
            <a:fld id="{FD96158B-4539-3C43-9DE5-94C547866200}" type="slidenum">
              <a:rPr lang="en-US"/>
              <a:t>8</a:t>
            </a:fld>
            <a:endParaRPr lang="en-US"/>
          </a:p>
        </p:txBody>
      </p:sp>
      <p:pic>
        <p:nvPicPr>
          <p:cNvPr id="90" name="Picture 89" descr="A screenshot of a cell phone&#10;&#10;Description automatically generated">
            <a:extLst>
              <a:ext uri="{FF2B5EF4-FFF2-40B4-BE49-F238E27FC236}">
                <a16:creationId xmlns:a16="http://schemas.microsoft.com/office/drawing/2014/main" id="{937FFECF-9A02-E34F-9536-1F2BAED5797B}"/>
              </a:ext>
            </a:extLst>
          </p:cNvPr>
          <p:cNvPicPr>
            <a:picLocks noChangeAspect="1"/>
          </p:cNvPicPr>
          <p:nvPr/>
        </p:nvPicPr>
        <p:blipFill>
          <a:blip r:embed="R62055dc0e21f40d9"/>
          <a:stretch>
            <a:fillRect/>
          </a:stretch>
        </p:blipFill>
        <p:spPr>
          <a:xfrm>
            <a:off x="4450232" y="1905167"/>
            <a:ext cx="4577263" cy="155770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E57F66E-C72B-6F4C-A324-902B317C5FA3}"/>
              </a:ext>
            </a:extLst>
          </p:cNvPr>
          <p:cNvPicPr>
            <a:picLocks noChangeAspect="1"/>
          </p:cNvPicPr>
          <p:nvPr/>
        </p:nvPicPr>
        <p:blipFill>
          <a:blip r:embed="Rdeee7b8231454c00"/>
          <a:stretch>
            <a:fillRect/>
          </a:stretch>
        </p:blipFill>
        <p:spPr>
          <a:xfrm>
            <a:off x="3131840" y="3825635"/>
            <a:ext cx="4851392" cy="2268810"/>
          </a:xfrm>
          <a:prstGeom prst="rect">
            <a:avLst/>
          </a:prstGeom>
        </p:spPr>
      </p:pic>
    </p:spTree>
    <p:extLst>
      <p:ext uri="{BB962C8B-B14F-4D97-AF65-F5344CB8AC3E}">
        <p14:creationId xmlns:p14="http://schemas.microsoft.com/office/powerpoint/2010/main" val="412282203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Top-k Query Processing in Unstructured Systems</a:t>
            </a:r>
          </a:p>
        </p:txBody>
      </p:sp>
      <p:sp>
        <p:nvSpPr>
          <p:cNvPr id="3" name="Espace réservé du contenu 2"/>
          <p:cNvSpPr>
            <a:spLocks noGrp="1"/>
          </p:cNvSpPr>
          <p:nvPr>
            <p:ph idx="1"/>
          </p:nvPr>
        </p:nvSpPr>
        <p:spPr/>
        <p:txBody>
          <a:bodyPr/>
          <a:lstStyle/>
          <a:p>
            <a:r>
              <a:rPr lang="en-US" noProof="0" dirty="0"/>
              <a:t>Fully Decentralized (FD) algorithm</a:t>
            </a:r>
          </a:p>
          <a:p>
            <a:pPr lvl="1"/>
            <a:r>
              <a:rPr lang="en-US" noProof="0" dirty="0"/>
              <a:t>Fully decentralized query execution</a:t>
            </a:r>
          </a:p>
          <a:p>
            <a:pPr lvl="1"/>
            <a:r>
              <a:rPr lang="en-US" noProof="0" dirty="0"/>
              <a:t>No centralized information</a:t>
            </a:r>
          </a:p>
          <a:p>
            <a:pPr lvl="1"/>
            <a:r>
              <a:rPr lang="en-US" noProof="0" dirty="0"/>
              <a:t>Considers dynamicity of peers</a:t>
            </a:r>
          </a:p>
          <a:p>
            <a:pPr lvl="1"/>
            <a:r>
              <a:rPr lang="en-US" noProof="0" dirty="0"/>
              <a:t>Simple, efficient and fault-tolerant</a:t>
            </a:r>
          </a:p>
          <a:p>
            <a:pPr lvl="2"/>
            <a:r>
              <a:rPr lang="en-US" noProof="0" dirty="0"/>
              <a:t>Many optimizations possible</a:t>
            </a:r>
          </a:p>
          <a:p>
            <a:endParaRPr lang="en-US" noProof="0" dirty="0"/>
          </a:p>
        </p:txBody>
      </p:sp>
      <p:sp>
        <p:nvSpPr>
          <p:cNvPr id="4" name="Footer Placeholder 3">
            <a:extLst>
              <a:ext uri="{FF2B5EF4-FFF2-40B4-BE49-F238E27FC236}">
                <a16:creationId xmlns:a16="http://schemas.microsoft.com/office/drawing/2014/main" id="{3FF0D483-597A-674C-B3B9-2340BA533F4E}"/>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E33AB00-372C-414A-81E6-1799048558A1}"/>
              </a:ext>
            </a:extLst>
          </p:cNvPr>
          <p:cNvSpPr>
            <a:spLocks noGrp="1"/>
          </p:cNvSpPr>
          <p:nvPr>
            <p:ph type="sldNum" sz="quarter" idx="4"/>
          </p:nvPr>
        </p:nvSpPr>
        <p:spPr/>
        <p:txBody>
          <a:bodyPr/>
          <a:lstStyle/>
          <a:p>
            <a:fld id="{FD96158B-4539-3C43-9DE5-94C547866200}" type="slidenum">
              <a:rPr lang="en-US"/>
              <a:t>43</a:t>
            </a:fld>
            <a:endParaRPr lang="en-US"/>
          </a:p>
        </p:txBody>
      </p:sp>
    </p:spTree>
    <p:extLst>
      <p:ext uri="{BB962C8B-B14F-4D97-AF65-F5344CB8AC3E}">
        <p14:creationId xmlns:p14="http://schemas.microsoft.com/office/powerpoint/2010/main" val="143974062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noProof="0" dirty="0"/>
              <a:t>FD Algorithm Overview</a:t>
            </a:r>
          </a:p>
        </p:txBody>
      </p:sp>
      <p:sp>
        <p:nvSpPr>
          <p:cNvPr id="115715" name="Rectangle 3"/>
          <p:cNvSpPr>
            <a:spLocks noGrp="1" noChangeArrowheads="1"/>
          </p:cNvSpPr>
          <p:nvPr>
            <p:ph idx="1"/>
          </p:nvPr>
        </p:nvSpPr>
        <p:spPr/>
        <p:txBody>
          <a:bodyPr>
            <a:normAutofit lnSpcReduction="10000"/>
          </a:bodyPr>
          <a:lstStyle/>
          <a:p>
            <a:pPr marL="361639" indent="-361639">
              <a:lnSpc>
                <a:spcPct val="90000"/>
              </a:lnSpc>
              <a:buSzPct val="100000"/>
              <a:buFont typeface="+mj-lt"/>
              <a:buAutoNum type="arabicPeriod"/>
            </a:pPr>
            <a:r>
              <a:rPr lang="en-US" sz="2391" dirty="0"/>
              <a:t>Query Forward </a:t>
            </a:r>
          </a:p>
          <a:p>
            <a:pPr lvl="1">
              <a:lnSpc>
                <a:spcPct val="90000"/>
              </a:lnSpc>
            </a:pPr>
            <a:r>
              <a:rPr lang="en-US" sz="1969" dirty="0"/>
              <a:t>If TTL &gt; 0, send </a:t>
            </a:r>
            <a:r>
              <a:rPr lang="en-US" sz="1969" i="1" dirty="0"/>
              <a:t>Q</a:t>
            </a:r>
            <a:r>
              <a:rPr lang="en-US" sz="1969" dirty="0"/>
              <a:t> to your neighbors</a:t>
            </a:r>
          </a:p>
          <a:p>
            <a:pPr marL="361639" indent="-361639">
              <a:lnSpc>
                <a:spcPct val="90000"/>
              </a:lnSpc>
              <a:buSzPct val="100000"/>
              <a:buFont typeface="+mj-lt"/>
              <a:buAutoNum type="arabicPeriod"/>
            </a:pPr>
            <a:r>
              <a:rPr lang="en-US" sz="2391" dirty="0"/>
              <a:t>Local query execution</a:t>
            </a:r>
          </a:p>
          <a:p>
            <a:pPr lvl="1">
              <a:lnSpc>
                <a:spcPct val="90000"/>
              </a:lnSpc>
            </a:pPr>
            <a:r>
              <a:rPr lang="en-US" sz="1969" dirty="0"/>
              <a:t>Extract the </a:t>
            </a:r>
            <a:r>
              <a:rPr lang="en-US" i="1" noProof="0" dirty="0" err="1"/>
              <a:t>k</a:t>
            </a:r>
            <a:r>
              <a:rPr lang="en-US" sz="1969" dirty="0"/>
              <a:t> local top scores</a:t>
            </a:r>
          </a:p>
          <a:p>
            <a:pPr marL="361639" indent="-361639">
              <a:lnSpc>
                <a:spcPct val="90000"/>
              </a:lnSpc>
              <a:buSzPct val="100000"/>
              <a:buFont typeface="+mj-lt"/>
              <a:buAutoNum type="arabicPeriod"/>
            </a:pPr>
            <a:r>
              <a:rPr lang="en-US" sz="2391" dirty="0"/>
              <a:t> Wait </a:t>
            </a:r>
          </a:p>
          <a:p>
            <a:pPr lvl="1"/>
            <a:r>
              <a:rPr lang="en-US" sz="1969" dirty="0"/>
              <a:t>Wait to receive from the neighbors their </a:t>
            </a:r>
            <a:r>
              <a:rPr lang="en-US" i="1" noProof="0" dirty="0" err="1"/>
              <a:t>k</a:t>
            </a:r>
            <a:r>
              <a:rPr lang="en-US" sz="1969" dirty="0"/>
              <a:t> top </a:t>
            </a:r>
            <a:r>
              <a:rPr lang="en-US" noProof="0" dirty="0"/>
              <a:t>scores</a:t>
            </a:r>
          </a:p>
          <a:p>
            <a:pPr lvl="1"/>
            <a:r>
              <a:rPr lang="en-US" noProof="0" dirty="0"/>
              <a:t>The wait time is based on the received TTL, network parameters and peer’s local processing parameters</a:t>
            </a:r>
            <a:endParaRPr lang="en-US" sz="4781" dirty="0"/>
          </a:p>
          <a:p>
            <a:pPr marL="361639" indent="-361639">
              <a:lnSpc>
                <a:spcPct val="90000"/>
              </a:lnSpc>
              <a:buSzPct val="100000"/>
              <a:buFont typeface="+mj-lt"/>
              <a:buAutoNum type="arabicPeriod"/>
            </a:pPr>
            <a:r>
              <a:rPr lang="en-US" sz="2391" dirty="0"/>
              <a:t>Merge-and-Backward </a:t>
            </a:r>
          </a:p>
          <a:p>
            <a:pPr lvl="1"/>
            <a:r>
              <a:rPr lang="en-US" sz="1969" dirty="0"/>
              <a:t>Extract </a:t>
            </a:r>
            <a:r>
              <a:rPr lang="en-US" i="1" noProof="0" dirty="0" err="1"/>
              <a:t>k</a:t>
            </a:r>
            <a:r>
              <a:rPr lang="en-US" noProof="0" dirty="0"/>
              <a:t> </a:t>
            </a:r>
            <a:r>
              <a:rPr lang="en-US" sz="1969" dirty="0"/>
              <a:t>top scores from the local and received scores</a:t>
            </a:r>
          </a:p>
          <a:p>
            <a:pPr lvl="1"/>
            <a:r>
              <a:rPr lang="en-US" sz="1969" dirty="0"/>
              <a:t>Send the </a:t>
            </a:r>
            <a:r>
              <a:rPr lang="en-US" i="1" noProof="0" dirty="0" err="1"/>
              <a:t>k</a:t>
            </a:r>
            <a:r>
              <a:rPr lang="en-US" i="1" noProof="0" dirty="0"/>
              <a:t> </a:t>
            </a:r>
            <a:r>
              <a:rPr lang="en-US" sz="1969" dirty="0"/>
              <a:t>top scores to your parent</a:t>
            </a:r>
          </a:p>
          <a:p>
            <a:pPr marL="361639" indent="-361639">
              <a:lnSpc>
                <a:spcPct val="90000"/>
              </a:lnSpc>
              <a:buSzPct val="100000"/>
              <a:buFont typeface="+mj-lt"/>
              <a:buAutoNum type="arabicPeriod"/>
            </a:pPr>
            <a:r>
              <a:rPr lang="en-US" sz="2391" dirty="0"/>
              <a:t>Data retrieval (at the query originator)</a:t>
            </a:r>
          </a:p>
          <a:p>
            <a:pPr lvl="1"/>
            <a:r>
              <a:rPr lang="en-US" sz="1969" dirty="0"/>
              <a:t>Retrieve the overall top-</a:t>
            </a:r>
            <a:r>
              <a:rPr lang="en-US" noProof="0" dirty="0" err="1"/>
              <a:t>k</a:t>
            </a:r>
            <a:r>
              <a:rPr lang="en-US" sz="1969" dirty="0"/>
              <a:t> data using the final top scores</a:t>
            </a:r>
          </a:p>
        </p:txBody>
      </p:sp>
      <p:sp>
        <p:nvSpPr>
          <p:cNvPr id="2" name="Footer Placeholder 1">
            <a:extLst>
              <a:ext uri="{FF2B5EF4-FFF2-40B4-BE49-F238E27FC236}">
                <a16:creationId xmlns:a16="http://schemas.microsoft.com/office/drawing/2014/main" id="{C2221E9B-7640-8A4D-BB2B-D4803FB369A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93B88579-720C-C340-8D06-840CD1F01F7A}"/>
              </a:ext>
            </a:extLst>
          </p:cNvPr>
          <p:cNvSpPr>
            <a:spLocks noGrp="1"/>
          </p:cNvSpPr>
          <p:nvPr>
            <p:ph type="sldNum" sz="quarter" idx="4"/>
          </p:nvPr>
        </p:nvSpPr>
        <p:spPr/>
        <p:txBody>
          <a:bodyPr/>
          <a:lstStyle/>
          <a:p>
            <a:fld id="{FD96158B-4539-3C43-9DE5-94C547866200}" type="slidenum">
              <a:rPr lang="en-US"/>
              <a:t>44</a:t>
            </a:fld>
            <a:endParaRPr lang="en-US"/>
          </a:p>
        </p:txBody>
      </p:sp>
    </p:spTree>
    <p:extLst>
      <p:ext uri="{BB962C8B-B14F-4D97-AF65-F5344CB8AC3E}">
        <p14:creationId xmlns:p14="http://schemas.microsoft.com/office/powerpoint/2010/main" val="200144635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State Transition Diagram</a:t>
            </a:r>
          </a:p>
        </p:txBody>
      </p:sp>
      <p:pic>
        <p:nvPicPr>
          <p:cNvPr id="4" name="Picture 4" descr="FDM2"/>
          <p:cNvPicPr>
            <a:picLocks noChangeAspect="1" noChangeArrowheads="1"/>
          </p:cNvPicPr>
          <p:nvPr/>
        </p:nvPicPr>
        <p:blipFill>
          <a:blip r:embed="R8f44238cb652471d"/>
          <a:srcRect/>
          <a:stretch>
            <a:fillRect/>
          </a:stretch>
        </p:blipFill>
        <p:spPr>
          <a:xfrm>
            <a:off x="2115874" y="935509"/>
            <a:ext cx="6876256" cy="5157787"/>
          </a:xfrm>
          <a:prstGeom prst="rect">
            <a:avLst/>
          </a:prstGeom>
          <a:noFill/>
          <a:ln/>
        </p:spPr>
      </p:pic>
      <p:pic>
        <p:nvPicPr>
          <p:cNvPr id="5" name="Picture 9" descr="topology"/>
          <p:cNvPicPr>
            <a:picLocks noChangeAspect="1" noChangeArrowheads="1"/>
          </p:cNvPicPr>
          <p:nvPr/>
        </p:nvPicPr>
        <p:blipFill>
          <a:blip r:embed="R53dfa267308945d6"/>
          <a:srcRect/>
          <a:stretch>
            <a:fillRect/>
          </a:stretch>
        </p:blipFill>
        <p:spPr>
          <a:xfrm>
            <a:off x="31083" y="2198565"/>
            <a:ext cx="2087562" cy="3068638"/>
          </a:xfrm>
          <a:prstGeom prst="rect">
            <a:avLst/>
          </a:prstGeom>
          <a:noFill/>
          <a:ln/>
        </p:spPr>
      </p:pic>
      <p:sp>
        <p:nvSpPr>
          <p:cNvPr id="6" name="Rectangle 5"/>
          <p:cNvSpPr/>
          <p:nvPr/>
        </p:nvSpPr>
        <p:spPr bwMode="auto">
          <a:xfrm>
            <a:off x="5868144" y="6093296"/>
            <a:ext cx="720080" cy="36004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39" tIns="45719" rIns="91439" bIns="45719" numCol="1" rtlCol="0" anchor="t" anchorCtr="0" compatLnSpc="1">
            <a:prstTxWarp prst="textNoShape">
              <a:avLst/>
            </a:prstTxWarp>
          </a:bodyPr>
          <a:lstStyle/>
          <a:p>
            <a:pPr defTabSz="914353"/>
            <a:endParaRPr lang="fr-FR" sz="1828" dirty="0">
              <a:latin typeface="Arial" charset="0"/>
            </a:endParaRPr>
          </a:p>
        </p:txBody>
      </p:sp>
      <p:sp>
        <p:nvSpPr>
          <p:cNvPr id="3" name="Footer Placeholder 2">
            <a:extLst>
              <a:ext uri="{FF2B5EF4-FFF2-40B4-BE49-F238E27FC236}">
                <a16:creationId xmlns:a16="http://schemas.microsoft.com/office/drawing/2014/main" id="{133D63EC-F082-194C-8C7A-8B043E2913F9}"/>
              </a:ext>
            </a:extLst>
          </p:cNvPr>
          <p:cNvSpPr>
            <a:spLocks noGrp="1"/>
          </p:cNvSpPr>
          <p:nvPr>
            <p:ph type="ftr" sz="quarter" idx="3"/>
          </p:nvPr>
        </p:nvSpPr>
        <p:spPr/>
        <p:txBody>
          <a:bodyPr/>
          <a:lstStyle/>
          <a:p>
            <a:r>
              <a:rPr lang="en-US"/>
              <a:t>© 2020, M.T. Özsu &amp; P. Valduriez</a:t>
            </a:r>
            <a:endParaRPr lang="en-US" dirty="0"/>
          </a:p>
        </p:txBody>
      </p:sp>
      <p:sp>
        <p:nvSpPr>
          <p:cNvPr id="7" name="Slide Number Placeholder 6">
            <a:extLst>
              <a:ext uri="{FF2B5EF4-FFF2-40B4-BE49-F238E27FC236}">
                <a16:creationId xmlns:a16="http://schemas.microsoft.com/office/drawing/2014/main" id="{31927032-5A5A-9843-957F-312E200DAA46}"/>
              </a:ext>
            </a:extLst>
          </p:cNvPr>
          <p:cNvSpPr>
            <a:spLocks noGrp="1"/>
          </p:cNvSpPr>
          <p:nvPr>
            <p:ph type="sldNum" sz="quarter" idx="4"/>
          </p:nvPr>
        </p:nvSpPr>
        <p:spPr/>
        <p:txBody>
          <a:bodyPr/>
          <a:lstStyle/>
          <a:p>
            <a:fld id="{FD96158B-4539-3C43-9DE5-94C547866200}" type="slidenum">
              <a:rPr lang="en-US"/>
              <a:t>45</a:t>
            </a:fld>
            <a:endParaRPr lang="en-US"/>
          </a:p>
        </p:txBody>
      </p:sp>
    </p:spTree>
    <p:extLst>
      <p:ext uri="{BB962C8B-B14F-4D97-AF65-F5344CB8AC3E}">
        <p14:creationId xmlns:p14="http://schemas.microsoft.com/office/powerpoint/2010/main" val="334770552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FD Optimizations</a:t>
            </a:r>
          </a:p>
        </p:txBody>
      </p:sp>
      <p:sp>
        <p:nvSpPr>
          <p:cNvPr id="3" name="Espace réservé du contenu 2"/>
          <p:cNvSpPr>
            <a:spLocks noGrp="1"/>
          </p:cNvSpPr>
          <p:nvPr>
            <p:ph idx="1"/>
          </p:nvPr>
        </p:nvSpPr>
        <p:spPr/>
        <p:txBody>
          <a:bodyPr/>
          <a:lstStyle/>
          <a:p>
            <a:pPr marL="342882" indent="-342882">
              <a:spcBef>
                <a:spcPct val="50000"/>
              </a:spcBef>
            </a:pPr>
            <a:r>
              <a:rPr lang="en-US" noProof="0" dirty="0"/>
              <a:t>What if a peer receives a score-list after its wait time has expired</a:t>
            </a:r>
            <a:r>
              <a:rPr lang="en-US" dirty="0"/>
              <a:t>?</a:t>
            </a:r>
          </a:p>
          <a:p>
            <a:pPr lvl="1"/>
            <a:r>
              <a:rPr lang="en-US" noProof="0" dirty="0"/>
              <a:t>Urgent Score-list: a mechanism to backward a score-list to another peer still in the wait phase </a:t>
            </a:r>
          </a:p>
          <a:p>
            <a:r>
              <a:rPr lang="en-US" noProof="0" dirty="0"/>
              <a:t>What if the parent of a peer </a:t>
            </a:r>
            <a:r>
              <a:rPr lang="en-US" i="1" noProof="0" dirty="0" err="1"/>
              <a:t>p</a:t>
            </a:r>
            <a:r>
              <a:rPr lang="en-US" noProof="0" dirty="0"/>
              <a:t> leave the  system?</a:t>
            </a:r>
          </a:p>
          <a:p>
            <a:pPr marL="857206" lvl="1">
              <a:lnSpc>
                <a:spcPct val="120000"/>
              </a:lnSpc>
            </a:pPr>
            <a:r>
              <a:rPr lang="en-US" noProof="0" dirty="0"/>
              <a:t>If </a:t>
            </a:r>
            <a:r>
              <a:rPr lang="en-US" i="1" noProof="0" dirty="0" err="1"/>
              <a:t>p</a:t>
            </a:r>
            <a:r>
              <a:rPr lang="en-US" noProof="0" dirty="0"/>
              <a:t> has a neighbor that is not </a:t>
            </a:r>
            <a:r>
              <a:rPr lang="en-US" i="1" noProof="0" dirty="0" err="1"/>
              <a:t>p</a:t>
            </a:r>
            <a:r>
              <a:rPr lang="en-US" noProof="0" dirty="0" err="1"/>
              <a:t>’s</a:t>
            </a:r>
            <a:r>
              <a:rPr lang="en-US" noProof="0" dirty="0"/>
              <a:t> child, the score-list can be sent to it as an urgent score-list</a:t>
            </a:r>
          </a:p>
          <a:p>
            <a:pPr marL="857206" lvl="1">
              <a:lnSpc>
                <a:spcPct val="120000"/>
              </a:lnSpc>
            </a:pPr>
            <a:r>
              <a:rPr lang="en-US" noProof="0" dirty="0"/>
              <a:t>If </a:t>
            </a:r>
            <a:r>
              <a:rPr lang="en-US" i="1" noProof="0" dirty="0" err="1"/>
              <a:t>p</a:t>
            </a:r>
            <a:r>
              <a:rPr lang="en-US" noProof="0" dirty="0"/>
              <a:t> has not such a neighbor, it can send its merged score-list directly to the query originator</a:t>
            </a:r>
          </a:p>
          <a:p>
            <a:pPr marL="342882">
              <a:lnSpc>
                <a:spcPct val="120000"/>
              </a:lnSpc>
            </a:pPr>
            <a:r>
              <a:rPr lang="en-US" noProof="0" dirty="0"/>
              <a:t>Return results ASAP</a:t>
            </a:r>
          </a:p>
          <a:p>
            <a:pPr marL="857206" lvl="1">
              <a:lnSpc>
                <a:spcPct val="120000"/>
              </a:lnSpc>
            </a:pPr>
            <a:r>
              <a:rPr lang="en-US" noProof="0" dirty="0"/>
              <a:t>Without waiting for the entire result set</a:t>
            </a:r>
          </a:p>
          <a:p>
            <a:endParaRPr lang="en-US" noProof="0" dirty="0"/>
          </a:p>
        </p:txBody>
      </p:sp>
      <p:sp>
        <p:nvSpPr>
          <p:cNvPr id="4" name="Footer Placeholder 3">
            <a:extLst>
              <a:ext uri="{FF2B5EF4-FFF2-40B4-BE49-F238E27FC236}">
                <a16:creationId xmlns:a16="http://schemas.microsoft.com/office/drawing/2014/main" id="{E8A6ECE2-462A-7C4B-AB50-F5823D9A95E9}"/>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6BE2329-20C0-3445-8689-3744ABEC564F}"/>
              </a:ext>
            </a:extLst>
          </p:cNvPr>
          <p:cNvSpPr>
            <a:spLocks noGrp="1"/>
          </p:cNvSpPr>
          <p:nvPr>
            <p:ph type="sldNum" sz="quarter" idx="4"/>
          </p:nvPr>
        </p:nvSpPr>
        <p:spPr/>
        <p:txBody>
          <a:bodyPr/>
          <a:lstStyle/>
          <a:p>
            <a:fld id="{FD96158B-4539-3C43-9DE5-94C547866200}" type="slidenum">
              <a:rPr lang="en-US"/>
              <a:t>46</a:t>
            </a:fld>
            <a:endParaRPr lang="en-US"/>
          </a:p>
        </p:txBody>
      </p:sp>
    </p:spTree>
    <p:extLst>
      <p:ext uri="{BB962C8B-B14F-4D97-AF65-F5344CB8AC3E}">
        <p14:creationId xmlns:p14="http://schemas.microsoft.com/office/powerpoint/2010/main" val="2486558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Join Query Processing in DHTs</a:t>
            </a:r>
          </a:p>
        </p:txBody>
      </p:sp>
      <p:sp>
        <p:nvSpPr>
          <p:cNvPr id="3" name="Espace réservé du contenu 2"/>
          <p:cNvSpPr>
            <a:spLocks noGrp="1"/>
          </p:cNvSpPr>
          <p:nvPr>
            <p:ph idx="1"/>
          </p:nvPr>
        </p:nvSpPr>
        <p:spPr/>
        <p:txBody>
          <a:bodyPr/>
          <a:lstStyle/>
          <a:p>
            <a:r>
              <a:rPr lang="en-US" noProof="0" dirty="0"/>
              <a:t>A DHT relies on hashing to store and locate data</a:t>
            </a:r>
          </a:p>
          <a:p>
            <a:pPr lvl="1"/>
            <a:r>
              <a:rPr lang="en-US" noProof="0" dirty="0"/>
              <a:t>Basis for parallel hash join algorithms</a:t>
            </a:r>
          </a:p>
          <a:p>
            <a:r>
              <a:rPr lang="en-US" noProof="0" dirty="0"/>
              <a:t>Basic solution in the context of the PIER P2P system</a:t>
            </a:r>
          </a:p>
          <a:p>
            <a:pPr lvl="1"/>
            <a:r>
              <a:rPr lang="en-US" noProof="0" dirty="0"/>
              <a:t>Let us call it </a:t>
            </a:r>
            <a:r>
              <a:rPr lang="en-US" noProof="0" dirty="0" err="1"/>
              <a:t>PIERjoin</a:t>
            </a:r>
            <a:endParaRPr lang="en-US" noProof="0" dirty="0"/>
          </a:p>
          <a:p>
            <a:pPr lvl="1"/>
            <a:r>
              <a:rPr lang="en-US" noProof="0" dirty="0"/>
              <a:t>Assume that the joined relations and the result relations have a </a:t>
            </a:r>
            <a:r>
              <a:rPr lang="en-US" i="1" noProof="0" dirty="0"/>
              <a:t>home</a:t>
            </a:r>
            <a:r>
              <a:rPr lang="en-US" noProof="0" dirty="0"/>
              <a:t> which are the peers that store horizontal fragments of the relation</a:t>
            </a:r>
          </a:p>
          <a:p>
            <a:pPr lvl="2"/>
            <a:r>
              <a:rPr lang="en-US" noProof="0" dirty="0"/>
              <a:t>Recall def. of home from Chapter 8</a:t>
            </a:r>
          </a:p>
          <a:p>
            <a:pPr lvl="1"/>
            <a:r>
              <a:rPr lang="en-US" noProof="0" dirty="0"/>
              <a:t>Make use of the put method for distributing </a:t>
            </a:r>
            <a:r>
              <a:rPr lang="en-US" noProof="0" dirty="0" err="1"/>
              <a:t>tuples</a:t>
            </a:r>
            <a:r>
              <a:rPr lang="en-US" noProof="0" dirty="0"/>
              <a:t> onto a set of peers based on their join attribute so that </a:t>
            </a:r>
            <a:r>
              <a:rPr lang="en-US" noProof="0" dirty="0" err="1"/>
              <a:t>tuples</a:t>
            </a:r>
            <a:r>
              <a:rPr lang="en-US" noProof="0" dirty="0"/>
              <a:t> with the same join attribute values are stored at the same peers</a:t>
            </a:r>
          </a:p>
          <a:p>
            <a:pPr lvl="1"/>
            <a:r>
              <a:rPr lang="en-US" noProof="0" dirty="0"/>
              <a:t>Then apply the probe/join phase</a:t>
            </a:r>
          </a:p>
        </p:txBody>
      </p:sp>
      <p:sp>
        <p:nvSpPr>
          <p:cNvPr id="4" name="Footer Placeholder 3">
            <a:extLst>
              <a:ext uri="{FF2B5EF4-FFF2-40B4-BE49-F238E27FC236}">
                <a16:creationId xmlns:a16="http://schemas.microsoft.com/office/drawing/2014/main" id="{A040062A-C008-7046-B635-DFDF3754AB4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DBF6FBF-89EA-8342-8D6D-EBE7390C46B6}"/>
              </a:ext>
            </a:extLst>
          </p:cNvPr>
          <p:cNvSpPr>
            <a:spLocks noGrp="1"/>
          </p:cNvSpPr>
          <p:nvPr>
            <p:ph type="sldNum" sz="quarter" idx="4"/>
          </p:nvPr>
        </p:nvSpPr>
        <p:spPr/>
        <p:txBody>
          <a:bodyPr/>
          <a:lstStyle/>
          <a:p>
            <a:fld id="{FD96158B-4539-3C43-9DE5-94C547866200}" type="slidenum">
              <a:rPr lang="en-US"/>
              <a:t>47</a:t>
            </a:fld>
            <a:endParaRPr lang="en-US"/>
          </a:p>
        </p:txBody>
      </p:sp>
    </p:spTree>
    <p:extLst>
      <p:ext uri="{BB962C8B-B14F-4D97-AF65-F5344CB8AC3E}">
        <p14:creationId xmlns:p14="http://schemas.microsoft.com/office/powerpoint/2010/main" val="17794500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err="1"/>
              <a:t>PIERjoin</a:t>
            </a:r>
            <a:r>
              <a:rPr lang="en-US" noProof="0" dirty="0"/>
              <a:t> Algorithm</a:t>
            </a:r>
          </a:p>
        </p:txBody>
      </p:sp>
      <p:sp>
        <p:nvSpPr>
          <p:cNvPr id="3" name="Espace réservé du contenu 2"/>
          <p:cNvSpPr>
            <a:spLocks noGrp="1"/>
          </p:cNvSpPr>
          <p:nvPr>
            <p:ph idx="1"/>
          </p:nvPr>
        </p:nvSpPr>
        <p:spPr/>
        <p:txBody>
          <a:bodyPr>
            <a:normAutofit fontScale="85000" lnSpcReduction="20000"/>
          </a:bodyPr>
          <a:lstStyle/>
          <a:p>
            <a:pPr marL="457177" indent="-457177">
              <a:lnSpc>
                <a:spcPct val="120000"/>
              </a:lnSpc>
              <a:buSzPct val="100000"/>
              <a:buFont typeface="+mj-lt"/>
              <a:buAutoNum type="arabicPeriod"/>
            </a:pPr>
            <a:r>
              <a:rPr lang="en-US" noProof="0" dirty="0"/>
              <a:t>Multicast phase</a:t>
            </a:r>
          </a:p>
          <a:p>
            <a:pPr marL="971500" lvl="1" indent="-457177">
              <a:lnSpc>
                <a:spcPct val="120000"/>
              </a:lnSpc>
            </a:pPr>
            <a:r>
              <a:rPr lang="en-US" noProof="0" dirty="0"/>
              <a:t>The query originator peer multicasts </a:t>
            </a:r>
            <a:r>
              <a:rPr lang="en-US" i="1" noProof="0" dirty="0"/>
              <a:t>Q</a:t>
            </a:r>
            <a:r>
              <a:rPr lang="en-US" noProof="0" dirty="0"/>
              <a:t> to all peers that store </a:t>
            </a:r>
            <a:r>
              <a:rPr lang="en-US" noProof="0" dirty="0" err="1"/>
              <a:t>tuples</a:t>
            </a:r>
            <a:r>
              <a:rPr lang="en-US" noProof="0" dirty="0"/>
              <a:t> of the join relations </a:t>
            </a:r>
            <a:r>
              <a:rPr lang="en-US" i="1" noProof="0" dirty="0"/>
              <a:t>R</a:t>
            </a:r>
            <a:r>
              <a:rPr lang="en-US" noProof="0" dirty="0"/>
              <a:t> and </a:t>
            </a:r>
            <a:r>
              <a:rPr lang="en-US" i="1" noProof="0" dirty="0"/>
              <a:t>S</a:t>
            </a:r>
            <a:r>
              <a:rPr lang="en-US" noProof="0" dirty="0"/>
              <a:t>, i.e., their homes.</a:t>
            </a:r>
          </a:p>
          <a:p>
            <a:pPr marL="457177" indent="-457177">
              <a:lnSpc>
                <a:spcPct val="120000"/>
              </a:lnSpc>
              <a:buSzPct val="100000"/>
              <a:buFont typeface="+mj-lt"/>
              <a:buAutoNum type="arabicPeriod"/>
            </a:pPr>
            <a:r>
              <a:rPr lang="en-US" noProof="0" dirty="0"/>
              <a:t>Hash phase</a:t>
            </a:r>
          </a:p>
          <a:p>
            <a:pPr marL="971500" lvl="1" indent="-457177">
              <a:lnSpc>
                <a:spcPct val="120000"/>
              </a:lnSpc>
            </a:pPr>
            <a:r>
              <a:rPr lang="en-US" noProof="0" dirty="0"/>
              <a:t>Each peer that receives </a:t>
            </a:r>
            <a:r>
              <a:rPr lang="en-US" i="1" noProof="0" dirty="0"/>
              <a:t>Q </a:t>
            </a:r>
            <a:r>
              <a:rPr lang="en-US" noProof="0" dirty="0"/>
              <a:t>scans its local relation, searching for the </a:t>
            </a:r>
            <a:r>
              <a:rPr lang="en-US" noProof="0" dirty="0" err="1"/>
              <a:t>tuples</a:t>
            </a:r>
            <a:r>
              <a:rPr lang="en-US" noProof="0" dirty="0"/>
              <a:t> that satisfy the select predicate (if any)</a:t>
            </a:r>
          </a:p>
          <a:p>
            <a:pPr marL="971500" lvl="1" indent="-457177">
              <a:lnSpc>
                <a:spcPct val="120000"/>
              </a:lnSpc>
            </a:pPr>
            <a:r>
              <a:rPr lang="en-US" noProof="0" dirty="0"/>
              <a:t>Then, it sends the selected tuples to the home of the result relation, using put operations</a:t>
            </a:r>
          </a:p>
          <a:p>
            <a:pPr marL="971500" lvl="1" indent="-457177">
              <a:lnSpc>
                <a:spcPct val="120000"/>
              </a:lnSpc>
            </a:pPr>
            <a:r>
              <a:rPr lang="en-US" noProof="0" dirty="0"/>
              <a:t>The DHT key used in the put operation uses the home of the result relation and the join attribute</a:t>
            </a:r>
          </a:p>
          <a:p>
            <a:pPr marL="457177" indent="-457177">
              <a:lnSpc>
                <a:spcPct val="120000"/>
              </a:lnSpc>
              <a:buSzPct val="100000"/>
              <a:buFont typeface="+mj-lt"/>
              <a:buAutoNum type="arabicPeriod"/>
            </a:pPr>
            <a:r>
              <a:rPr lang="en-US" noProof="0" dirty="0"/>
              <a:t>Probe/join phase</a:t>
            </a:r>
          </a:p>
          <a:p>
            <a:pPr marL="971500" lvl="1" indent="-457177">
              <a:lnSpc>
                <a:spcPct val="120000"/>
              </a:lnSpc>
            </a:pPr>
            <a:r>
              <a:rPr lang="en-US" noProof="0" dirty="0"/>
              <a:t>Each peer in the home of the result relation, upon receiving a new </a:t>
            </a:r>
            <a:r>
              <a:rPr lang="en-US" noProof="0" dirty="0" err="1"/>
              <a:t>tuple</a:t>
            </a:r>
            <a:r>
              <a:rPr lang="en-US" noProof="0" dirty="0"/>
              <a:t>, inserts it in the corresponding hash table, probes the opposite hash table to find matching </a:t>
            </a:r>
            <a:r>
              <a:rPr lang="en-US" noProof="0" dirty="0" err="1"/>
              <a:t>tuples</a:t>
            </a:r>
            <a:r>
              <a:rPr lang="en-US" noProof="0" dirty="0"/>
              <a:t> and constructs the result joined </a:t>
            </a:r>
            <a:r>
              <a:rPr lang="en-US" noProof="0" dirty="0" err="1"/>
              <a:t>tuples</a:t>
            </a:r>
            <a:endParaRPr lang="en-US" noProof="0" dirty="0"/>
          </a:p>
        </p:txBody>
      </p:sp>
      <p:sp>
        <p:nvSpPr>
          <p:cNvPr id="4" name="Footer Placeholder 3">
            <a:extLst>
              <a:ext uri="{FF2B5EF4-FFF2-40B4-BE49-F238E27FC236}">
                <a16:creationId xmlns:a16="http://schemas.microsoft.com/office/drawing/2014/main" id="{D83C53B1-30A9-6849-8DBD-0AB478B0A58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7B13487-1240-7048-90EE-A319ABA2D961}"/>
              </a:ext>
            </a:extLst>
          </p:cNvPr>
          <p:cNvSpPr>
            <a:spLocks noGrp="1"/>
          </p:cNvSpPr>
          <p:nvPr>
            <p:ph type="sldNum" sz="quarter" idx="4"/>
          </p:nvPr>
        </p:nvSpPr>
        <p:spPr/>
        <p:txBody>
          <a:bodyPr/>
          <a:lstStyle/>
          <a:p>
            <a:fld id="{FD96158B-4539-3C43-9DE5-94C547866200}" type="slidenum">
              <a:rPr lang="en-US"/>
              <a:t>48</a:t>
            </a:fld>
            <a:endParaRPr lang="en-US"/>
          </a:p>
        </p:txBody>
      </p:sp>
    </p:spTree>
    <p:extLst>
      <p:ext uri="{BB962C8B-B14F-4D97-AF65-F5344CB8AC3E}">
        <p14:creationId xmlns:p14="http://schemas.microsoft.com/office/powerpoint/2010/main" val="344238895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Range Query Processing</a:t>
            </a:r>
          </a:p>
        </p:txBody>
      </p:sp>
      <p:sp>
        <p:nvSpPr>
          <p:cNvPr id="3" name="Espace réservé du contenu 2"/>
          <p:cNvSpPr>
            <a:spLocks noGrp="1"/>
          </p:cNvSpPr>
          <p:nvPr>
            <p:ph idx="1"/>
          </p:nvPr>
        </p:nvSpPr>
        <p:spPr>
          <a:xfrm>
            <a:off x="457200" y="1417638"/>
            <a:ext cx="8229600" cy="4530725"/>
          </a:xfrm>
        </p:spPr>
        <p:txBody>
          <a:bodyPr/>
          <a:lstStyle/>
          <a:p>
            <a:r>
              <a:rPr lang="en-US" noProof="0" dirty="0"/>
              <a:t>Range query</a:t>
            </a:r>
          </a:p>
          <a:p>
            <a:pPr lvl="1"/>
            <a:r>
              <a:rPr lang="en-US" noProof="0" dirty="0"/>
              <a:t> WHERE clause of the form “attribute A in range [</a:t>
            </a:r>
            <a:r>
              <a:rPr lang="en-US" i="1" noProof="0" dirty="0"/>
              <a:t>a</a:t>
            </a:r>
            <a:r>
              <a:rPr lang="en-US" noProof="0" dirty="0"/>
              <a:t>; </a:t>
            </a:r>
            <a:r>
              <a:rPr lang="en-US" i="1" noProof="0" dirty="0" err="1"/>
              <a:t>b</a:t>
            </a:r>
            <a:r>
              <a:rPr lang="en-US" noProof="0" dirty="0"/>
              <a:t>]”</a:t>
            </a:r>
          </a:p>
          <a:p>
            <a:r>
              <a:rPr lang="en-US" noProof="0" dirty="0"/>
              <a:t>Difficult to support in structured P2P systems, in particular, </a:t>
            </a:r>
            <a:r>
              <a:rPr lang="en-US" noProof="0" dirty="0" err="1"/>
              <a:t>DHTs</a:t>
            </a:r>
            <a:endParaRPr lang="en-US" noProof="0" dirty="0"/>
          </a:p>
          <a:p>
            <a:pPr lvl="1"/>
            <a:r>
              <a:rPr lang="en-US" noProof="0" dirty="0"/>
              <a:t>Hashing tends to destroy the ordering of data that is useful in finding ranges quickly</a:t>
            </a:r>
          </a:p>
          <a:p>
            <a:r>
              <a:rPr lang="en-US" noProof="0" dirty="0"/>
              <a:t>Two main approaches for supporting range queries in structured P2P systems</a:t>
            </a:r>
          </a:p>
          <a:p>
            <a:pPr lvl="1"/>
            <a:r>
              <a:rPr lang="en-US" noProof="0" dirty="0"/>
              <a:t>Extend a DHT with proximity or order-preserving properties</a:t>
            </a:r>
          </a:p>
          <a:p>
            <a:pPr lvl="2"/>
            <a:r>
              <a:rPr lang="en-US" noProof="0" dirty="0"/>
              <a:t>Problem: data skew that can result in peers with unbalanced ranges, which hurts load balancing</a:t>
            </a:r>
          </a:p>
          <a:p>
            <a:pPr lvl="1"/>
            <a:r>
              <a:rPr lang="en-US" noProof="0" dirty="0"/>
              <a:t>Maintain the key ordering with a tree-based structure</a:t>
            </a:r>
          </a:p>
          <a:p>
            <a:pPr lvl="2"/>
            <a:r>
              <a:rPr lang="en-US" noProof="0" dirty="0"/>
              <a:t>Better at maintaining balanced ranges of keys</a:t>
            </a:r>
          </a:p>
          <a:p>
            <a:pPr lvl="2"/>
            <a:endParaRPr lang="en-US" noProof="0" dirty="0"/>
          </a:p>
        </p:txBody>
      </p:sp>
      <p:sp>
        <p:nvSpPr>
          <p:cNvPr id="4" name="Footer Placeholder 3">
            <a:extLst>
              <a:ext uri="{FF2B5EF4-FFF2-40B4-BE49-F238E27FC236}">
                <a16:creationId xmlns:a16="http://schemas.microsoft.com/office/drawing/2014/main" id="{38F6217A-6612-5449-A6BF-ABBF99A0712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BCD9333-091C-B047-AF2C-41B896827FAB}"/>
              </a:ext>
            </a:extLst>
          </p:cNvPr>
          <p:cNvSpPr>
            <a:spLocks noGrp="1"/>
          </p:cNvSpPr>
          <p:nvPr>
            <p:ph type="sldNum" sz="quarter" idx="4"/>
          </p:nvPr>
        </p:nvSpPr>
        <p:spPr/>
        <p:txBody>
          <a:bodyPr/>
          <a:lstStyle/>
          <a:p>
            <a:fld id="{FD96158B-4539-3C43-9DE5-94C547866200}" type="slidenum">
              <a:rPr lang="en-US"/>
              <a:t>49</a:t>
            </a:fld>
            <a:endParaRPr lang="en-US"/>
          </a:p>
        </p:txBody>
      </p:sp>
    </p:spTree>
    <p:extLst>
      <p:ext uri="{BB962C8B-B14F-4D97-AF65-F5344CB8AC3E}">
        <p14:creationId xmlns:p14="http://schemas.microsoft.com/office/powerpoint/2010/main" val="306995655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BATON</a:t>
            </a:r>
          </a:p>
        </p:txBody>
      </p:sp>
      <p:sp>
        <p:nvSpPr>
          <p:cNvPr id="3" name="Espace réservé du contenu 2"/>
          <p:cNvSpPr>
            <a:spLocks noGrp="1"/>
          </p:cNvSpPr>
          <p:nvPr>
            <p:ph idx="1"/>
          </p:nvPr>
        </p:nvSpPr>
        <p:spPr/>
        <p:txBody>
          <a:bodyPr/>
          <a:lstStyle/>
          <a:p>
            <a:r>
              <a:rPr lang="en-US" noProof="0" dirty="0"/>
              <a:t>BATON (</a:t>
            </a:r>
            <a:r>
              <a:rPr lang="en-US" noProof="0" dirty="0" err="1"/>
              <a:t>BAlanced</a:t>
            </a:r>
            <a:r>
              <a:rPr lang="en-US" noProof="0" dirty="0"/>
              <a:t> Tree Overlay Network)</a:t>
            </a:r>
          </a:p>
          <a:p>
            <a:r>
              <a:rPr lang="en-US" noProof="0" dirty="0"/>
              <a:t>Organizes peers as a balanced binary tree</a:t>
            </a:r>
          </a:p>
          <a:p>
            <a:pPr lvl="1"/>
            <a:r>
              <a:rPr lang="en-US" noProof="0" dirty="0"/>
              <a:t>Each node of the tree is maintained by a peer</a:t>
            </a:r>
          </a:p>
          <a:p>
            <a:pPr lvl="1"/>
            <a:r>
              <a:rPr lang="en-US" noProof="0" dirty="0"/>
              <a:t>The position of a node is determined by a (level, number) </a:t>
            </a:r>
            <a:r>
              <a:rPr lang="en-US" noProof="0" dirty="0" err="1"/>
              <a:t>tuple</a:t>
            </a:r>
            <a:r>
              <a:rPr lang="en-US" noProof="0" dirty="0"/>
              <a:t>, with level starting from 0 at the root, number starting from 1 at the root and sequentially assigned using in-order traversal</a:t>
            </a:r>
          </a:p>
          <a:p>
            <a:pPr lvl="1"/>
            <a:r>
              <a:rPr lang="en-US" noProof="0" dirty="0"/>
              <a:t>Each tree node stores links to its parent, children, adjacent nodes and selected neighbor nodes that are nodes at the same level</a:t>
            </a:r>
          </a:p>
          <a:p>
            <a:pPr lvl="1"/>
            <a:r>
              <a:rPr lang="en-US" noProof="0" dirty="0"/>
              <a:t>Two routing tables: a left routing table and a right routing table store links to the selected neighbor nodes</a:t>
            </a:r>
          </a:p>
        </p:txBody>
      </p:sp>
      <p:sp>
        <p:nvSpPr>
          <p:cNvPr id="4" name="Footer Placeholder 3">
            <a:extLst>
              <a:ext uri="{FF2B5EF4-FFF2-40B4-BE49-F238E27FC236}">
                <a16:creationId xmlns:a16="http://schemas.microsoft.com/office/drawing/2014/main" id="{675BF08D-6337-0F40-9A03-F8B0DA40CE1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A23C3E7B-F7DC-D84D-86E9-5325B2005EDB}"/>
              </a:ext>
            </a:extLst>
          </p:cNvPr>
          <p:cNvSpPr>
            <a:spLocks noGrp="1"/>
          </p:cNvSpPr>
          <p:nvPr>
            <p:ph type="sldNum" sz="quarter" idx="4"/>
          </p:nvPr>
        </p:nvSpPr>
        <p:spPr/>
        <p:txBody>
          <a:bodyPr/>
          <a:lstStyle/>
          <a:p>
            <a:fld id="{FD96158B-4539-3C43-9DE5-94C547866200}" type="slidenum">
              <a:rPr lang="en-US"/>
              <a:t>50</a:t>
            </a:fld>
            <a:endParaRPr lang="en-US"/>
          </a:p>
        </p:txBody>
      </p:sp>
    </p:spTree>
    <p:extLst>
      <p:ext uri="{BB962C8B-B14F-4D97-AF65-F5344CB8AC3E}">
        <p14:creationId xmlns:p14="http://schemas.microsoft.com/office/powerpoint/2010/main" val="26525622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BATON Structure-tree Index</a:t>
            </a:r>
          </a:p>
        </p:txBody>
      </p:sp>
      <p:sp>
        <p:nvSpPr>
          <p:cNvPr id="3" name="Espace réservé du contenu 2"/>
          <p:cNvSpPr>
            <a:spLocks noGrp="1"/>
          </p:cNvSpPr>
          <p:nvPr>
            <p:ph idx="1"/>
          </p:nvPr>
        </p:nvSpPr>
        <p:spPr>
          <a:xfrm>
            <a:off x="179512" y="1307196"/>
            <a:ext cx="8964488" cy="1944216"/>
          </a:xfrm>
        </p:spPr>
        <p:txBody>
          <a:bodyPr/>
          <a:lstStyle/>
          <a:p>
            <a:r>
              <a:rPr lang="en-US" noProof="0" dirty="0"/>
              <a:t>Each node (or peer) is assigned a range of values</a:t>
            </a:r>
          </a:p>
          <a:p>
            <a:pPr lvl="1"/>
            <a:r>
              <a:rPr lang="en-US" noProof="0" dirty="0"/>
              <a:t>Maintained at the routing table of each link</a:t>
            </a:r>
          </a:p>
          <a:p>
            <a:pPr lvl="1"/>
            <a:r>
              <a:rPr lang="en-US" noProof="0" dirty="0"/>
              <a:t>Required to be to the right of the range managed by its left </a:t>
            </a:r>
            <a:r>
              <a:rPr lang="en-US" noProof="0" dirty="0" err="1"/>
              <a:t>subtree</a:t>
            </a:r>
            <a:r>
              <a:rPr lang="en-US" noProof="0" dirty="0"/>
              <a:t> and less than the range managed by its right </a:t>
            </a:r>
            <a:r>
              <a:rPr lang="en-US" noProof="0" dirty="0" err="1"/>
              <a:t>subtree</a:t>
            </a:r>
            <a:endParaRPr lang="en-US" noProof="0" dirty="0"/>
          </a:p>
        </p:txBody>
      </p:sp>
      <p:pic>
        <p:nvPicPr>
          <p:cNvPr id="6146" name="Picture 2" descr="C:\Documents and Settings\su8102\My Documents\1Patrick\BookOV\Book3\Chapter16 P2P\Chapter 16\Chapter 16\fig-16-baton.jpg"/>
          <p:cNvPicPr>
            <a:picLocks noChangeAspect="1" noChangeArrowheads="1"/>
          </p:cNvPicPr>
          <p:nvPr/>
        </p:nvPicPr>
        <p:blipFill>
          <a:blip r:embed="R741b86fbbbca4453">
            <a:clrChange>
              <a:clrFrom>
                <a:srgbClr val="FEFEFE"/>
              </a:clrFrom>
              <a:clrTo>
                <a:srgbClr val="FEFEFE">
                  <a:alpha val="0"/>
                </a:srgbClr>
              </a:clrTo>
            </a:clrChange>
          </a:blip>
          <a:srcRect/>
          <a:stretch>
            <a:fillRect/>
          </a:stretch>
        </p:blipFill>
        <p:spPr bwMode="auto">
          <a:xfrm>
            <a:off x="1126247" y="2987035"/>
            <a:ext cx="7560840" cy="3071082"/>
          </a:xfrm>
          <a:prstGeom prst="rect">
            <a:avLst/>
          </a:prstGeom>
          <a:noFill/>
        </p:spPr>
      </p:pic>
      <p:sp>
        <p:nvSpPr>
          <p:cNvPr id="4" name="Footer Placeholder 3">
            <a:extLst>
              <a:ext uri="{FF2B5EF4-FFF2-40B4-BE49-F238E27FC236}">
                <a16:creationId xmlns:a16="http://schemas.microsoft.com/office/drawing/2014/main" id="{3389445B-77A7-E447-BC7C-390AD482700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747360E-1D8B-4448-A98C-844A627DE866}"/>
              </a:ext>
            </a:extLst>
          </p:cNvPr>
          <p:cNvSpPr>
            <a:spLocks noGrp="1"/>
          </p:cNvSpPr>
          <p:nvPr>
            <p:ph type="sldNum" sz="quarter" idx="4"/>
          </p:nvPr>
        </p:nvSpPr>
        <p:spPr/>
        <p:txBody>
          <a:bodyPr/>
          <a:lstStyle/>
          <a:p>
            <a:fld id="{FD96158B-4539-3C43-9DE5-94C547866200}" type="slidenum">
              <a:rPr lang="en-US"/>
              <a:t>51</a:t>
            </a:fld>
            <a:endParaRPr lang="en-US"/>
          </a:p>
        </p:txBody>
      </p:sp>
    </p:spTree>
    <p:extLst>
      <p:ext uri="{BB962C8B-B14F-4D97-AF65-F5344CB8AC3E}">
        <p14:creationId xmlns:p14="http://schemas.microsoft.com/office/powerpoint/2010/main" val="378862183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Range Query Processing in BATON</a:t>
            </a:r>
          </a:p>
        </p:txBody>
      </p:sp>
      <p:sp>
        <p:nvSpPr>
          <p:cNvPr id="3" name="Espace réservé du contenu 2"/>
          <p:cNvSpPr>
            <a:spLocks noGrp="1"/>
          </p:cNvSpPr>
          <p:nvPr>
            <p:ph idx="1"/>
          </p:nvPr>
        </p:nvSpPr>
        <p:spPr/>
        <p:txBody>
          <a:bodyPr>
            <a:normAutofit fontScale="77500" lnSpcReduction="20000"/>
          </a:bodyPr>
          <a:lstStyle/>
          <a:p>
            <a:pPr>
              <a:lnSpc>
                <a:spcPct val="120000"/>
              </a:lnSpc>
              <a:buNone/>
            </a:pPr>
            <a:r>
              <a:rPr lang="en-US" dirty="0"/>
              <a:t>Input: </a:t>
            </a:r>
            <a:r>
              <a:rPr lang="en-US" i="1" dirty="0"/>
              <a:t>Q</a:t>
            </a:r>
            <a:r>
              <a:rPr lang="en-US" dirty="0"/>
              <a:t>, a range query in the form [</a:t>
            </a:r>
            <a:r>
              <a:rPr lang="en-US" i="1" dirty="0" err="1"/>
              <a:t>a</a:t>
            </a:r>
            <a:r>
              <a:rPr lang="en-US" dirty="0" err="1"/>
              <a:t>,</a:t>
            </a:r>
            <a:r>
              <a:rPr lang="en-US" i="1" dirty="0" err="1"/>
              <a:t>b</a:t>
            </a:r>
            <a:r>
              <a:rPr lang="en-US" dirty="0"/>
              <a:t>]</a:t>
            </a:r>
          </a:p>
          <a:p>
            <a:pPr>
              <a:lnSpc>
                <a:spcPct val="120000"/>
              </a:lnSpc>
              <a:buNone/>
            </a:pPr>
            <a:r>
              <a:rPr lang="en-US" dirty="0"/>
              <a:t>Output:  </a:t>
            </a:r>
            <a:r>
              <a:rPr lang="en-US" i="1" dirty="0"/>
              <a:t>T</a:t>
            </a:r>
            <a:r>
              <a:rPr lang="en-US" dirty="0"/>
              <a:t>: result relation</a:t>
            </a:r>
          </a:p>
          <a:p>
            <a:pPr marL="457200" indent="-457200">
              <a:lnSpc>
                <a:spcPct val="120000"/>
              </a:lnSpc>
              <a:buSzPct val="90000"/>
              <a:buFont typeface="+mj-lt"/>
              <a:buAutoNum type="arabicPeriod"/>
            </a:pPr>
            <a:r>
              <a:rPr lang="en-US" dirty="0"/>
              <a:t>Search for the peer storing the lower bound of the range</a:t>
            </a:r>
          </a:p>
          <a:p>
            <a:pPr marL="457177" indent="-457177">
              <a:lnSpc>
                <a:spcPct val="120000"/>
              </a:lnSpc>
              <a:buNone/>
            </a:pPr>
            <a:r>
              <a:rPr lang="en-US" sz="1828" dirty="0"/>
              <a:t>	At query originator node do </a:t>
            </a:r>
          </a:p>
          <a:p>
            <a:pPr>
              <a:lnSpc>
                <a:spcPct val="120000"/>
              </a:lnSpc>
              <a:buNone/>
            </a:pPr>
            <a:r>
              <a:rPr lang="en-US" sz="1828" dirty="0"/>
              <a:t>		find peer </a:t>
            </a:r>
            <a:r>
              <a:rPr lang="en-US" sz="1828" i="1" dirty="0" err="1"/>
              <a:t>p</a:t>
            </a:r>
            <a:r>
              <a:rPr lang="en-US" sz="1828" dirty="0"/>
              <a:t> that holds value </a:t>
            </a:r>
            <a:r>
              <a:rPr lang="en-US" sz="1828" i="1" dirty="0"/>
              <a:t>a </a:t>
            </a:r>
          </a:p>
          <a:p>
            <a:pPr>
              <a:lnSpc>
                <a:spcPct val="120000"/>
              </a:lnSpc>
              <a:buNone/>
            </a:pPr>
            <a:r>
              <a:rPr lang="en-US" sz="1828" dirty="0"/>
              <a:t>		send </a:t>
            </a:r>
            <a:r>
              <a:rPr lang="en-US" sz="1828" i="1" dirty="0"/>
              <a:t>Q </a:t>
            </a:r>
            <a:r>
              <a:rPr lang="en-US" sz="1828" dirty="0"/>
              <a:t>to </a:t>
            </a:r>
            <a:r>
              <a:rPr lang="en-US" sz="1828" i="1" dirty="0" err="1"/>
              <a:t>p</a:t>
            </a:r>
            <a:endParaRPr lang="en-US" sz="1828" i="1" dirty="0"/>
          </a:p>
          <a:p>
            <a:pPr marL="457200" indent="-457200">
              <a:lnSpc>
                <a:spcPct val="120000"/>
              </a:lnSpc>
              <a:buSzPct val="90000"/>
              <a:buFont typeface="+mj-lt"/>
              <a:buAutoNum type="arabicPeriod" startAt="2"/>
            </a:pPr>
            <a:r>
              <a:rPr lang="en-US" dirty="0"/>
              <a:t>A peer </a:t>
            </a:r>
            <a:r>
              <a:rPr lang="en-US" i="1" dirty="0"/>
              <a:t>p </a:t>
            </a:r>
            <a:r>
              <a:rPr lang="en-US" dirty="0"/>
              <a:t>that receives </a:t>
            </a:r>
            <a:r>
              <a:rPr lang="en-US" i="1" dirty="0"/>
              <a:t>Q </a:t>
            </a:r>
            <a:r>
              <a:rPr lang="en-US" dirty="0"/>
              <a:t>(from query originator or its left adjacent peer) searches for local tuples and sends </a:t>
            </a:r>
            <a:r>
              <a:rPr lang="en-US" i="1" dirty="0"/>
              <a:t>Q </a:t>
            </a:r>
            <a:r>
              <a:rPr lang="en-US" dirty="0"/>
              <a:t>to its right adjacent node</a:t>
            </a:r>
          </a:p>
          <a:p>
            <a:pPr>
              <a:lnSpc>
                <a:spcPct val="120000"/>
              </a:lnSpc>
              <a:buNone/>
            </a:pPr>
            <a:r>
              <a:rPr lang="en-US" dirty="0"/>
              <a:t>	  </a:t>
            </a:r>
            <a:r>
              <a:rPr lang="en-US" sz="1828" dirty="0"/>
              <a:t>At each peer </a:t>
            </a:r>
            <a:r>
              <a:rPr lang="en-US" sz="1828" i="1" dirty="0"/>
              <a:t>p </a:t>
            </a:r>
            <a:r>
              <a:rPr lang="en-US" sz="1828" dirty="0"/>
              <a:t>that receives Q</a:t>
            </a:r>
          </a:p>
          <a:p>
            <a:pPr>
              <a:lnSpc>
                <a:spcPct val="120000"/>
              </a:lnSpc>
              <a:buNone/>
            </a:pPr>
            <a:r>
              <a:rPr lang="en-US" sz="1828" dirty="0"/>
              <a:t>		</a:t>
            </a:r>
            <a:r>
              <a:rPr lang="en-US" sz="1828" i="1" dirty="0" err="1"/>
              <a:t>Tp</a:t>
            </a:r>
            <a:r>
              <a:rPr lang="en-US" sz="1828" i="1" dirty="0"/>
              <a:t>  </a:t>
            </a:r>
            <a:r>
              <a:rPr lang="en-US" sz="1828" dirty="0"/>
              <a:t>= </a:t>
            </a:r>
            <a:r>
              <a:rPr lang="en-US" sz="1828" dirty="0" err="1"/>
              <a:t>Range(</a:t>
            </a:r>
            <a:r>
              <a:rPr lang="en-US" sz="1828" i="1" dirty="0" err="1"/>
              <a:t>p</a:t>
            </a:r>
            <a:r>
              <a:rPr lang="en-US" sz="1828" dirty="0"/>
              <a:t>)  </a:t>
            </a:r>
            <a:r>
              <a:rPr lang="en-US" sz="1828" dirty="0" err="1">
                <a:sym typeface="Symbol"/>
              </a:rPr>
              <a:t></a:t>
            </a:r>
            <a:r>
              <a:rPr lang="en-US" sz="1828" dirty="0">
                <a:sym typeface="Symbol"/>
              </a:rPr>
              <a:t> </a:t>
            </a:r>
            <a:r>
              <a:rPr lang="en-US" sz="1828" dirty="0"/>
              <a:t>[</a:t>
            </a:r>
            <a:r>
              <a:rPr lang="en-US" sz="1828" i="1" dirty="0" err="1"/>
              <a:t>a</a:t>
            </a:r>
            <a:r>
              <a:rPr lang="en-US" sz="1828" dirty="0" err="1"/>
              <a:t>,</a:t>
            </a:r>
            <a:r>
              <a:rPr lang="en-US" sz="1828" i="1" dirty="0" err="1"/>
              <a:t>b</a:t>
            </a:r>
            <a:r>
              <a:rPr lang="en-US" sz="1828" dirty="0"/>
              <a:t>]</a:t>
            </a:r>
          </a:p>
          <a:p>
            <a:pPr>
              <a:lnSpc>
                <a:spcPct val="120000"/>
              </a:lnSpc>
              <a:buNone/>
            </a:pPr>
            <a:r>
              <a:rPr lang="en-US" sz="1828" dirty="0"/>
              <a:t>		send </a:t>
            </a:r>
            <a:r>
              <a:rPr lang="en-US" sz="1828" i="1" dirty="0" err="1"/>
              <a:t>Tp</a:t>
            </a:r>
            <a:r>
              <a:rPr lang="en-US" sz="1828" i="1" dirty="0"/>
              <a:t> </a:t>
            </a:r>
            <a:r>
              <a:rPr lang="en-US" sz="1828" dirty="0"/>
              <a:t>to query originator</a:t>
            </a:r>
          </a:p>
          <a:p>
            <a:pPr>
              <a:lnSpc>
                <a:spcPct val="120000"/>
              </a:lnSpc>
              <a:buNone/>
            </a:pPr>
            <a:r>
              <a:rPr lang="en-US" sz="1828" dirty="0"/>
              <a:t>		If (</a:t>
            </a:r>
            <a:r>
              <a:rPr lang="en-US" sz="1828" dirty="0" err="1"/>
              <a:t>Range(RighAdjacent(p</a:t>
            </a:r>
            <a:r>
              <a:rPr lang="en-US" sz="1828" dirty="0"/>
              <a:t>)) </a:t>
            </a:r>
            <a:r>
              <a:rPr lang="en-US" sz="1828" dirty="0" err="1">
                <a:sym typeface="Symbol"/>
              </a:rPr>
              <a:t></a:t>
            </a:r>
            <a:r>
              <a:rPr lang="en-US" sz="1828" dirty="0"/>
              <a:t> [</a:t>
            </a:r>
            <a:r>
              <a:rPr lang="en-US" sz="1828" i="1" dirty="0" err="1"/>
              <a:t>a</a:t>
            </a:r>
            <a:r>
              <a:rPr lang="en-US" sz="1828" dirty="0" err="1"/>
              <a:t>,</a:t>
            </a:r>
            <a:r>
              <a:rPr lang="en-US" sz="1828" i="1" dirty="0" err="1"/>
              <a:t>b</a:t>
            </a:r>
            <a:r>
              <a:rPr lang="en-US" sz="1828" dirty="0"/>
              <a:t>]) not empty</a:t>
            </a:r>
          </a:p>
          <a:p>
            <a:pPr>
              <a:lnSpc>
                <a:spcPct val="120000"/>
              </a:lnSpc>
              <a:buNone/>
            </a:pPr>
            <a:r>
              <a:rPr lang="en-US" sz="1828" dirty="0"/>
              <a:t>			send </a:t>
            </a:r>
            <a:r>
              <a:rPr lang="en-US" sz="1828" i="1" dirty="0"/>
              <a:t>Q </a:t>
            </a:r>
            <a:r>
              <a:rPr lang="en-US" sz="1828" dirty="0"/>
              <a:t>to right adjacent peer of </a:t>
            </a:r>
            <a:r>
              <a:rPr lang="en-US" sz="1828" i="1" dirty="0" err="1"/>
              <a:t>p</a:t>
            </a:r>
            <a:endParaRPr lang="en-US" sz="1828" i="1" dirty="0"/>
          </a:p>
          <a:p>
            <a:pPr>
              <a:lnSpc>
                <a:spcPct val="120000"/>
              </a:lnSpc>
              <a:buNone/>
            </a:pPr>
            <a:endParaRPr lang="en-US" sz="1828" dirty="0"/>
          </a:p>
          <a:p>
            <a:pPr marL="0" indent="0">
              <a:lnSpc>
                <a:spcPct val="120000"/>
              </a:lnSpc>
              <a:buNone/>
            </a:pPr>
            <a:r>
              <a:rPr lang="en-US" sz="2300" dirty="0"/>
              <a:t>With </a:t>
            </a:r>
            <a:r>
              <a:rPr lang="en-US" sz="2300" i="1" dirty="0"/>
              <a:t>X</a:t>
            </a:r>
            <a:r>
              <a:rPr lang="en-US" sz="2300" dirty="0"/>
              <a:t> nodes covering the range, </a:t>
            </a:r>
            <a:r>
              <a:rPr lang="en-US" sz="2300" i="1" dirty="0"/>
              <a:t>Q</a:t>
            </a:r>
            <a:r>
              <a:rPr lang="en-US" sz="2300" dirty="0"/>
              <a:t> is answered </a:t>
            </a:r>
            <a:r>
              <a:rPr lang="en-US" sz="2300" i="1" dirty="0"/>
              <a:t>in </a:t>
            </a:r>
            <a:r>
              <a:rPr lang="en-US" sz="2300" i="1" dirty="0" err="1"/>
              <a:t>O</a:t>
            </a:r>
            <a:r>
              <a:rPr lang="en-US" sz="2300" dirty="0" err="1"/>
              <a:t>(</a:t>
            </a:r>
            <a:r>
              <a:rPr lang="en-US" sz="2300" i="1" dirty="0" err="1"/>
              <a:t>log</a:t>
            </a:r>
            <a:r>
              <a:rPr lang="en-US" sz="2300" i="1" dirty="0"/>
              <a:t> </a:t>
            </a:r>
            <a:r>
              <a:rPr lang="en-US" sz="2300" i="1" dirty="0" err="1"/>
              <a:t>n</a:t>
            </a:r>
            <a:r>
              <a:rPr lang="en-US" sz="2300" i="1" dirty="0"/>
              <a:t> + X</a:t>
            </a:r>
            <a:r>
              <a:rPr lang="en-US" sz="2300" dirty="0"/>
              <a:t>)</a:t>
            </a:r>
            <a:r>
              <a:rPr lang="en-US" sz="2300" i="1" dirty="0"/>
              <a:t> </a:t>
            </a:r>
            <a:r>
              <a:rPr lang="en-US" sz="2300" dirty="0"/>
              <a:t>steps</a:t>
            </a:r>
            <a:endParaRPr lang="en-US" sz="1828" dirty="0"/>
          </a:p>
        </p:txBody>
      </p:sp>
      <p:sp>
        <p:nvSpPr>
          <p:cNvPr id="4" name="Footer Placeholder 3">
            <a:extLst>
              <a:ext uri="{FF2B5EF4-FFF2-40B4-BE49-F238E27FC236}">
                <a16:creationId xmlns:a16="http://schemas.microsoft.com/office/drawing/2014/main" id="{DBDF2B45-1FEF-924C-8D03-8A695A1537D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1C1ACC5B-9B76-4C41-9FD7-0F5885E94D87}"/>
              </a:ext>
            </a:extLst>
          </p:cNvPr>
          <p:cNvSpPr>
            <a:spLocks noGrp="1"/>
          </p:cNvSpPr>
          <p:nvPr>
            <p:ph type="sldNum" sz="quarter" idx="4"/>
          </p:nvPr>
        </p:nvSpPr>
        <p:spPr/>
        <p:txBody>
          <a:bodyPr/>
          <a:lstStyle/>
          <a:p>
            <a:fld id="{FD96158B-4539-3C43-9DE5-94C547866200}" type="slidenum">
              <a:rPr lang="en-US"/>
              <a:t>52</a:t>
            </a:fld>
            <a:endParaRPr lang="en-US"/>
          </a:p>
        </p:txBody>
      </p:sp>
    </p:spTree>
    <p:extLst>
      <p:ext uri="{BB962C8B-B14F-4D97-AF65-F5344CB8AC3E}">
        <p14:creationId xmlns:p14="http://schemas.microsoft.com/office/powerpoint/2010/main" val="404731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a:ln/>
        </p:spPr>
        <p:txBody>
          <a:bodyPr/>
          <a:lstStyle/>
          <a:p>
            <a:r>
              <a:rPr lang="en-US"/>
              <a:t>Fragmentation Alternatives – Vertical</a:t>
            </a:r>
          </a:p>
        </p:txBody>
      </p:sp>
      <p:sp>
        <p:nvSpPr>
          <p:cNvPr id="19459" name="Rectangle 3"/>
          <p:cNvSpPr>
            <a:spLocks noGrp="1" noChangeArrowheads="1"/>
          </p:cNvSpPr>
          <p:nvPr>
            <p:ph type="body" idx="4294967295"/>
          </p:nvPr>
        </p:nvSpPr>
        <p:spPr>
          <a:xfrm>
            <a:off x="158187" y="1962299"/>
            <a:ext cx="4515074" cy="1924348"/>
          </a:xfrm>
          <a:noFill/>
          <a:ln/>
        </p:spPr>
        <p:txBody>
          <a:bodyPr/>
          <a:lstStyle/>
          <a:p>
            <a:pPr marL="1081032" indent="-1081032">
              <a:buNone/>
            </a:pPr>
            <a:r>
              <a:rPr lang="en-US" dirty="0"/>
              <a:t>PROJ</a:t>
            </a:r>
            <a:r>
              <a:rPr lang="en-US" baseline="-25000" dirty="0"/>
              <a:t>1</a:t>
            </a:r>
            <a:r>
              <a:rPr lang="en-US" dirty="0"/>
              <a:t>:	information about project budgets</a:t>
            </a:r>
          </a:p>
          <a:p>
            <a:pPr marL="1081032" indent="-1081032">
              <a:buNone/>
            </a:pPr>
            <a:r>
              <a:rPr lang="en-US" dirty="0"/>
              <a:t>PROJ</a:t>
            </a:r>
            <a:r>
              <a:rPr lang="en-US" baseline="-25000" dirty="0"/>
              <a:t>2</a:t>
            </a:r>
            <a:r>
              <a:rPr lang="en-US" dirty="0"/>
              <a:t>:	information about project names and locations</a:t>
            </a:r>
          </a:p>
        </p:txBody>
      </p:sp>
      <p:sp>
        <p:nvSpPr>
          <p:cNvPr id="2" name="Footer Placeholder 1">
            <a:extLst>
              <a:ext uri="{FF2B5EF4-FFF2-40B4-BE49-F238E27FC236}">
                <a16:creationId xmlns:a16="http://schemas.microsoft.com/office/drawing/2014/main" id="{5E2F12CB-5BE9-CD4F-AFB0-3D104405910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E9931B0-060B-7046-B5D2-76D916B1BE00}"/>
              </a:ext>
            </a:extLst>
          </p:cNvPr>
          <p:cNvSpPr>
            <a:spLocks noGrp="1"/>
          </p:cNvSpPr>
          <p:nvPr>
            <p:ph type="sldNum" sz="quarter" idx="4"/>
          </p:nvPr>
        </p:nvSpPr>
        <p:spPr/>
        <p:txBody>
          <a:bodyPr/>
          <a:lstStyle/>
          <a:p>
            <a:fld id="{FD96158B-4539-3C43-9DE5-94C547866200}" type="slidenum">
              <a:rPr lang="en-US"/>
              <a:t>9</a:t>
            </a:fld>
            <a:endParaRPr lang="en-US"/>
          </a:p>
        </p:txBody>
      </p:sp>
      <p:pic>
        <p:nvPicPr>
          <p:cNvPr id="5" name="Picture 4" descr="A screenshot of a cell phone&#10;&#10;Description automatically generated">
            <a:extLst>
              <a:ext uri="{FF2B5EF4-FFF2-40B4-BE49-F238E27FC236}">
                <a16:creationId xmlns:a16="http://schemas.microsoft.com/office/drawing/2014/main" id="{E593D47F-5EA0-5B43-9087-A7A74BC9E89A}"/>
              </a:ext>
            </a:extLst>
          </p:cNvPr>
          <p:cNvPicPr>
            <a:picLocks noChangeAspect="1"/>
          </p:cNvPicPr>
          <p:nvPr/>
        </p:nvPicPr>
        <p:blipFill>
          <a:blip r:embed="R8c8652fef0c442eb"/>
          <a:stretch>
            <a:fillRect/>
          </a:stretch>
        </p:blipFill>
        <p:spPr>
          <a:xfrm>
            <a:off x="4462703" y="2088772"/>
            <a:ext cx="4577263" cy="155770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CFE0907-5A27-E24D-BD8C-2E72EAA688CE}"/>
              </a:ext>
            </a:extLst>
          </p:cNvPr>
          <p:cNvPicPr>
            <a:picLocks noChangeAspect="1"/>
          </p:cNvPicPr>
          <p:nvPr/>
        </p:nvPicPr>
        <p:blipFill>
          <a:blip r:embed="R79a3c4132fd6400d"/>
          <a:stretch>
            <a:fillRect/>
          </a:stretch>
        </p:blipFill>
        <p:spPr>
          <a:xfrm>
            <a:off x="1691680" y="4232738"/>
            <a:ext cx="6717594" cy="1642624"/>
          </a:xfrm>
          <a:prstGeom prst="rect">
            <a:avLst/>
          </a:prstGeom>
        </p:spPr>
      </p:pic>
    </p:spTree>
    <p:extLst>
      <p:ext uri="{BB962C8B-B14F-4D97-AF65-F5344CB8AC3E}">
        <p14:creationId xmlns:p14="http://schemas.microsoft.com/office/powerpoint/2010/main" val="187354766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en-US" noProof="0" dirty="0"/>
              <a:t>Example of Range Query Execution</a:t>
            </a:r>
          </a:p>
        </p:txBody>
      </p:sp>
      <p:sp>
        <p:nvSpPr>
          <p:cNvPr id="3" name="Espace réservé du contenu 2"/>
          <p:cNvSpPr>
            <a:spLocks noGrp="1"/>
          </p:cNvSpPr>
          <p:nvPr>
            <p:ph idx="1"/>
          </p:nvPr>
        </p:nvSpPr>
        <p:spPr>
          <a:xfrm>
            <a:off x="219889" y="1268760"/>
            <a:ext cx="3976484" cy="4759523"/>
          </a:xfrm>
        </p:spPr>
        <p:txBody>
          <a:bodyPr>
            <a:normAutofit fontScale="92500" lnSpcReduction="10000"/>
          </a:bodyPr>
          <a:lstStyle/>
          <a:p>
            <a:r>
              <a:rPr lang="en-US" sz="1828" dirty="0"/>
              <a:t>Consider </a:t>
            </a:r>
            <a:r>
              <a:rPr lang="en-US" sz="1828" i="1" dirty="0"/>
              <a:t>Q </a:t>
            </a:r>
            <a:r>
              <a:rPr lang="en-US" sz="1828" dirty="0"/>
              <a:t>with range [7; 45] issued at node 7</a:t>
            </a:r>
          </a:p>
          <a:p>
            <a:r>
              <a:rPr lang="en-US" sz="1828" dirty="0"/>
              <a:t>First, execute an exact match query looking for a node containing the lower bound of the range (see dashed line)</a:t>
            </a:r>
          </a:p>
          <a:p>
            <a:r>
              <a:rPr lang="en-US" sz="1828" dirty="0"/>
              <a:t>Since the lower bound is in node 4’s range, check locally for </a:t>
            </a:r>
            <a:r>
              <a:rPr lang="en-US" sz="1828" dirty="0" err="1"/>
              <a:t>tuples</a:t>
            </a:r>
            <a:r>
              <a:rPr lang="en-US" sz="1828" dirty="0"/>
              <a:t> belonging to the range and forward </a:t>
            </a:r>
            <a:r>
              <a:rPr lang="en-US" sz="1828" i="1" dirty="0"/>
              <a:t>Q </a:t>
            </a:r>
            <a:r>
              <a:rPr lang="en-US" sz="1828" dirty="0"/>
              <a:t>to its adjacent right node (node 9)</a:t>
            </a:r>
          </a:p>
          <a:p>
            <a:r>
              <a:rPr lang="en-US" sz="1828" dirty="0"/>
              <a:t>Node 9 checks for local </a:t>
            </a:r>
            <a:r>
              <a:rPr lang="en-US" sz="1828" dirty="0" err="1"/>
              <a:t>tuples</a:t>
            </a:r>
            <a:r>
              <a:rPr lang="en-US" sz="1828" dirty="0"/>
              <a:t> belonging to the range and forwards </a:t>
            </a:r>
            <a:r>
              <a:rPr lang="en-US" sz="1828" i="1" dirty="0"/>
              <a:t>Q </a:t>
            </a:r>
            <a:r>
              <a:rPr lang="en-US" sz="1828" dirty="0"/>
              <a:t>to node 2</a:t>
            </a:r>
          </a:p>
          <a:p>
            <a:r>
              <a:rPr lang="en-US" sz="1828" dirty="0"/>
              <a:t>Nodes 10, 5, 1 and 6 receive </a:t>
            </a:r>
            <a:r>
              <a:rPr lang="en-US" sz="1828" i="1" dirty="0"/>
              <a:t>Q</a:t>
            </a:r>
            <a:r>
              <a:rPr lang="en-US" sz="1828" dirty="0"/>
              <a:t>, check for local </a:t>
            </a:r>
            <a:r>
              <a:rPr lang="en-US" sz="1828" dirty="0" err="1"/>
              <a:t>tuples</a:t>
            </a:r>
            <a:r>
              <a:rPr lang="en-US" sz="1828" dirty="0"/>
              <a:t> and contact their respective right adjacent node until the node containing the upper bound of the range is reached</a:t>
            </a:r>
          </a:p>
        </p:txBody>
      </p:sp>
      <p:sp>
        <p:nvSpPr>
          <p:cNvPr id="4" name="Footer Placeholder 3">
            <a:extLst>
              <a:ext uri="{FF2B5EF4-FFF2-40B4-BE49-F238E27FC236}">
                <a16:creationId xmlns:a16="http://schemas.microsoft.com/office/drawing/2014/main" id="{042AB282-1663-164B-A255-E1290E16F589}"/>
              </a:ext>
            </a:extLst>
          </p:cNvPr>
          <p:cNvSpPr>
            <a:spLocks noGrp="1"/>
          </p:cNvSpPr>
          <p:nvPr>
            <p:ph type="ftr" sz="quarter" idx="3"/>
          </p:nvPr>
        </p:nvSpPr>
        <p:spPr/>
        <p:txBody>
          <a:bodyPr/>
          <a:lstStyle/>
          <a:p>
            <a:r>
              <a:rPr lang="en-US"/>
              <a:t>© 2020, M.T. Özsu &amp; P. Valduriez</a:t>
            </a:r>
            <a:endParaRPr lang="en-US" dirty="0"/>
          </a:p>
        </p:txBody>
      </p:sp>
      <p:sp>
        <p:nvSpPr>
          <p:cNvPr id="6" name="Slide Number Placeholder 5">
            <a:extLst>
              <a:ext uri="{FF2B5EF4-FFF2-40B4-BE49-F238E27FC236}">
                <a16:creationId xmlns:a16="http://schemas.microsoft.com/office/drawing/2014/main" id="{69FA6A7E-C192-7F4B-9962-D296AE9E729B}"/>
              </a:ext>
            </a:extLst>
          </p:cNvPr>
          <p:cNvSpPr>
            <a:spLocks noGrp="1"/>
          </p:cNvSpPr>
          <p:nvPr>
            <p:ph type="sldNum" sz="quarter" idx="4"/>
          </p:nvPr>
        </p:nvSpPr>
        <p:spPr/>
        <p:txBody>
          <a:bodyPr/>
          <a:lstStyle/>
          <a:p>
            <a:fld id="{FD96158B-4539-3C43-9DE5-94C547866200}" type="slidenum">
              <a:rPr lang="en-US"/>
              <a:t>53</a:t>
            </a:fld>
            <a:endParaRPr lang="en-US"/>
          </a:p>
        </p:txBody>
      </p:sp>
      <p:pic>
        <p:nvPicPr>
          <p:cNvPr id="8" name="Picture 7">
            <a:extLst>
              <a:ext uri="{FF2B5EF4-FFF2-40B4-BE49-F238E27FC236}">
                <a16:creationId xmlns:a16="http://schemas.microsoft.com/office/drawing/2014/main" id="{2920923E-985A-2641-9F77-DFACDED0277D}"/>
              </a:ext>
            </a:extLst>
          </p:cNvPr>
          <p:cNvPicPr>
            <a:picLocks noChangeAspect="1"/>
          </p:cNvPicPr>
          <p:nvPr/>
        </p:nvPicPr>
        <p:blipFill>
          <a:blip r:embed="Rfdee0c268404481c"/>
          <a:stretch>
            <a:fillRect/>
          </a:stretch>
        </p:blipFill>
        <p:spPr>
          <a:xfrm>
            <a:off x="3811844" y="2276872"/>
            <a:ext cx="5204908" cy="2304256"/>
          </a:xfrm>
          <a:prstGeom prst="rect">
            <a:avLst/>
          </a:prstGeom>
        </p:spPr>
      </p:pic>
    </p:spTree>
    <p:extLst>
      <p:ext uri="{BB962C8B-B14F-4D97-AF65-F5344CB8AC3E}">
        <p14:creationId xmlns:p14="http://schemas.microsoft.com/office/powerpoint/2010/main" val="336897668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Peer-to-Peer Data Management</a:t>
            </a:r>
          </a:p>
          <a:p>
            <a:pPr lvl="1"/>
            <a:r>
              <a:rPr lang="en-US" dirty="0">
                <a:solidFill>
                  <a:srgbClr val="1771A9">
                    <a:alpha val="25000"/>
                  </a:srgbClr>
                </a:solidFill>
                <a:cs typeface="Arial" panose="020B0604020202020204" pitchFamily="34" charset="0"/>
              </a:rPr>
              <a:t>P2P infrastructure</a:t>
            </a:r>
          </a:p>
          <a:p>
            <a:pPr lvl="1"/>
            <a:r>
              <a:rPr lang="en-US" dirty="0">
                <a:solidFill>
                  <a:srgbClr val="1771A9">
                    <a:alpha val="25000"/>
                  </a:srgbClr>
                </a:solidFill>
                <a:cs typeface="Arial" panose="020B0604020202020204" pitchFamily="34" charset="0"/>
              </a:rPr>
              <a:t>Schema mapping</a:t>
            </a:r>
          </a:p>
          <a:p>
            <a:pPr lvl="1"/>
            <a:r>
              <a:rPr lang="en-US" dirty="0">
                <a:solidFill>
                  <a:srgbClr val="1771A9">
                    <a:alpha val="25000"/>
                  </a:srgbClr>
                </a:solidFill>
                <a:cs typeface="Arial" panose="020B0604020202020204" pitchFamily="34" charset="0"/>
              </a:rPr>
              <a:t>Querying over P2P systems</a:t>
            </a:r>
          </a:p>
          <a:p>
            <a:pPr lvl="1"/>
            <a:r>
              <a:rPr lang="en-US" dirty="0">
                <a:solidFill>
                  <a:srgbClr val="1771A9"/>
                </a:solidFill>
                <a:cs typeface="Arial" panose="020B0604020202020204" pitchFamily="34" charset="0"/>
              </a:rPr>
              <a:t>Replication</a:t>
            </a:r>
          </a:p>
          <a:p>
            <a:pPr lvl="1"/>
            <a:r>
              <a:rPr lang="en-US" dirty="0">
                <a:solidFill>
                  <a:srgbClr val="1771A9">
                    <a:alpha val="25000"/>
                  </a:srgbClr>
                </a:solidFill>
                <a:cs typeface="Arial" panose="020B0604020202020204" pitchFamily="34" charset="0"/>
              </a:rPr>
              <a:t>Blockchain</a:t>
            </a:r>
          </a:p>
          <a:p>
            <a:pPr lvl="1"/>
            <a:endParaRPr lang="en-US" dirty="0">
              <a:solidFill>
                <a:srgbClr val="1771A9">
                  <a:alpha val="25000"/>
                </a:srgbClr>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54</a:t>
            </a:fld>
            <a:endParaRPr lang="en-US"/>
          </a:p>
        </p:txBody>
      </p:sp>
    </p:spTree>
    <p:extLst>
      <p:ext uri="{BB962C8B-B14F-4D97-AF65-F5344CB8AC3E}">
        <p14:creationId xmlns:p14="http://schemas.microsoft.com/office/powerpoint/2010/main" val="290035262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Replica</a:t>
            </a:r>
            <a:r>
              <a:rPr lang="en-US" baseline="0" noProof="0" dirty="0"/>
              <a:t> Consistency</a:t>
            </a:r>
            <a:endParaRPr lang="en-US" noProof="0" dirty="0"/>
          </a:p>
        </p:txBody>
      </p:sp>
      <p:sp>
        <p:nvSpPr>
          <p:cNvPr id="3" name="Espace réservé du contenu 2"/>
          <p:cNvSpPr>
            <a:spLocks noGrp="1"/>
          </p:cNvSpPr>
          <p:nvPr>
            <p:ph idx="1"/>
          </p:nvPr>
        </p:nvSpPr>
        <p:spPr>
          <a:xfrm>
            <a:off x="179512" y="1700808"/>
            <a:ext cx="8189785" cy="4248472"/>
          </a:xfrm>
        </p:spPr>
        <p:txBody>
          <a:bodyPr/>
          <a:lstStyle/>
          <a:p>
            <a:r>
              <a:rPr lang="en-US" sz="2000" noProof="0" dirty="0"/>
              <a:t>To increase data availability and access performance, P2P systems replicate data, however, with very different levels of replica consistency</a:t>
            </a:r>
          </a:p>
          <a:p>
            <a:pPr lvl="1"/>
            <a:r>
              <a:rPr lang="en-US" sz="1800" noProof="0" dirty="0"/>
              <a:t>The earlier, simple P2P systems such as Gnutella and </a:t>
            </a:r>
            <a:r>
              <a:rPr lang="en-US" sz="1800" noProof="0" dirty="0" err="1"/>
              <a:t>Kazaa</a:t>
            </a:r>
            <a:r>
              <a:rPr lang="en-US" sz="1800" noProof="0" dirty="0"/>
              <a:t> deal only with static data (e.g., music files) and replication is “passive” as it occurs naturally as peers request and copy files from one another (basically, caching data)</a:t>
            </a:r>
          </a:p>
          <a:p>
            <a:r>
              <a:rPr lang="en-US" sz="2000" noProof="0" dirty="0"/>
              <a:t>In more advanced P2P systems where replicas can be updated, there is a need for proper replica management techniques</a:t>
            </a:r>
          </a:p>
          <a:p>
            <a:r>
              <a:rPr lang="en-US" sz="2000" noProof="0" dirty="0"/>
              <a:t>Replica consistency in DHTs</a:t>
            </a:r>
          </a:p>
          <a:p>
            <a:pPr lvl="1"/>
            <a:r>
              <a:rPr lang="en-US" sz="1800" noProof="0" dirty="0"/>
              <a:t>Basic support  - Tapestry</a:t>
            </a:r>
          </a:p>
          <a:p>
            <a:pPr lvl="1"/>
            <a:r>
              <a:rPr lang="en-US" sz="1800" noProof="0" dirty="0"/>
              <a:t>Replica reconciliation - </a:t>
            </a:r>
            <a:r>
              <a:rPr lang="en-US" sz="1800" noProof="0" dirty="0" err="1"/>
              <a:t>OceanStore</a:t>
            </a:r>
            <a:endParaRPr lang="en-US" sz="1800" noProof="0" dirty="0"/>
          </a:p>
        </p:txBody>
      </p:sp>
      <p:sp>
        <p:nvSpPr>
          <p:cNvPr id="4" name="Footer Placeholder 3">
            <a:extLst>
              <a:ext uri="{FF2B5EF4-FFF2-40B4-BE49-F238E27FC236}">
                <a16:creationId xmlns:a16="http://schemas.microsoft.com/office/drawing/2014/main" id="{27DF59AD-BCB0-0246-9726-822D9771B094}"/>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6528947-B8E0-D24A-9D30-CB5B38D5698C}"/>
              </a:ext>
            </a:extLst>
          </p:cNvPr>
          <p:cNvSpPr>
            <a:spLocks noGrp="1"/>
          </p:cNvSpPr>
          <p:nvPr>
            <p:ph type="sldNum" sz="quarter" idx="4"/>
          </p:nvPr>
        </p:nvSpPr>
        <p:spPr/>
        <p:txBody>
          <a:bodyPr/>
          <a:lstStyle/>
          <a:p>
            <a:fld id="{FD96158B-4539-3C43-9DE5-94C547866200}" type="slidenum">
              <a:rPr lang="en-US"/>
              <a:t>55</a:t>
            </a:fld>
            <a:endParaRPr lang="en-US"/>
          </a:p>
        </p:txBody>
      </p:sp>
    </p:spTree>
    <p:extLst>
      <p:ext uri="{BB962C8B-B14F-4D97-AF65-F5344CB8AC3E}">
        <p14:creationId xmlns:p14="http://schemas.microsoft.com/office/powerpoint/2010/main" val="12773294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Tapestry</a:t>
            </a:r>
          </a:p>
        </p:txBody>
      </p:sp>
      <p:sp>
        <p:nvSpPr>
          <p:cNvPr id="3" name="Espace réservé du contenu 2"/>
          <p:cNvSpPr>
            <a:spLocks noGrp="1"/>
          </p:cNvSpPr>
          <p:nvPr>
            <p:ph idx="1"/>
          </p:nvPr>
        </p:nvSpPr>
        <p:spPr/>
        <p:txBody>
          <a:bodyPr>
            <a:normAutofit fontScale="92500"/>
          </a:bodyPr>
          <a:lstStyle/>
          <a:p>
            <a:r>
              <a:rPr lang="en-US" dirty="0"/>
              <a:t>Decentralized object location and routing on top of a structured overlay</a:t>
            </a:r>
          </a:p>
          <a:p>
            <a:r>
              <a:rPr lang="en-US" dirty="0"/>
              <a:t>Routes messages to logical end-points (i.e., not associated with physical location), such as nodes or object replicas.</a:t>
            </a:r>
          </a:p>
          <a:p>
            <a:pPr lvl="1"/>
            <a:r>
              <a:rPr lang="en-US" dirty="0"/>
              <a:t>This enables message delivery to mobile or replicated endpoints in the presence of network instability</a:t>
            </a:r>
          </a:p>
          <a:p>
            <a:r>
              <a:rPr lang="en-US" dirty="0"/>
              <a:t>Location and routing </a:t>
            </a:r>
          </a:p>
          <a:p>
            <a:pPr lvl="1"/>
            <a:r>
              <a:rPr lang="en-US" dirty="0"/>
              <a:t>Let </a:t>
            </a:r>
            <a:r>
              <a:rPr lang="en-US" i="1" dirty="0"/>
              <a:t>O</a:t>
            </a:r>
            <a:r>
              <a:rPr lang="en-US" dirty="0"/>
              <a:t> be an object identified by </a:t>
            </a:r>
            <a:r>
              <a:rPr lang="en-US" i="1" dirty="0"/>
              <a:t>id</a:t>
            </a:r>
            <a:r>
              <a:rPr lang="en-US" dirty="0"/>
              <a:t>(</a:t>
            </a:r>
            <a:r>
              <a:rPr lang="en-US" i="1" dirty="0"/>
              <a:t>O</a:t>
            </a:r>
            <a:r>
              <a:rPr lang="en-US" dirty="0"/>
              <a:t>), the insertion of </a:t>
            </a:r>
            <a:r>
              <a:rPr lang="en-US" i="1" dirty="0"/>
              <a:t>O</a:t>
            </a:r>
            <a:r>
              <a:rPr lang="en-US" dirty="0"/>
              <a:t> involves two nodes: the server node (noted </a:t>
            </a:r>
            <a:r>
              <a:rPr lang="en-US" i="1" dirty="0"/>
              <a:t>n</a:t>
            </a:r>
            <a:r>
              <a:rPr lang="en-US" i="1" baseline="-25000" dirty="0"/>
              <a:t>s</a:t>
            </a:r>
            <a:r>
              <a:rPr lang="en-US" dirty="0"/>
              <a:t>) that holds </a:t>
            </a:r>
            <a:r>
              <a:rPr lang="en-US" i="1" dirty="0"/>
              <a:t>O</a:t>
            </a:r>
            <a:r>
              <a:rPr lang="en-US" dirty="0"/>
              <a:t> and the root node (noted </a:t>
            </a:r>
            <a:r>
              <a:rPr lang="en-US" i="1" dirty="0"/>
              <a:t>n</a:t>
            </a:r>
            <a:r>
              <a:rPr lang="en-US" i="1" baseline="-25000" dirty="0"/>
              <a:t>r</a:t>
            </a:r>
            <a:r>
              <a:rPr lang="en-US" dirty="0"/>
              <a:t>) that holds a mapping in the form (</a:t>
            </a:r>
            <a:r>
              <a:rPr lang="en-US" i="1" dirty="0"/>
              <a:t>id</a:t>
            </a:r>
            <a:r>
              <a:rPr lang="en-US" dirty="0"/>
              <a:t>(</a:t>
            </a:r>
            <a:r>
              <a:rPr lang="en-US" i="1" dirty="0"/>
              <a:t>O</a:t>
            </a:r>
            <a:r>
              <a:rPr lang="en-US" dirty="0"/>
              <a:t>);</a:t>
            </a:r>
            <a:r>
              <a:rPr lang="en-US" i="1" dirty="0"/>
              <a:t> n</a:t>
            </a:r>
            <a:r>
              <a:rPr lang="en-US" i="1" baseline="-25000" dirty="0"/>
              <a:t>s</a:t>
            </a:r>
            <a:r>
              <a:rPr lang="en-US" dirty="0"/>
              <a:t>) indicating that the object identified by </a:t>
            </a:r>
            <a:r>
              <a:rPr lang="en-US" i="1" dirty="0"/>
              <a:t>id</a:t>
            </a:r>
            <a:r>
              <a:rPr lang="en-US" dirty="0"/>
              <a:t>(</a:t>
            </a:r>
            <a:r>
              <a:rPr lang="en-US" i="1" dirty="0"/>
              <a:t>O</a:t>
            </a:r>
            <a:r>
              <a:rPr lang="en-US" dirty="0"/>
              <a:t>) is stored at node </a:t>
            </a:r>
            <a:r>
              <a:rPr lang="en-US" i="1" dirty="0"/>
              <a:t>n</a:t>
            </a:r>
            <a:r>
              <a:rPr lang="en-US" i="1" baseline="-25000" dirty="0"/>
              <a:t>s</a:t>
            </a:r>
          </a:p>
          <a:p>
            <a:pPr lvl="1"/>
            <a:r>
              <a:rPr lang="en-US" dirty="0"/>
              <a:t>The root node is dynamically determined by a globally consistent deterministic algorithm</a:t>
            </a:r>
          </a:p>
        </p:txBody>
      </p:sp>
      <p:sp>
        <p:nvSpPr>
          <p:cNvPr id="4" name="Footer Placeholder 3">
            <a:extLst>
              <a:ext uri="{FF2B5EF4-FFF2-40B4-BE49-F238E27FC236}">
                <a16:creationId xmlns:a16="http://schemas.microsoft.com/office/drawing/2014/main" id="{7D62A362-9A94-F342-9878-C0745771397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921659D-48D5-224B-B76E-ECF470485146}"/>
              </a:ext>
            </a:extLst>
          </p:cNvPr>
          <p:cNvSpPr>
            <a:spLocks noGrp="1"/>
          </p:cNvSpPr>
          <p:nvPr>
            <p:ph type="sldNum" sz="quarter" idx="4"/>
          </p:nvPr>
        </p:nvSpPr>
        <p:spPr/>
        <p:txBody>
          <a:bodyPr/>
          <a:lstStyle/>
          <a:p>
            <a:fld id="{FD96158B-4539-3C43-9DE5-94C547866200}" type="slidenum">
              <a:rPr lang="en-US"/>
              <a:t>56</a:t>
            </a:fld>
            <a:endParaRPr lang="en-US"/>
          </a:p>
        </p:txBody>
      </p:sp>
    </p:spTree>
    <p:extLst>
      <p:ext uri="{BB962C8B-B14F-4D97-AF65-F5344CB8AC3E}">
        <p14:creationId xmlns:p14="http://schemas.microsoft.com/office/powerpoint/2010/main" val="80313555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Object Publishing in</a:t>
            </a:r>
            <a:r>
              <a:rPr lang="en-US" baseline="0" noProof="0" dirty="0"/>
              <a:t> Tapestry</a:t>
            </a:r>
            <a:endParaRPr lang="en-US" noProof="0" dirty="0"/>
          </a:p>
        </p:txBody>
      </p:sp>
      <p:sp>
        <p:nvSpPr>
          <p:cNvPr id="3" name="Espace réservé du contenu 2"/>
          <p:cNvSpPr>
            <a:spLocks noGrp="1"/>
          </p:cNvSpPr>
          <p:nvPr>
            <p:ph idx="1"/>
          </p:nvPr>
        </p:nvSpPr>
        <p:spPr>
          <a:xfrm>
            <a:off x="251520" y="1417638"/>
            <a:ext cx="4077745" cy="4759523"/>
          </a:xfrm>
        </p:spPr>
        <p:txBody>
          <a:bodyPr>
            <a:normAutofit lnSpcReduction="10000"/>
          </a:bodyPr>
          <a:lstStyle/>
          <a:p>
            <a:r>
              <a:rPr lang="en-US" sz="1828" dirty="0"/>
              <a:t>When </a:t>
            </a:r>
            <a:r>
              <a:rPr lang="en-US" sz="1828" i="1" dirty="0"/>
              <a:t>O </a:t>
            </a:r>
            <a:r>
              <a:rPr lang="en-US" sz="1828" dirty="0"/>
              <a:t>is inserted into </a:t>
            </a:r>
            <a:r>
              <a:rPr lang="en-US" sz="1828" i="1" dirty="0"/>
              <a:t>n</a:t>
            </a:r>
            <a:r>
              <a:rPr lang="en-US" sz="1828" i="1" baseline="-25000" dirty="0"/>
              <a:t>s</a:t>
            </a:r>
            <a:r>
              <a:rPr lang="en-US" sz="1828" dirty="0"/>
              <a:t>, </a:t>
            </a:r>
            <a:r>
              <a:rPr lang="en-US" sz="1828" i="1" dirty="0"/>
              <a:t>n</a:t>
            </a:r>
            <a:r>
              <a:rPr lang="en-US" sz="1828" i="1" baseline="-25000" dirty="0"/>
              <a:t>s</a:t>
            </a:r>
            <a:r>
              <a:rPr lang="en-US" sz="1828" dirty="0"/>
              <a:t> publishes </a:t>
            </a:r>
            <a:r>
              <a:rPr lang="en-US" sz="1828" i="1" dirty="0"/>
              <a:t>id</a:t>
            </a:r>
            <a:r>
              <a:rPr lang="en-US" sz="1828" dirty="0"/>
              <a:t>(</a:t>
            </a:r>
            <a:r>
              <a:rPr lang="en-US" sz="1828" i="1" dirty="0"/>
              <a:t>O</a:t>
            </a:r>
            <a:r>
              <a:rPr lang="en-US" sz="1828" dirty="0"/>
              <a:t>) at its root node by routing a message from </a:t>
            </a:r>
            <a:r>
              <a:rPr lang="en-US" sz="1828" i="1" dirty="0"/>
              <a:t>n</a:t>
            </a:r>
            <a:r>
              <a:rPr lang="en-US" sz="1828" i="1" baseline="-25000" dirty="0"/>
              <a:t>s</a:t>
            </a:r>
            <a:r>
              <a:rPr lang="en-US" sz="1828" dirty="0"/>
              <a:t> to </a:t>
            </a:r>
            <a:r>
              <a:rPr lang="en-US" sz="1828" i="1" dirty="0"/>
              <a:t>n</a:t>
            </a:r>
            <a:r>
              <a:rPr lang="en-US" sz="1828" i="1" baseline="-25000" dirty="0"/>
              <a:t>r</a:t>
            </a:r>
            <a:r>
              <a:rPr lang="en-US" sz="1828" dirty="0"/>
              <a:t> containing the mapping  (</a:t>
            </a:r>
            <a:r>
              <a:rPr lang="en-US" sz="1828" i="1" dirty="0"/>
              <a:t>id</a:t>
            </a:r>
            <a:r>
              <a:rPr lang="en-US" sz="1828" dirty="0"/>
              <a:t>(</a:t>
            </a:r>
            <a:r>
              <a:rPr lang="en-US" sz="1828" i="1" dirty="0"/>
              <a:t>O</a:t>
            </a:r>
            <a:r>
              <a:rPr lang="en-US" sz="1828" dirty="0"/>
              <a:t>);</a:t>
            </a:r>
            <a:r>
              <a:rPr lang="en-US" sz="1828" i="1" dirty="0"/>
              <a:t> n</a:t>
            </a:r>
            <a:r>
              <a:rPr lang="en-US" sz="1828" i="1" baseline="-25000" dirty="0"/>
              <a:t>s</a:t>
            </a:r>
            <a:r>
              <a:rPr lang="en-US" sz="1828" dirty="0"/>
              <a:t>)</a:t>
            </a:r>
          </a:p>
          <a:p>
            <a:r>
              <a:rPr lang="en-US" sz="1828" dirty="0"/>
              <a:t>This mapping is stored at all nodes along the message path</a:t>
            </a:r>
          </a:p>
          <a:p>
            <a:r>
              <a:rPr lang="en-US" sz="1828" dirty="0"/>
              <a:t>During a location query (e.g., “</a:t>
            </a:r>
            <a:r>
              <a:rPr lang="en-US" sz="1828" i="1" dirty="0"/>
              <a:t>id</a:t>
            </a:r>
            <a:r>
              <a:rPr lang="en-US" sz="1828" dirty="0"/>
              <a:t>(</a:t>
            </a:r>
            <a:r>
              <a:rPr lang="en-US" sz="1828" i="1" dirty="0"/>
              <a:t>O</a:t>
            </a:r>
            <a:r>
              <a:rPr lang="en-US" sz="1828" dirty="0"/>
              <a:t>)?”, the message that looks for </a:t>
            </a:r>
            <a:r>
              <a:rPr lang="en-US" sz="1828" i="1" dirty="0"/>
              <a:t>id</a:t>
            </a:r>
            <a:r>
              <a:rPr lang="en-US" sz="1828" dirty="0"/>
              <a:t>(</a:t>
            </a:r>
            <a:r>
              <a:rPr lang="en-US" sz="1828" i="1" dirty="0"/>
              <a:t>O</a:t>
            </a:r>
            <a:r>
              <a:rPr lang="en-US" sz="1828" dirty="0"/>
              <a:t>) is initially routed towards </a:t>
            </a:r>
            <a:r>
              <a:rPr lang="en-US" sz="1828" i="1" dirty="0"/>
              <a:t>n</a:t>
            </a:r>
            <a:r>
              <a:rPr lang="en-US" sz="1828" i="1" baseline="-25000" dirty="0"/>
              <a:t>r</a:t>
            </a:r>
            <a:r>
              <a:rPr lang="en-US" sz="1828" dirty="0"/>
              <a:t>, but it may be stopped before reaching it once a node containing the mapping      (</a:t>
            </a:r>
            <a:r>
              <a:rPr lang="en-US" sz="1828" i="1" dirty="0"/>
              <a:t>id</a:t>
            </a:r>
            <a:r>
              <a:rPr lang="en-US" sz="1828" dirty="0"/>
              <a:t>(</a:t>
            </a:r>
            <a:r>
              <a:rPr lang="en-US" sz="1828" i="1" dirty="0"/>
              <a:t>O</a:t>
            </a:r>
            <a:r>
              <a:rPr lang="en-US" sz="1828" dirty="0"/>
              <a:t>);</a:t>
            </a:r>
            <a:r>
              <a:rPr lang="en-US" sz="1828" i="1" dirty="0"/>
              <a:t> n</a:t>
            </a:r>
            <a:r>
              <a:rPr lang="en-US" sz="1828" i="1" baseline="-25000" dirty="0"/>
              <a:t>s</a:t>
            </a:r>
            <a:r>
              <a:rPr lang="en-US" sz="1828" dirty="0"/>
              <a:t>) is found</a:t>
            </a:r>
          </a:p>
          <a:p>
            <a:r>
              <a:rPr lang="en-US" sz="1828" dirty="0"/>
              <a:t>For routing a message to </a:t>
            </a:r>
            <a:r>
              <a:rPr lang="en-US" sz="1828" i="1" dirty="0" err="1"/>
              <a:t>id</a:t>
            </a:r>
            <a:r>
              <a:rPr lang="en-US" sz="1828" dirty="0" err="1"/>
              <a:t>(</a:t>
            </a:r>
            <a:r>
              <a:rPr lang="en-US" sz="1828" i="1" dirty="0" err="1"/>
              <a:t>O</a:t>
            </a:r>
            <a:r>
              <a:rPr lang="en-US" sz="1828" dirty="0" err="1"/>
              <a:t>)’s</a:t>
            </a:r>
            <a:r>
              <a:rPr lang="en-US" sz="1828" dirty="0"/>
              <a:t> root, each node forwards this message to its neighbor whose logical identifier is the most similar to </a:t>
            </a:r>
            <a:r>
              <a:rPr lang="en-US" sz="1828" i="1" dirty="0" err="1"/>
              <a:t>id</a:t>
            </a:r>
            <a:r>
              <a:rPr lang="en-US" sz="1828" dirty="0" err="1"/>
              <a:t>(</a:t>
            </a:r>
            <a:r>
              <a:rPr lang="en-US" sz="1828" i="1" dirty="0" err="1"/>
              <a:t>O</a:t>
            </a:r>
            <a:r>
              <a:rPr lang="en-US" sz="1828" dirty="0"/>
              <a:t>)</a:t>
            </a:r>
          </a:p>
        </p:txBody>
      </p:sp>
      <p:pic>
        <p:nvPicPr>
          <p:cNvPr id="6" name="Picture 5" descr="fig-16-tapestryRep-a.jpg"/>
          <p:cNvPicPr>
            <a:picLocks noChangeAspect="1"/>
          </p:cNvPicPr>
          <p:nvPr/>
        </p:nvPicPr>
        <p:blipFill>
          <a:blip r:embed="Re555a1c26b6a4e53"/>
          <a:stretch>
            <a:fillRect/>
          </a:stretch>
        </p:blipFill>
        <p:spPr>
          <a:xfrm>
            <a:off x="4175913" y="2209800"/>
            <a:ext cx="4905031" cy="2590800"/>
          </a:xfrm>
          <a:prstGeom prst="rect">
            <a:avLst/>
          </a:prstGeom>
        </p:spPr>
      </p:pic>
      <p:sp>
        <p:nvSpPr>
          <p:cNvPr id="4" name="Footer Placeholder 3">
            <a:extLst>
              <a:ext uri="{FF2B5EF4-FFF2-40B4-BE49-F238E27FC236}">
                <a16:creationId xmlns:a16="http://schemas.microsoft.com/office/drawing/2014/main" id="{C1FBB139-20FD-F240-A1CC-1E9A4D91C2A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9F566583-86E0-7D48-9DAC-9575EDB4F720}"/>
              </a:ext>
            </a:extLst>
          </p:cNvPr>
          <p:cNvSpPr>
            <a:spLocks noGrp="1"/>
          </p:cNvSpPr>
          <p:nvPr>
            <p:ph type="sldNum" sz="quarter" idx="4"/>
          </p:nvPr>
        </p:nvSpPr>
        <p:spPr/>
        <p:txBody>
          <a:bodyPr/>
          <a:lstStyle/>
          <a:p>
            <a:fld id="{FD96158B-4539-3C43-9DE5-94C547866200}" type="slidenum">
              <a:rPr lang="en-US"/>
              <a:t>57</a:t>
            </a:fld>
            <a:endParaRPr lang="en-US"/>
          </a:p>
        </p:txBody>
      </p:sp>
    </p:spTree>
    <p:extLst>
      <p:ext uri="{BB962C8B-B14F-4D97-AF65-F5344CB8AC3E}">
        <p14:creationId xmlns:p14="http://schemas.microsoft.com/office/powerpoint/2010/main" val="28726013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0500" y="114300"/>
            <a:ext cx="8953500" cy="1154460"/>
          </a:xfrm>
        </p:spPr>
        <p:txBody>
          <a:bodyPr/>
          <a:lstStyle/>
          <a:p>
            <a:r>
              <a:rPr lang="en-US" noProof="0" dirty="0"/>
              <a:t>Replica Management in Tapestry</a:t>
            </a:r>
          </a:p>
        </p:txBody>
      </p:sp>
      <p:sp>
        <p:nvSpPr>
          <p:cNvPr id="3" name="Espace réservé du contenu 2"/>
          <p:cNvSpPr>
            <a:spLocks noGrp="1"/>
          </p:cNvSpPr>
          <p:nvPr>
            <p:ph idx="1"/>
          </p:nvPr>
        </p:nvSpPr>
        <p:spPr>
          <a:xfrm>
            <a:off x="0" y="1442933"/>
            <a:ext cx="4116324" cy="5113693"/>
          </a:xfrm>
        </p:spPr>
        <p:txBody>
          <a:bodyPr>
            <a:normAutofit/>
          </a:bodyPr>
          <a:lstStyle/>
          <a:p>
            <a:r>
              <a:rPr lang="en-US" sz="1547" dirty="0"/>
              <a:t>Each node represents a peer and contains the peer’s logical identifier in hexadecimal format</a:t>
            </a:r>
          </a:p>
          <a:p>
            <a:r>
              <a:rPr lang="en-US" sz="1547" dirty="0"/>
              <a:t>Two replicas </a:t>
            </a:r>
            <a:r>
              <a:rPr lang="en-US" sz="1547" i="1" dirty="0"/>
              <a:t>O</a:t>
            </a:r>
            <a:r>
              <a:rPr lang="en-US" sz="1547" baseline="-25000" dirty="0"/>
              <a:t>1</a:t>
            </a:r>
            <a:r>
              <a:rPr lang="en-US" sz="1547" i="1" dirty="0"/>
              <a:t> </a:t>
            </a:r>
            <a:r>
              <a:rPr lang="en-US" sz="1547" dirty="0"/>
              <a:t>and </a:t>
            </a:r>
            <a:r>
              <a:rPr lang="en-US" sz="1547" i="1" dirty="0"/>
              <a:t>O</a:t>
            </a:r>
            <a:r>
              <a:rPr lang="en-US" sz="1547" baseline="-25000" dirty="0"/>
              <a:t>2</a:t>
            </a:r>
            <a:r>
              <a:rPr lang="en-US" sz="1547" dirty="0"/>
              <a:t> of object </a:t>
            </a:r>
            <a:r>
              <a:rPr lang="en-US" sz="1547" i="1" dirty="0"/>
              <a:t>O</a:t>
            </a:r>
            <a:r>
              <a:rPr lang="en-US" sz="1547" dirty="0"/>
              <a:t> (e.g., a book file) are inserted into distinct peers (</a:t>
            </a:r>
            <a:r>
              <a:rPr lang="en-US" sz="1547" i="1" dirty="0"/>
              <a:t>O</a:t>
            </a:r>
            <a:r>
              <a:rPr lang="en-US" sz="1547" baseline="-25000" dirty="0"/>
              <a:t>1</a:t>
            </a:r>
            <a:r>
              <a:rPr lang="en-US" sz="1547" dirty="0"/>
              <a:t> at peer 4228 and </a:t>
            </a:r>
            <a:r>
              <a:rPr lang="en-US" sz="1547" i="1" dirty="0"/>
              <a:t>O</a:t>
            </a:r>
            <a:r>
              <a:rPr lang="en-US" sz="1547" baseline="-25000" dirty="0"/>
              <a:t>2</a:t>
            </a:r>
            <a:r>
              <a:rPr lang="en-US" sz="1547" dirty="0"/>
              <a:t> at peer AA93). The identifier of </a:t>
            </a:r>
            <a:r>
              <a:rPr lang="en-US" sz="1547" i="1" dirty="0"/>
              <a:t>O</a:t>
            </a:r>
            <a:r>
              <a:rPr lang="en-US" sz="1547" baseline="-25000" dirty="0"/>
              <a:t>1</a:t>
            </a:r>
            <a:r>
              <a:rPr lang="en-US" sz="1547" dirty="0"/>
              <a:t> is equal to that of </a:t>
            </a:r>
            <a:r>
              <a:rPr lang="en-US" sz="1547" i="1" dirty="0"/>
              <a:t>O</a:t>
            </a:r>
            <a:r>
              <a:rPr lang="en-US" sz="1547" baseline="-25000" dirty="0"/>
              <a:t>2</a:t>
            </a:r>
            <a:r>
              <a:rPr lang="en-US" sz="1547" dirty="0"/>
              <a:t> (i.e., 4378)</a:t>
            </a:r>
          </a:p>
          <a:p>
            <a:r>
              <a:rPr lang="en-US" sz="1547" dirty="0"/>
              <a:t>When </a:t>
            </a:r>
            <a:r>
              <a:rPr lang="en-US" sz="1547" i="1" dirty="0"/>
              <a:t>O</a:t>
            </a:r>
            <a:r>
              <a:rPr lang="en-US" sz="1547" baseline="-25000" dirty="0"/>
              <a:t>1</a:t>
            </a:r>
            <a:r>
              <a:rPr lang="en-US" sz="1547" dirty="0"/>
              <a:t> is inserted into its server node (peer 4228), the mapping (4378; 4228) is routed from peer 4228 to peer 4377 (the root node for </a:t>
            </a:r>
            <a:r>
              <a:rPr lang="en-US" sz="1547" i="1" dirty="0"/>
              <a:t>O</a:t>
            </a:r>
            <a:r>
              <a:rPr lang="en-US" sz="1547" baseline="-25000" dirty="0"/>
              <a:t>1</a:t>
            </a:r>
            <a:r>
              <a:rPr lang="en-US" sz="1547" dirty="0"/>
              <a:t>’s identifier)</a:t>
            </a:r>
          </a:p>
          <a:p>
            <a:r>
              <a:rPr lang="en-US" sz="1547" dirty="0"/>
              <a:t>As the message approaches the root node, the object and the node identifiers become increasingly similar</a:t>
            </a:r>
          </a:p>
          <a:p>
            <a:r>
              <a:rPr lang="en-US" sz="1547" dirty="0"/>
              <a:t>In addition, the mapping (4378; 4228) is stored at all peers along the message path</a:t>
            </a:r>
          </a:p>
        </p:txBody>
      </p:sp>
      <p:pic>
        <p:nvPicPr>
          <p:cNvPr id="1026" name="Picture 2" descr="\\psf\Home\Desktop\fig-16-tapestryRep.jpg"/>
          <p:cNvPicPr>
            <a:picLocks noChangeAspect="1" noChangeArrowheads="1"/>
          </p:cNvPicPr>
          <p:nvPr/>
        </p:nvPicPr>
        <p:blipFill>
          <a:blip r:embed="R86a55cf13e8d4dfc"/>
          <a:srcRect/>
          <a:stretch>
            <a:fillRect/>
          </a:stretch>
        </p:blipFill>
        <p:spPr bwMode="auto">
          <a:xfrm>
            <a:off x="4126992" y="2348880"/>
            <a:ext cx="5017008" cy="3023616"/>
          </a:xfrm>
          <a:prstGeom prst="rect">
            <a:avLst/>
          </a:prstGeom>
          <a:noFill/>
        </p:spPr>
      </p:pic>
      <p:sp>
        <p:nvSpPr>
          <p:cNvPr id="4" name="Footer Placeholder 3">
            <a:extLst>
              <a:ext uri="{FF2B5EF4-FFF2-40B4-BE49-F238E27FC236}">
                <a16:creationId xmlns:a16="http://schemas.microsoft.com/office/drawing/2014/main" id="{7F2CFBC4-5D18-B34C-BE14-B516C9FCC95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17AB604-2273-C64E-AA63-561E43D75BA3}"/>
              </a:ext>
            </a:extLst>
          </p:cNvPr>
          <p:cNvSpPr>
            <a:spLocks noGrp="1"/>
          </p:cNvSpPr>
          <p:nvPr>
            <p:ph type="sldNum" sz="quarter" idx="4"/>
          </p:nvPr>
        </p:nvSpPr>
        <p:spPr/>
        <p:txBody>
          <a:bodyPr/>
          <a:lstStyle/>
          <a:p>
            <a:fld id="{FD96158B-4539-3C43-9DE5-94C547866200}" type="slidenum">
              <a:rPr lang="en-US"/>
              <a:t>58</a:t>
            </a:fld>
            <a:endParaRPr lang="en-US"/>
          </a:p>
        </p:txBody>
      </p:sp>
    </p:spTree>
    <p:extLst>
      <p:ext uri="{BB962C8B-B14F-4D97-AF65-F5344CB8AC3E}">
        <p14:creationId xmlns:p14="http://schemas.microsoft.com/office/powerpoint/2010/main" val="38714279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err="1"/>
              <a:t>OceanStore</a:t>
            </a:r>
            <a:endParaRPr lang="en-US" noProof="0" dirty="0"/>
          </a:p>
        </p:txBody>
      </p:sp>
      <p:sp>
        <p:nvSpPr>
          <p:cNvPr id="3" name="Espace réservé du contenu 2"/>
          <p:cNvSpPr>
            <a:spLocks noGrp="1"/>
          </p:cNvSpPr>
          <p:nvPr>
            <p:ph idx="1"/>
          </p:nvPr>
        </p:nvSpPr>
        <p:spPr/>
        <p:txBody>
          <a:bodyPr/>
          <a:lstStyle/>
          <a:p>
            <a:r>
              <a:rPr lang="en-US" noProof="0" dirty="0" err="1"/>
              <a:t>OceanStore</a:t>
            </a:r>
            <a:r>
              <a:rPr lang="en-US" noProof="0" dirty="0"/>
              <a:t> is a data management system designed to provide continuous access to persistent information</a:t>
            </a:r>
          </a:p>
          <a:p>
            <a:r>
              <a:rPr lang="en-US" noProof="0" dirty="0"/>
              <a:t>Relies on Tapestry and assumes </a:t>
            </a:r>
            <a:r>
              <a:rPr lang="en-US" noProof="0" dirty="0" err="1"/>
              <a:t>untrusted</a:t>
            </a:r>
            <a:r>
              <a:rPr lang="en-US" noProof="0" dirty="0"/>
              <a:t> powerful servers connected by high-speed links</a:t>
            </a:r>
          </a:p>
          <a:p>
            <a:r>
              <a:rPr lang="en-US" noProof="0" dirty="0"/>
              <a:t>To improve performance, data are allowed to be cached anywhere, anytime</a:t>
            </a:r>
          </a:p>
          <a:p>
            <a:r>
              <a:rPr lang="en-US" noProof="0" dirty="0"/>
              <a:t>Allows concurrent updates on replicated objects; it relies on reconciliation to assure data consistency</a:t>
            </a:r>
          </a:p>
        </p:txBody>
      </p:sp>
      <p:sp>
        <p:nvSpPr>
          <p:cNvPr id="4" name="Footer Placeholder 3">
            <a:extLst>
              <a:ext uri="{FF2B5EF4-FFF2-40B4-BE49-F238E27FC236}">
                <a16:creationId xmlns:a16="http://schemas.microsoft.com/office/drawing/2014/main" id="{FC28A131-DE14-6140-B165-5B1201177A4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D16C62F4-02D9-3E47-989E-98C1DF724D43}"/>
              </a:ext>
            </a:extLst>
          </p:cNvPr>
          <p:cNvSpPr>
            <a:spLocks noGrp="1"/>
          </p:cNvSpPr>
          <p:nvPr>
            <p:ph type="sldNum" sz="quarter" idx="4"/>
          </p:nvPr>
        </p:nvSpPr>
        <p:spPr/>
        <p:txBody>
          <a:bodyPr/>
          <a:lstStyle/>
          <a:p>
            <a:fld id="{FD96158B-4539-3C43-9DE5-94C547866200}" type="slidenum">
              <a:rPr lang="en-US"/>
              <a:t>59</a:t>
            </a:fld>
            <a:endParaRPr lang="en-US"/>
          </a:p>
        </p:txBody>
      </p:sp>
    </p:spTree>
    <p:extLst>
      <p:ext uri="{BB962C8B-B14F-4D97-AF65-F5344CB8AC3E}">
        <p14:creationId xmlns:p14="http://schemas.microsoft.com/office/powerpoint/2010/main" val="37150994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Reconciliation in </a:t>
            </a:r>
            <a:r>
              <a:rPr lang="en-US" noProof="0" dirty="0" err="1"/>
              <a:t>OceanStore</a:t>
            </a:r>
            <a:endParaRPr lang="en-US" noProof="0" dirty="0"/>
          </a:p>
        </p:txBody>
      </p:sp>
      <p:sp>
        <p:nvSpPr>
          <p:cNvPr id="3" name="Espace réservé du contenu 2"/>
          <p:cNvSpPr>
            <a:spLocks noGrp="1"/>
          </p:cNvSpPr>
          <p:nvPr>
            <p:ph idx="1"/>
          </p:nvPr>
        </p:nvSpPr>
        <p:spPr>
          <a:xfrm>
            <a:off x="405780" y="1283013"/>
            <a:ext cx="4716016" cy="4680520"/>
          </a:xfrm>
        </p:spPr>
        <p:txBody>
          <a:bodyPr>
            <a:normAutofit lnSpcReduction="10000"/>
          </a:bodyPr>
          <a:lstStyle/>
          <a:p>
            <a:r>
              <a:rPr lang="en-US" sz="1828" i="1" dirty="0" err="1"/>
              <a:t>R</a:t>
            </a:r>
            <a:r>
              <a:rPr lang="en-US" sz="1828" i="1" baseline="-25000" dirty="0" err="1"/>
              <a:t>i</a:t>
            </a:r>
            <a:r>
              <a:rPr lang="en-US" sz="1828" dirty="0"/>
              <a:t> and </a:t>
            </a:r>
            <a:r>
              <a:rPr lang="en-US" sz="1828" i="1" dirty="0" err="1"/>
              <a:t>r</a:t>
            </a:r>
            <a:r>
              <a:rPr lang="en-US" sz="1828" i="1" baseline="-25000" dirty="0" err="1"/>
              <a:t>i</a:t>
            </a:r>
            <a:r>
              <a:rPr lang="en-US" sz="1828" i="1" dirty="0"/>
              <a:t> </a:t>
            </a:r>
            <a:r>
              <a:rPr lang="en-US" sz="1828" dirty="0"/>
              <a:t>denote, respectively, a primary and a secondary copy of object </a:t>
            </a:r>
            <a:r>
              <a:rPr lang="en-US" sz="1828" i="1" dirty="0"/>
              <a:t>R</a:t>
            </a:r>
          </a:p>
          <a:p>
            <a:r>
              <a:rPr lang="en-US" sz="1828" dirty="0"/>
              <a:t>Nodes </a:t>
            </a:r>
            <a:r>
              <a:rPr lang="en-US" sz="1828" i="1" dirty="0"/>
              <a:t>n</a:t>
            </a:r>
            <a:r>
              <a:rPr lang="en-US" sz="1828" baseline="-25000" dirty="0"/>
              <a:t>1</a:t>
            </a:r>
            <a:r>
              <a:rPr lang="en-US" sz="1828" dirty="0"/>
              <a:t> and </a:t>
            </a:r>
            <a:r>
              <a:rPr lang="en-US" sz="1828" i="1" dirty="0"/>
              <a:t>n</a:t>
            </a:r>
            <a:r>
              <a:rPr lang="en-US" sz="1828" baseline="-25000" dirty="0"/>
              <a:t>2</a:t>
            </a:r>
            <a:r>
              <a:rPr lang="en-US" sz="1828" dirty="0"/>
              <a:t> are concurrently updating </a:t>
            </a:r>
            <a:r>
              <a:rPr lang="en-US" sz="1828" i="1" dirty="0"/>
              <a:t>R</a:t>
            </a:r>
            <a:r>
              <a:rPr lang="en-US" sz="1828" dirty="0"/>
              <a:t> as follows</a:t>
            </a:r>
          </a:p>
          <a:p>
            <a:pPr lvl="1"/>
            <a:r>
              <a:rPr lang="en-US" sz="1617" dirty="0"/>
              <a:t>Nodes that hold primary copies of </a:t>
            </a:r>
            <a:r>
              <a:rPr lang="en-US" sz="1617" i="1" dirty="0"/>
              <a:t>R</a:t>
            </a:r>
            <a:r>
              <a:rPr lang="en-US" sz="1617" dirty="0"/>
              <a:t>, called the master group of </a:t>
            </a:r>
            <a:r>
              <a:rPr lang="en-US" sz="1617" i="1" dirty="0"/>
              <a:t>R</a:t>
            </a:r>
            <a:r>
              <a:rPr lang="en-US" sz="1617" dirty="0"/>
              <a:t>, are responsible for ordering updates</a:t>
            </a:r>
          </a:p>
          <a:p>
            <a:pPr lvl="1"/>
            <a:r>
              <a:rPr lang="en-US" sz="1617" dirty="0"/>
              <a:t>(a) </a:t>
            </a:r>
            <a:r>
              <a:rPr lang="en-US" sz="1617" i="1" dirty="0"/>
              <a:t>n</a:t>
            </a:r>
            <a:r>
              <a:rPr lang="en-US" sz="1617" baseline="-25000" dirty="0"/>
              <a:t>1</a:t>
            </a:r>
            <a:r>
              <a:rPr lang="en-US" sz="1617" dirty="0"/>
              <a:t> and </a:t>
            </a:r>
            <a:r>
              <a:rPr lang="en-US" sz="1617" i="1" dirty="0"/>
              <a:t>n</a:t>
            </a:r>
            <a:r>
              <a:rPr lang="en-US" sz="1617" baseline="-25000" dirty="0"/>
              <a:t>2</a:t>
            </a:r>
            <a:r>
              <a:rPr lang="en-US" sz="1617" dirty="0"/>
              <a:t> perform tentative updates on their local secondary replicas and send these updates to the master group of </a:t>
            </a:r>
            <a:r>
              <a:rPr lang="en-US" sz="1617" i="1" dirty="0"/>
              <a:t>R</a:t>
            </a:r>
            <a:r>
              <a:rPr lang="en-US" sz="1617" dirty="0"/>
              <a:t> as well as to other random secondary replicas</a:t>
            </a:r>
          </a:p>
          <a:p>
            <a:pPr lvl="1"/>
            <a:r>
              <a:rPr lang="en-US" sz="1617" dirty="0"/>
              <a:t>(b) The tentative updates are ordered by the master group based on timestamps assigned by </a:t>
            </a:r>
            <a:r>
              <a:rPr lang="en-US" sz="1617" i="1" dirty="0"/>
              <a:t>n</a:t>
            </a:r>
            <a:r>
              <a:rPr lang="en-US" sz="1617" baseline="-25000" dirty="0"/>
              <a:t>1</a:t>
            </a:r>
            <a:r>
              <a:rPr lang="en-US" sz="1617" dirty="0"/>
              <a:t> and </a:t>
            </a:r>
            <a:r>
              <a:rPr lang="en-US" sz="1617" i="1" dirty="0"/>
              <a:t>n</a:t>
            </a:r>
            <a:r>
              <a:rPr lang="en-US" sz="1617" baseline="-25000" dirty="0"/>
              <a:t>2</a:t>
            </a:r>
            <a:r>
              <a:rPr lang="en-US" sz="1617" dirty="0"/>
              <a:t>, and epidemically propagated among secondary replicas</a:t>
            </a:r>
          </a:p>
          <a:p>
            <a:pPr lvl="1"/>
            <a:r>
              <a:rPr lang="en-US" sz="1617" dirty="0"/>
              <a:t>(c) Once the master group obtains an agreement, the result of updates is multicast to secondary replicas</a:t>
            </a:r>
          </a:p>
        </p:txBody>
      </p:sp>
      <p:pic>
        <p:nvPicPr>
          <p:cNvPr id="4" name="Picture 2" descr="C:\Documents and Settings\su8102\My Documents\1Patrick\BookOV\Book3\Chapter16 P2P\Chapter 16\Chapter 16\fig-16-OceanStore.jpg"/>
          <p:cNvPicPr>
            <a:picLocks noChangeAspect="1" noChangeArrowheads="1"/>
          </p:cNvPicPr>
          <p:nvPr/>
        </p:nvPicPr>
        <p:blipFill>
          <a:blip r:embed="R4858cb2dd4c5448c">
            <a:clrChange>
              <a:clrFrom>
                <a:srgbClr val="FEFEFE"/>
              </a:clrFrom>
              <a:clrTo>
                <a:srgbClr val="FEFEFE">
                  <a:alpha val="0"/>
                </a:srgbClr>
              </a:clrTo>
            </a:clrChange>
          </a:blip>
          <a:srcRect/>
          <a:stretch>
            <a:fillRect/>
          </a:stretch>
        </p:blipFill>
        <p:spPr bwMode="auto">
          <a:xfrm>
            <a:off x="4791037" y="1334946"/>
            <a:ext cx="4320480" cy="4824536"/>
          </a:xfrm>
          <a:prstGeom prst="rect">
            <a:avLst/>
          </a:prstGeom>
          <a:noFill/>
          <a:ln w="12700">
            <a:noFill/>
            <a:miter lim="800000"/>
            <a:headEnd/>
            <a:tailEnd/>
          </a:ln>
        </p:spPr>
      </p:pic>
      <p:sp>
        <p:nvSpPr>
          <p:cNvPr id="5" name="Footer Placeholder 4">
            <a:extLst>
              <a:ext uri="{FF2B5EF4-FFF2-40B4-BE49-F238E27FC236}">
                <a16:creationId xmlns:a16="http://schemas.microsoft.com/office/drawing/2014/main" id="{E7186446-2BE8-674C-AA29-406BACCDF01D}"/>
              </a:ext>
            </a:extLst>
          </p:cNvPr>
          <p:cNvSpPr>
            <a:spLocks noGrp="1"/>
          </p:cNvSpPr>
          <p:nvPr>
            <p:ph type="ftr" sz="quarter" idx="3"/>
          </p:nvPr>
        </p:nvSpPr>
        <p:spPr/>
        <p:txBody>
          <a:bodyPr/>
          <a:lstStyle/>
          <a:p>
            <a:r>
              <a:rPr lang="en-US"/>
              <a:t>© 2020, M.T. Özsu &amp; P. Valduriez</a:t>
            </a:r>
            <a:endParaRPr lang="en-US" dirty="0"/>
          </a:p>
        </p:txBody>
      </p:sp>
      <p:sp>
        <p:nvSpPr>
          <p:cNvPr id="6" name="Slide Number Placeholder 5">
            <a:extLst>
              <a:ext uri="{FF2B5EF4-FFF2-40B4-BE49-F238E27FC236}">
                <a16:creationId xmlns:a16="http://schemas.microsoft.com/office/drawing/2014/main" id="{A6C0FE20-EE5F-1741-B9E8-A773E71683AC}"/>
              </a:ext>
            </a:extLst>
          </p:cNvPr>
          <p:cNvSpPr>
            <a:spLocks noGrp="1"/>
          </p:cNvSpPr>
          <p:nvPr>
            <p:ph type="sldNum" sz="quarter" idx="4"/>
          </p:nvPr>
        </p:nvSpPr>
        <p:spPr/>
        <p:txBody>
          <a:bodyPr/>
          <a:lstStyle/>
          <a:p>
            <a:fld id="{FD96158B-4539-3C43-9DE5-94C547866200}" type="slidenum">
              <a:rPr lang="en-US"/>
              <a:t>60</a:t>
            </a:fld>
            <a:endParaRPr lang="en-US"/>
          </a:p>
        </p:txBody>
      </p:sp>
    </p:spTree>
    <p:extLst>
      <p:ext uri="{BB962C8B-B14F-4D97-AF65-F5344CB8AC3E}">
        <p14:creationId xmlns:p14="http://schemas.microsoft.com/office/powerpoint/2010/main" val="126762740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Peer-to-Peer Data Management</a:t>
            </a:r>
          </a:p>
          <a:p>
            <a:pPr lvl="1"/>
            <a:r>
              <a:rPr lang="en-US" dirty="0">
                <a:solidFill>
                  <a:srgbClr val="1771A9">
                    <a:alpha val="25000"/>
                  </a:srgbClr>
                </a:solidFill>
                <a:cs typeface="Arial" panose="020B0604020202020204" pitchFamily="34" charset="0"/>
              </a:rPr>
              <a:t>P2P infrastructure</a:t>
            </a:r>
          </a:p>
          <a:p>
            <a:pPr lvl="1"/>
            <a:r>
              <a:rPr lang="en-US" dirty="0">
                <a:solidFill>
                  <a:srgbClr val="1771A9">
                    <a:alpha val="25000"/>
                  </a:srgbClr>
                </a:solidFill>
                <a:cs typeface="Arial" panose="020B0604020202020204" pitchFamily="34" charset="0"/>
              </a:rPr>
              <a:t>Schema mapping</a:t>
            </a:r>
          </a:p>
          <a:p>
            <a:pPr lvl="1"/>
            <a:r>
              <a:rPr lang="en-US" dirty="0">
                <a:solidFill>
                  <a:srgbClr val="1771A9">
                    <a:alpha val="25000"/>
                  </a:srgbClr>
                </a:solidFill>
                <a:cs typeface="Arial" panose="020B0604020202020204" pitchFamily="34" charset="0"/>
              </a:rPr>
              <a:t>Querying over P2P systems</a:t>
            </a:r>
          </a:p>
          <a:p>
            <a:pPr lvl="1"/>
            <a:r>
              <a:rPr lang="en-US" dirty="0">
                <a:solidFill>
                  <a:srgbClr val="1771A9">
                    <a:alpha val="25000"/>
                  </a:srgbClr>
                </a:solidFill>
                <a:cs typeface="Arial" panose="020B0604020202020204" pitchFamily="34" charset="0"/>
              </a:rPr>
              <a:t>Replication</a:t>
            </a:r>
          </a:p>
          <a:p>
            <a:pPr lvl="1"/>
            <a:r>
              <a:rPr lang="en-US" dirty="0">
                <a:solidFill>
                  <a:srgbClr val="1771A9"/>
                </a:solidFill>
                <a:cs typeface="Arial" panose="020B0604020202020204" pitchFamily="34" charset="0"/>
              </a:rPr>
              <a:t>Blockchain</a:t>
            </a:r>
          </a:p>
          <a:p>
            <a:pPr lvl="1"/>
            <a:endParaRPr lang="en-US" dirty="0">
              <a:solidFill>
                <a:srgbClr val="1771A9">
                  <a:alpha val="25000"/>
                </a:srgbClr>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61</a:t>
            </a:fld>
            <a:endParaRPr lang="en-US"/>
          </a:p>
        </p:txBody>
      </p:sp>
    </p:spTree>
    <p:extLst>
      <p:ext uri="{BB962C8B-B14F-4D97-AF65-F5344CB8AC3E}">
        <p14:creationId xmlns:p14="http://schemas.microsoft.com/office/powerpoint/2010/main" val="38126205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History</a:t>
            </a:r>
            <a:r>
              <a:rPr lang="fr-FR" dirty="0"/>
              <a:t>: Bitcoin</a:t>
            </a:r>
          </a:p>
        </p:txBody>
      </p:sp>
      <p:sp>
        <p:nvSpPr>
          <p:cNvPr id="3" name="Espace réservé du contenu 2"/>
          <p:cNvSpPr>
            <a:spLocks noGrp="1"/>
          </p:cNvSpPr>
          <p:nvPr>
            <p:ph idx="1"/>
          </p:nvPr>
        </p:nvSpPr>
        <p:spPr>
          <a:xfrm>
            <a:off x="406400" y="1133474"/>
            <a:ext cx="8594374" cy="5724526"/>
          </a:xfrm>
        </p:spPr>
        <p:txBody>
          <a:bodyPr>
            <a:normAutofit/>
          </a:bodyPr>
          <a:lstStyle/>
          <a:p>
            <a:r>
              <a:rPr lang="en-US" dirty="0" err="1"/>
              <a:t>Bitcoin</a:t>
            </a:r>
            <a:r>
              <a:rPr lang="en-US" dirty="0"/>
              <a:t>: A Peer-to-Peer Electronic Cash System</a:t>
            </a:r>
          </a:p>
          <a:p>
            <a:pPr lvl="1"/>
            <a:r>
              <a:rPr lang="en-US" dirty="0"/>
              <a:t>Satoshi </a:t>
            </a:r>
            <a:r>
              <a:rPr lang="en-US" dirty="0" err="1"/>
              <a:t>Nakamoto</a:t>
            </a:r>
            <a:r>
              <a:rPr lang="en-US" dirty="0"/>
              <a:t> (pseudo), Oct. 31, 2008 (Halloween)</a:t>
            </a:r>
          </a:p>
          <a:p>
            <a:pPr lvl="1"/>
            <a:r>
              <a:rPr lang="en-US" dirty="0" err="1"/>
              <a:t>Cryptocurrency</a:t>
            </a:r>
            <a:r>
              <a:rPr lang="en-US" dirty="0"/>
              <a:t> and payment system</a:t>
            </a:r>
          </a:p>
          <a:p>
            <a:pPr lvl="1"/>
            <a:r>
              <a:rPr lang="en-US" dirty="0" err="1"/>
              <a:t>Blockchain</a:t>
            </a:r>
            <a:r>
              <a:rPr lang="en-US" dirty="0"/>
              <a:t> is the infrastructure</a:t>
            </a:r>
          </a:p>
          <a:p>
            <a:r>
              <a:rPr lang="en-US" dirty="0"/>
              <a:t>Since then</a:t>
            </a:r>
          </a:p>
          <a:p>
            <a:pPr lvl="1"/>
            <a:r>
              <a:rPr lang="en-US" dirty="0"/>
              <a:t>Many </a:t>
            </a:r>
            <a:r>
              <a:rPr lang="en-US" dirty="0" err="1"/>
              <a:t>blockchains</a:t>
            </a:r>
            <a:r>
              <a:rPr lang="en-US" dirty="0"/>
              <a:t>: </a:t>
            </a:r>
            <a:r>
              <a:rPr lang="en-US" dirty="0" err="1"/>
              <a:t>Etherum</a:t>
            </a:r>
            <a:r>
              <a:rPr lang="en-US" dirty="0"/>
              <a:t> in 2013, Ripple in 2014, etc.</a:t>
            </a:r>
          </a:p>
          <a:p>
            <a:pPr lvl="1"/>
            <a:r>
              <a:rPr lang="en-US" dirty="0"/>
              <a:t>Increasing use for high-risk investment</a:t>
            </a:r>
          </a:p>
          <a:p>
            <a:pPr lvl="2"/>
            <a:r>
              <a:rPr lang="en-US" dirty="0"/>
              <a:t>Initial Coin Offerings</a:t>
            </a:r>
          </a:p>
          <a:p>
            <a:pPr lvl="1"/>
            <a:r>
              <a:rPr lang="en-US" dirty="0"/>
              <a:t>But also in fraudulent or illegal activities !</a:t>
            </a:r>
          </a:p>
          <a:p>
            <a:pPr lvl="2"/>
            <a:r>
              <a:rPr lang="en-US" dirty="0"/>
              <a:t>Scam, purchase on the dark web, money laundering, tax evasion,  </a:t>
            </a:r>
            <a:r>
              <a:rPr lang="is-IS" dirty="0"/>
              <a:t>…</a:t>
            </a:r>
            <a:endParaRPr lang="en-US" dirty="0"/>
          </a:p>
          <a:p>
            <a:pPr lvl="1"/>
            <a:r>
              <a:rPr lang="en-US" dirty="0"/>
              <a:t>Warnings from market authorities and beginning of regulation</a:t>
            </a:r>
          </a:p>
          <a:p>
            <a:pPr lvl="1"/>
            <a:endParaRPr lang="en-US" dirty="0"/>
          </a:p>
          <a:p>
            <a:pPr lvl="2"/>
            <a:endParaRPr lang="en-US" dirty="0"/>
          </a:p>
          <a:p>
            <a:pPr lvl="2"/>
            <a:endParaRPr lang="en-US" dirty="0"/>
          </a:p>
          <a:p>
            <a:pPr lvl="1"/>
            <a:endParaRPr lang="en-US" dirty="0"/>
          </a:p>
          <a:p>
            <a:endParaRPr lang="en-US" dirty="0"/>
          </a:p>
        </p:txBody>
      </p:sp>
      <p:pic>
        <p:nvPicPr>
          <p:cNvPr id="4" name="Image 3"/>
          <p:cNvPicPr>
            <a:picLocks noChangeAspect="1"/>
          </p:cNvPicPr>
          <p:nvPr/>
        </p:nvPicPr>
        <p:blipFill>
          <a:blip r:embed="Rd08b2c52d01f4939"/>
          <a:stretch>
            <a:fillRect/>
          </a:stretch>
        </p:blipFill>
        <p:spPr>
          <a:xfrm>
            <a:off x="7861459" y="0"/>
            <a:ext cx="1282541" cy="1282541"/>
          </a:xfrm>
          <a:prstGeom prst="rect">
            <a:avLst/>
          </a:prstGeom>
        </p:spPr>
      </p:pic>
    </p:spTree>
    <p:extLst>
      <p:ext uri="{BB962C8B-B14F-4D97-AF65-F5344CB8AC3E}">
        <p14:creationId xmlns:p14="http://schemas.microsoft.com/office/powerpoint/2010/main" val="3971838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title"/>
          </p:nvPr>
        </p:nvSpPr>
        <p:spPr>
          <a:noFill/>
          <a:ln/>
        </p:spPr>
        <p:txBody>
          <a:bodyPr/>
          <a:lstStyle/>
          <a:p>
            <a:r>
              <a:rPr lang="en-US"/>
              <a:t>Correctness of Fragmentation</a:t>
            </a:r>
          </a:p>
        </p:txBody>
      </p:sp>
      <p:sp>
        <p:nvSpPr>
          <p:cNvPr id="23554" name="Rectangle 2"/>
          <p:cNvSpPr>
            <a:spLocks noGrp="1" noChangeArrowheads="1"/>
          </p:cNvSpPr>
          <p:nvPr>
            <p:ph idx="1"/>
          </p:nvPr>
        </p:nvSpPr>
        <p:spPr>
          <a:noFill/>
          <a:ln/>
        </p:spPr>
        <p:txBody>
          <a:bodyPr/>
          <a:lstStyle/>
          <a:p>
            <a:pPr>
              <a:lnSpc>
                <a:spcPct val="100000"/>
              </a:lnSpc>
            </a:pPr>
            <a:r>
              <a:rPr lang="en-US" dirty="0"/>
              <a:t>Completeness</a:t>
            </a:r>
          </a:p>
          <a:p>
            <a:pPr lvl="1">
              <a:lnSpc>
                <a:spcPct val="100000"/>
              </a:lnSpc>
            </a:pPr>
            <a:r>
              <a:rPr lang="en-US" dirty="0"/>
              <a:t>Decomposition of relation </a:t>
            </a:r>
            <a:r>
              <a:rPr lang="en-US" i="1" dirty="0"/>
              <a:t>R</a:t>
            </a:r>
            <a:r>
              <a:rPr lang="en-US" dirty="0"/>
              <a:t> into fragments </a:t>
            </a:r>
            <a:r>
              <a:rPr lang="en-US" i="1" dirty="0"/>
              <a:t>R</a:t>
            </a:r>
            <a:r>
              <a:rPr lang="en-US" baseline="-25000" dirty="0"/>
              <a:t>1</a:t>
            </a:r>
            <a:r>
              <a:rPr lang="en-US" dirty="0"/>
              <a:t>, </a:t>
            </a:r>
            <a:r>
              <a:rPr lang="en-US" i="1" dirty="0"/>
              <a:t>R</a:t>
            </a:r>
            <a:r>
              <a:rPr lang="en-US" baseline="-25000" dirty="0"/>
              <a:t>2</a:t>
            </a:r>
            <a:r>
              <a:rPr lang="en-US" dirty="0"/>
              <a:t>, ..., </a:t>
            </a:r>
            <a:r>
              <a:rPr lang="en-US" i="1" dirty="0" err="1"/>
              <a:t>R</a:t>
            </a:r>
            <a:r>
              <a:rPr lang="en-US" i="1" baseline="-25000" dirty="0" err="1"/>
              <a:t>n</a:t>
            </a:r>
            <a:r>
              <a:rPr lang="en-US" dirty="0"/>
              <a:t> is complete if and only if each data item in </a:t>
            </a:r>
            <a:r>
              <a:rPr lang="en-US" i="1" dirty="0"/>
              <a:t>R</a:t>
            </a:r>
            <a:r>
              <a:rPr lang="en-US" dirty="0"/>
              <a:t> can also be found in some </a:t>
            </a:r>
            <a:r>
              <a:rPr lang="en-US" i="1" dirty="0" err="1"/>
              <a:t>R</a:t>
            </a:r>
            <a:r>
              <a:rPr lang="en-US" i="1" baseline="-25000" dirty="0" err="1"/>
              <a:t>i</a:t>
            </a:r>
            <a:endParaRPr lang="en-US" i="1" dirty="0"/>
          </a:p>
          <a:p>
            <a:pPr>
              <a:lnSpc>
                <a:spcPct val="100000"/>
              </a:lnSpc>
            </a:pPr>
            <a:r>
              <a:rPr lang="en-US" dirty="0"/>
              <a:t>Reconstruction</a:t>
            </a:r>
          </a:p>
          <a:p>
            <a:pPr lvl="1"/>
            <a:r>
              <a:rPr lang="en-US" dirty="0"/>
              <a:t>If relation </a:t>
            </a:r>
            <a:r>
              <a:rPr lang="en-US" i="1" dirty="0"/>
              <a:t>R</a:t>
            </a:r>
            <a:r>
              <a:rPr lang="en-US" dirty="0"/>
              <a:t>  is decomposed into fragments </a:t>
            </a:r>
            <a:r>
              <a:rPr lang="en-US" i="1" dirty="0"/>
              <a:t>R</a:t>
            </a:r>
            <a:r>
              <a:rPr lang="en-US" baseline="-25000" dirty="0"/>
              <a:t>1</a:t>
            </a:r>
            <a:r>
              <a:rPr lang="en-US" dirty="0"/>
              <a:t>, </a:t>
            </a:r>
            <a:r>
              <a:rPr lang="en-US" i="1" dirty="0"/>
              <a:t>R</a:t>
            </a:r>
            <a:r>
              <a:rPr lang="en-US" baseline="-25000" dirty="0"/>
              <a:t>2</a:t>
            </a:r>
            <a:r>
              <a:rPr lang="en-US" dirty="0"/>
              <a:t>, ..., </a:t>
            </a:r>
            <a:r>
              <a:rPr lang="en-US" i="1" dirty="0" err="1"/>
              <a:t>R</a:t>
            </a:r>
            <a:r>
              <a:rPr lang="en-US" i="1" baseline="-25000" dirty="0" err="1"/>
              <a:t>n</a:t>
            </a:r>
            <a:r>
              <a:rPr lang="en-US" dirty="0"/>
              <a:t>, then there should exist some relational operator ∇</a:t>
            </a:r>
            <a:r>
              <a:rPr lang="en-US" dirty="0">
                <a:latin typeface="Symbol" charset="0"/>
              </a:rPr>
              <a:t> </a:t>
            </a:r>
            <a:r>
              <a:rPr lang="en-US" dirty="0"/>
              <a:t>such that</a:t>
            </a:r>
          </a:p>
          <a:p>
            <a:pPr lvl="4">
              <a:lnSpc>
                <a:spcPct val="100000"/>
              </a:lnSpc>
              <a:buFontTx/>
              <a:buNone/>
            </a:pPr>
            <a:r>
              <a:rPr lang="en-US" sz="1828" i="1" dirty="0"/>
              <a:t>R = </a:t>
            </a:r>
            <a:r>
              <a:rPr lang="en-US" sz="1969" dirty="0"/>
              <a:t>∇</a:t>
            </a:r>
            <a:r>
              <a:rPr lang="en-US" sz="1828" baseline="-25000" dirty="0"/>
              <a:t>1≤</a:t>
            </a:r>
            <a:r>
              <a:rPr lang="en-US" sz="1828" i="1" baseline="-25000" dirty="0"/>
              <a:t>i</a:t>
            </a:r>
            <a:r>
              <a:rPr lang="en-US" sz="1828" baseline="-25000" dirty="0"/>
              <a:t>≤</a:t>
            </a:r>
            <a:r>
              <a:rPr lang="en-US" sz="1828" i="1" baseline="-25000" dirty="0"/>
              <a:t>n</a:t>
            </a:r>
            <a:r>
              <a:rPr lang="en-US" sz="1828" i="1" dirty="0"/>
              <a:t>R</a:t>
            </a:r>
            <a:r>
              <a:rPr lang="en-US" sz="1828" i="1" baseline="-25000" dirty="0"/>
              <a:t>i</a:t>
            </a:r>
            <a:endParaRPr lang="en-US" sz="1195" i="1" baseline="-25000" dirty="0"/>
          </a:p>
          <a:p>
            <a:pPr>
              <a:lnSpc>
                <a:spcPct val="100000"/>
              </a:lnSpc>
            </a:pPr>
            <a:r>
              <a:rPr lang="en-US" dirty="0" err="1"/>
              <a:t>Disjointness</a:t>
            </a:r>
            <a:r>
              <a:rPr lang="en-US" dirty="0"/>
              <a:t> </a:t>
            </a:r>
          </a:p>
          <a:p>
            <a:pPr lvl="1">
              <a:lnSpc>
                <a:spcPct val="100000"/>
              </a:lnSpc>
            </a:pPr>
            <a:r>
              <a:rPr lang="en-US" dirty="0"/>
              <a:t>If relation </a:t>
            </a:r>
            <a:r>
              <a:rPr lang="en-US" i="1" dirty="0"/>
              <a:t>R</a:t>
            </a:r>
            <a:r>
              <a:rPr lang="en-US" dirty="0"/>
              <a:t> is decomposed into fragments </a:t>
            </a:r>
            <a:r>
              <a:rPr lang="en-US" i="1" dirty="0"/>
              <a:t>R</a:t>
            </a:r>
            <a:r>
              <a:rPr lang="en-US" baseline="-25000" dirty="0"/>
              <a:t>1</a:t>
            </a:r>
            <a:r>
              <a:rPr lang="en-US" dirty="0"/>
              <a:t>, </a:t>
            </a:r>
            <a:r>
              <a:rPr lang="en-US" i="1" dirty="0"/>
              <a:t>R</a:t>
            </a:r>
            <a:r>
              <a:rPr lang="en-US" baseline="-25000" dirty="0"/>
              <a:t>2</a:t>
            </a:r>
            <a:r>
              <a:rPr lang="en-US" dirty="0"/>
              <a:t>, ..., </a:t>
            </a:r>
            <a:r>
              <a:rPr lang="en-US" i="1" dirty="0" err="1"/>
              <a:t>R</a:t>
            </a:r>
            <a:r>
              <a:rPr lang="en-US" i="1" baseline="-25000" dirty="0" err="1"/>
              <a:t>n</a:t>
            </a:r>
            <a:r>
              <a:rPr lang="en-US" dirty="0"/>
              <a:t>, and data item </a:t>
            </a:r>
            <a:r>
              <a:rPr lang="en-US" i="1" dirty="0"/>
              <a:t>d</a:t>
            </a:r>
            <a:r>
              <a:rPr lang="en-US" i="1" baseline="-25000" dirty="0"/>
              <a:t>i</a:t>
            </a:r>
            <a:r>
              <a:rPr lang="en-US" dirty="0"/>
              <a:t> is in </a:t>
            </a:r>
            <a:r>
              <a:rPr lang="en-US" i="1" dirty="0" err="1"/>
              <a:t>R</a:t>
            </a:r>
            <a:r>
              <a:rPr lang="en-US" i="1" baseline="-25000" dirty="0" err="1"/>
              <a:t>j</a:t>
            </a:r>
            <a:r>
              <a:rPr lang="en-US" i="1" dirty="0"/>
              <a:t>, </a:t>
            </a:r>
            <a:r>
              <a:rPr lang="en-US" dirty="0"/>
              <a:t>then </a:t>
            </a:r>
            <a:r>
              <a:rPr lang="en-US" i="1" dirty="0"/>
              <a:t>d</a:t>
            </a:r>
            <a:r>
              <a:rPr lang="en-US" i="1" baseline="-25000" dirty="0"/>
              <a:t>i</a:t>
            </a:r>
            <a:r>
              <a:rPr lang="en-US" dirty="0"/>
              <a:t> should not be in any other fragment </a:t>
            </a:r>
            <a:r>
              <a:rPr lang="en-US" i="1" dirty="0" err="1"/>
              <a:t>R</a:t>
            </a:r>
            <a:r>
              <a:rPr lang="en-US" i="1" baseline="-25000" dirty="0" err="1"/>
              <a:t>k</a:t>
            </a:r>
            <a:r>
              <a:rPr lang="en-US" dirty="0"/>
              <a:t> (</a:t>
            </a:r>
            <a:r>
              <a:rPr lang="en-US" i="1" dirty="0"/>
              <a:t>k</a:t>
            </a:r>
            <a:r>
              <a:rPr lang="en-US" dirty="0"/>
              <a:t> ≠</a:t>
            </a:r>
            <a:r>
              <a:rPr lang="en-US" i="1" dirty="0"/>
              <a:t> j </a:t>
            </a:r>
            <a:r>
              <a:rPr lang="en-US" dirty="0"/>
              <a:t>).</a:t>
            </a:r>
          </a:p>
        </p:txBody>
      </p:sp>
      <p:sp>
        <p:nvSpPr>
          <p:cNvPr id="2" name="Footer Placeholder 1">
            <a:extLst>
              <a:ext uri="{FF2B5EF4-FFF2-40B4-BE49-F238E27FC236}">
                <a16:creationId xmlns:a16="http://schemas.microsoft.com/office/drawing/2014/main" id="{26BAE501-CB8A-894B-8DF8-35B03689730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12817734-6813-0C43-A980-3A0A6EE72461}"/>
              </a:ext>
            </a:extLst>
          </p:cNvPr>
          <p:cNvSpPr>
            <a:spLocks noGrp="1"/>
          </p:cNvSpPr>
          <p:nvPr>
            <p:ph type="sldNum" sz="quarter" idx="4"/>
          </p:nvPr>
        </p:nvSpPr>
        <p:spPr/>
        <p:txBody>
          <a:bodyPr/>
          <a:lstStyle/>
          <a:p>
            <a:fld id="{FD96158B-4539-3C43-9DE5-94C547866200}" type="slidenum">
              <a:rPr lang="en-US"/>
              <a:t>10</a:t>
            </a:fld>
            <a:endParaRPr lang="en-US"/>
          </a:p>
        </p:txBody>
      </p:sp>
    </p:spTree>
    <p:extLst>
      <p:ext uri="{BB962C8B-B14F-4D97-AF65-F5344CB8AC3E}">
        <p14:creationId xmlns:p14="http://schemas.microsoft.com/office/powerpoint/2010/main" val="285216246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3F2348-363C-2F4B-9E94-EAE82716F6E8}"/>
              </a:ext>
            </a:extLst>
          </p:cNvPr>
          <p:cNvSpPr>
            <a:spLocks noGrp="1"/>
          </p:cNvSpPr>
          <p:nvPr>
            <p:ph type="title"/>
          </p:nvPr>
        </p:nvSpPr>
        <p:spPr/>
        <p:txBody>
          <a:bodyPr/>
          <a:lstStyle/>
          <a:p>
            <a:r>
              <a:rPr lang="en-US" dirty="0"/>
              <a:t>Blockchain Definition</a:t>
            </a:r>
          </a:p>
        </p:txBody>
      </p:sp>
      <p:sp>
        <p:nvSpPr>
          <p:cNvPr id="3" name="Espace réservé du contenu 2">
            <a:extLst>
              <a:ext uri="{FF2B5EF4-FFF2-40B4-BE49-F238E27FC236}">
                <a16:creationId xmlns:a16="http://schemas.microsoft.com/office/drawing/2014/main" id="{C7F07B9E-FA82-E44D-A58D-18502AA03F74}"/>
              </a:ext>
            </a:extLst>
          </p:cNvPr>
          <p:cNvSpPr>
            <a:spLocks noGrp="1"/>
          </p:cNvSpPr>
          <p:nvPr>
            <p:ph idx="1"/>
          </p:nvPr>
        </p:nvSpPr>
        <p:spPr/>
        <p:txBody>
          <a:bodyPr/>
          <a:lstStyle/>
          <a:p>
            <a:r>
              <a:rPr lang="en-US" dirty="0"/>
              <a:t>A distributed ledger</a:t>
            </a:r>
          </a:p>
          <a:p>
            <a:pPr lvl="1"/>
            <a:r>
              <a:rPr lang="en-US" dirty="0"/>
              <a:t>Shared by all participants</a:t>
            </a:r>
          </a:p>
          <a:p>
            <a:pPr lvl="2"/>
            <a:r>
              <a:rPr lang="en-US" dirty="0"/>
              <a:t>Replicated</a:t>
            </a:r>
          </a:p>
          <a:p>
            <a:pPr lvl="1"/>
            <a:r>
              <a:rPr lang="en-US" dirty="0"/>
              <a:t>Decentralized</a:t>
            </a:r>
          </a:p>
          <a:p>
            <a:pPr lvl="1"/>
            <a:r>
              <a:rPr lang="en-US" dirty="0"/>
              <a:t>Append-only</a:t>
            </a:r>
          </a:p>
          <a:p>
            <a:pPr lvl="2"/>
            <a:r>
              <a:rPr lang="en-US" dirty="0"/>
              <a:t>No update, no delete</a:t>
            </a:r>
          </a:p>
          <a:p>
            <a:pPr lvl="1"/>
            <a:r>
              <a:rPr lang="en-US" dirty="0"/>
              <a:t>Distributed transaction validation</a:t>
            </a:r>
          </a:p>
          <a:p>
            <a:pPr lvl="2"/>
            <a:r>
              <a:rPr lang="en-US" dirty="0"/>
              <a:t>Consensus</a:t>
            </a:r>
          </a:p>
          <a:p>
            <a:pPr lvl="1"/>
            <a:r>
              <a:rPr lang="en-US" dirty="0" err="1"/>
              <a:t>Unfalsiable</a:t>
            </a:r>
            <a:r>
              <a:rPr lang="en-US" dirty="0"/>
              <a:t>, verifiable</a:t>
            </a:r>
          </a:p>
          <a:p>
            <a:endParaRPr lang="en-US" dirty="0"/>
          </a:p>
        </p:txBody>
      </p:sp>
      <p:sp>
        <p:nvSpPr>
          <p:cNvPr id="4" name="Espace réservé du pied de page 3">
            <a:extLst>
              <a:ext uri="{FF2B5EF4-FFF2-40B4-BE49-F238E27FC236}">
                <a16:creationId xmlns:a16="http://schemas.microsoft.com/office/drawing/2014/main" id="{A6E1F3A4-E826-0545-A034-690AEE5E6D45}"/>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24A48C85-C0A1-6848-94D7-424546FBB056}"/>
              </a:ext>
            </a:extLst>
          </p:cNvPr>
          <p:cNvSpPr>
            <a:spLocks noGrp="1"/>
          </p:cNvSpPr>
          <p:nvPr>
            <p:ph type="sldNum" sz="quarter" idx="4"/>
          </p:nvPr>
        </p:nvSpPr>
        <p:spPr/>
        <p:txBody>
          <a:bodyPr/>
          <a:lstStyle/>
          <a:p>
            <a:fld id="{FD96158B-4539-3C43-9DE5-94C547866200}" type="slidenum">
              <a:rPr lang="en-US"/>
              <a:t>63</a:t>
            </a:fld>
            <a:endParaRPr lang="en-US"/>
          </a:p>
        </p:txBody>
      </p:sp>
    </p:spTree>
    <p:extLst>
      <p:ext uri="{BB962C8B-B14F-4D97-AF65-F5344CB8AC3E}">
        <p14:creationId xmlns:p14="http://schemas.microsoft.com/office/powerpoint/2010/main" val="268482352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60BA34-5661-864A-97BF-CE29CCBFDAF0}"/>
              </a:ext>
            </a:extLst>
          </p:cNvPr>
          <p:cNvSpPr>
            <a:spLocks noGrp="1"/>
          </p:cNvSpPr>
          <p:nvPr>
            <p:ph type="title"/>
          </p:nvPr>
        </p:nvSpPr>
        <p:spPr/>
        <p:txBody>
          <a:bodyPr/>
          <a:lstStyle/>
          <a:p>
            <a:r>
              <a:rPr lang="en-US" dirty="0"/>
              <a:t>Blockchain Promises</a:t>
            </a:r>
          </a:p>
        </p:txBody>
      </p:sp>
      <p:sp>
        <p:nvSpPr>
          <p:cNvPr id="3" name="Espace réservé du contenu 2">
            <a:extLst>
              <a:ext uri="{FF2B5EF4-FFF2-40B4-BE49-F238E27FC236}">
                <a16:creationId xmlns:a16="http://schemas.microsoft.com/office/drawing/2014/main" id="{65F8FEC6-5875-EF46-98AB-F6378EF68C1C}"/>
              </a:ext>
            </a:extLst>
          </p:cNvPr>
          <p:cNvSpPr>
            <a:spLocks noGrp="1"/>
          </p:cNvSpPr>
          <p:nvPr>
            <p:ph idx="1"/>
          </p:nvPr>
        </p:nvSpPr>
        <p:spPr/>
        <p:txBody>
          <a:bodyPr/>
          <a:lstStyle/>
          <a:p>
            <a:r>
              <a:rPr lang="en-US" dirty="0"/>
              <a:t>Increased trust in value exchange</a:t>
            </a:r>
          </a:p>
          <a:p>
            <a:pPr lvl="1"/>
            <a:r>
              <a:rPr lang="en-US" dirty="0"/>
              <a:t>Trust the data, not the participants</a:t>
            </a:r>
          </a:p>
          <a:p>
            <a:r>
              <a:rPr lang="en-US" dirty="0"/>
              <a:t>No single point of failure</a:t>
            </a:r>
            <a:endParaRPr lang="en-US" dirty="0">
              <a:solidFill>
                <a:schemeClr val="tx2"/>
              </a:solidFill>
            </a:endParaRPr>
          </a:p>
          <a:p>
            <a:pPr lvl="1"/>
            <a:r>
              <a:rPr lang="en-US" dirty="0">
                <a:solidFill>
                  <a:schemeClr val="tx2"/>
                </a:solidFill>
              </a:rPr>
              <a:t>Increased security</a:t>
            </a:r>
          </a:p>
          <a:p>
            <a:r>
              <a:rPr lang="en-US" dirty="0"/>
              <a:t>Efficient, consistent transactions between participants</a:t>
            </a:r>
          </a:p>
          <a:p>
            <a:pPr lvl="1"/>
            <a:r>
              <a:rPr lang="en-US" dirty="0"/>
              <a:t>Faster and cheaper than relying on a long chain of intermediaries, with incompatible systems and rules</a:t>
            </a:r>
          </a:p>
          <a:p>
            <a:endParaRPr lang="en-US" dirty="0"/>
          </a:p>
        </p:txBody>
      </p:sp>
      <p:sp>
        <p:nvSpPr>
          <p:cNvPr id="4" name="Espace réservé du pied de page 3">
            <a:extLst>
              <a:ext uri="{FF2B5EF4-FFF2-40B4-BE49-F238E27FC236}">
                <a16:creationId xmlns:a16="http://schemas.microsoft.com/office/drawing/2014/main" id="{13EB178A-D317-164B-B342-346D814669C6}"/>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250D109E-21C4-7141-9BB2-D71EBCE74184}"/>
              </a:ext>
            </a:extLst>
          </p:cNvPr>
          <p:cNvSpPr>
            <a:spLocks noGrp="1"/>
          </p:cNvSpPr>
          <p:nvPr>
            <p:ph type="sldNum" sz="quarter" idx="4"/>
          </p:nvPr>
        </p:nvSpPr>
        <p:spPr/>
        <p:txBody>
          <a:bodyPr/>
          <a:lstStyle/>
          <a:p>
            <a:fld id="{FD96158B-4539-3C43-9DE5-94C547866200}" type="slidenum">
              <a:rPr lang="en-US"/>
              <a:t>64</a:t>
            </a:fld>
            <a:endParaRPr lang="en-US"/>
          </a:p>
        </p:txBody>
      </p:sp>
    </p:spTree>
    <p:extLst>
      <p:ext uri="{BB962C8B-B14F-4D97-AF65-F5344CB8AC3E}">
        <p14:creationId xmlns:p14="http://schemas.microsoft.com/office/powerpoint/2010/main" val="216510696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2E273E-146E-0A4D-A3BF-33EC09092FC1}"/>
              </a:ext>
            </a:extLst>
          </p:cNvPr>
          <p:cNvSpPr>
            <a:spLocks noGrp="1"/>
          </p:cNvSpPr>
          <p:nvPr>
            <p:ph type="title"/>
          </p:nvPr>
        </p:nvSpPr>
        <p:spPr/>
        <p:txBody>
          <a:bodyPr/>
          <a:lstStyle/>
          <a:p>
            <a:r>
              <a:rPr lang="en-US" dirty="0"/>
              <a:t>Public versus Private Blockchain</a:t>
            </a:r>
          </a:p>
        </p:txBody>
      </p:sp>
      <p:sp>
        <p:nvSpPr>
          <p:cNvPr id="3" name="Espace réservé du contenu 2">
            <a:extLst>
              <a:ext uri="{FF2B5EF4-FFF2-40B4-BE49-F238E27FC236}">
                <a16:creationId xmlns:a16="http://schemas.microsoft.com/office/drawing/2014/main" id="{34205E9D-AA6E-FE4B-B18A-50CBDA89DCE1}"/>
              </a:ext>
            </a:extLst>
          </p:cNvPr>
          <p:cNvSpPr>
            <a:spLocks noGrp="1"/>
          </p:cNvSpPr>
          <p:nvPr>
            <p:ph idx="1"/>
          </p:nvPr>
        </p:nvSpPr>
        <p:spPr/>
        <p:txBody>
          <a:bodyPr/>
          <a:lstStyle/>
          <a:p>
            <a:r>
              <a:rPr lang="en-US" dirty="0"/>
              <a:t>Public blockchain</a:t>
            </a:r>
          </a:p>
          <a:p>
            <a:pPr lvl="1"/>
            <a:r>
              <a:rPr lang="en-US" dirty="0"/>
              <a:t>Open P2P network</a:t>
            </a:r>
          </a:p>
          <a:p>
            <a:pPr lvl="2"/>
            <a:r>
              <a:rPr lang="en-US" dirty="0"/>
              <a:t>Participants can join and leave without notification</a:t>
            </a:r>
          </a:p>
          <a:p>
            <a:pPr lvl="1"/>
            <a:r>
              <a:rPr lang="en-US" dirty="0"/>
              <a:t>Anonymous, untrusted participants</a:t>
            </a:r>
          </a:p>
          <a:p>
            <a:pPr lvl="1"/>
            <a:r>
              <a:rPr lang="en-US" dirty="0"/>
              <a:t>Large-scale distributed ledger</a:t>
            </a:r>
          </a:p>
          <a:p>
            <a:r>
              <a:rPr lang="en-US" dirty="0"/>
              <a:t>Private blockchain</a:t>
            </a:r>
          </a:p>
          <a:p>
            <a:pPr lvl="1"/>
            <a:r>
              <a:rPr lang="en-US" dirty="0"/>
              <a:t>Closed permissioned network</a:t>
            </a:r>
          </a:p>
          <a:p>
            <a:pPr lvl="1"/>
            <a:r>
              <a:rPr lang="en-US" dirty="0"/>
              <a:t>Identified, trusted participants</a:t>
            </a:r>
          </a:p>
          <a:p>
            <a:pPr lvl="1"/>
            <a:r>
              <a:rPr lang="en-US" dirty="0"/>
              <a:t>Regulated control</a:t>
            </a:r>
          </a:p>
          <a:p>
            <a:pPr lvl="1"/>
            <a:r>
              <a:rPr lang="en-US" dirty="0"/>
              <a:t>Small to medium-scale distributed ledger </a:t>
            </a:r>
          </a:p>
          <a:p>
            <a:endParaRPr lang="en-US" dirty="0"/>
          </a:p>
        </p:txBody>
      </p:sp>
      <p:sp>
        <p:nvSpPr>
          <p:cNvPr id="4" name="Espace réservé du pied de page 3">
            <a:extLst>
              <a:ext uri="{FF2B5EF4-FFF2-40B4-BE49-F238E27FC236}">
                <a16:creationId xmlns:a16="http://schemas.microsoft.com/office/drawing/2014/main" id="{71677FB8-5B84-C145-B30E-F64402EE4B6B}"/>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9681F78A-32EF-0046-8C0D-C5C6E2E9D3C9}"/>
              </a:ext>
            </a:extLst>
          </p:cNvPr>
          <p:cNvSpPr>
            <a:spLocks noGrp="1"/>
          </p:cNvSpPr>
          <p:nvPr>
            <p:ph type="sldNum" sz="quarter" idx="4"/>
          </p:nvPr>
        </p:nvSpPr>
        <p:spPr/>
        <p:txBody>
          <a:bodyPr/>
          <a:lstStyle/>
          <a:p>
            <a:fld id="{FD96158B-4539-3C43-9DE5-94C547866200}" type="slidenum">
              <a:rPr lang="en-US"/>
              <a:t>65</a:t>
            </a:fld>
            <a:endParaRPr lang="en-US"/>
          </a:p>
        </p:txBody>
      </p:sp>
    </p:spTree>
    <p:extLst>
      <p:ext uri="{BB962C8B-B14F-4D97-AF65-F5344CB8AC3E}">
        <p14:creationId xmlns:p14="http://schemas.microsoft.com/office/powerpoint/2010/main" val="40122114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Blockchain Concepts</a:t>
            </a:r>
          </a:p>
        </p:txBody>
      </p:sp>
      <p:sp>
        <p:nvSpPr>
          <p:cNvPr id="3" name="Espace réservé du contenu 2"/>
          <p:cNvSpPr>
            <a:spLocks noGrp="1"/>
          </p:cNvSpPr>
          <p:nvPr>
            <p:ph idx="1"/>
          </p:nvPr>
        </p:nvSpPr>
        <p:spPr>
          <a:xfrm>
            <a:off x="337847" y="965191"/>
            <a:ext cx="8483543" cy="5452450"/>
          </a:xfrm>
        </p:spPr>
        <p:txBody>
          <a:bodyPr>
            <a:normAutofit/>
          </a:bodyPr>
          <a:lstStyle/>
          <a:p>
            <a:r>
              <a:rPr lang="en-US" dirty="0" err="1"/>
              <a:t>Blockchain</a:t>
            </a:r>
            <a:endParaRPr lang="en-US" dirty="0"/>
          </a:p>
          <a:p>
            <a:pPr lvl="1"/>
            <a:r>
              <a:rPr lang="en-US" dirty="0"/>
              <a:t>An </a:t>
            </a:r>
            <a:r>
              <a:rPr lang="en-US" i="1" dirty="0"/>
              <a:t>immutable</a:t>
            </a:r>
            <a:r>
              <a:rPr lang="en-US" dirty="0"/>
              <a:t> distributed database, i.e. a log of blocks, which are linked and replicated on </a:t>
            </a:r>
            <a:r>
              <a:rPr lang="en-US" i="1" dirty="0"/>
              <a:t>full nodes</a:t>
            </a:r>
            <a:endParaRPr lang="en-US" dirty="0"/>
          </a:p>
          <a:p>
            <a:r>
              <a:rPr lang="en-US" dirty="0"/>
              <a:t>A block</a:t>
            </a:r>
          </a:p>
          <a:p>
            <a:pPr lvl="1"/>
            <a:r>
              <a:rPr lang="en-US" dirty="0"/>
              <a:t>Digital container for transactions, contracts, property titles, etc.</a:t>
            </a:r>
          </a:p>
          <a:p>
            <a:pPr lvl="1"/>
            <a:r>
              <a:rPr lang="en-US" dirty="0"/>
              <a:t>Transactions are secured using public key encryption</a:t>
            </a:r>
          </a:p>
          <a:p>
            <a:pPr defTabSz="864931">
              <a:spcBef>
                <a:spcPct val="30000"/>
              </a:spcBef>
              <a:defRPr/>
            </a:pPr>
            <a:r>
              <a:rPr lang="en-US" dirty="0"/>
              <a:t>The code of each new block is built on that of the preceding block</a:t>
            </a:r>
          </a:p>
          <a:p>
            <a:pPr lvl="1" defTabSz="864931">
              <a:spcBef>
                <a:spcPct val="30000"/>
              </a:spcBef>
              <a:defRPr/>
            </a:pPr>
            <a:r>
              <a:rPr lang="en-US" dirty="0"/>
              <a:t>Guarantees that it cannot be changed or tampered</a:t>
            </a:r>
          </a:p>
          <a:p>
            <a:pPr defTabSz="864931">
              <a:spcBef>
                <a:spcPct val="30000"/>
              </a:spcBef>
              <a:defRPr/>
            </a:pPr>
            <a:r>
              <a:rPr lang="en-US" dirty="0"/>
              <a:t>The </a:t>
            </a:r>
            <a:r>
              <a:rPr lang="en-US" dirty="0" err="1"/>
              <a:t>blockchain</a:t>
            </a:r>
            <a:r>
              <a:rPr lang="en-US" dirty="0"/>
              <a:t> is viewed by all participants</a:t>
            </a:r>
          </a:p>
          <a:p>
            <a:pPr lvl="1" defTabSz="864931">
              <a:spcBef>
                <a:spcPct val="30000"/>
              </a:spcBef>
              <a:defRPr/>
            </a:pPr>
            <a:r>
              <a:rPr lang="en-US" dirty="0"/>
              <a:t>Enables validating the entries in the blocks</a:t>
            </a:r>
          </a:p>
          <a:p>
            <a:pPr lvl="1" defTabSz="864931">
              <a:spcBef>
                <a:spcPct val="30000"/>
              </a:spcBef>
              <a:defRPr/>
            </a:pPr>
            <a:r>
              <a:rPr lang="en-US" dirty="0"/>
              <a:t>Privacy: users are </a:t>
            </a:r>
            <a:r>
              <a:rPr lang="fr-FR" dirty="0" err="1"/>
              <a:t>pseudonymized</a:t>
            </a:r>
            <a:endParaRPr lang="en-US" dirty="0"/>
          </a:p>
        </p:txBody>
      </p:sp>
    </p:spTree>
    <p:extLst>
      <p:ext uri="{BB962C8B-B14F-4D97-AF65-F5344CB8AC3E}">
        <p14:creationId xmlns:p14="http://schemas.microsoft.com/office/powerpoint/2010/main" val="213765753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Blockchain Protocol (</a:t>
            </a:r>
            <a:r>
              <a:rPr lang="fr-FR" dirty="0" err="1"/>
              <a:t>Nakamoto</a:t>
            </a:r>
            <a:r>
              <a:rPr lang="fr-FR" dirty="0"/>
              <a:t> 2008)</a:t>
            </a:r>
          </a:p>
        </p:txBody>
      </p:sp>
      <p:sp>
        <p:nvSpPr>
          <p:cNvPr id="3" name="Espace réservé du contenu 2"/>
          <p:cNvSpPr>
            <a:spLocks noGrp="1"/>
          </p:cNvSpPr>
          <p:nvPr>
            <p:ph idx="1"/>
          </p:nvPr>
        </p:nvSpPr>
        <p:spPr>
          <a:xfrm>
            <a:off x="395536" y="1052736"/>
            <a:ext cx="8640960" cy="5544616"/>
          </a:xfrm>
        </p:spPr>
        <p:txBody>
          <a:bodyPr>
            <a:normAutofit/>
          </a:bodyPr>
          <a:lstStyle/>
          <a:p>
            <a:pPr marL="581025" indent="-533400">
              <a:buNone/>
            </a:pPr>
            <a:r>
              <a:rPr lang="en-US" sz="2200" dirty="0">
                <a:solidFill>
                  <a:schemeClr val="accent6">
                    <a:lumMod val="50000"/>
                  </a:schemeClr>
                </a:solidFill>
              </a:rPr>
              <a:t>0.</a:t>
            </a:r>
            <a:r>
              <a:rPr lang="en-US" dirty="0">
                <a:solidFill>
                  <a:schemeClr val="accent6">
                    <a:lumMod val="50000"/>
                  </a:schemeClr>
                </a:solidFill>
              </a:rPr>
              <a:t>	</a:t>
            </a:r>
            <a:r>
              <a:rPr lang="en-US" dirty="0"/>
              <a:t>Initialization (of a </a:t>
            </a:r>
            <a:r>
              <a:rPr lang="en-US" i="1" dirty="0"/>
              <a:t>full node</a:t>
            </a:r>
            <a:r>
              <a:rPr lang="en-US" dirty="0"/>
              <a:t>)</a:t>
            </a:r>
          </a:p>
          <a:p>
            <a:pPr marL="1201738" lvl="1" indent="-311150"/>
            <a:r>
              <a:rPr lang="en-US" dirty="0">
                <a:solidFill>
                  <a:srgbClr val="000000"/>
                </a:solidFill>
              </a:rPr>
              <a:t>Synchronization with the network to obtain the blockchain (a few hundred GB)</a:t>
            </a:r>
            <a:endParaRPr lang="en-US" dirty="0"/>
          </a:p>
          <a:p>
            <a:pPr marL="571500" indent="-514350">
              <a:buSzPct val="90000"/>
              <a:buFont typeface="+mj-lt"/>
              <a:buAutoNum type="arabicPeriod"/>
            </a:pPr>
            <a:r>
              <a:rPr lang="en-US" dirty="0"/>
              <a:t>Two users agree on a transaction</a:t>
            </a:r>
          </a:p>
          <a:p>
            <a:pPr marL="1201738" lvl="1" indent="-280988"/>
            <a:r>
              <a:rPr lang="en-US" dirty="0"/>
              <a:t>Information exchange: wallet addresses, public keys, …</a:t>
            </a:r>
          </a:p>
          <a:p>
            <a:pPr marL="571500" indent="-514350">
              <a:buSzPct val="90000"/>
              <a:buFont typeface="+mj-lt"/>
              <a:buAutoNum type="arabicPeriod"/>
            </a:pPr>
            <a:r>
              <a:rPr lang="en-US" dirty="0"/>
              <a:t>Grouping with other transactions in a block and validation of the block (and of the transactions)</a:t>
            </a:r>
          </a:p>
          <a:p>
            <a:pPr marL="1201738" lvl="1" indent="-280988"/>
            <a:r>
              <a:rPr lang="en-US" dirty="0"/>
              <a:t>Consensus using "mining"</a:t>
            </a:r>
          </a:p>
          <a:p>
            <a:pPr marL="571500" indent="-514350">
              <a:buSzPct val="90000"/>
              <a:buFont typeface="+mj-lt"/>
              <a:buAutoNum type="arabicPeriod"/>
            </a:pPr>
            <a:r>
              <a:rPr lang="en-US" dirty="0"/>
              <a:t>Addition of the validated block in the </a:t>
            </a:r>
            <a:r>
              <a:rPr lang="en-US" dirty="0" err="1"/>
              <a:t>blockchain</a:t>
            </a:r>
            <a:r>
              <a:rPr lang="en-US" dirty="0"/>
              <a:t> and replication in the P2P network</a:t>
            </a:r>
          </a:p>
          <a:p>
            <a:pPr marL="571500" indent="-514350">
              <a:buSzPct val="90000"/>
              <a:buFont typeface="+mj-lt"/>
              <a:buAutoNum type="arabicPeriod"/>
            </a:pPr>
            <a:r>
              <a:rPr lang="en-US" dirty="0"/>
              <a:t>Transaction confirmation</a:t>
            </a:r>
          </a:p>
          <a:p>
            <a:pPr lvl="1"/>
            <a:endParaRPr lang="en-US" dirty="0"/>
          </a:p>
        </p:txBody>
      </p:sp>
    </p:spTree>
    <p:extLst>
      <p:ext uri="{BB962C8B-B14F-4D97-AF65-F5344CB8AC3E}">
        <p14:creationId xmlns:p14="http://schemas.microsoft.com/office/powerpoint/2010/main" val="69676975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a:t>
            </a:r>
          </a:p>
        </p:txBody>
      </p:sp>
      <p:sp>
        <p:nvSpPr>
          <p:cNvPr id="3" name="Espace réservé du contenu 2"/>
          <p:cNvSpPr>
            <a:spLocks noGrp="1"/>
          </p:cNvSpPr>
          <p:nvPr>
            <p:ph idx="1"/>
          </p:nvPr>
        </p:nvSpPr>
        <p:spPr>
          <a:xfrm>
            <a:off x="683568" y="4261932"/>
            <a:ext cx="6897699" cy="2596068"/>
          </a:xfrm>
        </p:spPr>
        <p:txBody>
          <a:bodyPr>
            <a:normAutofit/>
          </a:bodyPr>
          <a:lstStyle/>
          <a:p>
            <a:r>
              <a:rPr lang="en-US" dirty="0"/>
              <a:t>The coin owner signs the transaction by </a:t>
            </a:r>
          </a:p>
          <a:p>
            <a:pPr marL="914400" lvl="1" indent="-457200">
              <a:buFont typeface="+mj-lt"/>
              <a:buAutoNum type="arabicPeriod"/>
            </a:pPr>
            <a:r>
              <a:rPr lang="en-US" dirty="0"/>
              <a:t>Creating a hash value of</a:t>
            </a:r>
          </a:p>
          <a:p>
            <a:pPr lvl="2"/>
            <a:r>
              <a:rPr lang="en-US" dirty="0"/>
              <a:t>The previous transaction</a:t>
            </a:r>
          </a:p>
          <a:p>
            <a:pPr lvl="2"/>
            <a:r>
              <a:rPr lang="en-US" dirty="0"/>
              <a:t>And the public key (PK) of the next owner</a:t>
            </a:r>
          </a:p>
          <a:p>
            <a:pPr marL="914400" lvl="1" indent="-457200">
              <a:buFont typeface="+mj-lt"/>
              <a:buAutoNum type="arabicPeriod"/>
            </a:pPr>
            <a:r>
              <a:rPr lang="en-US" dirty="0"/>
              <a:t>Signing it with its secret key (SK)</a:t>
            </a:r>
          </a:p>
        </p:txBody>
      </p:sp>
      <p:pic>
        <p:nvPicPr>
          <p:cNvPr id="39" name="Espace réservé du contenu 6">
            <a:extLst>
              <a:ext uri="{FF2B5EF4-FFF2-40B4-BE49-F238E27FC236}">
                <a16:creationId xmlns:a16="http://schemas.microsoft.com/office/drawing/2014/main" id="{5DAAE9EB-829C-1B4F-A5A6-766EEDE547B6}"/>
              </a:ext>
            </a:extLst>
          </p:cNvPr>
          <p:cNvPicPr>
            <a:picLocks noChangeAspect="1"/>
          </p:cNvPicPr>
          <p:nvPr/>
        </p:nvPicPr>
        <p:blipFill>
          <a:blip r:embed="R562456f7888948d1"/>
          <a:stretch>
            <a:fillRect/>
          </a:stretch>
        </p:blipFill>
        <p:spPr bwMode="auto">
          <a:xfrm>
            <a:off x="1693283" y="1250290"/>
            <a:ext cx="5757434" cy="2691556"/>
          </a:xfrm>
          <a:prstGeom prst="rect">
            <a:avLst/>
          </a:prstGeom>
          <a:noFill/>
          <a:ln w="9525">
            <a:noFill/>
            <a:miter lim="800000"/>
            <a:headEnd/>
            <a:tailEnd/>
          </a:ln>
          <a:effectLst/>
        </p:spPr>
      </p:pic>
    </p:spTree>
    <p:extLst>
      <p:ext uri="{BB962C8B-B14F-4D97-AF65-F5344CB8AC3E}">
        <p14:creationId xmlns:p14="http://schemas.microsoft.com/office/powerpoint/2010/main" val="1118637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34256" y="225031"/>
            <a:ext cx="4512048" cy="765175"/>
          </a:xfrm>
        </p:spPr>
        <p:txBody>
          <a:bodyPr/>
          <a:lstStyle/>
          <a:p>
            <a:r>
              <a:rPr lang="fr-FR" dirty="0"/>
              <a:t>Block Management</a:t>
            </a:r>
          </a:p>
        </p:txBody>
      </p:sp>
      <p:sp>
        <p:nvSpPr>
          <p:cNvPr id="3" name="Espace réservé du contenu 2"/>
          <p:cNvSpPr>
            <a:spLocks noGrp="1"/>
          </p:cNvSpPr>
          <p:nvPr>
            <p:ph idx="1"/>
          </p:nvPr>
        </p:nvSpPr>
        <p:spPr/>
        <p:txBody>
          <a:bodyPr>
            <a:normAutofit/>
          </a:bodyPr>
          <a:lstStyle/>
          <a:p>
            <a:r>
              <a:rPr lang="en-US" dirty="0"/>
              <a:t>Transactions are placed into blocks, validated (by checking inputs/outputs, etc.) and linked by their addresses</a:t>
            </a:r>
          </a:p>
          <a:p>
            <a:pPr lvl="1"/>
            <a:r>
              <a:rPr lang="en-US" dirty="0"/>
              <a:t>Size of a </a:t>
            </a:r>
            <a:r>
              <a:rPr lang="en-US" dirty="0" err="1"/>
              <a:t>bitcoin</a:t>
            </a:r>
            <a:r>
              <a:rPr lang="en-US" dirty="0"/>
              <a:t> block = 1 Megabyte</a:t>
            </a:r>
          </a:p>
        </p:txBody>
      </p:sp>
      <p:sp>
        <p:nvSpPr>
          <p:cNvPr id="5" name="ZoneTexte 4"/>
          <p:cNvSpPr txBox="1"/>
          <p:nvPr/>
        </p:nvSpPr>
        <p:spPr>
          <a:xfrm>
            <a:off x="6886539" y="3070357"/>
            <a:ext cx="2018226" cy="400110"/>
          </a:xfrm>
          <a:prstGeom prst="rect">
            <a:avLst/>
          </a:prstGeom>
          <a:noFill/>
        </p:spPr>
        <p:txBody>
          <a:bodyPr wrap="none" rtlCol="0">
            <a:spAutoFit/>
          </a:bodyPr>
          <a:lstStyle/>
          <a:p>
            <a:r>
              <a:rPr lang="fr-FR" sz="2000" dirty="0" err="1"/>
              <a:t>Result</a:t>
            </a:r>
            <a:r>
              <a:rPr lang="fr-FR" sz="2000" dirty="0"/>
              <a:t> of </a:t>
            </a:r>
            <a:r>
              <a:rPr lang="fr-FR" sz="2000" dirty="0" err="1"/>
              <a:t>mining</a:t>
            </a:r>
            <a:endParaRPr lang="fr-FR" sz="2000" dirty="0"/>
          </a:p>
        </p:txBody>
      </p:sp>
      <p:pic>
        <p:nvPicPr>
          <p:cNvPr id="36" name="Espace réservé du contenu 6">
            <a:extLst>
              <a:ext uri="{FF2B5EF4-FFF2-40B4-BE49-F238E27FC236}">
                <a16:creationId xmlns:a16="http://schemas.microsoft.com/office/drawing/2014/main" id="{B68DA92C-83A7-7B49-8886-483A1F858164}"/>
              </a:ext>
            </a:extLst>
          </p:cNvPr>
          <p:cNvPicPr>
            <a:picLocks noChangeAspect="1"/>
          </p:cNvPicPr>
          <p:nvPr/>
        </p:nvPicPr>
        <p:blipFill>
          <a:blip r:embed="Rc4374d1921c04403"/>
          <a:stretch>
            <a:fillRect/>
          </a:stretch>
        </p:blipFill>
        <p:spPr bwMode="auto">
          <a:xfrm>
            <a:off x="435744" y="3918249"/>
            <a:ext cx="8686985" cy="2132733"/>
          </a:xfrm>
          <a:prstGeom prst="rect">
            <a:avLst/>
          </a:prstGeom>
          <a:noFill/>
          <a:ln w="9525">
            <a:noFill/>
            <a:miter lim="800000"/>
            <a:headEnd/>
            <a:tailEnd/>
          </a:ln>
          <a:effectLst/>
        </p:spPr>
      </p:pic>
      <p:cxnSp>
        <p:nvCxnSpPr>
          <p:cNvPr id="37" name="Connecteur droit avec flèche 36">
            <a:extLst>
              <a:ext uri="{FF2B5EF4-FFF2-40B4-BE49-F238E27FC236}">
                <a16:creationId xmlns:a16="http://schemas.microsoft.com/office/drawing/2014/main" id="{ED2B39D3-BE35-BE46-A24A-5EECC172B722}"/>
              </a:ext>
            </a:extLst>
          </p:cNvPr>
          <p:cNvCxnSpPr>
            <a:stCxn id="5" idx="2"/>
          </p:cNvCxnSpPr>
          <p:nvPr/>
        </p:nvCxnSpPr>
        <p:spPr bwMode="auto">
          <a:xfrm flipH="1">
            <a:off x="7596336" y="3470467"/>
            <a:ext cx="299316" cy="10386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38985860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Validation by the Network</a:t>
            </a:r>
          </a:p>
        </p:txBody>
      </p:sp>
      <p:sp>
        <p:nvSpPr>
          <p:cNvPr id="3" name="Espace réservé du contenu 2"/>
          <p:cNvSpPr>
            <a:spLocks noGrp="1"/>
          </p:cNvSpPr>
          <p:nvPr>
            <p:ph idx="1"/>
          </p:nvPr>
        </p:nvSpPr>
        <p:spPr>
          <a:xfrm>
            <a:off x="511127" y="1234570"/>
            <a:ext cx="8124873" cy="2345268"/>
          </a:xfrm>
        </p:spPr>
        <p:txBody>
          <a:bodyPr>
            <a:normAutofit/>
          </a:bodyPr>
          <a:lstStyle/>
          <a:p>
            <a:r>
              <a:rPr lang="en-US" sz="2400" dirty="0"/>
              <a:t>Each block is validated by network nodes, the </a:t>
            </a:r>
            <a:r>
              <a:rPr lang="en-US" sz="2400" i="1" dirty="0"/>
              <a:t>miners</a:t>
            </a:r>
            <a:r>
              <a:rPr lang="en-US" sz="2400" dirty="0"/>
              <a:t>, by a consensus protocol (see next)</a:t>
            </a:r>
          </a:p>
          <a:p>
            <a:r>
              <a:rPr lang="en-US" sz="2400" dirty="0"/>
              <a:t>Problem: accidental fork</a:t>
            </a:r>
          </a:p>
          <a:p>
            <a:pPr lvl="1"/>
            <a:r>
              <a:rPr lang="en-US" sz="2000" dirty="0"/>
              <a:t>As different blocks are validated in parallel, one node can see several candidate chains at any time</a:t>
            </a:r>
          </a:p>
          <a:p>
            <a:pPr lvl="1"/>
            <a:r>
              <a:rPr lang="en-US" sz="2000" dirty="0"/>
              <a:t>Solution: longest chain rule</a:t>
            </a:r>
          </a:p>
        </p:txBody>
      </p:sp>
      <p:pic>
        <p:nvPicPr>
          <p:cNvPr id="18" name="Espace réservé du contenu 6">
            <a:extLst>
              <a:ext uri="{FF2B5EF4-FFF2-40B4-BE49-F238E27FC236}">
                <a16:creationId xmlns:a16="http://schemas.microsoft.com/office/drawing/2014/main" id="{EEFCF5A2-AC4D-9A45-BBD4-C3FDD79D0354}"/>
              </a:ext>
            </a:extLst>
          </p:cNvPr>
          <p:cNvPicPr>
            <a:picLocks noChangeAspect="1"/>
          </p:cNvPicPr>
          <p:nvPr/>
        </p:nvPicPr>
        <p:blipFill>
          <a:blip r:embed="Rdfe333a1366f4e59"/>
          <a:stretch>
            <a:fillRect/>
          </a:stretch>
        </p:blipFill>
        <p:spPr bwMode="auto">
          <a:xfrm>
            <a:off x="1835696" y="4092095"/>
            <a:ext cx="5400600" cy="1549352"/>
          </a:xfrm>
          <a:prstGeom prst="rect">
            <a:avLst/>
          </a:prstGeom>
          <a:noFill/>
          <a:ln w="9525">
            <a:noFill/>
            <a:miter lim="800000"/>
            <a:headEnd/>
            <a:tailEnd/>
          </a:ln>
          <a:effectLst/>
        </p:spPr>
      </p:pic>
    </p:spTree>
    <p:extLst>
      <p:ext uri="{BB962C8B-B14F-4D97-AF65-F5344CB8AC3E}">
        <p14:creationId xmlns:p14="http://schemas.microsoft.com/office/powerpoint/2010/main" val="74112428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Intentional Fork</a:t>
            </a:r>
          </a:p>
        </p:txBody>
      </p:sp>
      <p:sp>
        <p:nvSpPr>
          <p:cNvPr id="3" name="Espace réservé du contenu 2"/>
          <p:cNvSpPr>
            <a:spLocks noGrp="1"/>
          </p:cNvSpPr>
          <p:nvPr>
            <p:ph idx="1"/>
          </p:nvPr>
        </p:nvSpPr>
        <p:spPr>
          <a:xfrm>
            <a:off x="406400" y="1135773"/>
            <a:ext cx="8737600" cy="5451815"/>
          </a:xfrm>
        </p:spPr>
        <p:txBody>
          <a:bodyPr>
            <a:normAutofit/>
          </a:bodyPr>
          <a:lstStyle/>
          <a:p>
            <a:r>
              <a:rPr lang="en-US" dirty="0"/>
              <a:t>Main reasons</a:t>
            </a:r>
          </a:p>
          <a:p>
            <a:pPr lvl="1"/>
            <a:r>
              <a:rPr lang="en-US" dirty="0"/>
              <a:t>To add new features to the </a:t>
            </a:r>
            <a:r>
              <a:rPr lang="en-US" dirty="0" err="1"/>
              <a:t>blockchain</a:t>
            </a:r>
            <a:r>
              <a:rPr lang="en-US" dirty="0"/>
              <a:t> (protocol changes) =&gt; new software</a:t>
            </a:r>
          </a:p>
          <a:p>
            <a:pPr lvl="1"/>
            <a:r>
              <a:rPr lang="en-US" dirty="0"/>
              <a:t>To reverse the effects of hacking or catastrophic bugs</a:t>
            </a:r>
          </a:p>
          <a:p>
            <a:r>
              <a:rPr lang="en-US" dirty="0"/>
              <a:t>Soft versus hard fork</a:t>
            </a:r>
          </a:p>
          <a:p>
            <a:pPr lvl="1"/>
            <a:r>
              <a:rPr lang="en-US" dirty="0"/>
              <a:t>Soft fork: backward compatible</a:t>
            </a:r>
          </a:p>
          <a:p>
            <a:pPr lvl="2"/>
            <a:r>
              <a:rPr lang="en-US" dirty="0"/>
              <a:t>The old software recognizes blocks created with new rules as valid</a:t>
            </a:r>
          </a:p>
          <a:p>
            <a:pPr lvl="2"/>
            <a:r>
              <a:rPr lang="en-US" dirty="0"/>
              <a:t>Makes it easy for attackers</a:t>
            </a:r>
          </a:p>
          <a:p>
            <a:pPr lvl="1"/>
            <a:r>
              <a:rPr lang="en-US" dirty="0"/>
              <a:t>Hard fork</a:t>
            </a:r>
          </a:p>
          <a:p>
            <a:pPr lvl="2"/>
            <a:r>
              <a:rPr lang="en-US" dirty="0"/>
              <a:t>The old software recognizes blocks created with new rules as invalid</a:t>
            </a:r>
          </a:p>
          <a:p>
            <a:pPr lvl="2"/>
            <a:r>
              <a:rPr lang="en-US" dirty="0"/>
              <a:t>Example: the battle between (new) </a:t>
            </a:r>
            <a:r>
              <a:rPr lang="en-US" dirty="0" err="1"/>
              <a:t>Ethereum</a:t>
            </a:r>
            <a:r>
              <a:rPr lang="en-US" dirty="0"/>
              <a:t> and </a:t>
            </a:r>
            <a:r>
              <a:rPr lang="en-US" dirty="0" err="1"/>
              <a:t>Ethereum</a:t>
            </a:r>
            <a:r>
              <a:rPr lang="en-US" dirty="0"/>
              <a:t> Classic</a:t>
            </a:r>
          </a:p>
          <a:p>
            <a:pPr lvl="3"/>
            <a:r>
              <a:rPr lang="en-US" dirty="0"/>
              <a:t>In 2016, after an attack against the Decentralized Autonomous Organization (DAO), a complex smart contract for venture capital, the </a:t>
            </a:r>
            <a:r>
              <a:rPr lang="en-US" dirty="0" err="1"/>
              <a:t>blockchain</a:t>
            </a:r>
            <a:r>
              <a:rPr lang="en-US" dirty="0"/>
              <a:t> forked but without momentum</a:t>
            </a:r>
          </a:p>
          <a:p>
            <a:pPr lvl="3"/>
            <a:r>
              <a:rPr lang="en-US" dirty="0"/>
              <a:t>Battle is more philosophical and ethical than technical</a:t>
            </a:r>
          </a:p>
          <a:p>
            <a:pPr lvl="3"/>
            <a:endParaRPr lang="en-US" dirty="0"/>
          </a:p>
          <a:p>
            <a:pPr lvl="1"/>
            <a:endParaRPr lang="en-US" dirty="0"/>
          </a:p>
          <a:p>
            <a:pPr lvl="2"/>
            <a:endParaRPr lang="en-US" dirty="0"/>
          </a:p>
          <a:p>
            <a:pPr lvl="2"/>
            <a:endParaRPr lang="en-US" dirty="0"/>
          </a:p>
          <a:p>
            <a:pPr lvl="1"/>
            <a:endParaRPr lang="en-US" dirty="0"/>
          </a:p>
        </p:txBody>
      </p:sp>
    </p:spTree>
    <p:extLst>
      <p:ext uri="{BB962C8B-B14F-4D97-AF65-F5344CB8AC3E}">
        <p14:creationId xmlns:p14="http://schemas.microsoft.com/office/powerpoint/2010/main" val="261268833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Consensus Protocol: </a:t>
            </a:r>
            <a:r>
              <a:rPr lang="fr-FR" i="1" dirty="0" err="1"/>
              <a:t>mining</a:t>
            </a:r>
            <a:endParaRPr lang="fr-FR" dirty="0"/>
          </a:p>
        </p:txBody>
      </p:sp>
      <p:sp>
        <p:nvSpPr>
          <p:cNvPr id="3" name="Espace réservé du contenu 2"/>
          <p:cNvSpPr>
            <a:spLocks noGrp="1"/>
          </p:cNvSpPr>
          <p:nvPr>
            <p:ph idx="1"/>
          </p:nvPr>
        </p:nvSpPr>
        <p:spPr>
          <a:xfrm>
            <a:off x="406399" y="1137577"/>
            <a:ext cx="8229601" cy="5485325"/>
          </a:xfrm>
        </p:spPr>
        <p:txBody>
          <a:bodyPr>
            <a:normAutofit/>
          </a:bodyPr>
          <a:lstStyle/>
          <a:p>
            <a:r>
              <a:rPr lang="en-US" dirty="0"/>
              <a:t>Why not </a:t>
            </a:r>
            <a:r>
              <a:rPr lang="en-US" dirty="0" err="1"/>
              <a:t>Paxos</a:t>
            </a:r>
            <a:r>
              <a:rPr lang="en-US" dirty="0"/>
              <a:t>?</a:t>
            </a:r>
          </a:p>
          <a:p>
            <a:pPr lvl="1"/>
            <a:r>
              <a:rPr lang="en-US" dirty="0"/>
              <a:t>Remember: participants are unknown</a:t>
            </a:r>
          </a:p>
          <a:p>
            <a:r>
              <a:rPr lang="en-US" dirty="0"/>
              <a:t>To validate a block, miner nodes compete (as in a lottery) to produce a </a:t>
            </a:r>
            <a:r>
              <a:rPr lang="en-US" i="1" dirty="0"/>
              <a:t>nonce</a:t>
            </a:r>
            <a:r>
              <a:rPr lang="en-US" dirty="0"/>
              <a:t> (number used once) </a:t>
            </a:r>
          </a:p>
          <a:p>
            <a:pPr lvl="1"/>
            <a:r>
              <a:rPr lang="en-US" dirty="0"/>
              <a:t>One of the first competing solutions is selected, e.g. the one that includes the largest number of transactions</a:t>
            </a:r>
          </a:p>
          <a:p>
            <a:pPr lvl="1"/>
            <a:r>
              <a:rPr lang="en-US" dirty="0"/>
              <a:t>The winner miner is paid, e.g. 12.5 </a:t>
            </a:r>
            <a:r>
              <a:rPr lang="en-US" dirty="0" err="1"/>
              <a:t>bitcoins</a:t>
            </a:r>
            <a:r>
              <a:rPr lang="en-US" dirty="0"/>
              <a:t> today (originally 50)</a:t>
            </a:r>
          </a:p>
          <a:p>
            <a:pPr lvl="1"/>
            <a:r>
              <a:rPr lang="en-US" dirty="0"/>
              <a:t>This increases the money supply</a:t>
            </a:r>
          </a:p>
          <a:p>
            <a:r>
              <a:rPr lang="en-US" dirty="0"/>
              <a:t>Mining is designed to be difficult</a:t>
            </a:r>
          </a:p>
          <a:p>
            <a:pPr lvl="1"/>
            <a:r>
              <a:rPr lang="en-US" dirty="0"/>
              <a:t>The more mining power the network has, the harder it is to compute the nonce</a:t>
            </a:r>
          </a:p>
          <a:p>
            <a:pPr lvl="1"/>
            <a:r>
              <a:rPr lang="en-US" dirty="0"/>
              <a:t>This allows controlling the injection of new blocks ("inflation") in the system, on avg. 1 block every 10mn</a:t>
            </a:r>
          </a:p>
          <a:p>
            <a:pPr lvl="1"/>
            <a:r>
              <a:rPr lang="en-US" dirty="0"/>
              <a:t>Advantages powerful nodes</a:t>
            </a:r>
          </a:p>
          <a:p>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82073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a:ln/>
        </p:spPr>
        <p:txBody>
          <a:bodyPr/>
          <a:lstStyle/>
          <a:p>
            <a:r>
              <a:rPr lang="en-US"/>
              <a:t>Allocation Alternatives</a:t>
            </a:r>
          </a:p>
        </p:txBody>
      </p:sp>
      <p:sp>
        <p:nvSpPr>
          <p:cNvPr id="25603" name="Rectangle 3"/>
          <p:cNvSpPr>
            <a:spLocks noGrp="1" noChangeArrowheads="1"/>
          </p:cNvSpPr>
          <p:nvPr>
            <p:ph idx="1"/>
          </p:nvPr>
        </p:nvSpPr>
        <p:spPr>
          <a:noFill/>
          <a:ln/>
        </p:spPr>
        <p:txBody>
          <a:bodyPr/>
          <a:lstStyle/>
          <a:p>
            <a:pPr>
              <a:lnSpc>
                <a:spcPct val="80000"/>
              </a:lnSpc>
            </a:pPr>
            <a:r>
              <a:rPr lang="en-US" dirty="0"/>
              <a:t>Non-replicated</a:t>
            </a:r>
          </a:p>
          <a:p>
            <a:pPr lvl="1">
              <a:lnSpc>
                <a:spcPct val="80000"/>
              </a:lnSpc>
            </a:pPr>
            <a:r>
              <a:rPr lang="en-US" dirty="0"/>
              <a:t>partitioned : each fragment resides at only one site</a:t>
            </a:r>
          </a:p>
          <a:p>
            <a:pPr>
              <a:lnSpc>
                <a:spcPct val="80000"/>
              </a:lnSpc>
            </a:pPr>
            <a:r>
              <a:rPr lang="en-US" dirty="0"/>
              <a:t>Replicated</a:t>
            </a:r>
          </a:p>
          <a:p>
            <a:pPr lvl="1">
              <a:lnSpc>
                <a:spcPct val="80000"/>
              </a:lnSpc>
            </a:pPr>
            <a:r>
              <a:rPr lang="en-US" dirty="0"/>
              <a:t>fully replicated : each fragment at each site</a:t>
            </a:r>
          </a:p>
          <a:p>
            <a:pPr lvl="1">
              <a:lnSpc>
                <a:spcPct val="80000"/>
              </a:lnSpc>
            </a:pPr>
            <a:r>
              <a:rPr lang="en-US" dirty="0"/>
              <a:t>partially replicated : each fragment at some of the sites</a:t>
            </a:r>
          </a:p>
          <a:p>
            <a:pPr>
              <a:lnSpc>
                <a:spcPct val="80000"/>
              </a:lnSpc>
            </a:pPr>
            <a:r>
              <a:rPr lang="en-US" dirty="0"/>
              <a:t>Rule of thumb:</a:t>
            </a:r>
          </a:p>
          <a:p>
            <a:pPr>
              <a:lnSpc>
                <a:spcPct val="80000"/>
              </a:lnSpc>
              <a:buFont typeface="Monotype Sorts" charset="0"/>
              <a:buNone/>
            </a:pPr>
            <a:endParaRPr lang="en-US" dirty="0"/>
          </a:p>
          <a:p>
            <a:pPr>
              <a:lnSpc>
                <a:spcPct val="80000"/>
              </a:lnSpc>
              <a:buFont typeface="Monotype Sorts" charset="0"/>
              <a:buNone/>
            </a:pPr>
            <a:endParaRPr lang="en-US" dirty="0"/>
          </a:p>
          <a:p>
            <a:pPr lvl="3">
              <a:lnSpc>
                <a:spcPct val="80000"/>
              </a:lnSpc>
              <a:buFont typeface="Monotype Sorts" charset="0"/>
              <a:buNone/>
            </a:pPr>
            <a:r>
              <a:rPr lang="en-US" dirty="0"/>
              <a:t>	</a:t>
            </a:r>
          </a:p>
          <a:p>
            <a:pPr>
              <a:lnSpc>
                <a:spcPct val="80000"/>
              </a:lnSpc>
            </a:pPr>
            <a:endParaRPr lang="en-US" sz="1406" dirty="0"/>
          </a:p>
        </p:txBody>
      </p:sp>
      <p:graphicFrame>
        <p:nvGraphicFramePr>
          <p:cNvPr id="2" name="Object 1"/>
          <p:cNvGraphicFramePr>
            <a:graphicFrameLocks noChangeAspect="1"/>
          </p:cNvGraphicFramePr>
          <p:nvPr>
            <p:extLst>
              <p:ext uri="{D42A27DB-BD31-4B8C-83A1-F6EECF244321}">
                <p14:modId xmlns:p14="http://schemas.microsoft.com/office/powerpoint/2010/main" val="2246681661"/>
              </p:ext>
            </p:extLst>
          </p:nvPr>
        </p:nvGraphicFramePr>
        <p:xfrm>
          <a:off x="2123728" y="4293096"/>
          <a:ext cx="5150197" cy="777999"/>
        </p:xfrm>
        <a:graphic>
          <a:graphicData uri="http://schemas.openxmlformats.org/presentationml/2006/ole">
            <mc:AlternateContent xmlns:mc="http://schemas.openxmlformats.org/markup-compatibility/2006">
              <mc:Choice xmlns:v="urn:schemas-microsoft-com:vml" Requires="v">
                <p:oleObj spid="_x0000_s1053" name="Equation" r:id="R6e8d9a4948dc4c8e" imgW="7315200" imgH="1092200" progId="Equation.3">
                  <p:embed/>
                </p:oleObj>
              </mc:Choice>
              <mc:Fallback>
                <p:oleObj name="Equation" r:id="R49601ca7609044e5" imgW="7315200" imgH="1092200" progId="Equation.3">
                  <p:embed/>
                  <p:pic>
                    <p:nvPicPr>
                      <p:cNvPr id="2" name="Object 1"/>
                      <p:cNvPicPr>
                        <a:picLocks noChangeAspect="1" noChangeArrowheads="1"/>
                      </p:cNvPicPr>
                      <p:nvPr/>
                    </p:nvPicPr>
                    <p:blipFill>
                      <a:blip r:embed="Raa69e21cf3d64f4d"/>
                      <a:srcRect/>
                      <a:stretch>
                        <a:fillRect/>
                      </a:stretch>
                    </p:blipFill>
                    <p:spPr bwMode="auto">
                      <a:xfrm>
                        <a:off x="2123728" y="4293096"/>
                        <a:ext cx="5150197" cy="77799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Footer Placeholder 2">
            <a:extLst>
              <a:ext uri="{FF2B5EF4-FFF2-40B4-BE49-F238E27FC236}">
                <a16:creationId xmlns:a16="http://schemas.microsoft.com/office/drawing/2014/main" id="{F346A9AA-24DC-4C46-AC0E-47BA79D7FDD9}"/>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FE5DA5F6-1CE4-3943-8633-6DFEE4990F24}"/>
              </a:ext>
            </a:extLst>
          </p:cNvPr>
          <p:cNvSpPr>
            <a:spLocks noGrp="1"/>
          </p:cNvSpPr>
          <p:nvPr>
            <p:ph type="sldNum" sz="quarter" idx="4"/>
          </p:nvPr>
        </p:nvSpPr>
        <p:spPr/>
        <p:txBody>
          <a:bodyPr/>
          <a:lstStyle/>
          <a:p>
            <a:fld id="{FD96158B-4539-3C43-9DE5-94C547866200}" type="slidenum">
              <a:rPr lang="en-US"/>
              <a:t>11</a:t>
            </a:fld>
            <a:endParaRPr lang="en-US"/>
          </a:p>
        </p:txBody>
      </p:sp>
    </p:spTree>
    <p:extLst>
      <p:ext uri="{BB962C8B-B14F-4D97-AF65-F5344CB8AC3E}">
        <p14:creationId xmlns:p14="http://schemas.microsoft.com/office/powerpoint/2010/main" val="278234889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Mining Difficulty : Proof of Work (PoW)</a:t>
            </a:r>
          </a:p>
        </p:txBody>
      </p:sp>
      <p:sp>
        <p:nvSpPr>
          <p:cNvPr id="3" name="Espace réservé du contenu 2"/>
          <p:cNvSpPr>
            <a:spLocks noGrp="1"/>
          </p:cNvSpPr>
          <p:nvPr>
            <p:ph idx="1"/>
          </p:nvPr>
        </p:nvSpPr>
        <p:spPr/>
        <p:txBody>
          <a:bodyPr>
            <a:normAutofit/>
          </a:bodyPr>
          <a:lstStyle/>
          <a:p>
            <a:r>
              <a:rPr lang="en-US"/>
              <a:t>PoW</a:t>
            </a:r>
          </a:p>
          <a:p>
            <a:pPr lvl="1"/>
            <a:r>
              <a:rPr lang="en-US"/>
              <a:t>A piece of data that is difficult to calculate but easy to verify</a:t>
            </a:r>
          </a:p>
          <a:p>
            <a:pPr lvl="1"/>
            <a:r>
              <a:rPr lang="en-US"/>
              <a:t>First proposed to prevent DoS attacks</a:t>
            </a:r>
          </a:p>
          <a:p>
            <a:r>
              <a:rPr lang="en-US"/>
              <a:t>Hashcash PoW</a:t>
            </a:r>
          </a:p>
          <a:p>
            <a:pPr lvl="1"/>
            <a:r>
              <a:rPr lang="en-US"/>
              <a:t>Computed by each miner to produce the nonce</a:t>
            </a:r>
          </a:p>
          <a:p>
            <a:r>
              <a:rPr lang="en-US"/>
              <a:t>Goal: produce a value </a:t>
            </a:r>
            <a:r>
              <a:rPr lang="en-US" i="1"/>
              <a:t>v</a:t>
            </a:r>
            <a:r>
              <a:rPr lang="en-US"/>
              <a:t> such that </a:t>
            </a:r>
            <a:r>
              <a:rPr lang="en-US" i="1"/>
              <a:t>h(v)&lt;T</a:t>
            </a:r>
            <a:r>
              <a:rPr lang="en-US"/>
              <a:t> where</a:t>
            </a:r>
          </a:p>
          <a:p>
            <a:pPr lvl="1"/>
            <a:r>
              <a:rPr lang="en-US"/>
              <a:t> </a:t>
            </a:r>
            <a:r>
              <a:rPr lang="en-US" i="1"/>
              <a:t>h</a:t>
            </a:r>
            <a:r>
              <a:rPr lang="en-US"/>
              <a:t> is a hash function (SHA-256)</a:t>
            </a:r>
          </a:p>
          <a:p>
            <a:pPr lvl="1"/>
            <a:r>
              <a:rPr lang="en-US" i="1"/>
              <a:t>T </a:t>
            </a:r>
            <a:r>
              <a:rPr lang="en-US"/>
              <a:t>is a target value which is shared by all nodes and reflects the size of the network</a:t>
            </a:r>
          </a:p>
          <a:p>
            <a:pPr lvl="1"/>
            <a:r>
              <a:rPr lang="en-US" i="1"/>
              <a:t>v</a:t>
            </a:r>
            <a:r>
              <a:rPr lang="en-US"/>
              <a:t> is a 256-bit number starting with </a:t>
            </a:r>
            <a:r>
              <a:rPr lang="en-US" i="1"/>
              <a:t>n</a:t>
            </a:r>
            <a:r>
              <a:rPr lang="en-US"/>
              <a:t> zero bits </a:t>
            </a:r>
          </a:p>
          <a:p>
            <a:pPr lvl="2"/>
            <a:r>
              <a:rPr lang="en-US"/>
              <a:t>Low probability of success : 1/2</a:t>
            </a:r>
            <a:r>
              <a:rPr lang="en-US" i="1" baseline="30000"/>
              <a:t>n</a:t>
            </a:r>
            <a:endParaRPr lang="en-US" i="1"/>
          </a:p>
          <a:p>
            <a:pPr lvl="2"/>
            <a:endParaRPr lang="en-US"/>
          </a:p>
          <a:p>
            <a:endParaRPr lang="en-US"/>
          </a:p>
        </p:txBody>
      </p:sp>
    </p:spTree>
    <p:extLst>
      <p:ext uri="{BB962C8B-B14F-4D97-AF65-F5344CB8AC3E}">
        <p14:creationId xmlns:p14="http://schemas.microsoft.com/office/powerpoint/2010/main" val="45242563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The 51% Attack</a:t>
            </a:r>
          </a:p>
        </p:txBody>
      </p:sp>
      <p:sp>
        <p:nvSpPr>
          <p:cNvPr id="3" name="Espace réservé du contenu 2"/>
          <p:cNvSpPr>
            <a:spLocks noGrp="1"/>
          </p:cNvSpPr>
          <p:nvPr>
            <p:ph idx="1"/>
          </p:nvPr>
        </p:nvSpPr>
        <p:spPr/>
        <p:txBody>
          <a:bodyPr>
            <a:normAutofit lnSpcReduction="10000"/>
          </a:bodyPr>
          <a:lstStyle/>
          <a:p>
            <a:r>
              <a:rPr lang="en-US"/>
              <a:t>Also called Goldfinger attack </a:t>
            </a:r>
          </a:p>
          <a:p>
            <a:pPr lvl="1"/>
            <a:r>
              <a:rPr lang="en-US" kern="1200"/>
              <a:t>Enables the attacker to invalidate valid transactions and double spend funds</a:t>
            </a:r>
            <a:endParaRPr lang="en-US"/>
          </a:p>
          <a:p>
            <a:r>
              <a:rPr lang="en-US"/>
              <a:t>How</a:t>
            </a:r>
          </a:p>
          <a:p>
            <a:pPr lvl="1"/>
            <a:r>
              <a:rPr lang="en-US"/>
              <a:t>By holding more than 50% of the total computing power for mining</a:t>
            </a:r>
          </a:p>
          <a:p>
            <a:pPr lvl="2"/>
            <a:r>
              <a:rPr lang="en-US"/>
              <a:t>Miners coalition</a:t>
            </a:r>
          </a:p>
          <a:p>
            <a:pPr lvl="1"/>
            <a:r>
              <a:rPr lang="en-US"/>
              <a:t>It then becomes possible to modify a received chain (e.g. by removing a transaction) and produce a longer chain that will be selected by the majority</a:t>
            </a:r>
          </a:p>
          <a:p>
            <a:r>
              <a:rPr lang="en-US"/>
              <a:t>Solution: monitoring by the community</a:t>
            </a:r>
          </a:p>
          <a:p>
            <a:pPr lvl="1"/>
            <a:r>
              <a:rPr lang="en-US"/>
              <a:t>In January 2014, Ghash.io reached 42%, then dropped to 9% after the Bitcoin community alert</a:t>
            </a:r>
          </a:p>
          <a:p>
            <a:pPr lvl="1"/>
            <a:endParaRPr lang="en-US"/>
          </a:p>
          <a:p>
            <a:endParaRPr lang="en-US"/>
          </a:p>
          <a:p>
            <a:endParaRPr lang="en-US"/>
          </a:p>
        </p:txBody>
      </p:sp>
    </p:spTree>
    <p:extLst>
      <p:ext uri="{BB962C8B-B14F-4D97-AF65-F5344CB8AC3E}">
        <p14:creationId xmlns:p14="http://schemas.microsoft.com/office/powerpoint/2010/main" val="103237161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 Confirmation</a:t>
            </a:r>
          </a:p>
        </p:txBody>
      </p:sp>
      <p:sp>
        <p:nvSpPr>
          <p:cNvPr id="3" name="Espace réservé du contenu 2"/>
          <p:cNvSpPr>
            <a:spLocks noGrp="1"/>
          </p:cNvSpPr>
          <p:nvPr>
            <p:ph idx="1"/>
          </p:nvPr>
        </p:nvSpPr>
        <p:spPr/>
        <p:txBody>
          <a:bodyPr>
            <a:normAutofit/>
          </a:bodyPr>
          <a:lstStyle/>
          <a:p>
            <a:r>
              <a:rPr lang="en-US" dirty="0"/>
              <a:t>A provisionally validated transaction in a candidate block ensures that it has been verified and is viable</a:t>
            </a:r>
          </a:p>
          <a:p>
            <a:r>
              <a:rPr lang="en-US" dirty="0"/>
              <a:t>Each new block accepted in the chain after the validation of the transaction is considered as a confirmation</a:t>
            </a:r>
          </a:p>
          <a:p>
            <a:pPr lvl="1"/>
            <a:r>
              <a:rPr lang="en-US" dirty="0"/>
              <a:t>A transaction is considered mature after 6 confirmations (1 hour on average)</a:t>
            </a:r>
          </a:p>
          <a:p>
            <a:pPr lvl="1"/>
            <a:r>
              <a:rPr lang="en-US" dirty="0"/>
              <a:t>New </a:t>
            </a:r>
            <a:r>
              <a:rPr lang="en-US" dirty="0" err="1"/>
              <a:t>bitcoins</a:t>
            </a:r>
            <a:r>
              <a:rPr lang="en-US" dirty="0"/>
              <a:t> (mining products) are only valid after 120 confirmations, to avoid the  51% attack</a:t>
            </a:r>
          </a:p>
        </p:txBody>
      </p:sp>
    </p:spTree>
    <p:extLst>
      <p:ext uri="{BB962C8B-B14F-4D97-AF65-F5344CB8AC3E}">
        <p14:creationId xmlns:p14="http://schemas.microsoft.com/office/powerpoint/2010/main" val="71828576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Public Blockchain Limitations</a:t>
            </a:r>
          </a:p>
        </p:txBody>
      </p:sp>
      <p:sp>
        <p:nvSpPr>
          <p:cNvPr id="3" name="Espace réservé du contenu 2"/>
          <p:cNvSpPr>
            <a:spLocks noGrp="1"/>
          </p:cNvSpPr>
          <p:nvPr>
            <p:ph idx="1"/>
          </p:nvPr>
        </p:nvSpPr>
        <p:spPr/>
        <p:txBody>
          <a:bodyPr>
            <a:normAutofit fontScale="92500" lnSpcReduction="10000"/>
          </a:bodyPr>
          <a:lstStyle/>
          <a:p>
            <a:r>
              <a:rPr lang="en-US" dirty="0"/>
              <a:t>Complexity and low scalability</a:t>
            </a:r>
          </a:p>
          <a:p>
            <a:pPr lvl="1"/>
            <a:r>
              <a:rPr lang="en-US" dirty="0"/>
              <a:t>Difficult evolution of operating rules</a:t>
            </a:r>
          </a:p>
          <a:p>
            <a:pPr lvl="1"/>
            <a:r>
              <a:rPr lang="en-US" dirty="0"/>
              <a:t>Increasing chain size</a:t>
            </a:r>
          </a:p>
          <a:p>
            <a:pPr lvl="1"/>
            <a:r>
              <a:rPr lang="en-US" dirty="0"/>
              <a:t>Low number of transactions per second (TPS)</a:t>
            </a:r>
          </a:p>
          <a:p>
            <a:pPr lvl="2"/>
            <a:r>
              <a:rPr lang="en-US" dirty="0"/>
              <a:t>5-7 TPS for </a:t>
            </a:r>
            <a:r>
              <a:rPr lang="en-US" dirty="0" err="1"/>
              <a:t>Bitcoin</a:t>
            </a:r>
            <a:r>
              <a:rPr lang="en-US" dirty="0"/>
              <a:t> versus 25K TPS for VISA</a:t>
            </a:r>
          </a:p>
          <a:p>
            <a:pPr lvl="1"/>
            <a:r>
              <a:rPr lang="en-US" dirty="0"/>
              <a:t>Unpredictable duration of transactions, from minutes to days</a:t>
            </a:r>
          </a:p>
          <a:p>
            <a:r>
              <a:rPr lang="en-US" dirty="0"/>
              <a:t>Cost</a:t>
            </a:r>
          </a:p>
          <a:p>
            <a:pPr lvl="1"/>
            <a:r>
              <a:rPr lang="en-US" dirty="0"/>
              <a:t>High energy consumption</a:t>
            </a:r>
          </a:p>
          <a:p>
            <a:pPr lvl="1"/>
            <a:r>
              <a:rPr lang="en-US" dirty="0"/>
              <a:t>Favors concentration of miners</a:t>
            </a:r>
          </a:p>
          <a:p>
            <a:r>
              <a:rPr lang="en-US" dirty="0"/>
              <a:t>Users are </a:t>
            </a:r>
            <a:r>
              <a:rPr lang="en-US" dirty="0" err="1"/>
              <a:t>pseudonymized</a:t>
            </a:r>
            <a:r>
              <a:rPr lang="en-US" dirty="0"/>
              <a:t>, not </a:t>
            </a:r>
            <a:r>
              <a:rPr lang="en-US" dirty="0" err="1"/>
              <a:t>anonymized</a:t>
            </a:r>
            <a:endParaRPr lang="en-US" dirty="0"/>
          </a:p>
          <a:p>
            <a:pPr lvl="1"/>
            <a:r>
              <a:rPr lang="en-US" dirty="0"/>
              <a:t>Making a transaction with a user reveals all its other transactions</a:t>
            </a:r>
          </a:p>
          <a:p>
            <a:r>
              <a:rPr lang="en-US" dirty="0"/>
              <a:t>Lack of control and regulation</a:t>
            </a:r>
          </a:p>
          <a:p>
            <a:pPr lvl="1"/>
            <a:r>
              <a:rPr lang="en-US" dirty="0"/>
              <a:t>Hard for states to watch and tax transactions</a:t>
            </a:r>
          </a:p>
        </p:txBody>
      </p:sp>
    </p:spTree>
    <p:extLst>
      <p:ext uri="{BB962C8B-B14F-4D97-AF65-F5344CB8AC3E}">
        <p14:creationId xmlns:p14="http://schemas.microsoft.com/office/powerpoint/2010/main" val="114212480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Blockchain 2.0</a:t>
            </a:r>
          </a:p>
        </p:txBody>
      </p:sp>
      <p:sp>
        <p:nvSpPr>
          <p:cNvPr id="3" name="Espace réservé du contenu 2"/>
          <p:cNvSpPr>
            <a:spLocks noGrp="1"/>
          </p:cNvSpPr>
          <p:nvPr>
            <p:ph idx="1"/>
          </p:nvPr>
        </p:nvSpPr>
        <p:spPr/>
        <p:txBody>
          <a:bodyPr>
            <a:normAutofit/>
          </a:bodyPr>
          <a:lstStyle/>
          <a:p>
            <a:r>
              <a:rPr lang="en-US"/>
              <a:t>Evolution of Paradigm </a:t>
            </a:r>
          </a:p>
          <a:p>
            <a:r>
              <a:rPr lang="en-US"/>
              <a:t>Beyond Bitcoin and other cryptocurrencies</a:t>
            </a:r>
          </a:p>
          <a:p>
            <a:pPr lvl="1"/>
            <a:r>
              <a:rPr lang="en-US"/>
              <a:t>Recording and exchange of assets without powerful intermediaries</a:t>
            </a:r>
          </a:p>
          <a:p>
            <a:pPr lvl="1"/>
            <a:r>
              <a:rPr lang="en-US"/>
              <a:t>Example: smart contracts</a:t>
            </a:r>
          </a:p>
          <a:p>
            <a:r>
              <a:rPr lang="en-US"/>
              <a:t>Positioning in the internet</a:t>
            </a:r>
          </a:p>
          <a:p>
            <a:pPr lvl="1"/>
            <a:r>
              <a:rPr lang="en-US"/>
              <a:t>TCP/IP: the communication protocol</a:t>
            </a:r>
          </a:p>
          <a:p>
            <a:pPr lvl="1"/>
            <a:r>
              <a:rPr lang="en-US"/>
              <a:t>Blockchain: the value-exchange protocol?</a:t>
            </a:r>
          </a:p>
        </p:txBody>
      </p:sp>
    </p:spTree>
    <p:extLst>
      <p:ext uri="{BB962C8B-B14F-4D97-AF65-F5344CB8AC3E}">
        <p14:creationId xmlns:p14="http://schemas.microsoft.com/office/powerpoint/2010/main" val="340344481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Blockchain 2.0 Technology</a:t>
            </a:r>
          </a:p>
        </p:txBody>
      </p:sp>
      <p:sp>
        <p:nvSpPr>
          <p:cNvPr id="3" name="Espace réservé du contenu 2"/>
          <p:cNvSpPr>
            <a:spLocks noGrp="1"/>
          </p:cNvSpPr>
          <p:nvPr>
            <p:ph idx="1"/>
          </p:nvPr>
        </p:nvSpPr>
        <p:spPr/>
        <p:txBody>
          <a:bodyPr>
            <a:normAutofit/>
          </a:bodyPr>
          <a:lstStyle/>
          <a:p>
            <a:r>
              <a:rPr lang="en-US"/>
              <a:t>Programmable blockchain, e.g. Etherum</a:t>
            </a:r>
          </a:p>
          <a:p>
            <a:pPr lvl="1"/>
            <a:r>
              <a:rPr lang="en-US"/>
              <a:t>Allows application developpers to build APIs on the Blockchain protocol</a:t>
            </a:r>
          </a:p>
          <a:p>
            <a:pPr lvl="2"/>
            <a:r>
              <a:rPr lang="en-US"/>
              <a:t>APIs to allocate digital resources (bandwidth, storage, etc.) to the connected devices, e.g. FileCoin</a:t>
            </a:r>
          </a:p>
          <a:p>
            <a:pPr lvl="2"/>
            <a:r>
              <a:rPr lang="en-US"/>
              <a:t>Micropayment APIs tailored to the type of transaction (e.g. tipping a blog versus tipping a car share driver) </a:t>
            </a:r>
          </a:p>
          <a:p>
            <a:r>
              <a:rPr lang="en-US"/>
              <a:t>Private blockchain</a:t>
            </a:r>
          </a:p>
          <a:p>
            <a:pPr lvl="1"/>
            <a:r>
              <a:rPr lang="en-US"/>
              <a:t>Efficient transaction validation since participants are trusted</a:t>
            </a:r>
          </a:p>
          <a:p>
            <a:pPr lvl="2"/>
            <a:r>
              <a:rPr lang="en-US"/>
              <a:t>No need to produce a PoW</a:t>
            </a:r>
          </a:p>
          <a:p>
            <a:pPr lvl="1"/>
            <a:r>
              <a:rPr lang="en-US"/>
              <a:t>Efficient management, e.g. in the cloud</a:t>
            </a:r>
          </a:p>
        </p:txBody>
      </p:sp>
    </p:spTree>
    <p:extLst>
      <p:ext uri="{BB962C8B-B14F-4D97-AF65-F5344CB8AC3E}">
        <p14:creationId xmlns:p14="http://schemas.microsoft.com/office/powerpoint/2010/main" val="19495788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Smart </a:t>
            </a:r>
            <a:r>
              <a:rPr lang="fr-FR" dirty="0" err="1"/>
              <a:t>Contracts</a:t>
            </a:r>
            <a:endParaRPr lang="fr-FR" dirty="0"/>
          </a:p>
        </p:txBody>
      </p:sp>
      <p:sp>
        <p:nvSpPr>
          <p:cNvPr id="3" name="Espace réservé du contenu 2"/>
          <p:cNvSpPr>
            <a:spLocks noGrp="1"/>
          </p:cNvSpPr>
          <p:nvPr>
            <p:ph idx="1"/>
          </p:nvPr>
        </p:nvSpPr>
        <p:spPr>
          <a:xfrm>
            <a:off x="406399" y="1298574"/>
            <a:ext cx="8369236" cy="4920431"/>
          </a:xfrm>
        </p:spPr>
        <p:txBody>
          <a:bodyPr>
            <a:normAutofit/>
          </a:bodyPr>
          <a:lstStyle/>
          <a:p>
            <a:r>
              <a:rPr lang="en-US" kern="1200" dirty="0"/>
              <a:t>“Code is law”, Lawrence Lessig, Harvard Law School</a:t>
            </a:r>
          </a:p>
          <a:p>
            <a:r>
              <a:rPr lang="en-US" kern="1200" dirty="0"/>
              <a:t>Smart contract (Nick </a:t>
            </a:r>
            <a:r>
              <a:rPr lang="en-US" kern="1200" dirty="0" err="1"/>
              <a:t>Szabo</a:t>
            </a:r>
            <a:r>
              <a:rPr lang="en-US" kern="1200" dirty="0"/>
              <a:t>, 1993)</a:t>
            </a:r>
          </a:p>
          <a:p>
            <a:pPr lvl="1"/>
            <a:r>
              <a:rPr lang="en-US" kern="1200" dirty="0"/>
              <a:t>Self-executing contract, with code that embeds the terms and conditions of a contract</a:t>
            </a:r>
          </a:p>
          <a:p>
            <a:pPr lvl="1"/>
            <a:r>
              <a:rPr lang="en-US" kern="1200" dirty="0"/>
              <a:t>Early application: digital rights management schemes</a:t>
            </a:r>
          </a:p>
          <a:p>
            <a:r>
              <a:rPr lang="en-US" kern="1200" dirty="0"/>
              <a:t>Deployment in the blockchain 2.0 (e.g. </a:t>
            </a:r>
            <a:r>
              <a:rPr lang="en-US" kern="1200" dirty="0" err="1"/>
              <a:t>Etherum</a:t>
            </a:r>
            <a:r>
              <a:rPr lang="en-US" kern="1200" dirty="0"/>
              <a:t>)</a:t>
            </a:r>
          </a:p>
          <a:p>
            <a:pPr lvl="1"/>
            <a:r>
              <a:rPr lang="en-US" kern="1200" dirty="0"/>
              <a:t>Participants can be  unknown to each other</a:t>
            </a:r>
          </a:p>
          <a:p>
            <a:pPr lvl="1"/>
            <a:r>
              <a:rPr lang="en-US" kern="1200" dirty="0"/>
              <a:t>Contracts can be with many third parties, e.g. </a:t>
            </a:r>
            <a:r>
              <a:rPr lang="en-US" kern="1200" dirty="0" err="1"/>
              <a:t>IoT</a:t>
            </a:r>
            <a:r>
              <a:rPr lang="en-US" kern="1200" dirty="0"/>
              <a:t> devices, at low cost</a:t>
            </a:r>
          </a:p>
          <a:p>
            <a:r>
              <a:rPr lang="en-US" kern="1200" dirty="0"/>
              <a:t>Challenges</a:t>
            </a:r>
          </a:p>
          <a:p>
            <a:pPr lvl="1"/>
            <a:r>
              <a:rPr lang="en-US" kern="1200" dirty="0"/>
              <a:t>Bug-free code, which requires code certification</a:t>
            </a:r>
          </a:p>
          <a:p>
            <a:pPr lvl="1"/>
            <a:r>
              <a:rPr lang="en-US" kern="1200" dirty="0"/>
              <a:t>Compliance with mandatory regulation, which requires collaboration between programmers and lawyers</a:t>
            </a:r>
          </a:p>
          <a:p>
            <a:endParaRPr lang="en-US" kern="1200" dirty="0"/>
          </a:p>
        </p:txBody>
      </p:sp>
    </p:spTree>
    <p:extLst>
      <p:ext uri="{BB962C8B-B14F-4D97-AF65-F5344CB8AC3E}">
        <p14:creationId xmlns:p14="http://schemas.microsoft.com/office/powerpoint/2010/main" val="29735620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Hyperledger Project (Linux Foundation)</a:t>
            </a:r>
          </a:p>
        </p:txBody>
      </p:sp>
      <p:sp>
        <p:nvSpPr>
          <p:cNvPr id="3" name="Espace réservé du contenu 2"/>
          <p:cNvSpPr>
            <a:spLocks noGrp="1"/>
          </p:cNvSpPr>
          <p:nvPr>
            <p:ph idx="1"/>
          </p:nvPr>
        </p:nvSpPr>
        <p:spPr/>
        <p:txBody>
          <a:bodyPr>
            <a:normAutofit/>
          </a:bodyPr>
          <a:lstStyle/>
          <a:p>
            <a:r>
              <a:rPr lang="en-US"/>
              <a:t>Started in 2015 (IBM, Intel, Cisco, …)</a:t>
            </a:r>
          </a:p>
          <a:p>
            <a:r>
              <a:rPr lang="en-US"/>
              <a:t>Open source blockchains and related tools</a:t>
            </a:r>
          </a:p>
          <a:p>
            <a:r>
              <a:rPr lang="en-US"/>
              <a:t>Major frameworks</a:t>
            </a:r>
          </a:p>
          <a:p>
            <a:pPr lvl="1"/>
            <a:r>
              <a:rPr lang="en-US"/>
              <a:t>Hyperledger Fabric (IBM, digital Asset): a permissioned blockchain infrastructure</a:t>
            </a:r>
          </a:p>
          <a:p>
            <a:pPr lvl="2"/>
            <a:r>
              <a:rPr lang="en-US"/>
              <a:t>Smart contracts, configurable consensus (PBFT, …) and membership services </a:t>
            </a:r>
          </a:p>
          <a:p>
            <a:pPr lvl="1"/>
            <a:r>
              <a:rPr lang="en-US"/>
              <a:t>Sawtooth (Intel): a new consensus "Proof of Elapsed Time" that builds on trusted execution environments</a:t>
            </a:r>
          </a:p>
          <a:p>
            <a:pPr lvl="1"/>
            <a:r>
              <a:rPr lang="en-US"/>
              <a:t>Hyperledger Iroha (Soramitsu): based on Hyperledger Fabric, with a focus on mobile applications</a:t>
            </a:r>
          </a:p>
        </p:txBody>
      </p:sp>
    </p:spTree>
    <p:extLst>
      <p:ext uri="{BB962C8B-B14F-4D97-AF65-F5344CB8AC3E}">
        <p14:creationId xmlns:p14="http://schemas.microsoft.com/office/powerpoint/2010/main" val="175846741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Blockchain 2.0 Apps</a:t>
            </a:r>
          </a:p>
        </p:txBody>
      </p:sp>
      <p:sp>
        <p:nvSpPr>
          <p:cNvPr id="3" name="Espace réservé du contenu 2"/>
          <p:cNvSpPr>
            <a:spLocks noGrp="1"/>
          </p:cNvSpPr>
          <p:nvPr>
            <p:ph idx="1"/>
          </p:nvPr>
        </p:nvSpPr>
        <p:spPr/>
        <p:txBody>
          <a:bodyPr>
            <a:normAutofit lnSpcReduction="10000"/>
          </a:bodyPr>
          <a:lstStyle/>
          <a:p>
            <a:r>
              <a:rPr lang="en-US" dirty="0"/>
              <a:t>Critical characteristics of the applications</a:t>
            </a:r>
          </a:p>
          <a:p>
            <a:pPr lvl="1"/>
            <a:r>
              <a:rPr lang="en-US" dirty="0"/>
              <a:t>Asset and value are exchanged (transactions)</a:t>
            </a:r>
          </a:p>
          <a:p>
            <a:pPr lvl="1"/>
            <a:r>
              <a:rPr lang="en-US" dirty="0"/>
              <a:t>Multiple participants, unknown to each other</a:t>
            </a:r>
          </a:p>
          <a:p>
            <a:pPr lvl="1"/>
            <a:r>
              <a:rPr lang="en-US" dirty="0"/>
              <a:t>Trust is critical</a:t>
            </a:r>
          </a:p>
          <a:p>
            <a:r>
              <a:rPr lang="en-US" dirty="0"/>
              <a:t>Top use cases</a:t>
            </a:r>
          </a:p>
          <a:p>
            <a:pPr lvl="1"/>
            <a:r>
              <a:rPr lang="en-US" dirty="0"/>
              <a:t>Financial services, micropayments</a:t>
            </a:r>
          </a:p>
          <a:p>
            <a:pPr lvl="1"/>
            <a:r>
              <a:rPr lang="en-US" dirty="0"/>
              <a:t>Digital rights using smart contracts</a:t>
            </a:r>
          </a:p>
          <a:p>
            <a:pPr lvl="1"/>
            <a:r>
              <a:rPr lang="en-US" dirty="0"/>
              <a:t>Digital identity</a:t>
            </a:r>
          </a:p>
          <a:p>
            <a:pPr lvl="1"/>
            <a:r>
              <a:rPr lang="en-US" dirty="0"/>
              <a:t>Supply chain management</a:t>
            </a:r>
          </a:p>
          <a:p>
            <a:pPr lvl="1"/>
            <a:r>
              <a:rPr lang="en-US" dirty="0"/>
              <a:t>Internet of Things (</a:t>
            </a:r>
            <a:r>
              <a:rPr lang="en-US" dirty="0" err="1"/>
              <a:t>IoT</a:t>
            </a:r>
            <a:r>
              <a:rPr lang="en-US" dirty="0"/>
              <a:t>)</a:t>
            </a:r>
          </a:p>
          <a:p>
            <a:r>
              <a:rPr lang="en-US" dirty="0"/>
              <a:t>POCs in many industries</a:t>
            </a:r>
          </a:p>
          <a:p>
            <a:pPr lvl="1"/>
            <a:r>
              <a:rPr lang="en-US" dirty="0"/>
              <a:t>Publishing, retail, music, healthcare, rental, real estate, government, energy, agriculture, etc.</a:t>
            </a:r>
          </a:p>
          <a:p>
            <a:pPr lvl="1"/>
            <a:endParaRPr lang="en-US" dirty="0"/>
          </a:p>
        </p:txBody>
      </p:sp>
    </p:spTree>
    <p:extLst>
      <p:ext uri="{BB962C8B-B14F-4D97-AF65-F5344CB8AC3E}">
        <p14:creationId xmlns:p14="http://schemas.microsoft.com/office/powerpoint/2010/main" val="247962190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Blockchain Research</a:t>
            </a:r>
            <a:r>
              <a:rPr lang="en-US" baseline="0"/>
              <a:t> Issues</a:t>
            </a:r>
            <a:endParaRPr lang="en-US"/>
          </a:p>
        </p:txBody>
      </p:sp>
      <p:sp>
        <p:nvSpPr>
          <p:cNvPr id="3" name="Espace réservé du contenu 2"/>
          <p:cNvSpPr>
            <a:spLocks noGrp="1"/>
          </p:cNvSpPr>
          <p:nvPr>
            <p:ph idx="1"/>
          </p:nvPr>
        </p:nvSpPr>
        <p:spPr/>
        <p:txBody>
          <a:bodyPr>
            <a:normAutofit lnSpcReduction="10000"/>
          </a:bodyPr>
          <a:lstStyle/>
          <a:p>
            <a:r>
              <a:rPr lang="en-US"/>
              <a:t>Scalability of the public blockchain </a:t>
            </a:r>
          </a:p>
          <a:p>
            <a:pPr lvl="1"/>
            <a:r>
              <a:rPr lang="en-US"/>
              <a:t>Alternatives to PoW : proof of stake, proof of hold, proof of use, proof of stake/time, …</a:t>
            </a:r>
          </a:p>
          <a:p>
            <a:pPr lvl="1"/>
            <a:r>
              <a:rPr lang="en-US"/>
              <a:t>New generation blockchains, e.g. Bitcoin-NG [Usenix 2016]</a:t>
            </a:r>
          </a:p>
          <a:p>
            <a:r>
              <a:rPr lang="en-US"/>
              <a:t>Smart contracts</a:t>
            </a:r>
          </a:p>
          <a:p>
            <a:pPr lvl="1"/>
            <a:r>
              <a:rPr lang="en-US"/>
              <a:t>Code certification and verification</a:t>
            </a:r>
          </a:p>
          <a:p>
            <a:r>
              <a:rPr lang="en-US"/>
              <a:t>Blockchain interoperability</a:t>
            </a:r>
          </a:p>
          <a:p>
            <a:pPr lvl="1"/>
            <a:r>
              <a:rPr lang="en-US"/>
              <a:t>Blockchain Interoperability Alliance (BIA), to promote cross-blockchain transactions</a:t>
            </a:r>
          </a:p>
          <a:p>
            <a:r>
              <a:rPr lang="en-US"/>
              <a:t>Blockchain and big data</a:t>
            </a:r>
          </a:p>
          <a:p>
            <a:pPr lvl="1"/>
            <a:r>
              <a:rPr lang="en-US"/>
              <a:t>Blockchain-generated data analysis, e.g. fraud prevention based on real-time transactions</a:t>
            </a:r>
          </a:p>
          <a:p>
            <a:pPr lvl="1"/>
            <a:r>
              <a:rPr lang="en-US"/>
              <a:t>Blockchain-based DBMS, e.g. BigchainDB</a:t>
            </a:r>
          </a:p>
          <a:p>
            <a:pPr lvl="2"/>
            <a:endParaRPr lang="en-US"/>
          </a:p>
          <a:p>
            <a:pPr lvl="1"/>
            <a:endParaRPr lang="en-US"/>
          </a:p>
        </p:txBody>
      </p:sp>
    </p:spTree>
    <p:extLst>
      <p:ext uri="{BB962C8B-B14F-4D97-AF65-F5344CB8AC3E}">
        <p14:creationId xmlns:p14="http://schemas.microsoft.com/office/powerpoint/2010/main" val="5238090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Comparison of Replication Alternatives</a:t>
            </a:r>
          </a:p>
        </p:txBody>
      </p:sp>
      <p:sp>
        <p:nvSpPr>
          <p:cNvPr id="2" name="Footer Placeholder 1">
            <a:extLst>
              <a:ext uri="{FF2B5EF4-FFF2-40B4-BE49-F238E27FC236}">
                <a16:creationId xmlns:a16="http://schemas.microsoft.com/office/drawing/2014/main" id="{B0584030-5513-9E47-93CA-2B495760306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F40BBD1-93C9-7041-A6E5-B011D6787452}"/>
              </a:ext>
            </a:extLst>
          </p:cNvPr>
          <p:cNvSpPr>
            <a:spLocks noGrp="1"/>
          </p:cNvSpPr>
          <p:nvPr>
            <p:ph type="sldNum" sz="quarter" idx="4"/>
          </p:nvPr>
        </p:nvSpPr>
        <p:spPr/>
        <p:txBody>
          <a:bodyPr/>
          <a:lstStyle/>
          <a:p>
            <a:fld id="{FD96158B-4539-3C43-9DE5-94C547866200}" type="slidenum">
              <a:rPr lang="en-US"/>
              <a:t>12</a:t>
            </a:fld>
            <a:endParaRPr lang="en-US"/>
          </a:p>
        </p:txBody>
      </p:sp>
      <p:pic>
        <p:nvPicPr>
          <p:cNvPr id="6" name="Picture 5" descr="A screenshot of a cell phone&#10;&#10;Description automatically generated">
            <a:extLst>
              <a:ext uri="{FF2B5EF4-FFF2-40B4-BE49-F238E27FC236}">
                <a16:creationId xmlns:a16="http://schemas.microsoft.com/office/drawing/2014/main" id="{BB86047C-41EE-D242-8E4F-3019B0AB6EBD}"/>
              </a:ext>
            </a:extLst>
          </p:cNvPr>
          <p:cNvPicPr>
            <a:picLocks noChangeAspect="1"/>
          </p:cNvPicPr>
          <p:nvPr/>
        </p:nvPicPr>
        <p:blipFill>
          <a:blip r:embed="R7f5f5fa73a9644e9"/>
          <a:stretch>
            <a:fillRect/>
          </a:stretch>
        </p:blipFill>
        <p:spPr>
          <a:xfrm>
            <a:off x="457200" y="1988840"/>
            <a:ext cx="8225143" cy="3326730"/>
          </a:xfrm>
          <a:prstGeom prst="rect">
            <a:avLst/>
          </a:prstGeom>
        </p:spPr>
      </p:pic>
    </p:spTree>
    <p:extLst>
      <p:ext uri="{BB962C8B-B14F-4D97-AF65-F5344CB8AC3E}">
        <p14:creationId xmlns:p14="http://schemas.microsoft.com/office/powerpoint/2010/main" val="81203855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noProof="0" dirty="0"/>
              <a:t>Conclusion</a:t>
            </a:r>
          </a:p>
        </p:txBody>
      </p:sp>
      <p:sp>
        <p:nvSpPr>
          <p:cNvPr id="218115" name="Rectangle 3"/>
          <p:cNvSpPr>
            <a:spLocks noGrp="1" noChangeArrowheads="1"/>
          </p:cNvSpPr>
          <p:nvPr>
            <p:ph idx="1"/>
          </p:nvPr>
        </p:nvSpPr>
        <p:spPr/>
        <p:txBody>
          <a:bodyPr/>
          <a:lstStyle/>
          <a:p>
            <a:r>
              <a:rPr lang="en-US" noProof="0" dirty="0"/>
              <a:t>Advanced P2P applications will need high-level data management services</a:t>
            </a:r>
          </a:p>
          <a:p>
            <a:r>
              <a:rPr lang="en-US" noProof="0" dirty="0"/>
              <a:t>Various P2P networks will improve</a:t>
            </a:r>
          </a:p>
          <a:p>
            <a:pPr lvl="1"/>
            <a:r>
              <a:rPr lang="en-US" noProof="0" dirty="0"/>
              <a:t>Network-independence crucial to exploit and combine them</a:t>
            </a:r>
          </a:p>
          <a:p>
            <a:r>
              <a:rPr lang="en-US" noProof="0" dirty="0"/>
              <a:t>Many technical issues</a:t>
            </a:r>
          </a:p>
          <a:p>
            <a:pPr lvl="1"/>
            <a:r>
              <a:rPr lang="en-US" noProof="0" dirty="0"/>
              <a:t>Decentralized schema management, complex query processing, transaction support and replication, and data privacy</a:t>
            </a:r>
          </a:p>
          <a:p>
            <a:r>
              <a:rPr lang="en-US" noProof="0" dirty="0"/>
              <a:t>Important to characterize applications that can most benefit from P2P with respect to other distributed architectures</a:t>
            </a:r>
          </a:p>
        </p:txBody>
      </p:sp>
      <p:sp>
        <p:nvSpPr>
          <p:cNvPr id="2" name="Footer Placeholder 1">
            <a:extLst>
              <a:ext uri="{FF2B5EF4-FFF2-40B4-BE49-F238E27FC236}">
                <a16:creationId xmlns:a16="http://schemas.microsoft.com/office/drawing/2014/main" id="{DB50C3A2-A581-5A41-A14C-99C22BB3A01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169A904-3D0A-4140-B56B-5782AF994DAF}"/>
              </a:ext>
            </a:extLst>
          </p:cNvPr>
          <p:cNvSpPr>
            <a:spLocks noGrp="1"/>
          </p:cNvSpPr>
          <p:nvPr>
            <p:ph type="sldNum" sz="quarter" idx="4"/>
          </p:nvPr>
        </p:nvSpPr>
        <p:spPr/>
        <p:txBody>
          <a:bodyPr/>
          <a:lstStyle/>
          <a:p>
            <a:fld id="{FD96158B-4539-3C43-9DE5-94C547866200}" type="slidenum">
              <a:rPr lang="en-US"/>
              <a:t>83</a:t>
            </a:fld>
            <a:endParaRPr lang="en-US"/>
          </a:p>
        </p:txBody>
      </p:sp>
    </p:spTree>
    <p:extLst>
      <p:ext uri="{BB962C8B-B14F-4D97-AF65-F5344CB8AC3E}">
        <p14:creationId xmlns:p14="http://schemas.microsoft.com/office/powerpoint/2010/main" val="413446964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a:t>
            </a:r>
            <a:r>
              <a:rPr lang="en-US" dirty="0" err="1"/>
              <a:t>Özsu</a:t>
            </a:r>
            <a:endParaRPr lang="en-US" dirty="0"/>
          </a:p>
          <a:p>
            <a:r>
              <a:rPr lang="en-US" dirty="0"/>
              <a:t>Patrick </a:t>
            </a:r>
            <a:r>
              <a:rPr lang="en-US" dirty="0" err="1"/>
              <a:t>Valduriez</a:t>
            </a:r>
            <a:endParaRPr lang="en-US" dirty="0"/>
          </a:p>
        </p:txBody>
      </p:sp>
      <p:sp>
        <p:nvSpPr>
          <p:cNvPr id="2" name="Footer Placeholder 1">
            <a:extLst>
              <a:ext uri="{FF2B5EF4-FFF2-40B4-BE49-F238E27FC236}">
                <a16:creationId xmlns:a16="http://schemas.microsoft.com/office/drawing/2014/main" id="{43F55C07-B623-DB43-9943-7F15C469C2DD}"/>
              </a:ext>
            </a:extLst>
          </p:cNvPr>
          <p:cNvSpPr>
            <a:spLocks noGrp="1"/>
          </p:cNvSpPr>
          <p:nvPr>
            <p:ph type="ftr" sz="quarter" idx="10"/>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lnSpcReduction="10000"/>
          </a:bodyPr>
          <a:lstStyle/>
          <a:p>
            <a:r>
              <a:rPr lang="en-US" dirty="0">
                <a:cs typeface="Arial" panose="020B0604020202020204" pitchFamily="34" charset="0"/>
              </a:rPr>
              <a:t>Introduction</a:t>
            </a:r>
          </a:p>
          <a:p>
            <a:r>
              <a:rPr lang="en-US" dirty="0">
                <a:cs typeface="Arial" panose="020B0604020202020204" pitchFamily="34" charset="0"/>
              </a:rPr>
              <a:t>Distributed and Parallel Database Design</a:t>
            </a:r>
          </a:p>
          <a:p>
            <a:r>
              <a:rPr lang="en-US" dirty="0">
                <a:cs typeface="Arial" panose="020B0604020202020204" pitchFamily="34" charset="0"/>
              </a:rPr>
              <a:t>Distributed Data Control</a:t>
            </a:r>
          </a:p>
          <a:p>
            <a:r>
              <a:rPr lang="en-US" dirty="0">
                <a:cs typeface="Arial" panose="020B0604020202020204" pitchFamily="34" charset="0"/>
              </a:rPr>
              <a:t>Distributed Query Processing</a:t>
            </a:r>
          </a:p>
          <a:p>
            <a:r>
              <a:rPr lang="en-US" dirty="0">
                <a:cs typeface="Arial" panose="020B0604020202020204" pitchFamily="34" charset="0"/>
              </a:rPr>
              <a:t>Distributed Transaction Processing</a:t>
            </a:r>
          </a:p>
          <a:p>
            <a:r>
              <a:rPr lang="en-US" dirty="0">
                <a:cs typeface="Arial" panose="020B0604020202020204" pitchFamily="34" charset="0"/>
              </a:rPr>
              <a:t>Data Replication</a:t>
            </a:r>
          </a:p>
          <a:p>
            <a:r>
              <a:rPr lang="en-US" dirty="0">
                <a:cs typeface="Arial" panose="020B0604020202020204" pitchFamily="34" charset="0"/>
              </a:rPr>
              <a:t>Database Integration – </a:t>
            </a:r>
            <a:r>
              <a:rPr lang="en-US" dirty="0" err="1">
                <a:cs typeface="Arial" panose="020B0604020202020204" pitchFamily="34" charset="0"/>
              </a:rPr>
              <a:t>Multidatabase</a:t>
            </a:r>
            <a:r>
              <a:rPr lang="en-US" dirty="0">
                <a:cs typeface="Arial" panose="020B0604020202020204" pitchFamily="34" charset="0"/>
              </a:rPr>
              <a:t> Systems</a:t>
            </a:r>
          </a:p>
          <a:p>
            <a:r>
              <a:rPr lang="en-US" dirty="0">
                <a:cs typeface="Arial" panose="020B0604020202020204" pitchFamily="34" charset="0"/>
              </a:rPr>
              <a:t>Parallel Database Systems</a:t>
            </a:r>
          </a:p>
          <a:p>
            <a:r>
              <a:rPr lang="en-US" dirty="0">
                <a:cs typeface="Arial" panose="020B0604020202020204" pitchFamily="34" charset="0"/>
              </a:rPr>
              <a:t>Peer-to-Peer Data Management</a:t>
            </a:r>
          </a:p>
          <a:p>
            <a:r>
              <a:rPr lang="en-US" dirty="0">
                <a:solidFill>
                  <a:srgbClr val="1771A9"/>
                </a:solidFill>
                <a:cs typeface="Arial" panose="020B0604020202020204" pitchFamily="34" charset="0"/>
              </a:rPr>
              <a:t>Big Data Processing</a:t>
            </a:r>
          </a:p>
          <a:p>
            <a:r>
              <a:rPr lang="en-US" dirty="0">
                <a:cs typeface="Arial" panose="020B0604020202020204" pitchFamily="34" charset="0"/>
              </a:rPr>
              <a:t>NoSQL, NewSQL and </a:t>
            </a:r>
            <a:r>
              <a:rPr lang="en-US" dirty="0" err="1">
                <a:cs typeface="Arial" panose="020B0604020202020204" pitchFamily="34" charset="0"/>
              </a:rPr>
              <a:t>Polystores</a:t>
            </a:r>
            <a:endParaRPr lang="en-US" dirty="0">
              <a:cs typeface="Arial" panose="020B0604020202020204" pitchFamily="34" charset="0"/>
            </a:endParaRPr>
          </a:p>
          <a:p>
            <a:r>
              <a:rPr lang="en-US" dirty="0">
                <a:cs typeface="Arial" panose="020B0604020202020204" pitchFamily="34" charset="0"/>
              </a:rPr>
              <a:t>Web Data Management </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Tree>
    <p:extLst>
      <p:ext uri="{BB962C8B-B14F-4D97-AF65-F5344CB8AC3E}">
        <p14:creationId xmlns:p14="http://schemas.microsoft.com/office/powerpoint/2010/main" val="12013247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Big Data Processing</a:t>
            </a:r>
          </a:p>
          <a:p>
            <a:pPr lvl="1"/>
            <a:r>
              <a:rPr lang="en-US" dirty="0">
                <a:solidFill>
                  <a:srgbClr val="1771A9"/>
                </a:solidFill>
                <a:cs typeface="Arial" panose="020B0604020202020204" pitchFamily="34" charset="0"/>
              </a:rPr>
              <a:t>Distributed storage systems</a:t>
            </a:r>
          </a:p>
          <a:p>
            <a:pPr lvl="1"/>
            <a:r>
              <a:rPr lang="en-US" dirty="0">
                <a:solidFill>
                  <a:srgbClr val="1771A9"/>
                </a:solidFill>
                <a:cs typeface="Arial" panose="020B0604020202020204" pitchFamily="34" charset="0"/>
              </a:rPr>
              <a:t>Processing platforms</a:t>
            </a:r>
          </a:p>
          <a:p>
            <a:pPr lvl="1"/>
            <a:r>
              <a:rPr lang="en-US" dirty="0">
                <a:solidFill>
                  <a:srgbClr val="1771A9"/>
                </a:solidFill>
                <a:cs typeface="Arial" panose="020B0604020202020204" pitchFamily="34" charset="0"/>
              </a:rPr>
              <a:t>Stream data management</a:t>
            </a:r>
          </a:p>
          <a:p>
            <a:pPr lvl="1"/>
            <a:r>
              <a:rPr lang="en-US" dirty="0">
                <a:solidFill>
                  <a:srgbClr val="1771A9"/>
                </a:solidFill>
                <a:cs typeface="Arial" panose="020B0604020202020204" pitchFamily="34" charset="0"/>
              </a:rPr>
              <a:t>Graph analytics</a:t>
            </a:r>
          </a:p>
          <a:p>
            <a:pPr lvl="1"/>
            <a:r>
              <a:rPr lang="en-US" dirty="0">
                <a:solidFill>
                  <a:srgbClr val="1771A9"/>
                </a:solidFill>
                <a:cs typeface="Arial" panose="020B0604020202020204" pitchFamily="34" charset="0"/>
              </a:rPr>
              <a:t>Data lake</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Tree>
    <p:extLst>
      <p:ext uri="{BB962C8B-B14F-4D97-AF65-F5344CB8AC3E}">
        <p14:creationId xmlns:p14="http://schemas.microsoft.com/office/powerpoint/2010/main" val="30347149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91C25-9D0E-C749-8690-7615EE5D6022}"/>
              </a:ext>
            </a:extLst>
          </p:cNvPr>
          <p:cNvSpPr>
            <a:spLocks noGrp="1"/>
          </p:cNvSpPr>
          <p:nvPr>
            <p:ph type="title"/>
          </p:nvPr>
        </p:nvSpPr>
        <p:spPr/>
        <p:txBody>
          <a:bodyPr/>
          <a:lstStyle/>
          <a:p>
            <a:r>
              <a:rPr lang="en-US" dirty="0"/>
              <a:t>Four Vs</a:t>
            </a:r>
          </a:p>
        </p:txBody>
      </p:sp>
      <p:sp>
        <p:nvSpPr>
          <p:cNvPr id="3" name="Content Placeholder 2">
            <a:extLst>
              <a:ext uri="{FF2B5EF4-FFF2-40B4-BE49-F238E27FC236}">
                <a16:creationId xmlns:a16="http://schemas.microsoft.com/office/drawing/2014/main" id="{9D767E80-09C4-8A40-B983-061E1620312A}"/>
              </a:ext>
            </a:extLst>
          </p:cNvPr>
          <p:cNvSpPr>
            <a:spLocks noGrp="1"/>
          </p:cNvSpPr>
          <p:nvPr>
            <p:ph idx="1"/>
          </p:nvPr>
        </p:nvSpPr>
        <p:spPr/>
        <p:txBody>
          <a:bodyPr/>
          <a:lstStyle/>
          <a:p>
            <a:r>
              <a:rPr lang="en-US" dirty="0"/>
              <a:t>Volume</a:t>
            </a:r>
          </a:p>
          <a:p>
            <a:pPr lvl="1"/>
            <a:r>
              <a:rPr lang="en-US" dirty="0"/>
              <a:t>Increasing data size: petabytes (10</a:t>
            </a:r>
            <a:r>
              <a:rPr lang="en-US" baseline="30000" dirty="0"/>
              <a:t>15</a:t>
            </a:r>
            <a:r>
              <a:rPr lang="en-US" dirty="0"/>
              <a:t>) to zettabytes (10</a:t>
            </a:r>
            <a:r>
              <a:rPr lang="en-US" baseline="30000" dirty="0"/>
              <a:t>21</a:t>
            </a:r>
            <a:r>
              <a:rPr lang="en-US" dirty="0"/>
              <a:t>)</a:t>
            </a:r>
          </a:p>
          <a:p>
            <a:r>
              <a:rPr lang="en-US" dirty="0"/>
              <a:t>Variety</a:t>
            </a:r>
          </a:p>
          <a:p>
            <a:pPr lvl="1"/>
            <a:r>
              <a:rPr lang="en-US" dirty="0"/>
              <a:t>Multimodal data: structured, images, text, audio, video</a:t>
            </a:r>
          </a:p>
          <a:p>
            <a:pPr lvl="1"/>
            <a:r>
              <a:rPr lang="en-US" dirty="0"/>
              <a:t>90% of currently generated data unstructured</a:t>
            </a:r>
          </a:p>
          <a:p>
            <a:r>
              <a:rPr lang="en-US" dirty="0"/>
              <a:t>Velocity</a:t>
            </a:r>
          </a:p>
          <a:p>
            <a:pPr lvl="1"/>
            <a:r>
              <a:rPr lang="en-US" dirty="0"/>
              <a:t>Streaming data at high speed</a:t>
            </a:r>
          </a:p>
          <a:p>
            <a:pPr lvl="1"/>
            <a:r>
              <a:rPr lang="en-US" dirty="0"/>
              <a:t>Real-time processing</a:t>
            </a:r>
          </a:p>
          <a:p>
            <a:r>
              <a:rPr lang="en-US" dirty="0"/>
              <a:t>Veracity</a:t>
            </a:r>
          </a:p>
          <a:p>
            <a:pPr lvl="1"/>
            <a:r>
              <a:rPr lang="en-US" dirty="0"/>
              <a:t>Data quality</a:t>
            </a:r>
          </a:p>
        </p:txBody>
      </p:sp>
      <p:sp>
        <p:nvSpPr>
          <p:cNvPr id="4" name="Footer Placeholder 3">
            <a:extLst>
              <a:ext uri="{FF2B5EF4-FFF2-40B4-BE49-F238E27FC236}">
                <a16:creationId xmlns:a16="http://schemas.microsoft.com/office/drawing/2014/main" id="{0FA80234-3897-AB47-A0E4-6AF1E4225C5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811361E-D12A-6644-9135-C59065D9DF80}"/>
              </a:ext>
            </a:extLst>
          </p:cNvPr>
          <p:cNvSpPr>
            <a:spLocks noGrp="1"/>
          </p:cNvSpPr>
          <p:nvPr>
            <p:ph type="sldNum" sz="quarter" idx="4"/>
          </p:nvPr>
        </p:nvSpPr>
        <p:spPr/>
        <p:txBody>
          <a:bodyPr/>
          <a:lstStyle/>
          <a:p>
            <a:fld id="{FD96158B-4539-3C43-9DE5-94C547866200}" type="slidenum">
              <a:rPr lang="en-US"/>
              <a:t>4</a:t>
            </a:fld>
            <a:endParaRPr lang="en-US"/>
          </a:p>
        </p:txBody>
      </p:sp>
    </p:spTree>
    <p:extLst>
      <p:ext uri="{BB962C8B-B14F-4D97-AF65-F5344CB8AC3E}">
        <p14:creationId xmlns:p14="http://schemas.microsoft.com/office/powerpoint/2010/main" val="133361051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279AF-4594-4C4A-A318-F6D534A6626B}"/>
              </a:ext>
            </a:extLst>
          </p:cNvPr>
          <p:cNvSpPr>
            <a:spLocks noGrp="1"/>
          </p:cNvSpPr>
          <p:nvPr>
            <p:ph type="title"/>
          </p:nvPr>
        </p:nvSpPr>
        <p:spPr/>
        <p:txBody>
          <a:bodyPr/>
          <a:lstStyle/>
          <a:p>
            <a:r>
              <a:rPr lang="en-US" dirty="0"/>
              <a:t>Big Data Software Stack</a:t>
            </a:r>
          </a:p>
        </p:txBody>
      </p:sp>
      <p:pic>
        <p:nvPicPr>
          <p:cNvPr id="7" name="Content Placeholder 6" descr="A screenshot of a cell phone&#10;&#10;Description automatically generated">
            <a:extLst>
              <a:ext uri="{FF2B5EF4-FFF2-40B4-BE49-F238E27FC236}">
                <a16:creationId xmlns:a16="http://schemas.microsoft.com/office/drawing/2014/main" id="{82F9384B-2BF2-C34C-8D17-8A2E288B5E40}"/>
              </a:ext>
            </a:extLst>
          </p:cNvPr>
          <p:cNvPicPr>
            <a:picLocks noGrp="1" noChangeAspect="1"/>
          </p:cNvPicPr>
          <p:nvPr>
            <p:ph idx="1"/>
          </p:nvPr>
        </p:nvPicPr>
        <p:blipFill>
          <a:blip r:embed="R5f00960102bb41b7"/>
          <a:stretch>
            <a:fillRect/>
          </a:stretch>
        </p:blipFill>
        <p:spPr>
          <a:xfrm>
            <a:off x="1619672" y="2052729"/>
            <a:ext cx="5904656" cy="3625666"/>
          </a:xfrm>
        </p:spPr>
      </p:pic>
      <p:sp>
        <p:nvSpPr>
          <p:cNvPr id="4" name="Footer Placeholder 3">
            <a:extLst>
              <a:ext uri="{FF2B5EF4-FFF2-40B4-BE49-F238E27FC236}">
                <a16:creationId xmlns:a16="http://schemas.microsoft.com/office/drawing/2014/main" id="{4558B57D-72B1-3244-B3DA-4D203D1495D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917E895-908C-FA4E-9D6C-63F4A5FE5832}"/>
              </a:ext>
            </a:extLst>
          </p:cNvPr>
          <p:cNvSpPr>
            <a:spLocks noGrp="1"/>
          </p:cNvSpPr>
          <p:nvPr>
            <p:ph type="sldNum" sz="quarter" idx="4"/>
          </p:nvPr>
        </p:nvSpPr>
        <p:spPr/>
        <p:txBody>
          <a:bodyPr/>
          <a:lstStyle/>
          <a:p>
            <a:fld id="{FD96158B-4539-3C43-9DE5-94C547866200}" type="slidenum">
              <a:rPr lang="en-US"/>
              <a:t>5</a:t>
            </a:fld>
            <a:endParaRPr lang="en-US"/>
          </a:p>
        </p:txBody>
      </p:sp>
    </p:spTree>
    <p:extLst>
      <p:ext uri="{BB962C8B-B14F-4D97-AF65-F5344CB8AC3E}">
        <p14:creationId xmlns:p14="http://schemas.microsoft.com/office/powerpoint/2010/main" val="139287627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Big Data Processing</a:t>
            </a:r>
          </a:p>
          <a:p>
            <a:pPr lvl="1"/>
            <a:r>
              <a:rPr lang="en-US" dirty="0">
                <a:solidFill>
                  <a:srgbClr val="1771A9"/>
                </a:solidFill>
                <a:cs typeface="Arial" panose="020B0604020202020204" pitchFamily="34" charset="0"/>
              </a:rPr>
              <a:t>Distributed storage systems</a:t>
            </a:r>
          </a:p>
          <a:p>
            <a:pPr lvl="1"/>
            <a:r>
              <a:rPr lang="en-US" dirty="0">
                <a:solidFill>
                  <a:srgbClr val="1771A9">
                    <a:alpha val="25000"/>
                  </a:srgbClr>
                </a:solidFill>
                <a:cs typeface="Arial" panose="020B0604020202020204" pitchFamily="34" charset="0"/>
              </a:rPr>
              <a:t>Processing platforms</a:t>
            </a:r>
          </a:p>
          <a:p>
            <a:pPr lvl="1"/>
            <a:r>
              <a:rPr lang="en-US" dirty="0">
                <a:solidFill>
                  <a:srgbClr val="1771A9">
                    <a:alpha val="25000"/>
                  </a:srgbClr>
                </a:solidFill>
                <a:cs typeface="Arial" panose="020B0604020202020204" pitchFamily="34" charset="0"/>
              </a:rPr>
              <a:t>Stream data management</a:t>
            </a:r>
          </a:p>
          <a:p>
            <a:pPr lvl="1"/>
            <a:r>
              <a:rPr lang="en-US" dirty="0">
                <a:solidFill>
                  <a:srgbClr val="1771A9">
                    <a:alpha val="25000"/>
                  </a:srgbClr>
                </a:solidFill>
                <a:cs typeface="Arial" panose="020B0604020202020204" pitchFamily="34" charset="0"/>
              </a:rPr>
              <a:t>Graph analytics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6</a:t>
            </a:fld>
            <a:endParaRPr lang="en-US"/>
          </a:p>
        </p:txBody>
      </p:sp>
    </p:spTree>
    <p:extLst>
      <p:ext uri="{BB962C8B-B14F-4D97-AF65-F5344CB8AC3E}">
        <p14:creationId xmlns:p14="http://schemas.microsoft.com/office/powerpoint/2010/main" val="16559543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0ACAD-1F16-744D-9662-60D70D60DD00}"/>
              </a:ext>
            </a:extLst>
          </p:cNvPr>
          <p:cNvSpPr>
            <a:spLocks noGrp="1"/>
          </p:cNvSpPr>
          <p:nvPr>
            <p:ph type="title"/>
          </p:nvPr>
        </p:nvSpPr>
        <p:spPr/>
        <p:txBody>
          <a:bodyPr/>
          <a:lstStyle/>
          <a:p>
            <a:r>
              <a:rPr lang="en-US" dirty="0"/>
              <a:t>Distributed Storage System</a:t>
            </a:r>
          </a:p>
        </p:txBody>
      </p:sp>
      <p:sp>
        <p:nvSpPr>
          <p:cNvPr id="3" name="Content Placeholder 2">
            <a:extLst>
              <a:ext uri="{FF2B5EF4-FFF2-40B4-BE49-F238E27FC236}">
                <a16:creationId xmlns:a16="http://schemas.microsoft.com/office/drawing/2014/main" id="{EF8F60E0-CB0F-C944-99FA-FD114F16EFD4}"/>
              </a:ext>
            </a:extLst>
          </p:cNvPr>
          <p:cNvSpPr>
            <a:spLocks noGrp="1"/>
          </p:cNvSpPr>
          <p:nvPr>
            <p:ph idx="1"/>
          </p:nvPr>
        </p:nvSpPr>
        <p:spPr>
          <a:xfrm>
            <a:off x="457200" y="1412776"/>
            <a:ext cx="8332440" cy="4680520"/>
          </a:xfrm>
        </p:spPr>
        <p:txBody>
          <a:bodyPr/>
          <a:lstStyle/>
          <a:p>
            <a:pPr marL="0" indent="0">
              <a:spcBef>
                <a:spcPts val="300"/>
              </a:spcBef>
              <a:buNone/>
            </a:pPr>
            <a:r>
              <a:rPr lang="en-US" dirty="0"/>
              <a:t>Storing and managing data across the nodes of a shared-nothing cluster</a:t>
            </a:r>
          </a:p>
          <a:p>
            <a:pPr>
              <a:spcBef>
                <a:spcPts val="300"/>
              </a:spcBef>
            </a:pPr>
            <a:r>
              <a:rPr lang="en-US" dirty="0"/>
              <a:t>Object-based</a:t>
            </a:r>
          </a:p>
          <a:p>
            <a:pPr lvl="1">
              <a:spcBef>
                <a:spcPts val="300"/>
              </a:spcBef>
            </a:pPr>
            <a:r>
              <a:rPr lang="en-US" dirty="0"/>
              <a:t>Object = ⟨</a:t>
            </a:r>
            <a:r>
              <a:rPr lang="en-US" dirty="0" err="1"/>
              <a:t>oid</a:t>
            </a:r>
            <a:r>
              <a:rPr lang="en-US" dirty="0"/>
              <a:t>, data, metadata⟩</a:t>
            </a:r>
          </a:p>
          <a:p>
            <a:pPr lvl="1">
              <a:spcBef>
                <a:spcPts val="300"/>
              </a:spcBef>
            </a:pPr>
            <a:r>
              <a:rPr lang="en-US" dirty="0"/>
              <a:t>Metadata can be different for different object</a:t>
            </a:r>
          </a:p>
          <a:p>
            <a:pPr lvl="1">
              <a:spcBef>
                <a:spcPts val="300"/>
              </a:spcBef>
            </a:pPr>
            <a:r>
              <a:rPr lang="en-US" dirty="0"/>
              <a:t>Easy to move</a:t>
            </a:r>
          </a:p>
          <a:p>
            <a:pPr lvl="1">
              <a:spcBef>
                <a:spcPts val="300"/>
              </a:spcBef>
            </a:pPr>
            <a:r>
              <a:rPr lang="en-US" dirty="0"/>
              <a:t>Flat object space → billions/trillions of objects</a:t>
            </a:r>
          </a:p>
          <a:p>
            <a:pPr lvl="1">
              <a:spcBef>
                <a:spcPts val="300"/>
              </a:spcBef>
            </a:pPr>
            <a:r>
              <a:rPr lang="en-US" dirty="0"/>
              <a:t>Easily accessed through REST-based API (</a:t>
            </a:r>
            <a:r>
              <a:rPr lang="en-US" dirty="0">
                <a:latin typeface="Lucida Console" panose="020B0609040504020204" pitchFamily="49" charset="0"/>
              </a:rPr>
              <a:t>get</a:t>
            </a:r>
            <a:r>
              <a:rPr lang="en-US" dirty="0"/>
              <a:t>/</a:t>
            </a:r>
            <a:r>
              <a:rPr lang="en-US" dirty="0">
                <a:latin typeface="Lucida Console" panose="020B0609040504020204" pitchFamily="49" charset="0"/>
                <a:cs typeface="Abadi Extra Light" panose="020F0302020204030204" pitchFamily="34" charset="0"/>
              </a:rPr>
              <a:t>put</a:t>
            </a:r>
            <a:r>
              <a:rPr lang="en-US" dirty="0"/>
              <a:t>)</a:t>
            </a:r>
          </a:p>
          <a:p>
            <a:pPr lvl="1">
              <a:spcBef>
                <a:spcPts val="300"/>
              </a:spcBef>
            </a:pPr>
            <a:r>
              <a:rPr lang="en-US" dirty="0"/>
              <a:t>Good for high number of small objects (photos, mail attachments)</a:t>
            </a:r>
          </a:p>
          <a:p>
            <a:pPr>
              <a:spcBef>
                <a:spcPts val="300"/>
              </a:spcBef>
            </a:pPr>
            <a:r>
              <a:rPr lang="en-US" dirty="0"/>
              <a:t>File-based</a:t>
            </a:r>
          </a:p>
          <a:p>
            <a:pPr lvl="1">
              <a:spcBef>
                <a:spcPts val="300"/>
              </a:spcBef>
            </a:pPr>
            <a:r>
              <a:rPr lang="en-US" dirty="0"/>
              <a:t>Data in files of fixed- or variable-length records</a:t>
            </a:r>
          </a:p>
          <a:p>
            <a:pPr lvl="1">
              <a:spcBef>
                <a:spcPts val="300"/>
              </a:spcBef>
            </a:pPr>
            <a:r>
              <a:rPr lang="en-US" dirty="0"/>
              <a:t>Metadata-per-file stored separately from file</a:t>
            </a:r>
          </a:p>
          <a:p>
            <a:pPr lvl="1">
              <a:spcBef>
                <a:spcPts val="300"/>
              </a:spcBef>
            </a:pPr>
            <a:r>
              <a:rPr lang="en-US" dirty="0"/>
              <a:t>For large data, a file needs to be partitioned and distributed</a:t>
            </a:r>
          </a:p>
        </p:txBody>
      </p:sp>
      <p:sp>
        <p:nvSpPr>
          <p:cNvPr id="4" name="Footer Placeholder 3">
            <a:extLst>
              <a:ext uri="{FF2B5EF4-FFF2-40B4-BE49-F238E27FC236}">
                <a16:creationId xmlns:a16="http://schemas.microsoft.com/office/drawing/2014/main" id="{CF683864-1BEA-824F-ABC9-5C6AA72BAD14}"/>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C47EB1F-2FC7-A348-9C7C-E10A84D5DBD3}"/>
              </a:ext>
            </a:extLst>
          </p:cNvPr>
          <p:cNvSpPr>
            <a:spLocks noGrp="1"/>
          </p:cNvSpPr>
          <p:nvPr>
            <p:ph type="sldNum" sz="quarter" idx="4"/>
          </p:nvPr>
        </p:nvSpPr>
        <p:spPr/>
        <p:txBody>
          <a:bodyPr/>
          <a:lstStyle/>
          <a:p>
            <a:fld id="{FD96158B-4539-3C43-9DE5-94C547866200}" type="slidenum">
              <a:rPr lang="en-US"/>
              <a:t>7</a:t>
            </a:fld>
            <a:endParaRPr lang="en-US"/>
          </a:p>
        </p:txBody>
      </p:sp>
    </p:spTree>
    <p:extLst>
      <p:ext uri="{BB962C8B-B14F-4D97-AF65-F5344CB8AC3E}">
        <p14:creationId xmlns:p14="http://schemas.microsoft.com/office/powerpoint/2010/main" val="308883770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2107-8E28-1E42-A424-DACBB291BA6C}"/>
              </a:ext>
            </a:extLst>
          </p:cNvPr>
          <p:cNvSpPr>
            <a:spLocks noGrp="1"/>
          </p:cNvSpPr>
          <p:nvPr>
            <p:ph type="title"/>
          </p:nvPr>
        </p:nvSpPr>
        <p:spPr/>
        <p:txBody>
          <a:bodyPr/>
          <a:lstStyle/>
          <a:p>
            <a:r>
              <a:rPr lang="en-US" dirty="0"/>
              <a:t>Google File System (GFS)</a:t>
            </a:r>
          </a:p>
        </p:txBody>
      </p:sp>
      <p:sp>
        <p:nvSpPr>
          <p:cNvPr id="3" name="Content Placeholder 2">
            <a:extLst>
              <a:ext uri="{FF2B5EF4-FFF2-40B4-BE49-F238E27FC236}">
                <a16:creationId xmlns:a16="http://schemas.microsoft.com/office/drawing/2014/main" id="{383BD2AE-FDFE-774F-9113-67636BB75346}"/>
              </a:ext>
            </a:extLst>
          </p:cNvPr>
          <p:cNvSpPr>
            <a:spLocks noGrp="1"/>
          </p:cNvSpPr>
          <p:nvPr>
            <p:ph idx="1"/>
          </p:nvPr>
        </p:nvSpPr>
        <p:spPr>
          <a:xfrm>
            <a:off x="457200" y="1600201"/>
            <a:ext cx="8579296" cy="2980927"/>
          </a:xfrm>
        </p:spPr>
        <p:txBody>
          <a:bodyPr/>
          <a:lstStyle/>
          <a:p>
            <a:pPr>
              <a:spcBef>
                <a:spcPts val="200"/>
              </a:spcBef>
            </a:pPr>
            <a:r>
              <a:rPr lang="en-US" dirty="0"/>
              <a:t>Targets shared-nothing clusters of thousands of machines</a:t>
            </a:r>
          </a:p>
          <a:p>
            <a:pPr>
              <a:spcBef>
                <a:spcPts val="200"/>
              </a:spcBef>
            </a:pPr>
            <a:r>
              <a:rPr lang="en-US" dirty="0"/>
              <a:t>Targets applications with characteristics:</a:t>
            </a:r>
          </a:p>
          <a:p>
            <a:pPr lvl="1">
              <a:spcBef>
                <a:spcPts val="200"/>
              </a:spcBef>
            </a:pPr>
            <a:r>
              <a:rPr lang="en-US" dirty="0"/>
              <a:t>Very large files (several gigabytes)</a:t>
            </a:r>
          </a:p>
          <a:p>
            <a:pPr lvl="1">
              <a:spcBef>
                <a:spcPts val="200"/>
              </a:spcBef>
            </a:pPr>
            <a:r>
              <a:rPr lang="en-US" dirty="0"/>
              <a:t>Mostly read and append workloads</a:t>
            </a:r>
          </a:p>
          <a:p>
            <a:pPr lvl="1">
              <a:spcBef>
                <a:spcPts val="200"/>
              </a:spcBef>
            </a:pPr>
            <a:r>
              <a:rPr lang="en-US" dirty="0"/>
              <a:t>High throughput more important than low latency</a:t>
            </a:r>
          </a:p>
          <a:p>
            <a:pPr>
              <a:spcBef>
                <a:spcPts val="200"/>
              </a:spcBef>
            </a:pPr>
            <a:r>
              <a:rPr lang="en-US" dirty="0"/>
              <a:t>Interface: </a:t>
            </a:r>
            <a:r>
              <a:rPr lang="en-US" sz="2000" dirty="0">
                <a:latin typeface="Lucida Console" panose="020B0609040504020204" pitchFamily="49" charset="0"/>
              </a:rPr>
              <a:t>create</a:t>
            </a:r>
            <a:r>
              <a:rPr lang="en-US" sz="2000" dirty="0"/>
              <a:t>, </a:t>
            </a:r>
            <a:r>
              <a:rPr lang="en-US" sz="2000" dirty="0">
                <a:latin typeface="Lucida Console" panose="020B0609040504020204" pitchFamily="49" charset="0"/>
              </a:rPr>
              <a:t>open</a:t>
            </a:r>
            <a:r>
              <a:rPr lang="en-US" sz="2000" dirty="0"/>
              <a:t>, </a:t>
            </a:r>
            <a:r>
              <a:rPr lang="en-US" sz="2000" dirty="0">
                <a:latin typeface="Lucida Console" panose="020B0609040504020204" pitchFamily="49" charset="0"/>
              </a:rPr>
              <a:t>read</a:t>
            </a:r>
            <a:r>
              <a:rPr lang="en-US" sz="2000" dirty="0"/>
              <a:t>, </a:t>
            </a:r>
            <a:r>
              <a:rPr lang="en-US" sz="2000" dirty="0">
                <a:latin typeface="Lucida Console" panose="020B0609040504020204" pitchFamily="49" charset="0"/>
              </a:rPr>
              <a:t>write</a:t>
            </a:r>
            <a:r>
              <a:rPr lang="en-US" sz="2000" dirty="0"/>
              <a:t>, </a:t>
            </a:r>
            <a:r>
              <a:rPr lang="en-US" sz="2000" dirty="0">
                <a:latin typeface="Lucida Console" panose="020B0609040504020204" pitchFamily="49" charset="0"/>
              </a:rPr>
              <a:t>close</a:t>
            </a:r>
            <a:r>
              <a:rPr lang="en-US" sz="2000" dirty="0"/>
              <a:t>, </a:t>
            </a:r>
            <a:r>
              <a:rPr lang="en-US" sz="2000" dirty="0">
                <a:latin typeface="Lucida Console" panose="020B0609040504020204" pitchFamily="49" charset="0"/>
              </a:rPr>
              <a:t>delete</a:t>
            </a:r>
            <a:r>
              <a:rPr lang="en-US" sz="2000" dirty="0"/>
              <a:t>, </a:t>
            </a:r>
            <a:r>
              <a:rPr lang="en-US" sz="2000" dirty="0">
                <a:latin typeface="Lucida Console" panose="020B0609040504020204" pitchFamily="49" charset="0"/>
              </a:rPr>
              <a:t>snapshot</a:t>
            </a:r>
            <a:r>
              <a:rPr lang="en-US" sz="2000" dirty="0"/>
              <a:t>, </a:t>
            </a:r>
            <a:r>
              <a:rPr lang="en-US" sz="2000" dirty="0">
                <a:latin typeface="Lucida Console" panose="020B0609040504020204" pitchFamily="49" charset="0"/>
              </a:rPr>
              <a:t>record </a:t>
            </a:r>
            <a:r>
              <a:rPr lang="en-US" sz="1800" dirty="0">
                <a:latin typeface="Lucida Console" panose="020B0609040504020204" pitchFamily="49" charset="0"/>
              </a:rPr>
              <a:t>appe</a:t>
            </a:r>
            <a:r>
              <a:rPr lang="en-US" sz="2000" dirty="0">
                <a:latin typeface="Lucida Console" panose="020B0609040504020204" pitchFamily="49" charset="0"/>
              </a:rPr>
              <a:t>nd</a:t>
            </a:r>
            <a:endParaRPr lang="en-US" dirty="0">
              <a:latin typeface="Lucida Console" panose="020B0609040504020204" pitchFamily="49" charset="0"/>
            </a:endParaRPr>
          </a:p>
        </p:txBody>
      </p:sp>
      <p:sp>
        <p:nvSpPr>
          <p:cNvPr id="4" name="Footer Placeholder 3">
            <a:extLst>
              <a:ext uri="{FF2B5EF4-FFF2-40B4-BE49-F238E27FC236}">
                <a16:creationId xmlns:a16="http://schemas.microsoft.com/office/drawing/2014/main" id="{8A8FBF96-DBBE-CD44-9DE4-26B8F996D1D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1B874BC0-7ADA-6A41-BFD9-E7680020BE26}"/>
              </a:ext>
            </a:extLst>
          </p:cNvPr>
          <p:cNvSpPr>
            <a:spLocks noGrp="1"/>
          </p:cNvSpPr>
          <p:nvPr>
            <p:ph type="sldNum" sz="quarter" idx="4"/>
          </p:nvPr>
        </p:nvSpPr>
        <p:spPr/>
        <p:txBody>
          <a:bodyPr/>
          <a:lstStyle/>
          <a:p>
            <a:fld id="{FD96158B-4539-3C43-9DE5-94C547866200}" type="slidenum">
              <a:rPr lang="en-US"/>
              <a:t>8</a:t>
            </a:fld>
            <a:endParaRPr lang="en-US"/>
          </a:p>
        </p:txBody>
      </p:sp>
      <p:pic>
        <p:nvPicPr>
          <p:cNvPr id="7" name="Picture 6" descr="A screenshot of a cell phone&#10;&#10;Description automatically generated">
            <a:extLst>
              <a:ext uri="{FF2B5EF4-FFF2-40B4-BE49-F238E27FC236}">
                <a16:creationId xmlns:a16="http://schemas.microsoft.com/office/drawing/2014/main" id="{81A13323-5FAF-444C-ABF5-C4CBD71A37EB}"/>
              </a:ext>
            </a:extLst>
          </p:cNvPr>
          <p:cNvPicPr>
            <a:picLocks noChangeAspect="1"/>
          </p:cNvPicPr>
          <p:nvPr/>
        </p:nvPicPr>
        <p:blipFill>
          <a:blip r:embed="R52f0654d85f840ef"/>
          <a:stretch>
            <a:fillRect/>
          </a:stretch>
        </p:blipFill>
        <p:spPr>
          <a:xfrm>
            <a:off x="3203848" y="4005064"/>
            <a:ext cx="5075499" cy="2045073"/>
          </a:xfrm>
          <a:prstGeom prst="rect">
            <a:avLst/>
          </a:prstGeom>
        </p:spPr>
      </p:pic>
    </p:spTree>
    <p:extLst>
      <p:ext uri="{BB962C8B-B14F-4D97-AF65-F5344CB8AC3E}">
        <p14:creationId xmlns:p14="http://schemas.microsoft.com/office/powerpoint/2010/main" val="7535022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noFill/>
          <a:ln/>
        </p:spPr>
        <p:txBody>
          <a:bodyPr>
            <a:normAutofit/>
          </a:bodyPr>
          <a:lstStyle/>
          <a:p>
            <a:r>
              <a:rPr lang="en-US" dirty="0">
                <a:solidFill>
                  <a:srgbClr val="1771A9"/>
                </a:solidFill>
                <a:cs typeface="Arial" panose="020B0604020202020204" pitchFamily="34" charset="0"/>
              </a:rPr>
              <a:t>Big Data Processing</a:t>
            </a:r>
          </a:p>
          <a:p>
            <a:pPr lvl="1"/>
            <a:r>
              <a:rPr lang="en-US" dirty="0">
                <a:solidFill>
                  <a:srgbClr val="1771A9">
                    <a:alpha val="25000"/>
                  </a:srgbClr>
                </a:solidFill>
                <a:cs typeface="Arial" panose="020B0604020202020204" pitchFamily="34" charset="0"/>
              </a:rPr>
              <a:t>Distributed storage systems</a:t>
            </a:r>
          </a:p>
          <a:p>
            <a:pPr lvl="1"/>
            <a:r>
              <a:rPr lang="en-US" dirty="0">
                <a:solidFill>
                  <a:srgbClr val="1771A9"/>
                </a:solidFill>
                <a:cs typeface="Arial" panose="020B0604020202020204" pitchFamily="34" charset="0"/>
              </a:rPr>
              <a:t>Processing platforms</a:t>
            </a:r>
          </a:p>
          <a:p>
            <a:pPr lvl="1"/>
            <a:r>
              <a:rPr lang="en-US" dirty="0">
                <a:solidFill>
                  <a:srgbClr val="1771A9">
                    <a:alpha val="25000"/>
                  </a:srgbClr>
                </a:solidFill>
                <a:cs typeface="Arial" panose="020B0604020202020204" pitchFamily="34" charset="0"/>
              </a:rPr>
              <a:t>Stream data management</a:t>
            </a:r>
          </a:p>
          <a:p>
            <a:pPr lvl="1"/>
            <a:r>
              <a:rPr lang="en-US" dirty="0">
                <a:solidFill>
                  <a:srgbClr val="1771A9">
                    <a:alpha val="25000"/>
                  </a:srgbClr>
                </a:solidFill>
                <a:cs typeface="Arial" panose="020B0604020202020204" pitchFamily="34" charset="0"/>
              </a:rPr>
              <a:t>Graph analytics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9</a:t>
            </a:fld>
            <a:endParaRPr lang="en-US"/>
          </a:p>
        </p:txBody>
      </p:sp>
    </p:spTree>
    <p:extLst>
      <p:ext uri="{BB962C8B-B14F-4D97-AF65-F5344CB8AC3E}">
        <p14:creationId xmlns:p14="http://schemas.microsoft.com/office/powerpoint/2010/main" val="3261173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a:noFill/>
          <a:ln/>
        </p:spPr>
        <p:txBody>
          <a:bodyPr/>
          <a:lstStyle/>
          <a:p>
            <a:r>
              <a:rPr lang="en-US"/>
              <a:t>Fragmentation</a:t>
            </a:r>
          </a:p>
        </p:txBody>
      </p:sp>
      <p:sp>
        <p:nvSpPr>
          <p:cNvPr id="31746" name="Rectangle 2"/>
          <p:cNvSpPr>
            <a:spLocks noGrp="1" noChangeArrowheads="1"/>
          </p:cNvSpPr>
          <p:nvPr>
            <p:ph idx="1"/>
          </p:nvPr>
        </p:nvSpPr>
        <p:spPr>
          <a:noFill/>
          <a:ln/>
        </p:spPr>
        <p:txBody>
          <a:bodyPr/>
          <a:lstStyle/>
          <a:p>
            <a:pPr>
              <a:lnSpc>
                <a:spcPct val="100000"/>
              </a:lnSpc>
              <a:spcBef>
                <a:spcPct val="60000"/>
              </a:spcBef>
            </a:pPr>
            <a:r>
              <a:rPr lang="en-US"/>
              <a:t>Horizontal Fragmentation (HF)</a:t>
            </a:r>
          </a:p>
          <a:p>
            <a:pPr lvl="1">
              <a:lnSpc>
                <a:spcPct val="100000"/>
              </a:lnSpc>
              <a:spcBef>
                <a:spcPct val="60000"/>
              </a:spcBef>
            </a:pPr>
            <a:r>
              <a:rPr lang="en-US"/>
              <a:t>Primary Horizontal Fragmentation (PHF)</a:t>
            </a:r>
          </a:p>
          <a:p>
            <a:pPr lvl="1">
              <a:lnSpc>
                <a:spcPct val="100000"/>
              </a:lnSpc>
              <a:spcBef>
                <a:spcPct val="60000"/>
              </a:spcBef>
            </a:pPr>
            <a:r>
              <a:rPr lang="en-US"/>
              <a:t>Derived Horizontal Fragmentation (DHF)</a:t>
            </a:r>
          </a:p>
          <a:p>
            <a:pPr>
              <a:lnSpc>
                <a:spcPct val="100000"/>
              </a:lnSpc>
              <a:spcBef>
                <a:spcPct val="60000"/>
              </a:spcBef>
            </a:pPr>
            <a:r>
              <a:rPr lang="en-US"/>
              <a:t>Vertical Fragmentation (VF)</a:t>
            </a:r>
          </a:p>
          <a:p>
            <a:pPr>
              <a:lnSpc>
                <a:spcPct val="100000"/>
              </a:lnSpc>
              <a:spcBef>
                <a:spcPct val="60000"/>
              </a:spcBef>
            </a:pPr>
            <a:r>
              <a:rPr lang="en-US"/>
              <a:t>Hybrid Fragmentation (HF)</a:t>
            </a:r>
          </a:p>
        </p:txBody>
      </p:sp>
      <p:sp>
        <p:nvSpPr>
          <p:cNvPr id="2" name="Footer Placeholder 1">
            <a:extLst>
              <a:ext uri="{FF2B5EF4-FFF2-40B4-BE49-F238E27FC236}">
                <a16:creationId xmlns:a16="http://schemas.microsoft.com/office/drawing/2014/main" id="{2D4C8891-B3D7-B549-8CA3-EE11079BE98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105FF45-6433-0D45-B266-EAE26CE37936}"/>
              </a:ext>
            </a:extLst>
          </p:cNvPr>
          <p:cNvSpPr>
            <a:spLocks noGrp="1"/>
          </p:cNvSpPr>
          <p:nvPr>
            <p:ph type="sldNum" sz="quarter" idx="4"/>
          </p:nvPr>
        </p:nvSpPr>
        <p:spPr/>
        <p:txBody>
          <a:bodyPr/>
          <a:lstStyle/>
          <a:p>
            <a:fld id="{FD96158B-4539-3C43-9DE5-94C547866200}" type="slidenum">
              <a:rPr lang="en-US"/>
              <a:t>13</a:t>
            </a:fld>
            <a:endParaRPr lang="en-US"/>
          </a:p>
        </p:txBody>
      </p:sp>
    </p:spTree>
    <p:extLst>
      <p:ext uri="{BB962C8B-B14F-4D97-AF65-F5344CB8AC3E}">
        <p14:creationId xmlns:p14="http://schemas.microsoft.com/office/powerpoint/2010/main" val="243662309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C48CD-BB00-7346-8433-3D4003C018FF}"/>
              </a:ext>
            </a:extLst>
          </p:cNvPr>
          <p:cNvSpPr>
            <a:spLocks noGrp="1"/>
          </p:cNvSpPr>
          <p:nvPr>
            <p:ph type="title"/>
          </p:nvPr>
        </p:nvSpPr>
        <p:spPr/>
        <p:txBody>
          <a:bodyPr/>
          <a:lstStyle/>
          <a:p>
            <a:r>
              <a:rPr lang="en-US" dirty="0"/>
              <a:t>Big Data Processing Platforms</a:t>
            </a:r>
          </a:p>
        </p:txBody>
      </p:sp>
      <p:sp>
        <p:nvSpPr>
          <p:cNvPr id="3" name="Content Placeholder 2">
            <a:extLst>
              <a:ext uri="{FF2B5EF4-FFF2-40B4-BE49-F238E27FC236}">
                <a16:creationId xmlns:a16="http://schemas.microsoft.com/office/drawing/2014/main" id="{0A97F3D4-BD8D-4D4A-8B03-6ADA48C2D887}"/>
              </a:ext>
            </a:extLst>
          </p:cNvPr>
          <p:cNvSpPr>
            <a:spLocks noGrp="1"/>
          </p:cNvSpPr>
          <p:nvPr>
            <p:ph idx="1"/>
          </p:nvPr>
        </p:nvSpPr>
        <p:spPr>
          <a:xfrm>
            <a:off x="457200" y="1340768"/>
            <a:ext cx="8229600" cy="4530725"/>
          </a:xfrm>
        </p:spPr>
        <p:txBody>
          <a:bodyPr/>
          <a:lstStyle/>
          <a:p>
            <a:pPr>
              <a:spcBef>
                <a:spcPts val="300"/>
              </a:spcBef>
            </a:pPr>
            <a:r>
              <a:rPr lang="en-US" dirty="0"/>
              <a:t>Applications that do not need full DBMS functionality</a:t>
            </a:r>
          </a:p>
          <a:p>
            <a:pPr lvl="1">
              <a:spcBef>
                <a:spcPts val="300"/>
              </a:spcBef>
            </a:pPr>
            <a:r>
              <a:rPr lang="en-US" dirty="0"/>
              <a:t>Data analysis of very large data sets</a:t>
            </a:r>
          </a:p>
          <a:p>
            <a:pPr lvl="1">
              <a:spcBef>
                <a:spcPts val="300"/>
              </a:spcBef>
            </a:pPr>
            <a:r>
              <a:rPr lang="en-US" dirty="0"/>
              <a:t>Highly dynamic, irregular, </a:t>
            </a:r>
            <a:r>
              <a:rPr lang="en-US" dirty="0" err="1"/>
              <a:t>schemaless</a:t>
            </a:r>
            <a:r>
              <a:rPr lang="en-US" dirty="0"/>
              <a:t>, …</a:t>
            </a:r>
          </a:p>
          <a:p>
            <a:pPr>
              <a:spcBef>
                <a:spcPts val="300"/>
              </a:spcBef>
            </a:pPr>
            <a:r>
              <a:rPr lang="en-US" dirty="0"/>
              <a:t>“Embarrassingly parallel problems”</a:t>
            </a:r>
          </a:p>
          <a:p>
            <a:pPr>
              <a:spcBef>
                <a:spcPts val="300"/>
              </a:spcBef>
            </a:pPr>
            <a:r>
              <a:rPr lang="en-US" dirty="0"/>
              <a:t>MapReduce/Spark</a:t>
            </a:r>
          </a:p>
          <a:p>
            <a:pPr>
              <a:spcBef>
                <a:spcPts val="300"/>
              </a:spcBef>
            </a:pPr>
            <a:r>
              <a:rPr lang="en-US" dirty="0"/>
              <a:t>Advantages</a:t>
            </a:r>
          </a:p>
          <a:p>
            <a:pPr lvl="1">
              <a:spcBef>
                <a:spcPts val="300"/>
              </a:spcBef>
            </a:pPr>
            <a:r>
              <a:rPr lang="en-US" dirty="0"/>
              <a:t>Flexibility</a:t>
            </a:r>
          </a:p>
          <a:p>
            <a:pPr lvl="1">
              <a:spcBef>
                <a:spcPts val="300"/>
              </a:spcBef>
            </a:pPr>
            <a:r>
              <a:rPr lang="en-US" dirty="0"/>
              <a:t>Scalability</a:t>
            </a:r>
          </a:p>
          <a:p>
            <a:pPr lvl="1">
              <a:spcBef>
                <a:spcPts val="300"/>
              </a:spcBef>
            </a:pPr>
            <a:r>
              <a:rPr lang="en-US" dirty="0"/>
              <a:t>Efficiency</a:t>
            </a:r>
          </a:p>
          <a:p>
            <a:pPr lvl="1">
              <a:spcBef>
                <a:spcPts val="300"/>
              </a:spcBef>
            </a:pPr>
            <a:r>
              <a:rPr lang="en-US" dirty="0"/>
              <a:t>Fault-tolerance</a:t>
            </a:r>
          </a:p>
          <a:p>
            <a:pPr>
              <a:spcBef>
                <a:spcPts val="300"/>
              </a:spcBef>
            </a:pPr>
            <a:r>
              <a:rPr lang="en-US" dirty="0"/>
              <a:t>Disadvantage</a:t>
            </a:r>
          </a:p>
          <a:p>
            <a:pPr lvl="1">
              <a:spcBef>
                <a:spcPts val="300"/>
              </a:spcBef>
            </a:pPr>
            <a:r>
              <a:rPr lang="en-US" dirty="0"/>
              <a:t>Reduced functionality</a:t>
            </a:r>
          </a:p>
          <a:p>
            <a:pPr lvl="1">
              <a:spcBef>
                <a:spcPts val="300"/>
              </a:spcBef>
            </a:pPr>
            <a:r>
              <a:rPr lang="en-US" dirty="0"/>
              <a:t>Increased programming effort</a:t>
            </a:r>
          </a:p>
        </p:txBody>
      </p:sp>
      <p:sp>
        <p:nvSpPr>
          <p:cNvPr id="4" name="Footer Placeholder 3">
            <a:extLst>
              <a:ext uri="{FF2B5EF4-FFF2-40B4-BE49-F238E27FC236}">
                <a16:creationId xmlns:a16="http://schemas.microsoft.com/office/drawing/2014/main" id="{83FD8290-BE2C-7448-B7CE-DCF2E6ECC972}"/>
              </a:ext>
            </a:extLst>
          </p:cNvPr>
          <p:cNvSpPr>
            <a:spLocks noGrp="1"/>
          </p:cNvSpPr>
          <p:nvPr>
            <p:ph type="ftr" sz="quarter" idx="3"/>
          </p:nvPr>
        </p:nvSpPr>
        <p:spPr/>
        <p:txBody>
          <a:bodyPr/>
          <a:lstStyle/>
          <a:p>
            <a:r>
              <a:rPr lang="en-US" dirty="0"/>
              <a:t>© 2020, M.T. </a:t>
            </a:r>
            <a:r>
              <a:rPr lang="en-US" dirty="0" err="1"/>
              <a:t>Özsu</a:t>
            </a:r>
            <a:r>
              <a:rPr lang="en-US" dirty="0"/>
              <a:t> &amp; P. </a:t>
            </a:r>
            <a:r>
              <a:rPr lang="en-US" dirty="0" err="1"/>
              <a:t>Valduriez</a:t>
            </a:r>
            <a:endParaRPr lang="en-US" dirty="0"/>
          </a:p>
        </p:txBody>
      </p:sp>
      <p:sp>
        <p:nvSpPr>
          <p:cNvPr id="5" name="Slide Number Placeholder 4">
            <a:extLst>
              <a:ext uri="{FF2B5EF4-FFF2-40B4-BE49-F238E27FC236}">
                <a16:creationId xmlns:a16="http://schemas.microsoft.com/office/drawing/2014/main" id="{4D600FA8-3C64-1249-8976-CF93F87DEE5B}"/>
              </a:ext>
            </a:extLst>
          </p:cNvPr>
          <p:cNvSpPr>
            <a:spLocks noGrp="1"/>
          </p:cNvSpPr>
          <p:nvPr>
            <p:ph type="sldNum" sz="quarter" idx="4"/>
          </p:nvPr>
        </p:nvSpPr>
        <p:spPr/>
        <p:txBody>
          <a:bodyPr/>
          <a:lstStyle/>
          <a:p>
            <a:fld id="{FD96158B-4539-3C43-9DE5-94C547866200}" type="slidenum">
              <a:rPr lang="en-US"/>
              <a:t>10</a:t>
            </a:fld>
            <a:endParaRPr lang="en-US"/>
          </a:p>
        </p:txBody>
      </p:sp>
    </p:spTree>
    <p:extLst>
      <p:ext uri="{BB962C8B-B14F-4D97-AF65-F5344CB8AC3E}">
        <p14:creationId xmlns:p14="http://schemas.microsoft.com/office/powerpoint/2010/main" val="367275942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D208-B5AF-DC4F-B31D-A4166A8F3C4F}"/>
              </a:ext>
            </a:extLst>
          </p:cNvPr>
          <p:cNvSpPr>
            <a:spLocks noGrp="1"/>
          </p:cNvSpPr>
          <p:nvPr>
            <p:ph type="title"/>
          </p:nvPr>
        </p:nvSpPr>
        <p:spPr/>
        <p:txBody>
          <a:bodyPr/>
          <a:lstStyle/>
          <a:p>
            <a:r>
              <a:rPr lang="en-US" dirty="0"/>
              <a:t>MapReduce Basics</a:t>
            </a:r>
            <a:br>
              <a:rPr lang="en-US" dirty="0"/>
            </a:br>
            <a:endParaRPr lang="en-US" dirty="0"/>
          </a:p>
        </p:txBody>
      </p:sp>
      <p:sp>
        <p:nvSpPr>
          <p:cNvPr id="3" name="Content Placeholder 2">
            <a:extLst>
              <a:ext uri="{FF2B5EF4-FFF2-40B4-BE49-F238E27FC236}">
                <a16:creationId xmlns:a16="http://schemas.microsoft.com/office/drawing/2014/main" id="{B75D0EDF-341D-2548-8ED0-EB8006EF0E87}"/>
              </a:ext>
            </a:extLst>
          </p:cNvPr>
          <p:cNvSpPr>
            <a:spLocks noGrp="1"/>
          </p:cNvSpPr>
          <p:nvPr>
            <p:ph idx="1"/>
          </p:nvPr>
        </p:nvSpPr>
        <p:spPr/>
        <p:txBody>
          <a:bodyPr/>
          <a:lstStyle/>
          <a:p>
            <a:r>
              <a:rPr lang="en-US" dirty="0"/>
              <a:t>Simple programming model</a:t>
            </a:r>
          </a:p>
          <a:p>
            <a:pPr lvl="1"/>
            <a:r>
              <a:rPr lang="en-US" dirty="0"/>
              <a:t>Data structured as (key, value) pairs</a:t>
            </a:r>
          </a:p>
          <a:p>
            <a:pPr lvl="2"/>
            <a:r>
              <a:rPr lang="en-US" dirty="0"/>
              <a:t>E.g. (doc-id, content); (word, count)</a:t>
            </a:r>
          </a:p>
          <a:p>
            <a:pPr lvl="1"/>
            <a:r>
              <a:rPr lang="en-US" dirty="0"/>
              <a:t>Functional programming style with two functions</a:t>
            </a:r>
          </a:p>
          <a:p>
            <a:pPr lvl="2"/>
            <a:r>
              <a:rPr lang="en-US" dirty="0">
                <a:latin typeface="Lucida Console" panose="020B0609040504020204" pitchFamily="49" charset="0"/>
              </a:rPr>
              <a:t>map(k1, v1)</a:t>
            </a:r>
            <a:r>
              <a:rPr lang="en-US" dirty="0"/>
              <a:t> → </a:t>
            </a:r>
            <a:r>
              <a:rPr lang="en-US" dirty="0">
                <a:latin typeface="Lucida Console" panose="020B0609040504020204" pitchFamily="49" charset="0"/>
              </a:rPr>
              <a:t>list(k2, v2)</a:t>
            </a:r>
          </a:p>
          <a:p>
            <a:pPr lvl="2"/>
            <a:r>
              <a:rPr lang="en-US" dirty="0">
                <a:latin typeface="Lucida Console" panose="020B0609040504020204" pitchFamily="49" charset="0"/>
              </a:rPr>
              <a:t>reduce(k2, list(v2))</a:t>
            </a:r>
            <a:r>
              <a:rPr lang="en-US" dirty="0"/>
              <a:t> → </a:t>
            </a:r>
            <a:r>
              <a:rPr lang="en-US" dirty="0">
                <a:latin typeface="Lucida Console" panose="020B0609040504020204" pitchFamily="49" charset="0"/>
              </a:rPr>
              <a:t>list(v3)</a:t>
            </a:r>
          </a:p>
          <a:p>
            <a:r>
              <a:rPr lang="en-US" dirty="0"/>
              <a:t>Implemented on a distributed file system (e.g. Google File System) on very large clusters</a:t>
            </a:r>
          </a:p>
        </p:txBody>
      </p:sp>
      <p:sp>
        <p:nvSpPr>
          <p:cNvPr id="4" name="Footer Placeholder 3">
            <a:extLst>
              <a:ext uri="{FF2B5EF4-FFF2-40B4-BE49-F238E27FC236}">
                <a16:creationId xmlns:a16="http://schemas.microsoft.com/office/drawing/2014/main" id="{C9AB4316-DC3F-C543-8D44-7A30645EA91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8F171B9-0353-0D4A-8A5D-9F74B92A24A0}"/>
              </a:ext>
            </a:extLst>
          </p:cNvPr>
          <p:cNvSpPr>
            <a:spLocks noGrp="1"/>
          </p:cNvSpPr>
          <p:nvPr>
            <p:ph type="sldNum" sz="quarter" idx="4"/>
          </p:nvPr>
        </p:nvSpPr>
        <p:spPr/>
        <p:txBody>
          <a:bodyPr/>
          <a:lstStyle/>
          <a:p>
            <a:fld id="{FD96158B-4539-3C43-9DE5-94C547866200}" type="slidenum">
              <a:rPr lang="en-US"/>
              <a:t>11</a:t>
            </a:fld>
            <a:endParaRPr lang="en-US"/>
          </a:p>
        </p:txBody>
      </p:sp>
    </p:spTree>
    <p:extLst>
      <p:ext uri="{BB962C8B-B14F-4D97-AF65-F5344CB8AC3E}">
        <p14:creationId xmlns:p14="http://schemas.microsoft.com/office/powerpoint/2010/main" val="3419803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6B61-C7EE-564F-8830-B904A4FE7A6B}"/>
              </a:ext>
            </a:extLst>
          </p:cNvPr>
          <p:cNvSpPr>
            <a:spLocks noGrp="1"/>
          </p:cNvSpPr>
          <p:nvPr>
            <p:ph type="title"/>
          </p:nvPr>
        </p:nvSpPr>
        <p:spPr/>
        <p:txBody>
          <a:bodyPr/>
          <a:lstStyle/>
          <a:p>
            <a:r>
              <a:rPr lang="en-US" dirty="0">
                <a:latin typeface="Lucida Console" panose="020B0609040504020204" pitchFamily="49" charset="0"/>
              </a:rPr>
              <a:t>map</a:t>
            </a:r>
            <a:r>
              <a:rPr lang="en-US" dirty="0"/>
              <a:t> Function</a:t>
            </a:r>
          </a:p>
        </p:txBody>
      </p:sp>
      <p:sp>
        <p:nvSpPr>
          <p:cNvPr id="3" name="Content Placeholder 2">
            <a:extLst>
              <a:ext uri="{FF2B5EF4-FFF2-40B4-BE49-F238E27FC236}">
                <a16:creationId xmlns:a16="http://schemas.microsoft.com/office/drawing/2014/main" id="{630ABA5C-8EC6-184F-A507-F06C8366EE38}"/>
              </a:ext>
            </a:extLst>
          </p:cNvPr>
          <p:cNvSpPr>
            <a:spLocks noGrp="1"/>
          </p:cNvSpPr>
          <p:nvPr>
            <p:ph idx="1"/>
          </p:nvPr>
        </p:nvSpPr>
        <p:spPr>
          <a:xfrm>
            <a:off x="457200" y="1268760"/>
            <a:ext cx="8229600" cy="4530725"/>
          </a:xfrm>
        </p:spPr>
        <p:txBody>
          <a:bodyPr/>
          <a:lstStyle/>
          <a:p>
            <a:pPr>
              <a:spcBef>
                <a:spcPts val="0"/>
              </a:spcBef>
            </a:pPr>
            <a:r>
              <a:rPr lang="en-US" dirty="0"/>
              <a:t>User-defined function</a:t>
            </a:r>
          </a:p>
          <a:p>
            <a:pPr lvl="1">
              <a:spcBef>
                <a:spcPts val="0"/>
              </a:spcBef>
            </a:pPr>
            <a:r>
              <a:rPr lang="en-US" dirty="0"/>
              <a:t>Processes input (key, value) pairs</a:t>
            </a:r>
          </a:p>
          <a:p>
            <a:pPr lvl="1">
              <a:spcBef>
                <a:spcPts val="0"/>
              </a:spcBef>
            </a:pPr>
            <a:r>
              <a:rPr lang="en-US" dirty="0"/>
              <a:t>Produces a set of </a:t>
            </a:r>
            <a:r>
              <a:rPr lang="en-US" dirty="0">
                <a:solidFill>
                  <a:srgbClr val="0432FF"/>
                </a:solidFill>
              </a:rPr>
              <a:t>intermediate</a:t>
            </a:r>
            <a:r>
              <a:rPr lang="en-US" dirty="0"/>
              <a:t> (key, value) pairs</a:t>
            </a:r>
          </a:p>
          <a:p>
            <a:pPr lvl="1">
              <a:spcBef>
                <a:spcPts val="0"/>
              </a:spcBef>
            </a:pPr>
            <a:r>
              <a:rPr lang="en-US" dirty="0"/>
              <a:t>Executes on multiple machines (called </a:t>
            </a:r>
            <a:r>
              <a:rPr lang="en-US" dirty="0">
                <a:solidFill>
                  <a:srgbClr val="0432FF"/>
                </a:solidFill>
              </a:rPr>
              <a:t>mapper</a:t>
            </a:r>
            <a:r>
              <a:rPr lang="en-US" dirty="0"/>
              <a:t>)</a:t>
            </a:r>
          </a:p>
          <a:p>
            <a:pPr>
              <a:spcBef>
                <a:spcPts val="0"/>
              </a:spcBef>
            </a:pPr>
            <a:r>
              <a:rPr lang="en-US" dirty="0">
                <a:latin typeface="Lucida Console" panose="020B0609040504020204" pitchFamily="49" charset="0"/>
              </a:rPr>
              <a:t>map</a:t>
            </a:r>
            <a:r>
              <a:rPr lang="en-US" dirty="0"/>
              <a:t> function I/O</a:t>
            </a:r>
          </a:p>
          <a:p>
            <a:pPr lvl="1">
              <a:spcBef>
                <a:spcPts val="0"/>
              </a:spcBef>
            </a:pPr>
            <a:r>
              <a:rPr lang="en-US" b="1" dirty="0"/>
              <a:t>Input</a:t>
            </a:r>
            <a:r>
              <a:rPr lang="en-US" dirty="0"/>
              <a:t>: read a </a:t>
            </a:r>
            <a:r>
              <a:rPr lang="en-US" dirty="0">
                <a:solidFill>
                  <a:srgbClr val="0432FF"/>
                </a:solidFill>
              </a:rPr>
              <a:t>chunk</a:t>
            </a:r>
            <a:r>
              <a:rPr lang="en-US" dirty="0"/>
              <a:t> from distributed file system (DFS)</a:t>
            </a:r>
          </a:p>
          <a:p>
            <a:pPr lvl="1">
              <a:spcBef>
                <a:spcPts val="0"/>
              </a:spcBef>
            </a:pPr>
            <a:r>
              <a:rPr lang="en-US" b="1" dirty="0"/>
              <a:t>Output</a:t>
            </a:r>
            <a:r>
              <a:rPr lang="en-US" dirty="0"/>
              <a:t>: Write to intermediate file on local disk</a:t>
            </a:r>
          </a:p>
          <a:p>
            <a:pPr>
              <a:spcBef>
                <a:spcPts val="0"/>
              </a:spcBef>
            </a:pPr>
            <a:r>
              <a:rPr lang="en-US" dirty="0"/>
              <a:t>MapReduce library</a:t>
            </a:r>
          </a:p>
          <a:p>
            <a:pPr lvl="1">
              <a:spcBef>
                <a:spcPts val="0"/>
              </a:spcBef>
            </a:pPr>
            <a:r>
              <a:rPr lang="en-US" dirty="0"/>
              <a:t>Execute </a:t>
            </a:r>
            <a:r>
              <a:rPr lang="en-US" dirty="0">
                <a:latin typeface="Lucida Console" panose="020B0609040504020204" pitchFamily="49" charset="0"/>
              </a:rPr>
              <a:t>map</a:t>
            </a:r>
            <a:r>
              <a:rPr lang="en-US" dirty="0"/>
              <a:t> function</a:t>
            </a:r>
          </a:p>
          <a:p>
            <a:pPr lvl="1">
              <a:spcBef>
                <a:spcPts val="0"/>
              </a:spcBef>
            </a:pPr>
            <a:r>
              <a:rPr lang="en-US" dirty="0"/>
              <a:t>Groups together all intermediate values with same key</a:t>
            </a:r>
          </a:p>
          <a:p>
            <a:pPr lvl="1">
              <a:spcBef>
                <a:spcPts val="0"/>
              </a:spcBef>
            </a:pPr>
            <a:r>
              <a:rPr lang="en-US" dirty="0"/>
              <a:t>Passes these lists to </a:t>
            </a:r>
            <a:r>
              <a:rPr lang="en-US" dirty="0">
                <a:latin typeface="Lucida Console" panose="020B0609040504020204" pitchFamily="49" charset="0"/>
              </a:rPr>
              <a:t>reduce</a:t>
            </a:r>
            <a:r>
              <a:rPr lang="en-US" dirty="0"/>
              <a:t> function</a:t>
            </a:r>
          </a:p>
          <a:p>
            <a:pPr>
              <a:spcBef>
                <a:spcPts val="0"/>
              </a:spcBef>
            </a:pPr>
            <a:r>
              <a:rPr lang="en-US" dirty="0"/>
              <a:t>Effect of </a:t>
            </a:r>
            <a:r>
              <a:rPr lang="en-US" dirty="0">
                <a:latin typeface="Lucida Console" panose="020B0609040504020204" pitchFamily="49" charset="0"/>
              </a:rPr>
              <a:t>map</a:t>
            </a:r>
            <a:r>
              <a:rPr lang="en-US" dirty="0"/>
              <a:t> function</a:t>
            </a:r>
          </a:p>
          <a:p>
            <a:pPr lvl="1">
              <a:spcBef>
                <a:spcPts val="0"/>
              </a:spcBef>
            </a:pPr>
            <a:r>
              <a:rPr lang="en-US" dirty="0"/>
              <a:t>Processes and partitions input data</a:t>
            </a:r>
          </a:p>
          <a:p>
            <a:pPr lvl="1">
              <a:spcBef>
                <a:spcPts val="0"/>
              </a:spcBef>
            </a:pPr>
            <a:r>
              <a:rPr lang="en-US" dirty="0"/>
              <a:t>Builds a distributed map (transparent to user)</a:t>
            </a:r>
          </a:p>
          <a:p>
            <a:pPr lvl="1">
              <a:spcBef>
                <a:spcPts val="0"/>
              </a:spcBef>
            </a:pPr>
            <a:r>
              <a:rPr lang="en-US" dirty="0"/>
              <a:t>Similar to “group by” operator in SQL</a:t>
            </a:r>
          </a:p>
        </p:txBody>
      </p:sp>
      <p:sp>
        <p:nvSpPr>
          <p:cNvPr id="4" name="Footer Placeholder 3">
            <a:extLst>
              <a:ext uri="{FF2B5EF4-FFF2-40B4-BE49-F238E27FC236}">
                <a16:creationId xmlns:a16="http://schemas.microsoft.com/office/drawing/2014/main" id="{B0E3F536-67AE-4447-9E7C-681ADC1388A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C98E336-B109-4043-BC34-D21827CBD49D}"/>
              </a:ext>
            </a:extLst>
          </p:cNvPr>
          <p:cNvSpPr>
            <a:spLocks noGrp="1"/>
          </p:cNvSpPr>
          <p:nvPr>
            <p:ph type="sldNum" sz="quarter" idx="4"/>
          </p:nvPr>
        </p:nvSpPr>
        <p:spPr/>
        <p:txBody>
          <a:bodyPr/>
          <a:lstStyle/>
          <a:p>
            <a:fld id="{FD96158B-4539-3C43-9DE5-94C547866200}" type="slidenum">
              <a:rPr lang="en-US"/>
              <a:t>12</a:t>
            </a:fld>
            <a:endParaRPr lang="en-US"/>
          </a:p>
        </p:txBody>
      </p:sp>
    </p:spTree>
    <p:extLst>
      <p:ext uri="{BB962C8B-B14F-4D97-AF65-F5344CB8AC3E}">
        <p14:creationId xmlns:p14="http://schemas.microsoft.com/office/powerpoint/2010/main" val="397186064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C06FE-D15D-B147-9992-0FE419A3A293}"/>
              </a:ext>
            </a:extLst>
          </p:cNvPr>
          <p:cNvSpPr>
            <a:spLocks noGrp="1"/>
          </p:cNvSpPr>
          <p:nvPr>
            <p:ph type="title"/>
          </p:nvPr>
        </p:nvSpPr>
        <p:spPr/>
        <p:txBody>
          <a:bodyPr/>
          <a:lstStyle/>
          <a:p>
            <a:r>
              <a:rPr lang="en-US" dirty="0">
                <a:latin typeface="Lucida Console" panose="020B0609040504020204" pitchFamily="49" charset="0"/>
              </a:rPr>
              <a:t>reduce</a:t>
            </a:r>
            <a:r>
              <a:rPr lang="en-US" dirty="0"/>
              <a:t> Function</a:t>
            </a:r>
          </a:p>
        </p:txBody>
      </p:sp>
      <p:sp>
        <p:nvSpPr>
          <p:cNvPr id="3" name="Content Placeholder 2">
            <a:extLst>
              <a:ext uri="{FF2B5EF4-FFF2-40B4-BE49-F238E27FC236}">
                <a16:creationId xmlns:a16="http://schemas.microsoft.com/office/drawing/2014/main" id="{2CBDF061-2659-484E-B432-1B6F4824BC7B}"/>
              </a:ext>
            </a:extLst>
          </p:cNvPr>
          <p:cNvSpPr>
            <a:spLocks noGrp="1"/>
          </p:cNvSpPr>
          <p:nvPr>
            <p:ph idx="1"/>
          </p:nvPr>
        </p:nvSpPr>
        <p:spPr/>
        <p:txBody>
          <a:bodyPr/>
          <a:lstStyle/>
          <a:p>
            <a:pPr>
              <a:spcBef>
                <a:spcPts val="0"/>
              </a:spcBef>
            </a:pPr>
            <a:r>
              <a:rPr lang="en-US" dirty="0"/>
              <a:t>User-defined function</a:t>
            </a:r>
          </a:p>
          <a:p>
            <a:pPr lvl="1">
              <a:spcBef>
                <a:spcPts val="0"/>
              </a:spcBef>
            </a:pPr>
            <a:r>
              <a:rPr lang="en-US" dirty="0"/>
              <a:t>Accepts one intermediate key and a set of values for that key (i.e. a list)</a:t>
            </a:r>
          </a:p>
          <a:p>
            <a:pPr lvl="1">
              <a:spcBef>
                <a:spcPts val="0"/>
              </a:spcBef>
            </a:pPr>
            <a:r>
              <a:rPr lang="en-US" dirty="0"/>
              <a:t>Merges these values together to form a (possibly) smaller set</a:t>
            </a:r>
          </a:p>
          <a:p>
            <a:pPr lvl="1">
              <a:spcBef>
                <a:spcPts val="0"/>
              </a:spcBef>
            </a:pPr>
            <a:r>
              <a:rPr lang="en-US" dirty="0"/>
              <a:t>Computes the reduce function generating, typically, zero or one output per invocation</a:t>
            </a:r>
          </a:p>
          <a:p>
            <a:pPr lvl="1">
              <a:spcBef>
                <a:spcPts val="0"/>
              </a:spcBef>
            </a:pPr>
            <a:r>
              <a:rPr lang="en-US" dirty="0"/>
              <a:t>Executes on multiple machines (called </a:t>
            </a:r>
            <a:r>
              <a:rPr lang="en-US" dirty="0">
                <a:solidFill>
                  <a:srgbClr val="0432FF"/>
                </a:solidFill>
              </a:rPr>
              <a:t>reducer</a:t>
            </a:r>
            <a:r>
              <a:rPr lang="en-US" dirty="0"/>
              <a:t>)</a:t>
            </a:r>
          </a:p>
          <a:p>
            <a:pPr>
              <a:spcBef>
                <a:spcPts val="0"/>
              </a:spcBef>
            </a:pPr>
            <a:r>
              <a:rPr lang="en-US" dirty="0">
                <a:latin typeface="Lucida Console" panose="020B0609040504020204" pitchFamily="49" charset="0"/>
              </a:rPr>
              <a:t>reduce</a:t>
            </a:r>
            <a:r>
              <a:rPr lang="en-US" dirty="0"/>
              <a:t> function I/O</a:t>
            </a:r>
          </a:p>
          <a:p>
            <a:pPr lvl="1">
              <a:spcBef>
                <a:spcPts val="0"/>
              </a:spcBef>
            </a:pPr>
            <a:r>
              <a:rPr lang="en-US" b="1" dirty="0"/>
              <a:t>Input</a:t>
            </a:r>
            <a:r>
              <a:rPr lang="en-US" dirty="0"/>
              <a:t>: read from intermediate files using remote reads on local files of corresponding mappers</a:t>
            </a:r>
          </a:p>
          <a:p>
            <a:pPr lvl="1">
              <a:spcBef>
                <a:spcPts val="0"/>
              </a:spcBef>
            </a:pPr>
            <a:r>
              <a:rPr lang="en-US" b="1" dirty="0"/>
              <a:t>Output</a:t>
            </a:r>
            <a:r>
              <a:rPr lang="en-US" dirty="0"/>
              <a:t>: Write result back to DFS</a:t>
            </a:r>
          </a:p>
          <a:p>
            <a:pPr>
              <a:spcBef>
                <a:spcPts val="0"/>
              </a:spcBef>
            </a:pPr>
            <a:r>
              <a:rPr lang="en-US" dirty="0"/>
              <a:t>Effect of map function</a:t>
            </a:r>
          </a:p>
          <a:p>
            <a:pPr lvl="1">
              <a:spcBef>
                <a:spcPts val="0"/>
              </a:spcBef>
            </a:pPr>
            <a:r>
              <a:rPr lang="en-US" dirty="0"/>
              <a:t>Similar to aggregation function in SQL</a:t>
            </a:r>
          </a:p>
        </p:txBody>
      </p:sp>
      <p:sp>
        <p:nvSpPr>
          <p:cNvPr id="4" name="Footer Placeholder 3">
            <a:extLst>
              <a:ext uri="{FF2B5EF4-FFF2-40B4-BE49-F238E27FC236}">
                <a16:creationId xmlns:a16="http://schemas.microsoft.com/office/drawing/2014/main" id="{36C5A4F5-0549-B044-B19F-F65DF1BA0257}"/>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72AB35A5-B2D6-3449-B06A-F0A6624FA01C}"/>
              </a:ext>
            </a:extLst>
          </p:cNvPr>
          <p:cNvSpPr>
            <a:spLocks noGrp="1"/>
          </p:cNvSpPr>
          <p:nvPr>
            <p:ph type="sldNum" sz="quarter" idx="4"/>
          </p:nvPr>
        </p:nvSpPr>
        <p:spPr/>
        <p:txBody>
          <a:bodyPr/>
          <a:lstStyle/>
          <a:p>
            <a:fld id="{FD96158B-4539-3C43-9DE5-94C547866200}" type="slidenum">
              <a:rPr lang="en-US"/>
              <a:t>13</a:t>
            </a:fld>
            <a:endParaRPr lang="en-US"/>
          </a:p>
        </p:txBody>
      </p:sp>
    </p:spTree>
    <p:extLst>
      <p:ext uri="{BB962C8B-B14F-4D97-AF65-F5344CB8AC3E}">
        <p14:creationId xmlns:p14="http://schemas.microsoft.com/office/powerpoint/2010/main" val="11639855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DA03-E7B6-6542-9DC8-CBC1C972BCF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A1EAEC62-364B-9943-8957-8C00AF191B92}"/>
              </a:ext>
            </a:extLst>
          </p:cNvPr>
          <p:cNvSpPr>
            <a:spLocks noGrp="1"/>
          </p:cNvSpPr>
          <p:nvPr>
            <p:ph idx="1"/>
          </p:nvPr>
        </p:nvSpPr>
        <p:spPr/>
        <p:txBody>
          <a:bodyPr/>
          <a:lstStyle/>
          <a:p>
            <a:pPr marL="0" indent="0">
              <a:buNone/>
            </a:pPr>
            <a:r>
              <a:rPr lang="en-US" dirty="0"/>
              <a:t>Consider  </a:t>
            </a:r>
            <a:r>
              <a:rPr lang="en-US" dirty="0">
                <a:latin typeface="Courier" pitchFamily="2" charset="0"/>
              </a:rPr>
              <a:t>EMP(ENO,ENAME,TITLE,CITY)</a:t>
            </a:r>
          </a:p>
          <a:p>
            <a:pPr marL="0" indent="0">
              <a:buNone/>
            </a:pPr>
            <a:endParaRPr lang="en-US" dirty="0"/>
          </a:p>
          <a:p>
            <a:pPr marL="0" indent="0">
              <a:spcBef>
                <a:spcPts val="0"/>
              </a:spcBef>
              <a:buNone/>
              <a:tabLst>
                <a:tab pos="879475" algn="l"/>
                <a:tab pos="2662238" algn="l"/>
              </a:tabLst>
            </a:pPr>
            <a:r>
              <a:rPr lang="en-US" dirty="0">
                <a:latin typeface="Courier" pitchFamily="2" charset="0"/>
              </a:rPr>
              <a:t>	</a:t>
            </a:r>
            <a:r>
              <a:rPr lang="en-US" b="1" dirty="0">
                <a:latin typeface="Courier" pitchFamily="2" charset="0"/>
              </a:rPr>
              <a:t>SELECT</a:t>
            </a:r>
            <a:r>
              <a:rPr lang="en-US" dirty="0">
                <a:latin typeface="Courier" pitchFamily="2" charset="0"/>
              </a:rPr>
              <a:t>	CITY, </a:t>
            </a:r>
            <a:r>
              <a:rPr lang="en-US" b="1" dirty="0">
                <a:latin typeface="Courier" pitchFamily="2" charset="0"/>
              </a:rPr>
              <a:t>COUNT</a:t>
            </a:r>
            <a:r>
              <a:rPr lang="en-US" dirty="0">
                <a:latin typeface="Courier" pitchFamily="2" charset="0"/>
              </a:rPr>
              <a:t>(*)</a:t>
            </a:r>
          </a:p>
          <a:p>
            <a:pPr marL="0" indent="0">
              <a:spcBef>
                <a:spcPts val="0"/>
              </a:spcBef>
              <a:buNone/>
              <a:tabLst>
                <a:tab pos="879475" algn="l"/>
                <a:tab pos="2662238" algn="l"/>
              </a:tabLst>
            </a:pPr>
            <a:r>
              <a:rPr lang="en-US" dirty="0">
                <a:latin typeface="Courier" pitchFamily="2" charset="0"/>
              </a:rPr>
              <a:t>	</a:t>
            </a:r>
            <a:r>
              <a:rPr lang="en-US" b="1" dirty="0">
                <a:latin typeface="Courier" pitchFamily="2" charset="0"/>
              </a:rPr>
              <a:t>FROM</a:t>
            </a:r>
            <a:r>
              <a:rPr lang="en-US" dirty="0">
                <a:latin typeface="Courier" pitchFamily="2" charset="0"/>
              </a:rPr>
              <a:t>	EMP</a:t>
            </a:r>
          </a:p>
          <a:p>
            <a:pPr marL="0" indent="0">
              <a:spcBef>
                <a:spcPts val="0"/>
              </a:spcBef>
              <a:buNone/>
              <a:tabLst>
                <a:tab pos="879475" algn="l"/>
                <a:tab pos="2662238" algn="l"/>
              </a:tabLst>
            </a:pPr>
            <a:r>
              <a:rPr lang="en-US" dirty="0">
                <a:latin typeface="Courier" pitchFamily="2" charset="0"/>
              </a:rPr>
              <a:t>	</a:t>
            </a:r>
            <a:r>
              <a:rPr lang="en-US" b="1" dirty="0">
                <a:latin typeface="Courier" pitchFamily="2" charset="0"/>
              </a:rPr>
              <a:t>WHERE</a:t>
            </a:r>
            <a:r>
              <a:rPr lang="en-US" dirty="0">
                <a:latin typeface="Courier" pitchFamily="2" charset="0"/>
              </a:rPr>
              <a:t>	ENAME </a:t>
            </a:r>
            <a:r>
              <a:rPr lang="en-US" b="1" dirty="0">
                <a:latin typeface="Courier" pitchFamily="2" charset="0"/>
              </a:rPr>
              <a:t>LIKE</a:t>
            </a:r>
            <a:r>
              <a:rPr lang="en-US" dirty="0">
                <a:latin typeface="Courier" pitchFamily="2" charset="0"/>
              </a:rPr>
              <a:t> “%Smith”</a:t>
            </a:r>
          </a:p>
          <a:p>
            <a:pPr marL="0" indent="0">
              <a:spcBef>
                <a:spcPts val="0"/>
              </a:spcBef>
              <a:buNone/>
              <a:tabLst>
                <a:tab pos="879475" algn="l"/>
                <a:tab pos="2662238" algn="l"/>
              </a:tabLst>
            </a:pPr>
            <a:r>
              <a:rPr lang="en-US" dirty="0">
                <a:latin typeface="Courier" pitchFamily="2" charset="0"/>
              </a:rPr>
              <a:t>	</a:t>
            </a:r>
            <a:r>
              <a:rPr lang="en-US" b="1" dirty="0">
                <a:latin typeface="Courier" pitchFamily="2" charset="0"/>
              </a:rPr>
              <a:t>GROUP BY</a:t>
            </a:r>
            <a:r>
              <a:rPr lang="en-US" dirty="0">
                <a:latin typeface="Courier" pitchFamily="2" charset="0"/>
              </a:rPr>
              <a:t>	CITY</a:t>
            </a:r>
          </a:p>
          <a:p>
            <a:pPr marL="0" indent="0">
              <a:spcBef>
                <a:spcPts val="0"/>
              </a:spcBef>
              <a:buNone/>
              <a:tabLst>
                <a:tab pos="879475" algn="l"/>
                <a:tab pos="2662238" algn="l"/>
              </a:tabLst>
            </a:pPr>
            <a:endParaRPr lang="en-US" dirty="0">
              <a:latin typeface="Courier" pitchFamily="2" charset="0"/>
            </a:endParaRPr>
          </a:p>
          <a:p>
            <a:pPr marL="0" indent="0">
              <a:spcBef>
                <a:spcPts val="0"/>
              </a:spcBef>
              <a:buNone/>
              <a:tabLst>
                <a:tab pos="879475" algn="l"/>
                <a:tab pos="2662238" algn="l"/>
              </a:tabLst>
            </a:pPr>
            <a:r>
              <a:rPr lang="en-US" sz="2000" dirty="0">
                <a:latin typeface="Lucida Console" panose="020B0609040504020204" pitchFamily="49" charset="0"/>
              </a:rPr>
              <a:t>map (Input: (TID,EMP), Output: (CITY, 1)</a:t>
            </a:r>
          </a:p>
          <a:p>
            <a:pPr marL="0" indent="0">
              <a:spcBef>
                <a:spcPts val="0"/>
              </a:spcBef>
              <a:buNone/>
              <a:tabLst>
                <a:tab pos="439738" algn="l"/>
                <a:tab pos="2662238" algn="l"/>
              </a:tabLst>
            </a:pPr>
            <a:r>
              <a:rPr lang="en-US" sz="2000" dirty="0">
                <a:latin typeface="Lucida Console" panose="020B0609040504020204" pitchFamily="49" charset="0"/>
              </a:rPr>
              <a:t>	if EMP.ENAME like ``\%Smith’’ return (CITY, 1)</a:t>
            </a:r>
          </a:p>
          <a:p>
            <a:pPr marL="0" indent="0">
              <a:spcBef>
                <a:spcPts val="0"/>
              </a:spcBef>
              <a:buNone/>
              <a:tabLst>
                <a:tab pos="439738" algn="l"/>
                <a:tab pos="2662238" algn="l"/>
              </a:tabLst>
            </a:pPr>
            <a:r>
              <a:rPr lang="en-US" sz="2000" dirty="0">
                <a:latin typeface="Lucida Console" panose="020B0609040504020204" pitchFamily="49" charset="0"/>
              </a:rPr>
              <a:t>reduce (Input: (CITY, list(1)), Output: (CITY, SUM(list)))</a:t>
            </a:r>
          </a:p>
          <a:p>
            <a:pPr marL="0" indent="0">
              <a:spcBef>
                <a:spcPts val="0"/>
              </a:spcBef>
              <a:buNone/>
              <a:tabLst>
                <a:tab pos="439738" algn="l"/>
                <a:tab pos="2662238" algn="l"/>
              </a:tabLst>
            </a:pPr>
            <a:r>
              <a:rPr lang="en-US" sz="2000" dirty="0">
                <a:latin typeface="Lucida Console" panose="020B0609040504020204" pitchFamily="49" charset="0"/>
              </a:rPr>
              <a:t>	return (CITY, SUM(1))</a:t>
            </a:r>
            <a:endParaRPr lang="en-US" dirty="0">
              <a:latin typeface="Lucida Console" panose="020B0609040504020204" pitchFamily="49" charset="0"/>
            </a:endParaRPr>
          </a:p>
        </p:txBody>
      </p:sp>
      <p:sp>
        <p:nvSpPr>
          <p:cNvPr id="4" name="Footer Placeholder 3">
            <a:extLst>
              <a:ext uri="{FF2B5EF4-FFF2-40B4-BE49-F238E27FC236}">
                <a16:creationId xmlns:a16="http://schemas.microsoft.com/office/drawing/2014/main" id="{4DAB3023-9C68-2D49-88CE-701322B8BABA}"/>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0820E7E-457F-984A-980D-2AD8C731918A}"/>
              </a:ext>
            </a:extLst>
          </p:cNvPr>
          <p:cNvSpPr>
            <a:spLocks noGrp="1"/>
          </p:cNvSpPr>
          <p:nvPr>
            <p:ph type="sldNum" sz="quarter" idx="4"/>
          </p:nvPr>
        </p:nvSpPr>
        <p:spPr/>
        <p:txBody>
          <a:bodyPr/>
          <a:lstStyle/>
          <a:p>
            <a:fld id="{FD96158B-4539-3C43-9DE5-94C547866200}" type="slidenum">
              <a:rPr lang="en-US"/>
              <a:t>14</a:t>
            </a:fld>
            <a:endParaRPr lang="en-US"/>
          </a:p>
        </p:txBody>
      </p:sp>
    </p:spTree>
    <p:extLst>
      <p:ext uri="{BB962C8B-B14F-4D97-AF65-F5344CB8AC3E}">
        <p14:creationId xmlns:p14="http://schemas.microsoft.com/office/powerpoint/2010/main" val="251225130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2AE7F-CB41-4344-A3A3-B44ECFF5D2FD}"/>
              </a:ext>
            </a:extLst>
          </p:cNvPr>
          <p:cNvSpPr>
            <a:spLocks noGrp="1"/>
          </p:cNvSpPr>
          <p:nvPr>
            <p:ph type="title"/>
          </p:nvPr>
        </p:nvSpPr>
        <p:spPr/>
        <p:txBody>
          <a:bodyPr/>
          <a:lstStyle/>
          <a:p>
            <a:r>
              <a:rPr lang="en-US" dirty="0"/>
              <a:t>MapReduce Processing</a:t>
            </a:r>
          </a:p>
        </p:txBody>
      </p:sp>
      <p:pic>
        <p:nvPicPr>
          <p:cNvPr id="7" name="Content Placeholder 6" descr="A close up of a map&#10;&#10;Description automatically generated">
            <a:extLst>
              <a:ext uri="{FF2B5EF4-FFF2-40B4-BE49-F238E27FC236}">
                <a16:creationId xmlns:a16="http://schemas.microsoft.com/office/drawing/2014/main" id="{5CAE9BA3-99EB-164C-9613-217727656229}"/>
              </a:ext>
            </a:extLst>
          </p:cNvPr>
          <p:cNvPicPr>
            <a:picLocks noGrp="1" noChangeAspect="1"/>
          </p:cNvPicPr>
          <p:nvPr>
            <p:ph idx="1"/>
          </p:nvPr>
        </p:nvPicPr>
        <p:blipFill>
          <a:blip r:embed="R90812b129a954e39"/>
          <a:stretch>
            <a:fillRect/>
          </a:stretch>
        </p:blipFill>
        <p:spPr>
          <a:xfrm>
            <a:off x="118853" y="2204864"/>
            <a:ext cx="8670787" cy="2763018"/>
          </a:xfrm>
        </p:spPr>
      </p:pic>
      <p:sp>
        <p:nvSpPr>
          <p:cNvPr id="4" name="Footer Placeholder 3">
            <a:extLst>
              <a:ext uri="{FF2B5EF4-FFF2-40B4-BE49-F238E27FC236}">
                <a16:creationId xmlns:a16="http://schemas.microsoft.com/office/drawing/2014/main" id="{8A24722A-2700-5C43-83AF-C4935717928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BF494A41-EFC2-D047-91C9-C41B393B1778}"/>
              </a:ext>
            </a:extLst>
          </p:cNvPr>
          <p:cNvSpPr>
            <a:spLocks noGrp="1"/>
          </p:cNvSpPr>
          <p:nvPr>
            <p:ph type="sldNum" sz="quarter" idx="4"/>
          </p:nvPr>
        </p:nvSpPr>
        <p:spPr/>
        <p:txBody>
          <a:bodyPr/>
          <a:lstStyle/>
          <a:p>
            <a:fld id="{FD96158B-4539-3C43-9DE5-94C547866200}" type="slidenum">
              <a:rPr lang="en-US"/>
              <a:t>15</a:t>
            </a:fld>
            <a:endParaRPr lang="en-US"/>
          </a:p>
        </p:txBody>
      </p:sp>
    </p:spTree>
    <p:extLst>
      <p:ext uri="{BB962C8B-B14F-4D97-AF65-F5344CB8AC3E}">
        <p14:creationId xmlns:p14="http://schemas.microsoft.com/office/powerpoint/2010/main" val="156381730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BEC3-FABE-2A4F-B386-888C35F0163B}"/>
              </a:ext>
            </a:extLst>
          </p:cNvPr>
          <p:cNvSpPr>
            <a:spLocks noGrp="1"/>
          </p:cNvSpPr>
          <p:nvPr>
            <p:ph type="title"/>
          </p:nvPr>
        </p:nvSpPr>
        <p:spPr/>
        <p:txBody>
          <a:bodyPr/>
          <a:lstStyle/>
          <a:p>
            <a:r>
              <a:rPr lang="en-US" dirty="0"/>
              <a:t>Hadoop Stack</a:t>
            </a:r>
          </a:p>
        </p:txBody>
      </p:sp>
      <p:pic>
        <p:nvPicPr>
          <p:cNvPr id="7" name="Content Placeholder 6" descr="A screenshot of a cell phone&#10;&#10;Description automatically generated">
            <a:extLst>
              <a:ext uri="{FF2B5EF4-FFF2-40B4-BE49-F238E27FC236}">
                <a16:creationId xmlns:a16="http://schemas.microsoft.com/office/drawing/2014/main" id="{A515648E-9085-8645-9971-CEF1E9AA9882}"/>
              </a:ext>
            </a:extLst>
          </p:cNvPr>
          <p:cNvPicPr>
            <a:picLocks noGrp="1" noChangeAspect="1"/>
          </p:cNvPicPr>
          <p:nvPr>
            <p:ph idx="1"/>
          </p:nvPr>
        </p:nvPicPr>
        <p:blipFill>
          <a:blip r:embed="R32b0a9d2f8e248c9"/>
          <a:stretch>
            <a:fillRect/>
          </a:stretch>
        </p:blipFill>
        <p:spPr>
          <a:xfrm>
            <a:off x="1040687" y="1916832"/>
            <a:ext cx="7062626" cy="3183532"/>
          </a:xfrm>
        </p:spPr>
      </p:pic>
      <p:sp>
        <p:nvSpPr>
          <p:cNvPr id="4" name="Footer Placeholder 3">
            <a:extLst>
              <a:ext uri="{FF2B5EF4-FFF2-40B4-BE49-F238E27FC236}">
                <a16:creationId xmlns:a16="http://schemas.microsoft.com/office/drawing/2014/main" id="{7B3E43E0-63B2-5447-8D41-9DEBFD63C12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985963CC-EAA3-D348-8173-59A18AC77AD6}"/>
              </a:ext>
            </a:extLst>
          </p:cNvPr>
          <p:cNvSpPr>
            <a:spLocks noGrp="1"/>
          </p:cNvSpPr>
          <p:nvPr>
            <p:ph type="sldNum" sz="quarter" idx="4"/>
          </p:nvPr>
        </p:nvSpPr>
        <p:spPr/>
        <p:txBody>
          <a:bodyPr/>
          <a:lstStyle/>
          <a:p>
            <a:fld id="{FD96158B-4539-3C43-9DE5-94C547866200}" type="slidenum">
              <a:rPr lang="en-US"/>
              <a:t>16</a:t>
            </a:fld>
            <a:endParaRPr lang="en-US"/>
          </a:p>
        </p:txBody>
      </p:sp>
    </p:spTree>
    <p:extLst>
      <p:ext uri="{BB962C8B-B14F-4D97-AF65-F5344CB8AC3E}">
        <p14:creationId xmlns:p14="http://schemas.microsoft.com/office/powerpoint/2010/main" val="13472812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CEB0-C572-5D49-9EB6-E8E621C54BE6}"/>
              </a:ext>
            </a:extLst>
          </p:cNvPr>
          <p:cNvSpPr>
            <a:spLocks noGrp="1"/>
          </p:cNvSpPr>
          <p:nvPr>
            <p:ph type="title"/>
          </p:nvPr>
        </p:nvSpPr>
        <p:spPr/>
        <p:txBody>
          <a:bodyPr/>
          <a:lstStyle/>
          <a:p>
            <a:r>
              <a:rPr lang="en-US" dirty="0"/>
              <a:t>Master-Worker Architecture</a:t>
            </a:r>
          </a:p>
        </p:txBody>
      </p:sp>
      <p:pic>
        <p:nvPicPr>
          <p:cNvPr id="7" name="Content Placeholder 6" descr="A picture containing text, map&#10;&#10;Description automatically generated">
            <a:extLst>
              <a:ext uri="{FF2B5EF4-FFF2-40B4-BE49-F238E27FC236}">
                <a16:creationId xmlns:a16="http://schemas.microsoft.com/office/drawing/2014/main" id="{8FC8E863-AC07-1C4F-985F-832F319646E5}"/>
              </a:ext>
            </a:extLst>
          </p:cNvPr>
          <p:cNvPicPr>
            <a:picLocks noGrp="1" noChangeAspect="1"/>
          </p:cNvPicPr>
          <p:nvPr>
            <p:ph idx="1"/>
          </p:nvPr>
        </p:nvPicPr>
        <p:blipFill>
          <a:blip r:embed="R8861a0fe784d4d36"/>
          <a:stretch>
            <a:fillRect/>
          </a:stretch>
        </p:blipFill>
        <p:spPr>
          <a:xfrm>
            <a:off x="1187624" y="851981"/>
            <a:ext cx="6840760" cy="5267831"/>
          </a:xfrm>
        </p:spPr>
      </p:pic>
      <p:sp>
        <p:nvSpPr>
          <p:cNvPr id="4" name="Footer Placeholder 3">
            <a:extLst>
              <a:ext uri="{FF2B5EF4-FFF2-40B4-BE49-F238E27FC236}">
                <a16:creationId xmlns:a16="http://schemas.microsoft.com/office/drawing/2014/main" id="{3A0485FB-6A32-3742-8920-1B6C92F3B50E}"/>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E507542-A103-C241-869C-1CACC7E75143}"/>
              </a:ext>
            </a:extLst>
          </p:cNvPr>
          <p:cNvSpPr>
            <a:spLocks noGrp="1"/>
          </p:cNvSpPr>
          <p:nvPr>
            <p:ph type="sldNum" sz="quarter" idx="4"/>
          </p:nvPr>
        </p:nvSpPr>
        <p:spPr/>
        <p:txBody>
          <a:bodyPr/>
          <a:lstStyle/>
          <a:p>
            <a:fld id="{FD96158B-4539-3C43-9DE5-94C547866200}" type="slidenum">
              <a:rPr lang="en-US"/>
              <a:t>17</a:t>
            </a:fld>
            <a:endParaRPr lang="en-US"/>
          </a:p>
        </p:txBody>
      </p:sp>
    </p:spTree>
    <p:extLst>
      <p:ext uri="{BB962C8B-B14F-4D97-AF65-F5344CB8AC3E}">
        <p14:creationId xmlns:p14="http://schemas.microsoft.com/office/powerpoint/2010/main" val="233047912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4BF9-C473-7F46-A1C4-D0ED9D32B3D2}"/>
              </a:ext>
            </a:extLst>
          </p:cNvPr>
          <p:cNvSpPr>
            <a:spLocks noGrp="1"/>
          </p:cNvSpPr>
          <p:nvPr>
            <p:ph type="title"/>
          </p:nvPr>
        </p:nvSpPr>
        <p:spPr/>
        <p:txBody>
          <a:bodyPr/>
          <a:lstStyle/>
          <a:p>
            <a:r>
              <a:rPr lang="en-US" dirty="0"/>
              <a:t>Execution Flow</a:t>
            </a:r>
          </a:p>
        </p:txBody>
      </p:sp>
      <p:sp>
        <p:nvSpPr>
          <p:cNvPr id="4" name="Footer Placeholder 3">
            <a:extLst>
              <a:ext uri="{FF2B5EF4-FFF2-40B4-BE49-F238E27FC236}">
                <a16:creationId xmlns:a16="http://schemas.microsoft.com/office/drawing/2014/main" id="{874D53A0-CA67-124F-9D09-924FD9B06C2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9D20FA6-8CE6-664B-8B06-336AF3BE8A11}"/>
              </a:ext>
            </a:extLst>
          </p:cNvPr>
          <p:cNvSpPr>
            <a:spLocks noGrp="1"/>
          </p:cNvSpPr>
          <p:nvPr>
            <p:ph type="sldNum" sz="quarter" idx="4"/>
          </p:nvPr>
        </p:nvSpPr>
        <p:spPr/>
        <p:txBody>
          <a:bodyPr/>
          <a:lstStyle/>
          <a:p>
            <a:fld id="{FD96158B-4539-3C43-9DE5-94C547866200}" type="slidenum">
              <a:rPr lang="en-US"/>
              <a:t>18</a:t>
            </a:fld>
            <a:endParaRPr lang="en-US"/>
          </a:p>
        </p:txBody>
      </p:sp>
      <p:pic>
        <p:nvPicPr>
          <p:cNvPr id="7" name="Picture 6">
            <a:extLst>
              <a:ext uri="{FF2B5EF4-FFF2-40B4-BE49-F238E27FC236}">
                <a16:creationId xmlns:a16="http://schemas.microsoft.com/office/drawing/2014/main" id="{B1460DF9-AE91-9C4E-8B7A-0FC0415C96B7}"/>
              </a:ext>
            </a:extLst>
          </p:cNvPr>
          <p:cNvPicPr>
            <a:picLocks noChangeAspect="1"/>
          </p:cNvPicPr>
          <p:nvPr/>
        </p:nvPicPr>
        <p:blipFill>
          <a:blip r:embed="R95f64a8b9e6c4544"/>
          <a:stretch>
            <a:fillRect/>
          </a:stretch>
        </p:blipFill>
        <p:spPr>
          <a:xfrm>
            <a:off x="1331640" y="1038224"/>
            <a:ext cx="6552728" cy="4665893"/>
          </a:xfrm>
          <a:prstGeom prst="rect">
            <a:avLst/>
          </a:prstGeom>
        </p:spPr>
      </p:pic>
      <p:sp>
        <p:nvSpPr>
          <p:cNvPr id="8" name="TextBox 7">
            <a:extLst>
              <a:ext uri="{FF2B5EF4-FFF2-40B4-BE49-F238E27FC236}">
                <a16:creationId xmlns:a16="http://schemas.microsoft.com/office/drawing/2014/main" id="{61D959FB-AE76-054A-BB0C-C24E9C33D5BB}"/>
              </a:ext>
            </a:extLst>
          </p:cNvPr>
          <p:cNvSpPr txBox="1"/>
          <p:nvPr/>
        </p:nvSpPr>
        <p:spPr>
          <a:xfrm>
            <a:off x="528842" y="5877272"/>
            <a:ext cx="8219622" cy="276999"/>
          </a:xfrm>
          <a:prstGeom prst="rect">
            <a:avLst/>
          </a:prstGeom>
          <a:noFill/>
        </p:spPr>
        <p:txBody>
          <a:bodyPr wrap="none" rtlCol="0">
            <a:spAutoFit/>
          </a:bodyPr>
          <a:lstStyle/>
          <a:p>
            <a:r>
              <a:rPr lang="en-US" sz="1200" dirty="0"/>
              <a:t>From: J. Dean and </a:t>
            </a:r>
            <a:r>
              <a:rPr lang="en-US" sz="1200" dirty="0" err="1"/>
              <a:t>S.Ghemawat</a:t>
            </a:r>
            <a:r>
              <a:rPr lang="en-US" sz="1200" dirty="0"/>
              <a:t>. MapReduce: Simplified data processing on large clusters, </a:t>
            </a:r>
            <a:r>
              <a:rPr lang="en-US" sz="1200" i="1" dirty="0"/>
              <a:t>Comm. ACM</a:t>
            </a:r>
            <a:r>
              <a:rPr lang="en-US" sz="1200" dirty="0"/>
              <a:t>, 51(1), 2008.</a:t>
            </a:r>
          </a:p>
        </p:txBody>
      </p:sp>
    </p:spTree>
    <p:extLst>
      <p:ext uri="{BB962C8B-B14F-4D97-AF65-F5344CB8AC3E}">
        <p14:creationId xmlns:p14="http://schemas.microsoft.com/office/powerpoint/2010/main" val="345740145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6075-3793-CB4E-9541-B1DFE7EF5278}"/>
              </a:ext>
            </a:extLst>
          </p:cNvPr>
          <p:cNvSpPr>
            <a:spLocks noGrp="1"/>
          </p:cNvSpPr>
          <p:nvPr>
            <p:ph type="title"/>
          </p:nvPr>
        </p:nvSpPr>
        <p:spPr/>
        <p:txBody>
          <a:bodyPr/>
          <a:lstStyle/>
          <a:p>
            <a:r>
              <a:rPr lang="en-US" dirty="0"/>
              <a:t>High-Level MapReduce Languages</a:t>
            </a:r>
          </a:p>
        </p:txBody>
      </p:sp>
      <p:pic>
        <p:nvPicPr>
          <p:cNvPr id="9" name="Content Placeholder 8" descr="A screenshot of a cell phone&#10;&#10;Description automatically generated">
            <a:extLst>
              <a:ext uri="{FF2B5EF4-FFF2-40B4-BE49-F238E27FC236}">
                <a16:creationId xmlns:a16="http://schemas.microsoft.com/office/drawing/2014/main" id="{5C589E4C-39C3-1449-BA69-2BC8FE042A49}"/>
              </a:ext>
            </a:extLst>
          </p:cNvPr>
          <p:cNvPicPr>
            <a:picLocks noGrp="1" noChangeAspect="1"/>
          </p:cNvPicPr>
          <p:nvPr>
            <p:ph sz="half" idx="1"/>
          </p:nvPr>
        </p:nvPicPr>
        <p:blipFill>
          <a:blip r:embed="R0f391e70c4864fdb"/>
          <a:stretch>
            <a:fillRect/>
          </a:stretch>
        </p:blipFill>
        <p:spPr>
          <a:xfrm>
            <a:off x="428468" y="1770930"/>
            <a:ext cx="4791604" cy="3818310"/>
          </a:xfrm>
        </p:spPr>
      </p:pic>
      <p:sp>
        <p:nvSpPr>
          <p:cNvPr id="4" name="Footer Placeholder 3">
            <a:extLst>
              <a:ext uri="{FF2B5EF4-FFF2-40B4-BE49-F238E27FC236}">
                <a16:creationId xmlns:a16="http://schemas.microsoft.com/office/drawing/2014/main" id="{A9129270-96EE-D34F-A206-0A87B1CC9ADE}"/>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987C2962-341D-6C4E-9B0F-AF35AF8476AB}"/>
              </a:ext>
            </a:extLst>
          </p:cNvPr>
          <p:cNvSpPr>
            <a:spLocks noGrp="1"/>
          </p:cNvSpPr>
          <p:nvPr>
            <p:ph type="sldNum" sz="quarter" idx="4"/>
          </p:nvPr>
        </p:nvSpPr>
        <p:spPr/>
        <p:txBody>
          <a:bodyPr/>
          <a:lstStyle/>
          <a:p>
            <a:fld id="{FD96158B-4539-3C43-9DE5-94C547866200}" type="slidenum">
              <a:rPr lang="en-US"/>
              <a:t>19</a:t>
            </a:fld>
            <a:endParaRPr lang="en-US"/>
          </a:p>
        </p:txBody>
      </p:sp>
      <p:sp>
        <p:nvSpPr>
          <p:cNvPr id="7" name="Content Placeholder 6">
            <a:extLst>
              <a:ext uri="{FF2B5EF4-FFF2-40B4-BE49-F238E27FC236}">
                <a16:creationId xmlns:a16="http://schemas.microsoft.com/office/drawing/2014/main" id="{F4580271-766C-DD4C-97CC-211AAF87A31D}"/>
              </a:ext>
            </a:extLst>
          </p:cNvPr>
          <p:cNvSpPr>
            <a:spLocks noGrp="1"/>
          </p:cNvSpPr>
          <p:nvPr>
            <p:ph sz="half" idx="10"/>
          </p:nvPr>
        </p:nvSpPr>
        <p:spPr>
          <a:xfrm>
            <a:off x="5290337" y="1417638"/>
            <a:ext cx="3380182" cy="4530725"/>
          </a:xfrm>
        </p:spPr>
        <p:txBody>
          <a:bodyPr/>
          <a:lstStyle/>
          <a:p>
            <a:pPr>
              <a:spcBef>
                <a:spcPts val="300"/>
              </a:spcBef>
            </a:pPr>
            <a:r>
              <a:rPr lang="en-US" dirty="0"/>
              <a:t>Declarative</a:t>
            </a:r>
          </a:p>
          <a:p>
            <a:pPr lvl="1">
              <a:spcBef>
                <a:spcPts val="300"/>
              </a:spcBef>
            </a:pPr>
            <a:r>
              <a:rPr lang="en-US" dirty="0"/>
              <a:t>HiveQL</a:t>
            </a:r>
          </a:p>
          <a:p>
            <a:pPr lvl="1">
              <a:spcBef>
                <a:spcPts val="300"/>
              </a:spcBef>
            </a:pPr>
            <a:r>
              <a:rPr lang="en-US" dirty="0" err="1"/>
              <a:t>Tenzing</a:t>
            </a:r>
            <a:endParaRPr lang="en-US" dirty="0"/>
          </a:p>
          <a:p>
            <a:pPr lvl="1">
              <a:spcBef>
                <a:spcPts val="300"/>
              </a:spcBef>
            </a:pPr>
            <a:r>
              <a:rPr lang="en-US" dirty="0"/>
              <a:t>JAQL</a:t>
            </a:r>
          </a:p>
          <a:p>
            <a:pPr>
              <a:spcBef>
                <a:spcPts val="300"/>
              </a:spcBef>
            </a:pPr>
            <a:r>
              <a:rPr lang="en-US" dirty="0"/>
              <a:t>Data flow</a:t>
            </a:r>
          </a:p>
          <a:p>
            <a:pPr lvl="1">
              <a:spcBef>
                <a:spcPts val="300"/>
              </a:spcBef>
            </a:pPr>
            <a:r>
              <a:rPr lang="en-US" dirty="0"/>
              <a:t>Pig Latin</a:t>
            </a:r>
          </a:p>
          <a:p>
            <a:pPr>
              <a:spcBef>
                <a:spcPts val="300"/>
              </a:spcBef>
            </a:pPr>
            <a:r>
              <a:rPr lang="en-US" dirty="0"/>
              <a:t>Procedural</a:t>
            </a:r>
          </a:p>
          <a:p>
            <a:pPr lvl="1">
              <a:spcBef>
                <a:spcPts val="300"/>
              </a:spcBef>
            </a:pPr>
            <a:r>
              <a:rPr lang="en-US" dirty="0"/>
              <a:t>Sawzall</a:t>
            </a:r>
          </a:p>
          <a:p>
            <a:pPr>
              <a:spcBef>
                <a:spcPts val="300"/>
              </a:spcBef>
            </a:pPr>
            <a:r>
              <a:rPr lang="en-US" dirty="0"/>
              <a:t>Java Library</a:t>
            </a:r>
          </a:p>
          <a:p>
            <a:pPr lvl="1">
              <a:spcBef>
                <a:spcPts val="300"/>
              </a:spcBef>
            </a:pPr>
            <a:r>
              <a:rPr lang="en-US" dirty="0" err="1"/>
              <a:t>FlumeJava</a:t>
            </a:r>
            <a:endParaRPr lang="en-US" dirty="0"/>
          </a:p>
        </p:txBody>
      </p:sp>
    </p:spTree>
    <p:extLst>
      <p:ext uri="{BB962C8B-B14F-4D97-AF65-F5344CB8AC3E}">
        <p14:creationId xmlns:p14="http://schemas.microsoft.com/office/powerpoint/2010/main" val="3110863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8464" y="152401"/>
            <a:ext cx="8669337" cy="1125538"/>
          </a:xfrm>
          <a:noFill/>
          <a:ln/>
        </p:spPr>
        <p:txBody>
          <a:bodyPr/>
          <a:lstStyle/>
          <a:p>
            <a:r>
              <a:rPr lang="en-US" dirty="0"/>
              <a:t>What is a Distributed Database System?</a:t>
            </a:r>
          </a:p>
        </p:txBody>
      </p:sp>
      <p:sp>
        <p:nvSpPr>
          <p:cNvPr id="13315" name="Rectangle 3"/>
          <p:cNvSpPr>
            <a:spLocks noGrp="1" noChangeArrowheads="1"/>
          </p:cNvSpPr>
          <p:nvPr>
            <p:ph type="body" idx="1"/>
          </p:nvPr>
        </p:nvSpPr>
        <p:spPr>
          <a:xfrm>
            <a:off x="457200" y="1676401"/>
            <a:ext cx="8229600" cy="4419600"/>
          </a:xfrm>
          <a:noFill/>
          <a:ln/>
        </p:spPr>
        <p:txBody>
          <a:bodyPr/>
          <a:lstStyle/>
          <a:p>
            <a:pPr marL="0" indent="0">
              <a:spcBef>
                <a:spcPct val="100000"/>
              </a:spcBef>
              <a:spcAft>
                <a:spcPct val="100000"/>
              </a:spcAft>
              <a:buNone/>
            </a:pPr>
            <a:r>
              <a:rPr lang="en-US" dirty="0"/>
              <a:t>A distributed database is a collection of multiple, </a:t>
            </a:r>
            <a:r>
              <a:rPr lang="en-US" dirty="0">
                <a:solidFill>
                  <a:srgbClr val="0000FF"/>
                </a:solidFill>
              </a:rPr>
              <a:t>logically interrelated</a:t>
            </a:r>
            <a:r>
              <a:rPr lang="en-US" i="1" dirty="0"/>
              <a:t> </a:t>
            </a:r>
            <a:r>
              <a:rPr lang="en-US" dirty="0"/>
              <a:t>databases distributed over a </a:t>
            </a:r>
            <a:r>
              <a:rPr lang="en-US" dirty="0">
                <a:solidFill>
                  <a:srgbClr val="0000FF"/>
                </a:solidFill>
              </a:rPr>
              <a:t>computer network</a:t>
            </a:r>
            <a:r>
              <a:rPr lang="en-US" dirty="0"/>
              <a:t> </a:t>
            </a:r>
          </a:p>
          <a:p>
            <a:pPr marL="0" indent="0">
              <a:spcBef>
                <a:spcPct val="100000"/>
              </a:spcBef>
              <a:spcAft>
                <a:spcPct val="100000"/>
              </a:spcAft>
              <a:buNone/>
            </a:pPr>
            <a:r>
              <a:rPr lang="en-US" dirty="0"/>
              <a:t>A distributed database management system (Distributed DBMS) is the software that manages the DDB and provides an access mechanism that makes this distribution </a:t>
            </a:r>
            <a:r>
              <a:rPr lang="en-US" dirty="0">
                <a:solidFill>
                  <a:srgbClr val="0000FF"/>
                </a:solidFill>
              </a:rPr>
              <a:t>transparent</a:t>
            </a:r>
            <a:r>
              <a:rPr lang="en-US" dirty="0">
                <a:solidFill>
                  <a:srgbClr val="333399"/>
                </a:solidFill>
              </a:rPr>
              <a:t> </a:t>
            </a:r>
            <a:r>
              <a:rPr lang="en-US" dirty="0"/>
              <a:t>to the users </a:t>
            </a:r>
          </a:p>
        </p:txBody>
      </p:sp>
      <p:sp>
        <p:nvSpPr>
          <p:cNvPr id="2" name="Footer Placeholder 1">
            <a:extLst>
              <a:ext uri="{FF2B5EF4-FFF2-40B4-BE49-F238E27FC236}">
                <a16:creationId xmlns:a16="http://schemas.microsoft.com/office/drawing/2014/main" id="{07A50016-5750-1F47-9CC5-B165325DCFD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2C1BA2F-84FC-EF46-BC38-AEC506AFF3A0}"/>
              </a:ext>
            </a:extLst>
          </p:cNvPr>
          <p:cNvSpPr>
            <a:spLocks noGrp="1"/>
          </p:cNvSpPr>
          <p:nvPr>
            <p:ph type="sldNum" sz="quarter" idx="4"/>
          </p:nvPr>
        </p:nvSpPr>
        <p:spPr/>
        <p:txBody>
          <a:bodyPr/>
          <a:lstStyle/>
          <a:p>
            <a:fld id="{FD96158B-4539-3C43-9DE5-94C547866200}" type="slidenum">
              <a:rPr lang="en-US"/>
              <a:t>6</a:t>
            </a:fld>
            <a:endParaRPr lang="en-US"/>
          </a:p>
        </p:txBody>
      </p:sp>
    </p:spTree>
    <p:extLst>
      <p:ext uri="{BB962C8B-B14F-4D97-AF65-F5344CB8AC3E}">
        <p14:creationId xmlns:p14="http://schemas.microsoft.com/office/powerpoint/2010/main" val="1756481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title"/>
          </p:nvPr>
        </p:nvSpPr>
        <p:spPr>
          <a:noFill/>
          <a:ln/>
        </p:spPr>
        <p:txBody>
          <a:bodyPr/>
          <a:lstStyle/>
          <a:p>
            <a:r>
              <a:rPr lang="en-US" sz="3375" dirty="0">
                <a:latin typeface="Book Antiqua"/>
                <a:cs typeface="Book Antiqua"/>
              </a:rPr>
              <a:t>PHF – Information Requirements</a:t>
            </a:r>
          </a:p>
        </p:txBody>
      </p:sp>
      <p:sp>
        <p:nvSpPr>
          <p:cNvPr id="33794" name="Rectangle 2"/>
          <p:cNvSpPr>
            <a:spLocks noGrp="1" noChangeArrowheads="1"/>
          </p:cNvSpPr>
          <p:nvPr>
            <p:ph type="body" idx="4294967295"/>
          </p:nvPr>
        </p:nvSpPr>
        <p:spPr>
          <a:xfrm>
            <a:off x="295220" y="1676549"/>
            <a:ext cx="7162726" cy="4685854"/>
          </a:xfrm>
          <a:noFill/>
          <a:ln/>
        </p:spPr>
        <p:txBody>
          <a:bodyPr/>
          <a:lstStyle/>
          <a:p>
            <a:pPr>
              <a:lnSpc>
                <a:spcPct val="80000"/>
              </a:lnSpc>
            </a:pPr>
            <a:r>
              <a:rPr lang="en-US" dirty="0"/>
              <a:t>Database Information</a:t>
            </a:r>
          </a:p>
          <a:p>
            <a:pPr marL="742912" lvl="1">
              <a:lnSpc>
                <a:spcPct val="80000"/>
              </a:lnSpc>
            </a:pPr>
            <a:r>
              <a:rPr lang="en-US" dirty="0"/>
              <a:t>relationship</a:t>
            </a:r>
          </a:p>
          <a:p>
            <a:pPr marL="742912" lvl="1">
              <a:lnSpc>
                <a:spcPct val="80000"/>
              </a:lnSpc>
              <a:buNone/>
            </a:pPr>
            <a:endParaRPr lang="en-US" dirty="0"/>
          </a:p>
          <a:p>
            <a:pPr marL="742912" lvl="1">
              <a:lnSpc>
                <a:spcPct val="80000"/>
              </a:lnSpc>
              <a:buNone/>
            </a:pPr>
            <a:endParaRPr lang="en-US" dirty="0"/>
          </a:p>
          <a:p>
            <a:pPr marL="742912" lvl="1">
              <a:lnSpc>
                <a:spcPct val="80000"/>
              </a:lnSpc>
              <a:buNone/>
            </a:pPr>
            <a:endParaRPr lang="en-US" dirty="0"/>
          </a:p>
          <a:p>
            <a:pPr marL="742912" lvl="1">
              <a:lnSpc>
                <a:spcPct val="80000"/>
              </a:lnSpc>
              <a:buNone/>
            </a:pPr>
            <a:endParaRPr lang="en-US" dirty="0"/>
          </a:p>
          <a:p>
            <a:pPr marL="742912" lvl="1">
              <a:lnSpc>
                <a:spcPct val="80000"/>
              </a:lnSpc>
              <a:buNone/>
            </a:pPr>
            <a:endParaRPr lang="en-US" dirty="0"/>
          </a:p>
          <a:p>
            <a:pPr marL="742912" lvl="1">
              <a:lnSpc>
                <a:spcPct val="80000"/>
              </a:lnSpc>
              <a:buNone/>
            </a:pPr>
            <a:endParaRPr lang="en-US" dirty="0"/>
          </a:p>
          <a:p>
            <a:pPr marL="742912" lvl="1">
              <a:lnSpc>
                <a:spcPct val="80000"/>
              </a:lnSpc>
              <a:buNone/>
            </a:pPr>
            <a:endParaRPr lang="en-US" dirty="0"/>
          </a:p>
          <a:p>
            <a:pPr marL="742912" lvl="1">
              <a:lnSpc>
                <a:spcPct val="80000"/>
              </a:lnSpc>
              <a:buNone/>
            </a:pPr>
            <a:endParaRPr lang="en-US" dirty="0"/>
          </a:p>
          <a:p>
            <a:pPr marL="742912" lvl="1">
              <a:lnSpc>
                <a:spcPct val="80000"/>
              </a:lnSpc>
              <a:buNone/>
            </a:pPr>
            <a:endParaRPr lang="en-US" dirty="0"/>
          </a:p>
          <a:p>
            <a:pPr marL="742912" lvl="1">
              <a:lnSpc>
                <a:spcPct val="80000"/>
              </a:lnSpc>
              <a:buNone/>
            </a:pPr>
            <a:endParaRPr lang="en-US" dirty="0"/>
          </a:p>
          <a:p>
            <a:pPr marL="742912" lvl="1">
              <a:lnSpc>
                <a:spcPct val="80000"/>
              </a:lnSpc>
            </a:pPr>
            <a:r>
              <a:rPr lang="en-US" dirty="0"/>
              <a:t>cardinality of each relation: </a:t>
            </a:r>
            <a:r>
              <a:rPr lang="en-US" i="1" dirty="0"/>
              <a:t>card</a:t>
            </a:r>
            <a:r>
              <a:rPr lang="en-US" dirty="0"/>
              <a:t>(</a:t>
            </a:r>
            <a:r>
              <a:rPr lang="en-US" i="1" dirty="0"/>
              <a:t>R</a:t>
            </a:r>
            <a:r>
              <a:rPr lang="en-US" dirty="0"/>
              <a:t>)</a:t>
            </a:r>
          </a:p>
        </p:txBody>
      </p:sp>
      <p:sp>
        <p:nvSpPr>
          <p:cNvPr id="2" name="Footer Placeholder 1">
            <a:extLst>
              <a:ext uri="{FF2B5EF4-FFF2-40B4-BE49-F238E27FC236}">
                <a16:creationId xmlns:a16="http://schemas.microsoft.com/office/drawing/2014/main" id="{F66FB21A-FFAF-AA4D-A7BD-361BAF43386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7CBD5E8-4275-B243-A62A-2D2F0F46FA26}"/>
              </a:ext>
            </a:extLst>
          </p:cNvPr>
          <p:cNvSpPr>
            <a:spLocks noGrp="1"/>
          </p:cNvSpPr>
          <p:nvPr>
            <p:ph type="sldNum" sz="quarter" idx="4"/>
          </p:nvPr>
        </p:nvSpPr>
        <p:spPr/>
        <p:txBody>
          <a:bodyPr/>
          <a:lstStyle/>
          <a:p>
            <a:fld id="{FD96158B-4539-3C43-9DE5-94C547866200}" type="slidenum">
              <a:rPr lang="en-US"/>
              <a:t>14</a:t>
            </a:fld>
            <a:endParaRPr lang="en-US"/>
          </a:p>
        </p:txBody>
      </p:sp>
      <p:pic>
        <p:nvPicPr>
          <p:cNvPr id="5" name="Picture 4" descr="A screenshot of a cell phone&#10;&#10;Description automatically generated">
            <a:extLst>
              <a:ext uri="{FF2B5EF4-FFF2-40B4-BE49-F238E27FC236}">
                <a16:creationId xmlns:a16="http://schemas.microsoft.com/office/drawing/2014/main" id="{6DEB929C-4ADE-2943-8528-A65D70299A3E}"/>
              </a:ext>
            </a:extLst>
          </p:cNvPr>
          <p:cNvPicPr>
            <a:picLocks noChangeAspect="1"/>
          </p:cNvPicPr>
          <p:nvPr/>
        </p:nvPicPr>
        <p:blipFill>
          <a:blip r:embed="R9637b4e28c3e4552"/>
          <a:stretch>
            <a:fillRect/>
          </a:stretch>
        </p:blipFill>
        <p:spPr>
          <a:xfrm>
            <a:off x="2195736" y="2348880"/>
            <a:ext cx="4608512" cy="2936397"/>
          </a:xfrm>
          <a:prstGeom prst="rect">
            <a:avLst/>
          </a:prstGeom>
        </p:spPr>
      </p:pic>
    </p:spTree>
    <p:extLst>
      <p:ext uri="{BB962C8B-B14F-4D97-AF65-F5344CB8AC3E}">
        <p14:creationId xmlns:p14="http://schemas.microsoft.com/office/powerpoint/2010/main" val="304208792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4E01B5-1BDF-AD4C-BCC7-EDC3AD627521}"/>
              </a:ext>
            </a:extLst>
          </p:cNvPr>
          <p:cNvSpPr>
            <a:spLocks noGrp="1"/>
          </p:cNvSpPr>
          <p:nvPr>
            <p:ph type="title"/>
          </p:nvPr>
        </p:nvSpPr>
        <p:spPr>
          <a:xfrm>
            <a:off x="457200" y="277813"/>
            <a:ext cx="8435280" cy="1139825"/>
          </a:xfrm>
        </p:spPr>
        <p:txBody>
          <a:bodyPr/>
          <a:lstStyle/>
          <a:p>
            <a:r>
              <a:rPr lang="en-US" dirty="0"/>
              <a:t>MapReduce Implementations of DB Ops</a:t>
            </a:r>
          </a:p>
        </p:txBody>
      </p:sp>
      <p:sp>
        <p:nvSpPr>
          <p:cNvPr id="8" name="Content Placeholder 7">
            <a:extLst>
              <a:ext uri="{FF2B5EF4-FFF2-40B4-BE49-F238E27FC236}">
                <a16:creationId xmlns:a16="http://schemas.microsoft.com/office/drawing/2014/main" id="{5B98627D-910A-894B-9A36-31D9E4DFF81F}"/>
              </a:ext>
            </a:extLst>
          </p:cNvPr>
          <p:cNvSpPr>
            <a:spLocks noGrp="1"/>
          </p:cNvSpPr>
          <p:nvPr>
            <p:ph idx="1"/>
          </p:nvPr>
        </p:nvSpPr>
        <p:spPr>
          <a:xfrm>
            <a:off x="457200" y="1484784"/>
            <a:ext cx="8229600" cy="1828800"/>
          </a:xfrm>
        </p:spPr>
        <p:txBody>
          <a:bodyPr/>
          <a:lstStyle/>
          <a:p>
            <a:r>
              <a:rPr lang="en-US" dirty="0">
                <a:latin typeface="Lucida Console" panose="020B0609040504020204" pitchFamily="49" charset="0"/>
              </a:rPr>
              <a:t>Select</a:t>
            </a:r>
            <a:r>
              <a:rPr lang="en-US" dirty="0"/>
              <a:t> and </a:t>
            </a:r>
            <a:r>
              <a:rPr lang="en-US" dirty="0">
                <a:latin typeface="Lucida Console" panose="020B0609040504020204" pitchFamily="49" charset="0"/>
              </a:rPr>
              <a:t>Project</a:t>
            </a:r>
            <a:r>
              <a:rPr lang="en-US" dirty="0"/>
              <a:t> can be easily implemented in the map function</a:t>
            </a:r>
          </a:p>
          <a:p>
            <a:r>
              <a:rPr lang="en-US" dirty="0">
                <a:latin typeface="Lucida Console" panose="020B0609040504020204" pitchFamily="49" charset="0"/>
              </a:rPr>
              <a:t>Aggregation</a:t>
            </a:r>
            <a:r>
              <a:rPr lang="en-US" dirty="0"/>
              <a:t> is not difficult (see next slide)</a:t>
            </a:r>
          </a:p>
          <a:p>
            <a:r>
              <a:rPr lang="en-US" dirty="0">
                <a:latin typeface="Lucida Console" panose="020B0609040504020204" pitchFamily="49" charset="0"/>
              </a:rPr>
              <a:t>Join</a:t>
            </a:r>
            <a:r>
              <a:rPr lang="en-US" dirty="0"/>
              <a:t> requires more work</a:t>
            </a:r>
          </a:p>
        </p:txBody>
      </p:sp>
      <p:sp>
        <p:nvSpPr>
          <p:cNvPr id="4" name="Footer Placeholder 3">
            <a:extLst>
              <a:ext uri="{FF2B5EF4-FFF2-40B4-BE49-F238E27FC236}">
                <a16:creationId xmlns:a16="http://schemas.microsoft.com/office/drawing/2014/main" id="{EFB902A9-EB62-B943-A9FB-F9E75DF34754}"/>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9A5B6B2-8236-0B46-B2F8-95955CBCC9A9}"/>
              </a:ext>
            </a:extLst>
          </p:cNvPr>
          <p:cNvSpPr>
            <a:spLocks noGrp="1"/>
          </p:cNvSpPr>
          <p:nvPr>
            <p:ph type="sldNum" sz="quarter" idx="4"/>
          </p:nvPr>
        </p:nvSpPr>
        <p:spPr/>
        <p:txBody>
          <a:bodyPr/>
          <a:lstStyle/>
          <a:p>
            <a:fld id="{FD96158B-4539-3C43-9DE5-94C547866200}" type="slidenum">
              <a:rPr lang="en-US"/>
              <a:t>20</a:t>
            </a:fld>
            <a:endParaRPr lang="en-US"/>
          </a:p>
        </p:txBody>
      </p:sp>
      <p:pic>
        <p:nvPicPr>
          <p:cNvPr id="10" name="Picture 9" descr="A picture containing text, map&#10;&#10;Description automatically generated">
            <a:extLst>
              <a:ext uri="{FF2B5EF4-FFF2-40B4-BE49-F238E27FC236}">
                <a16:creationId xmlns:a16="http://schemas.microsoft.com/office/drawing/2014/main" id="{C9F29772-D057-2C4A-8B2D-6673FBCA60D2}"/>
              </a:ext>
            </a:extLst>
          </p:cNvPr>
          <p:cNvPicPr>
            <a:picLocks noChangeAspect="1"/>
          </p:cNvPicPr>
          <p:nvPr/>
        </p:nvPicPr>
        <p:blipFill>
          <a:blip r:embed="Rc2f0f210711f4bd8"/>
          <a:stretch>
            <a:fillRect/>
          </a:stretch>
        </p:blipFill>
        <p:spPr>
          <a:xfrm>
            <a:off x="845033" y="3228974"/>
            <a:ext cx="7327367" cy="2882538"/>
          </a:xfrm>
          <a:prstGeom prst="rect">
            <a:avLst/>
          </a:prstGeom>
        </p:spPr>
      </p:pic>
    </p:spTree>
    <p:extLst>
      <p:ext uri="{BB962C8B-B14F-4D97-AF65-F5344CB8AC3E}">
        <p14:creationId xmlns:p14="http://schemas.microsoft.com/office/powerpoint/2010/main" val="229481406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5EC9C-1198-364D-A18B-23D8BF4337F6}"/>
              </a:ext>
            </a:extLst>
          </p:cNvPr>
          <p:cNvSpPr>
            <a:spLocks noGrp="1"/>
          </p:cNvSpPr>
          <p:nvPr>
            <p:ph type="title"/>
          </p:nvPr>
        </p:nvSpPr>
        <p:spPr/>
        <p:txBody>
          <a:bodyPr/>
          <a:lstStyle/>
          <a:p>
            <a:r>
              <a:rPr lang="en-US" dirty="0"/>
              <a:t>Aggregation</a:t>
            </a:r>
          </a:p>
        </p:txBody>
      </p:sp>
      <p:pic>
        <p:nvPicPr>
          <p:cNvPr id="7" name="Content Placeholder 6" descr="A screenshot of a cell phone&#10;&#10;Description automatically generated">
            <a:extLst>
              <a:ext uri="{FF2B5EF4-FFF2-40B4-BE49-F238E27FC236}">
                <a16:creationId xmlns:a16="http://schemas.microsoft.com/office/drawing/2014/main" id="{7777AEDE-63F1-6B48-996A-67B1BB1E34E0}"/>
              </a:ext>
            </a:extLst>
          </p:cNvPr>
          <p:cNvPicPr>
            <a:picLocks noGrp="1" noChangeAspect="1"/>
          </p:cNvPicPr>
          <p:nvPr>
            <p:ph idx="1"/>
          </p:nvPr>
        </p:nvPicPr>
        <p:blipFill>
          <a:blip r:embed="R20c03e17c4864178"/>
          <a:stretch>
            <a:fillRect/>
          </a:stretch>
        </p:blipFill>
        <p:spPr>
          <a:xfrm>
            <a:off x="611560" y="1556792"/>
            <a:ext cx="7920880" cy="4320480"/>
          </a:xfrm>
        </p:spPr>
      </p:pic>
      <p:sp>
        <p:nvSpPr>
          <p:cNvPr id="4" name="Footer Placeholder 3">
            <a:extLst>
              <a:ext uri="{FF2B5EF4-FFF2-40B4-BE49-F238E27FC236}">
                <a16:creationId xmlns:a16="http://schemas.microsoft.com/office/drawing/2014/main" id="{195E2B91-32D3-6C4D-A062-8E6448CDE37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4348121-2228-B840-9B5E-DD54CAD2EB26}"/>
              </a:ext>
            </a:extLst>
          </p:cNvPr>
          <p:cNvSpPr>
            <a:spLocks noGrp="1"/>
          </p:cNvSpPr>
          <p:nvPr>
            <p:ph type="sldNum" sz="quarter" idx="4"/>
          </p:nvPr>
        </p:nvSpPr>
        <p:spPr/>
        <p:txBody>
          <a:bodyPr/>
          <a:lstStyle/>
          <a:p>
            <a:fld id="{FD96158B-4539-3C43-9DE5-94C547866200}" type="slidenum">
              <a:rPr lang="en-US"/>
              <a:t>21</a:t>
            </a:fld>
            <a:endParaRPr lang="en-US"/>
          </a:p>
        </p:txBody>
      </p:sp>
    </p:spTree>
    <p:extLst>
      <p:ext uri="{BB962C8B-B14F-4D97-AF65-F5344CB8AC3E}">
        <p14:creationId xmlns:p14="http://schemas.microsoft.com/office/powerpoint/2010/main" val="27860037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9C269-C4A3-4B47-BA22-5AD82207D8A6}"/>
              </a:ext>
            </a:extLst>
          </p:cNvPr>
          <p:cNvSpPr>
            <a:spLocks noGrp="1"/>
          </p:cNvSpPr>
          <p:nvPr>
            <p:ph type="title"/>
          </p:nvPr>
        </p:nvSpPr>
        <p:spPr/>
        <p:txBody>
          <a:bodyPr/>
          <a:lstStyle/>
          <a:p>
            <a:r>
              <a:rPr lang="en-US" dirty="0"/>
              <a:t>𝜃-Join</a:t>
            </a:r>
          </a:p>
        </p:txBody>
      </p:sp>
      <p:sp>
        <p:nvSpPr>
          <p:cNvPr id="3" name="Content Placeholder 2">
            <a:extLst>
              <a:ext uri="{FF2B5EF4-FFF2-40B4-BE49-F238E27FC236}">
                <a16:creationId xmlns:a16="http://schemas.microsoft.com/office/drawing/2014/main" id="{377A62CB-F085-D247-9BD1-A742E28A1D0B}"/>
              </a:ext>
            </a:extLst>
          </p:cNvPr>
          <p:cNvSpPr>
            <a:spLocks noGrp="1"/>
          </p:cNvSpPr>
          <p:nvPr>
            <p:ph idx="1"/>
          </p:nvPr>
        </p:nvSpPr>
        <p:spPr/>
        <p:txBody>
          <a:bodyPr/>
          <a:lstStyle/>
          <a:p>
            <a:pPr marL="0" indent="0">
              <a:buNone/>
            </a:pPr>
            <a:r>
              <a:rPr lang="en-US" dirty="0"/>
              <a:t>Baseline implementation of </a:t>
            </a:r>
            <a:r>
              <a:rPr lang="en-US" i="1" dirty="0"/>
              <a:t>R</a:t>
            </a:r>
            <a:r>
              <a:rPr lang="en-US" dirty="0"/>
              <a:t>(</a:t>
            </a:r>
            <a:r>
              <a:rPr lang="en-US" i="1" dirty="0"/>
              <a:t>A</a:t>
            </a:r>
            <a:r>
              <a:rPr lang="en-US" dirty="0"/>
              <a:t>,</a:t>
            </a:r>
            <a:r>
              <a:rPr lang="en-US" i="1" dirty="0"/>
              <a:t>B</a:t>
            </a:r>
            <a:r>
              <a:rPr lang="en-US" dirty="0"/>
              <a:t>) ⨝ </a:t>
            </a:r>
            <a:r>
              <a:rPr lang="en-US" i="1" dirty="0"/>
              <a:t>S</a:t>
            </a:r>
            <a:r>
              <a:rPr lang="en-US" dirty="0"/>
              <a:t>(</a:t>
            </a:r>
            <a:r>
              <a:rPr lang="en-US" i="1" dirty="0"/>
              <a:t>B</a:t>
            </a:r>
            <a:r>
              <a:rPr lang="en-US" dirty="0"/>
              <a:t>,</a:t>
            </a:r>
            <a:r>
              <a:rPr lang="en-US" i="1" dirty="0"/>
              <a:t>C</a:t>
            </a:r>
            <a:r>
              <a:rPr lang="en-US" dirty="0"/>
              <a:t>)</a:t>
            </a:r>
          </a:p>
          <a:p>
            <a:pPr marL="457200" indent="-457200">
              <a:buSzPct val="100000"/>
              <a:buFont typeface="+mj-lt"/>
              <a:buAutoNum type="arabicParenR"/>
            </a:pPr>
            <a:r>
              <a:rPr lang="en-US" dirty="0"/>
              <a:t>Partition </a:t>
            </a:r>
            <a:r>
              <a:rPr lang="en-US" i="1" dirty="0"/>
              <a:t>R</a:t>
            </a:r>
            <a:r>
              <a:rPr lang="en-US" dirty="0"/>
              <a:t> and assign each partition to mappers</a:t>
            </a:r>
          </a:p>
          <a:p>
            <a:pPr marL="457200" indent="-457200">
              <a:buSzPct val="100000"/>
              <a:buFont typeface="+mj-lt"/>
              <a:buAutoNum type="arabicParenR"/>
            </a:pPr>
            <a:r>
              <a:rPr lang="en-US" dirty="0"/>
              <a:t>Each mapper takes ⟨</a:t>
            </a:r>
            <a:r>
              <a:rPr lang="en-US" i="1" dirty="0" err="1"/>
              <a:t>a</a:t>
            </a:r>
            <a:r>
              <a:rPr lang="en-US" dirty="0" err="1"/>
              <a:t>,</a:t>
            </a:r>
            <a:r>
              <a:rPr lang="en-US" i="1" dirty="0" err="1"/>
              <a:t>b</a:t>
            </a:r>
            <a:r>
              <a:rPr lang="en-US" dirty="0"/>
              <a:t>⟩ tuples and converts them to a list of key-value pairs of the form (</a:t>
            </a:r>
            <a:r>
              <a:rPr lang="en-US" i="1" dirty="0"/>
              <a:t>b</a:t>
            </a:r>
            <a:r>
              <a:rPr lang="en-US" dirty="0"/>
              <a:t>, ⟨</a:t>
            </a:r>
            <a:r>
              <a:rPr lang="en-US" i="1" dirty="0" err="1"/>
              <a:t>a</a:t>
            </a:r>
            <a:r>
              <a:rPr lang="en-US" dirty="0" err="1"/>
              <a:t>,</a:t>
            </a:r>
            <a:r>
              <a:rPr lang="en-US" i="1" dirty="0" err="1"/>
              <a:t>R</a:t>
            </a:r>
            <a:r>
              <a:rPr lang="en-US" dirty="0"/>
              <a:t>⟩)</a:t>
            </a:r>
          </a:p>
          <a:p>
            <a:pPr marL="457200" indent="-457200">
              <a:buSzPct val="100000"/>
              <a:buFont typeface="+mj-lt"/>
              <a:buAutoNum type="arabicParenR"/>
            </a:pPr>
            <a:r>
              <a:rPr lang="en-US" dirty="0"/>
              <a:t>Each reducer pulls the pairs with the same key</a:t>
            </a:r>
          </a:p>
          <a:p>
            <a:pPr marL="457200" indent="-457200">
              <a:buSzPct val="100000"/>
              <a:buFont typeface="+mj-lt"/>
              <a:buAutoNum type="arabicParenR"/>
            </a:pPr>
            <a:r>
              <a:rPr lang="en-US" dirty="0"/>
              <a:t>Each reducer joins tuples of </a:t>
            </a:r>
            <a:r>
              <a:rPr lang="en-US" i="1" dirty="0"/>
              <a:t>R</a:t>
            </a:r>
            <a:r>
              <a:rPr lang="en-US" dirty="0"/>
              <a:t> with tuples of </a:t>
            </a:r>
            <a:r>
              <a:rPr lang="en-US" i="1" dirty="0"/>
              <a:t>S</a:t>
            </a:r>
            <a:endParaRPr lang="en-US" dirty="0"/>
          </a:p>
        </p:txBody>
      </p:sp>
      <p:sp>
        <p:nvSpPr>
          <p:cNvPr id="4" name="Footer Placeholder 3">
            <a:extLst>
              <a:ext uri="{FF2B5EF4-FFF2-40B4-BE49-F238E27FC236}">
                <a16:creationId xmlns:a16="http://schemas.microsoft.com/office/drawing/2014/main" id="{DCAAC09A-92ED-4846-99BE-3F2CB0270BB9}"/>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2C36246-F4BF-124D-B76D-7C9F03024665}"/>
              </a:ext>
            </a:extLst>
          </p:cNvPr>
          <p:cNvSpPr>
            <a:spLocks noGrp="1"/>
          </p:cNvSpPr>
          <p:nvPr>
            <p:ph type="sldNum" sz="quarter" idx="4"/>
          </p:nvPr>
        </p:nvSpPr>
        <p:spPr/>
        <p:txBody>
          <a:bodyPr/>
          <a:lstStyle/>
          <a:p>
            <a:fld id="{FD96158B-4539-3C43-9DE5-94C547866200}" type="slidenum">
              <a:rPr lang="en-US"/>
              <a:t>22</a:t>
            </a:fld>
            <a:endParaRPr lang="en-US"/>
          </a:p>
        </p:txBody>
      </p:sp>
    </p:spTree>
    <p:extLst>
      <p:ext uri="{BB962C8B-B14F-4D97-AF65-F5344CB8AC3E}">
        <p14:creationId xmlns:p14="http://schemas.microsoft.com/office/powerpoint/2010/main" val="16075550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990A-B735-FA41-89F5-C03E5CA29680}"/>
              </a:ext>
            </a:extLst>
          </p:cNvPr>
          <p:cNvSpPr>
            <a:spLocks noGrp="1"/>
          </p:cNvSpPr>
          <p:nvPr>
            <p:ph type="title"/>
          </p:nvPr>
        </p:nvSpPr>
        <p:spPr/>
        <p:txBody>
          <a:bodyPr/>
          <a:lstStyle/>
          <a:p>
            <a:r>
              <a:rPr lang="en-US" dirty="0"/>
              <a:t>𝜃-Join (𝜃 is =)</a:t>
            </a:r>
          </a:p>
        </p:txBody>
      </p:sp>
      <p:sp>
        <p:nvSpPr>
          <p:cNvPr id="3" name="Content Placeholder 2">
            <a:extLst>
              <a:ext uri="{FF2B5EF4-FFF2-40B4-BE49-F238E27FC236}">
                <a16:creationId xmlns:a16="http://schemas.microsoft.com/office/drawing/2014/main" id="{2D5DC249-361E-744D-A531-C2C054B05348}"/>
              </a:ext>
            </a:extLst>
          </p:cNvPr>
          <p:cNvSpPr>
            <a:spLocks noGrp="1"/>
          </p:cNvSpPr>
          <p:nvPr>
            <p:ph idx="1"/>
          </p:nvPr>
        </p:nvSpPr>
        <p:spPr>
          <a:xfrm>
            <a:off x="457200" y="1600201"/>
            <a:ext cx="8229600" cy="676672"/>
          </a:xfrm>
        </p:spPr>
        <p:txBody>
          <a:bodyPr/>
          <a:lstStyle/>
          <a:p>
            <a:r>
              <a:rPr lang="en-US" dirty="0"/>
              <a:t>Repartition join</a:t>
            </a:r>
          </a:p>
        </p:txBody>
      </p:sp>
      <p:sp>
        <p:nvSpPr>
          <p:cNvPr id="4" name="Footer Placeholder 3">
            <a:extLst>
              <a:ext uri="{FF2B5EF4-FFF2-40B4-BE49-F238E27FC236}">
                <a16:creationId xmlns:a16="http://schemas.microsoft.com/office/drawing/2014/main" id="{7C165F0C-7E4E-6E49-86ED-2BAEFFA6DF1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5DF00A2-DBDA-4242-AF6A-FDB1E11F4482}"/>
              </a:ext>
            </a:extLst>
          </p:cNvPr>
          <p:cNvSpPr>
            <a:spLocks noGrp="1"/>
          </p:cNvSpPr>
          <p:nvPr>
            <p:ph type="sldNum" sz="quarter" idx="4"/>
          </p:nvPr>
        </p:nvSpPr>
        <p:spPr/>
        <p:txBody>
          <a:bodyPr/>
          <a:lstStyle/>
          <a:p>
            <a:fld id="{FD96158B-4539-3C43-9DE5-94C547866200}" type="slidenum">
              <a:rPr lang="en-US"/>
              <a:t>23</a:t>
            </a:fld>
            <a:endParaRPr lang="en-US"/>
          </a:p>
        </p:txBody>
      </p:sp>
      <p:pic>
        <p:nvPicPr>
          <p:cNvPr id="7" name="Picture 6" descr="A screenshot of a cell phone&#10;&#10;Description automatically generated">
            <a:extLst>
              <a:ext uri="{FF2B5EF4-FFF2-40B4-BE49-F238E27FC236}">
                <a16:creationId xmlns:a16="http://schemas.microsoft.com/office/drawing/2014/main" id="{EE4786F2-EAEB-B84B-BA3D-025A141D4125}"/>
              </a:ext>
            </a:extLst>
          </p:cNvPr>
          <p:cNvPicPr>
            <a:picLocks noChangeAspect="1"/>
          </p:cNvPicPr>
          <p:nvPr/>
        </p:nvPicPr>
        <p:blipFill>
          <a:blip r:embed="R46611c902d5d4d23">
            <a:clrChange>
              <a:clrFrom>
                <a:srgbClr val="FEFFFF"/>
              </a:clrFrom>
              <a:clrTo>
                <a:srgbClr val="FEFFFF">
                  <a:alpha val="0"/>
                </a:srgbClr>
              </a:clrTo>
            </a:clrChange>
          </a:blip>
          <a:stretch>
            <a:fillRect/>
          </a:stretch>
        </p:blipFill>
        <p:spPr>
          <a:xfrm>
            <a:off x="1331640" y="2012949"/>
            <a:ext cx="6559186" cy="4155393"/>
          </a:xfrm>
          <a:prstGeom prst="rect">
            <a:avLst/>
          </a:prstGeom>
        </p:spPr>
      </p:pic>
    </p:spTree>
    <p:extLst>
      <p:ext uri="{BB962C8B-B14F-4D97-AF65-F5344CB8AC3E}">
        <p14:creationId xmlns:p14="http://schemas.microsoft.com/office/powerpoint/2010/main" val="406860250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7F6A-2333-144E-940E-0A7F20213731}"/>
              </a:ext>
            </a:extLst>
          </p:cNvPr>
          <p:cNvSpPr>
            <a:spLocks noGrp="1"/>
          </p:cNvSpPr>
          <p:nvPr>
            <p:ph type="title"/>
          </p:nvPr>
        </p:nvSpPr>
        <p:spPr/>
        <p:txBody>
          <a:bodyPr/>
          <a:lstStyle/>
          <a:p>
            <a:r>
              <a:rPr lang="en-US" dirty="0"/>
              <a:t>𝜃-Join (𝜃 is ≠)</a:t>
            </a:r>
          </a:p>
        </p:txBody>
      </p:sp>
      <p:pic>
        <p:nvPicPr>
          <p:cNvPr id="7" name="Content Placeholder 6" descr="A screenshot of a cell phone&#10;&#10;Description automatically generated">
            <a:extLst>
              <a:ext uri="{FF2B5EF4-FFF2-40B4-BE49-F238E27FC236}">
                <a16:creationId xmlns:a16="http://schemas.microsoft.com/office/drawing/2014/main" id="{82EFA162-F700-F74B-85D8-FB7F63D6B7E6}"/>
              </a:ext>
            </a:extLst>
          </p:cNvPr>
          <p:cNvPicPr>
            <a:picLocks noGrp="1" noChangeAspect="1"/>
          </p:cNvPicPr>
          <p:nvPr>
            <p:ph idx="1"/>
          </p:nvPr>
        </p:nvPicPr>
        <p:blipFill>
          <a:blip r:embed="Rdc4c0df689464e91"/>
          <a:stretch>
            <a:fillRect/>
          </a:stretch>
        </p:blipFill>
        <p:spPr>
          <a:xfrm>
            <a:off x="1259632" y="1218436"/>
            <a:ext cx="6552728" cy="4877315"/>
          </a:xfrm>
        </p:spPr>
      </p:pic>
      <p:sp>
        <p:nvSpPr>
          <p:cNvPr id="4" name="Footer Placeholder 3">
            <a:extLst>
              <a:ext uri="{FF2B5EF4-FFF2-40B4-BE49-F238E27FC236}">
                <a16:creationId xmlns:a16="http://schemas.microsoft.com/office/drawing/2014/main" id="{45DE3304-6D8B-4544-9306-A0478B7D1E5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C92EFB2-0FED-804D-B1E8-238DD44E1350}"/>
              </a:ext>
            </a:extLst>
          </p:cNvPr>
          <p:cNvSpPr>
            <a:spLocks noGrp="1"/>
          </p:cNvSpPr>
          <p:nvPr>
            <p:ph type="sldNum" sz="quarter" idx="4"/>
          </p:nvPr>
        </p:nvSpPr>
        <p:spPr/>
        <p:txBody>
          <a:bodyPr/>
          <a:lstStyle/>
          <a:p>
            <a:fld id="{FD96158B-4539-3C43-9DE5-94C547866200}" type="slidenum">
              <a:rPr lang="en-US"/>
              <a:t>24</a:t>
            </a:fld>
            <a:endParaRPr lang="en-US"/>
          </a:p>
        </p:txBody>
      </p:sp>
    </p:spTree>
    <p:extLst>
      <p:ext uri="{BB962C8B-B14F-4D97-AF65-F5344CB8AC3E}">
        <p14:creationId xmlns:p14="http://schemas.microsoft.com/office/powerpoint/2010/main" val="187416460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2F5F1-EFF2-8445-BE08-ED9C8FB8118F}"/>
              </a:ext>
            </a:extLst>
          </p:cNvPr>
          <p:cNvSpPr>
            <a:spLocks noGrp="1"/>
          </p:cNvSpPr>
          <p:nvPr>
            <p:ph type="title"/>
          </p:nvPr>
        </p:nvSpPr>
        <p:spPr/>
        <p:txBody>
          <a:bodyPr/>
          <a:lstStyle/>
          <a:p>
            <a:r>
              <a:rPr lang="en-US" dirty="0"/>
              <a:t>MapReduce Iterative Computation</a:t>
            </a:r>
          </a:p>
        </p:txBody>
      </p:sp>
      <p:pic>
        <p:nvPicPr>
          <p:cNvPr id="7" name="Content Placeholder 6" descr="A picture containing clock&#10;&#10;Description automatically generated">
            <a:extLst>
              <a:ext uri="{FF2B5EF4-FFF2-40B4-BE49-F238E27FC236}">
                <a16:creationId xmlns:a16="http://schemas.microsoft.com/office/drawing/2014/main" id="{91156669-7F4F-9644-AC11-C19DD890ECDA}"/>
              </a:ext>
            </a:extLst>
          </p:cNvPr>
          <p:cNvPicPr>
            <a:picLocks noGrp="1" noChangeAspect="1"/>
          </p:cNvPicPr>
          <p:nvPr>
            <p:ph idx="1"/>
          </p:nvPr>
        </p:nvPicPr>
        <p:blipFill>
          <a:blip r:embed="R1bb33f979d784c01"/>
          <a:stretch>
            <a:fillRect/>
          </a:stretch>
        </p:blipFill>
        <p:spPr>
          <a:xfrm>
            <a:off x="1115616" y="1772816"/>
            <a:ext cx="7209490" cy="4020038"/>
          </a:xfrm>
        </p:spPr>
      </p:pic>
      <p:sp>
        <p:nvSpPr>
          <p:cNvPr id="4" name="Footer Placeholder 3">
            <a:extLst>
              <a:ext uri="{FF2B5EF4-FFF2-40B4-BE49-F238E27FC236}">
                <a16:creationId xmlns:a16="http://schemas.microsoft.com/office/drawing/2014/main" id="{512F8468-B89C-8C42-83F4-54FD735B9679}"/>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45847EC-348D-1B40-A259-6A80C23C340F}"/>
              </a:ext>
            </a:extLst>
          </p:cNvPr>
          <p:cNvSpPr>
            <a:spLocks noGrp="1"/>
          </p:cNvSpPr>
          <p:nvPr>
            <p:ph type="sldNum" sz="quarter" idx="4"/>
          </p:nvPr>
        </p:nvSpPr>
        <p:spPr/>
        <p:txBody>
          <a:bodyPr/>
          <a:lstStyle/>
          <a:p>
            <a:fld id="{FD96158B-4539-3C43-9DE5-94C547866200}" type="slidenum">
              <a:rPr lang="en-US"/>
              <a:t>25</a:t>
            </a:fld>
            <a:endParaRPr lang="en-US"/>
          </a:p>
        </p:txBody>
      </p:sp>
    </p:spTree>
    <p:extLst>
      <p:ext uri="{BB962C8B-B14F-4D97-AF65-F5344CB8AC3E}">
        <p14:creationId xmlns:p14="http://schemas.microsoft.com/office/powerpoint/2010/main" val="204702921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A8F4-1DA1-CD42-9BBD-FEEC5D98B38E}"/>
              </a:ext>
            </a:extLst>
          </p:cNvPr>
          <p:cNvSpPr>
            <a:spLocks noGrp="1"/>
          </p:cNvSpPr>
          <p:nvPr>
            <p:ph type="title"/>
          </p:nvPr>
        </p:nvSpPr>
        <p:spPr/>
        <p:txBody>
          <a:bodyPr/>
          <a:lstStyle/>
          <a:p>
            <a:r>
              <a:rPr lang="en-US" dirty="0"/>
              <a:t>Problems with Iteration</a:t>
            </a:r>
          </a:p>
        </p:txBody>
      </p:sp>
      <p:sp>
        <p:nvSpPr>
          <p:cNvPr id="3" name="Content Placeholder 2">
            <a:extLst>
              <a:ext uri="{FF2B5EF4-FFF2-40B4-BE49-F238E27FC236}">
                <a16:creationId xmlns:a16="http://schemas.microsoft.com/office/drawing/2014/main" id="{A9BADED1-1A43-9946-BA52-C1F77EC0A2DC}"/>
              </a:ext>
            </a:extLst>
          </p:cNvPr>
          <p:cNvSpPr>
            <a:spLocks noGrp="1"/>
          </p:cNvSpPr>
          <p:nvPr>
            <p:ph idx="1"/>
          </p:nvPr>
        </p:nvSpPr>
        <p:spPr/>
        <p:txBody>
          <a:bodyPr/>
          <a:lstStyle/>
          <a:p>
            <a:r>
              <a:rPr lang="en-US" dirty="0"/>
              <a:t>MapReduce workflow model is acyclic</a:t>
            </a:r>
          </a:p>
          <a:p>
            <a:pPr lvl="1"/>
            <a:r>
              <a:rPr lang="en-US" dirty="0"/>
              <a:t>Iteration: Intermediate results have to be written to HDFS after each iteration and read again</a:t>
            </a:r>
          </a:p>
          <a:p>
            <a:r>
              <a:rPr lang="en-US" dirty="0"/>
              <a:t>At each iteration, no guarantee that the same job is assigned to the same compute node</a:t>
            </a:r>
          </a:p>
          <a:p>
            <a:pPr lvl="1"/>
            <a:r>
              <a:rPr lang="en-US" dirty="0"/>
              <a:t>Invariant files cannot be locally cached</a:t>
            </a:r>
          </a:p>
          <a:p>
            <a:r>
              <a:rPr lang="en-US" dirty="0"/>
              <a:t>Check for fixpoint</a:t>
            </a:r>
          </a:p>
          <a:p>
            <a:pPr lvl="1"/>
            <a:r>
              <a:rPr lang="en-US" dirty="0"/>
              <a:t>At the end of each iteration, another job is needed</a:t>
            </a:r>
          </a:p>
        </p:txBody>
      </p:sp>
      <p:sp>
        <p:nvSpPr>
          <p:cNvPr id="4" name="Footer Placeholder 3">
            <a:extLst>
              <a:ext uri="{FF2B5EF4-FFF2-40B4-BE49-F238E27FC236}">
                <a16:creationId xmlns:a16="http://schemas.microsoft.com/office/drawing/2014/main" id="{BBA3753A-E76F-074E-A0A5-3B6209906EE9}"/>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08139B3-8A7D-EA46-B839-441B759EE54C}"/>
              </a:ext>
            </a:extLst>
          </p:cNvPr>
          <p:cNvSpPr>
            <a:spLocks noGrp="1"/>
          </p:cNvSpPr>
          <p:nvPr>
            <p:ph type="sldNum" sz="quarter" idx="4"/>
          </p:nvPr>
        </p:nvSpPr>
        <p:spPr/>
        <p:txBody>
          <a:bodyPr/>
          <a:lstStyle/>
          <a:p>
            <a:fld id="{FD96158B-4539-3C43-9DE5-94C547866200}" type="slidenum">
              <a:rPr lang="en-US"/>
              <a:t>26</a:t>
            </a:fld>
            <a:endParaRPr lang="en-US"/>
          </a:p>
        </p:txBody>
      </p:sp>
    </p:spTree>
    <p:extLst>
      <p:ext uri="{BB962C8B-B14F-4D97-AF65-F5344CB8AC3E}">
        <p14:creationId xmlns:p14="http://schemas.microsoft.com/office/powerpoint/2010/main" val="287153341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FD44-E483-9445-A2E6-845464630985}"/>
              </a:ext>
            </a:extLst>
          </p:cNvPr>
          <p:cNvSpPr>
            <a:spLocks noGrp="1"/>
          </p:cNvSpPr>
          <p:nvPr>
            <p:ph type="title"/>
          </p:nvPr>
        </p:nvSpPr>
        <p:spPr/>
        <p:txBody>
          <a:bodyPr/>
          <a:lstStyle/>
          <a:p>
            <a:r>
              <a:rPr lang="en-US" dirty="0"/>
              <a:t>Spark</a:t>
            </a:r>
          </a:p>
        </p:txBody>
      </p:sp>
      <p:sp>
        <p:nvSpPr>
          <p:cNvPr id="3" name="Content Placeholder 2">
            <a:extLst>
              <a:ext uri="{FF2B5EF4-FFF2-40B4-BE49-F238E27FC236}">
                <a16:creationId xmlns:a16="http://schemas.microsoft.com/office/drawing/2014/main" id="{FFEFA8F2-A98F-3F4B-80A9-D88763DB44B1}"/>
              </a:ext>
            </a:extLst>
          </p:cNvPr>
          <p:cNvSpPr>
            <a:spLocks noGrp="1"/>
          </p:cNvSpPr>
          <p:nvPr>
            <p:ph idx="1"/>
          </p:nvPr>
        </p:nvSpPr>
        <p:spPr/>
        <p:txBody>
          <a:bodyPr/>
          <a:lstStyle/>
          <a:p>
            <a:r>
              <a:rPr lang="en-US" dirty="0"/>
              <a:t>Addresses MapReduce shortcomings</a:t>
            </a:r>
          </a:p>
          <a:p>
            <a:r>
              <a:rPr lang="en-US" dirty="0"/>
              <a:t>Data sharing abstraction: Resilient Distributed Dataset (RDD)</a:t>
            </a:r>
          </a:p>
          <a:p>
            <a:pPr marL="457200" indent="-457200">
              <a:buFont typeface="+mj-lt"/>
              <a:buAutoNum type="arabicParenR"/>
            </a:pPr>
            <a:r>
              <a:rPr lang="en-US" dirty="0"/>
              <a:t>Cache working set (i.e. RDDs) so no writing-to/reading-from HDFS</a:t>
            </a:r>
          </a:p>
          <a:p>
            <a:pPr marL="457200" indent="-457200">
              <a:buFont typeface="+mj-lt"/>
              <a:buAutoNum type="arabicParenR"/>
            </a:pPr>
            <a:r>
              <a:rPr lang="en-US" dirty="0"/>
              <a:t>Assign partitions to the same machine across iterations</a:t>
            </a:r>
          </a:p>
          <a:p>
            <a:pPr marL="457200" indent="-457200">
              <a:buFont typeface="+mj-lt"/>
              <a:buAutoNum type="arabicParenR"/>
            </a:pPr>
            <a:r>
              <a:rPr lang="en-US" dirty="0"/>
              <a:t>Maintain lineage for fault-tolerance </a:t>
            </a:r>
          </a:p>
        </p:txBody>
      </p:sp>
      <p:sp>
        <p:nvSpPr>
          <p:cNvPr id="4" name="Footer Placeholder 3">
            <a:extLst>
              <a:ext uri="{FF2B5EF4-FFF2-40B4-BE49-F238E27FC236}">
                <a16:creationId xmlns:a16="http://schemas.microsoft.com/office/drawing/2014/main" id="{B1843E6B-7128-534E-9E64-106A651F28F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F51E541-16DE-054E-986E-D306B052C7EF}"/>
              </a:ext>
            </a:extLst>
          </p:cNvPr>
          <p:cNvSpPr>
            <a:spLocks noGrp="1"/>
          </p:cNvSpPr>
          <p:nvPr>
            <p:ph type="sldNum" sz="quarter" idx="4"/>
          </p:nvPr>
        </p:nvSpPr>
        <p:spPr/>
        <p:txBody>
          <a:bodyPr/>
          <a:lstStyle/>
          <a:p>
            <a:fld id="{FD96158B-4539-3C43-9DE5-94C547866200}" type="slidenum">
              <a:rPr lang="en-US"/>
              <a:t>27</a:t>
            </a:fld>
            <a:endParaRPr lang="en-US"/>
          </a:p>
        </p:txBody>
      </p:sp>
    </p:spTree>
    <p:extLst>
      <p:ext uri="{BB962C8B-B14F-4D97-AF65-F5344CB8AC3E}">
        <p14:creationId xmlns:p14="http://schemas.microsoft.com/office/powerpoint/2010/main" val="22659746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37B1-0A8C-1F4D-902F-D4EE5DBCC2D4}"/>
              </a:ext>
            </a:extLst>
          </p:cNvPr>
          <p:cNvSpPr>
            <a:spLocks noGrp="1"/>
          </p:cNvSpPr>
          <p:nvPr>
            <p:ph type="title"/>
          </p:nvPr>
        </p:nvSpPr>
        <p:spPr/>
        <p:txBody>
          <a:bodyPr/>
          <a:lstStyle/>
          <a:p>
            <a:r>
              <a:rPr lang="en-US" dirty="0"/>
              <a:t>Spark Program Flow</a:t>
            </a:r>
          </a:p>
        </p:txBody>
      </p:sp>
      <p:sp>
        <p:nvSpPr>
          <p:cNvPr id="4" name="Footer Placeholder 3">
            <a:extLst>
              <a:ext uri="{FF2B5EF4-FFF2-40B4-BE49-F238E27FC236}">
                <a16:creationId xmlns:a16="http://schemas.microsoft.com/office/drawing/2014/main" id="{BBB47CEC-E8CF-6142-92D5-FFB99B9FE167}"/>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90FD1E57-A200-5445-BC86-61BFB5D50C9A}"/>
              </a:ext>
            </a:extLst>
          </p:cNvPr>
          <p:cNvSpPr>
            <a:spLocks noGrp="1"/>
          </p:cNvSpPr>
          <p:nvPr>
            <p:ph type="sldNum" sz="quarter" idx="4"/>
          </p:nvPr>
        </p:nvSpPr>
        <p:spPr/>
        <p:txBody>
          <a:bodyPr/>
          <a:lstStyle/>
          <a:p>
            <a:fld id="{FD96158B-4539-3C43-9DE5-94C547866200}" type="slidenum">
              <a:rPr lang="en-US"/>
              <a:t>28</a:t>
            </a:fld>
            <a:endParaRPr lang="en-US"/>
          </a:p>
        </p:txBody>
      </p:sp>
      <p:pic>
        <p:nvPicPr>
          <p:cNvPr id="11" name="Picture 10">
            <a:extLst>
              <a:ext uri="{FF2B5EF4-FFF2-40B4-BE49-F238E27FC236}">
                <a16:creationId xmlns:a16="http://schemas.microsoft.com/office/drawing/2014/main" id="{E9B45ECA-890C-AC42-9B58-F60C191A58AB}"/>
              </a:ext>
            </a:extLst>
          </p:cNvPr>
          <p:cNvPicPr>
            <a:picLocks noChangeAspect="1"/>
          </p:cNvPicPr>
          <p:nvPr/>
        </p:nvPicPr>
        <p:blipFill>
          <a:blip r:embed="Rcf022f4ba7b54538"/>
          <a:stretch>
            <a:fillRect/>
          </a:stretch>
        </p:blipFill>
        <p:spPr>
          <a:xfrm>
            <a:off x="3301008" y="1030409"/>
            <a:ext cx="2951832" cy="5035478"/>
          </a:xfrm>
          <a:prstGeom prst="rect">
            <a:avLst/>
          </a:prstGeom>
        </p:spPr>
      </p:pic>
      <p:pic>
        <p:nvPicPr>
          <p:cNvPr id="13" name="Picture 12">
            <a:extLst>
              <a:ext uri="{FF2B5EF4-FFF2-40B4-BE49-F238E27FC236}">
                <a16:creationId xmlns:a16="http://schemas.microsoft.com/office/drawing/2014/main" id="{8285C5F3-4484-5B41-80BC-D97C50F6ED87}"/>
              </a:ext>
            </a:extLst>
          </p:cNvPr>
          <p:cNvPicPr>
            <a:picLocks noChangeAspect="1"/>
          </p:cNvPicPr>
          <p:nvPr/>
        </p:nvPicPr>
        <p:blipFill>
          <a:blip r:embed="R466b573873ab4de2"/>
          <a:stretch>
            <a:fillRect/>
          </a:stretch>
        </p:blipFill>
        <p:spPr>
          <a:xfrm>
            <a:off x="3203848" y="1030409"/>
            <a:ext cx="4759742" cy="5107486"/>
          </a:xfrm>
          <a:prstGeom prst="rect">
            <a:avLst/>
          </a:prstGeom>
        </p:spPr>
      </p:pic>
      <p:pic>
        <p:nvPicPr>
          <p:cNvPr id="15" name="Picture 14">
            <a:extLst>
              <a:ext uri="{FF2B5EF4-FFF2-40B4-BE49-F238E27FC236}">
                <a16:creationId xmlns:a16="http://schemas.microsoft.com/office/drawing/2014/main" id="{672C7D9C-4989-654B-8F4A-9DD724ED3990}"/>
              </a:ext>
            </a:extLst>
          </p:cNvPr>
          <p:cNvPicPr>
            <a:picLocks noChangeAspect="1"/>
          </p:cNvPicPr>
          <p:nvPr/>
        </p:nvPicPr>
        <p:blipFill>
          <a:blip r:embed="Rbef12e55e0a54d0c"/>
          <a:stretch>
            <a:fillRect/>
          </a:stretch>
        </p:blipFill>
        <p:spPr>
          <a:xfrm>
            <a:off x="1180410" y="980728"/>
            <a:ext cx="6744500" cy="5107486"/>
          </a:xfrm>
          <a:prstGeom prst="rect">
            <a:avLst/>
          </a:prstGeom>
        </p:spPr>
      </p:pic>
    </p:spTree>
    <p:extLst>
      <p:ext uri="{BB962C8B-B14F-4D97-AF65-F5344CB8AC3E}">
        <p14:creationId xmlns:p14="http://schemas.microsoft.com/office/powerpoint/2010/main" val="258600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Big Data Processing</a:t>
            </a:r>
          </a:p>
          <a:p>
            <a:pPr lvl="1"/>
            <a:r>
              <a:rPr lang="en-US" dirty="0">
                <a:solidFill>
                  <a:srgbClr val="1771A9">
                    <a:alpha val="25000"/>
                  </a:srgbClr>
                </a:solidFill>
                <a:cs typeface="Arial" panose="020B0604020202020204" pitchFamily="34" charset="0"/>
              </a:rPr>
              <a:t>Distributed storage systems</a:t>
            </a:r>
          </a:p>
          <a:p>
            <a:pPr lvl="1"/>
            <a:r>
              <a:rPr lang="en-US" dirty="0">
                <a:solidFill>
                  <a:srgbClr val="1771A9">
                    <a:alpha val="25000"/>
                  </a:srgbClr>
                </a:solidFill>
                <a:cs typeface="Arial" panose="020B0604020202020204" pitchFamily="34" charset="0"/>
              </a:rPr>
              <a:t>Processing platforms</a:t>
            </a:r>
          </a:p>
          <a:p>
            <a:pPr lvl="1"/>
            <a:r>
              <a:rPr lang="en-US" dirty="0">
                <a:solidFill>
                  <a:srgbClr val="1771A9"/>
                </a:solidFill>
                <a:cs typeface="Arial" panose="020B0604020202020204" pitchFamily="34" charset="0"/>
              </a:rPr>
              <a:t>Stream data management</a:t>
            </a:r>
          </a:p>
          <a:p>
            <a:pPr lvl="1"/>
            <a:r>
              <a:rPr lang="en-US" dirty="0">
                <a:solidFill>
                  <a:srgbClr val="1771A9">
                    <a:alpha val="25000"/>
                  </a:srgbClr>
                </a:solidFill>
                <a:cs typeface="Arial" panose="020B0604020202020204" pitchFamily="34" charset="0"/>
              </a:rPr>
              <a:t>Graph analytics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29</a:t>
            </a:fld>
            <a:endParaRPr lang="en-US"/>
          </a:p>
        </p:txBody>
      </p:sp>
    </p:spTree>
    <p:extLst>
      <p:ext uri="{BB962C8B-B14F-4D97-AF65-F5344CB8AC3E}">
        <p14:creationId xmlns:p14="http://schemas.microsoft.com/office/powerpoint/2010/main" val="21632166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noFill/>
          <a:ln/>
        </p:spPr>
        <p:txBody>
          <a:bodyPr/>
          <a:lstStyle/>
          <a:p>
            <a:r>
              <a:rPr lang="en-US"/>
              <a:t>PHF - Information Requirements</a:t>
            </a:r>
          </a:p>
        </p:txBody>
      </p:sp>
      <p:sp>
        <p:nvSpPr>
          <p:cNvPr id="35842" name="Rectangle 2"/>
          <p:cNvSpPr>
            <a:spLocks noGrp="1" noChangeArrowheads="1"/>
          </p:cNvSpPr>
          <p:nvPr>
            <p:ph idx="1"/>
          </p:nvPr>
        </p:nvSpPr>
        <p:spPr>
          <a:xfrm>
            <a:off x="405780" y="1268760"/>
            <a:ext cx="8229600" cy="4824536"/>
          </a:xfrm>
          <a:noFill/>
          <a:ln/>
        </p:spPr>
        <p:txBody>
          <a:bodyPr/>
          <a:lstStyle/>
          <a:p>
            <a:r>
              <a:rPr lang="en-US" dirty="0"/>
              <a:t>Application Information</a:t>
            </a:r>
          </a:p>
          <a:p>
            <a:pPr lvl="1"/>
            <a:r>
              <a:rPr lang="en-US" b="1" dirty="0">
                <a:solidFill>
                  <a:schemeClr val="tx2"/>
                </a:solidFill>
              </a:rPr>
              <a:t>simple predicates</a:t>
            </a:r>
            <a:r>
              <a:rPr lang="en-US" dirty="0">
                <a:solidFill>
                  <a:schemeClr val="tx2"/>
                </a:solidFill>
              </a:rPr>
              <a:t> </a:t>
            </a:r>
            <a:r>
              <a:rPr lang="en-US" dirty="0"/>
              <a:t>: Given </a:t>
            </a:r>
            <a:r>
              <a:rPr lang="en-US" i="1" dirty="0"/>
              <a:t>R</a:t>
            </a:r>
            <a:r>
              <a:rPr lang="en-US" dirty="0"/>
              <a:t>[</a:t>
            </a:r>
            <a:r>
              <a:rPr lang="en-US" i="1" dirty="0"/>
              <a:t>A</a:t>
            </a:r>
            <a:r>
              <a:rPr lang="en-US" baseline="-25000" dirty="0"/>
              <a:t>1</a:t>
            </a:r>
            <a:r>
              <a:rPr lang="en-US" dirty="0"/>
              <a:t>, </a:t>
            </a:r>
            <a:r>
              <a:rPr lang="en-US" i="1" dirty="0"/>
              <a:t>A</a:t>
            </a:r>
            <a:r>
              <a:rPr lang="en-US" baseline="-25000" dirty="0"/>
              <a:t>2</a:t>
            </a:r>
            <a:r>
              <a:rPr lang="en-US" dirty="0"/>
              <a:t>, …, </a:t>
            </a:r>
            <a:r>
              <a:rPr lang="en-US" i="1" dirty="0"/>
              <a:t>A</a:t>
            </a:r>
            <a:r>
              <a:rPr lang="en-US" i="1" baseline="-25000" dirty="0"/>
              <a:t>n</a:t>
            </a:r>
            <a:r>
              <a:rPr lang="en-US" dirty="0"/>
              <a:t>], a simple predicate </a:t>
            </a:r>
            <a:r>
              <a:rPr lang="en-US" i="1" dirty="0" err="1"/>
              <a:t>p</a:t>
            </a:r>
            <a:r>
              <a:rPr lang="en-US" i="1" baseline="-25000" dirty="0" err="1"/>
              <a:t>j</a:t>
            </a:r>
            <a:r>
              <a:rPr lang="en-US" dirty="0"/>
              <a:t>  is</a:t>
            </a:r>
          </a:p>
          <a:p>
            <a:pPr lvl="2">
              <a:buFont typeface="Monotype Sorts" charset="0"/>
              <a:buNone/>
            </a:pPr>
            <a:r>
              <a:rPr lang="en-US" dirty="0"/>
              <a:t>		</a:t>
            </a:r>
            <a:r>
              <a:rPr lang="en-US" sz="1969" i="1" dirty="0" err="1"/>
              <a:t>p</a:t>
            </a:r>
            <a:r>
              <a:rPr lang="en-US" sz="1969" i="1" baseline="-25000" dirty="0" err="1"/>
              <a:t>j</a:t>
            </a:r>
            <a:r>
              <a:rPr lang="en-US" sz="1969" dirty="0"/>
              <a:t> : </a:t>
            </a:r>
            <a:r>
              <a:rPr lang="en-US" sz="1969" i="1" dirty="0"/>
              <a:t>A</a:t>
            </a:r>
            <a:r>
              <a:rPr lang="en-US" sz="1969" i="1" baseline="-25000" dirty="0"/>
              <a:t>i</a:t>
            </a:r>
            <a:r>
              <a:rPr lang="en-US" sz="1969" i="1" dirty="0"/>
              <a:t> </a:t>
            </a:r>
            <a:r>
              <a:rPr lang="en-US" sz="1969" dirty="0" err="1">
                <a:cs typeface="Book Antiqua"/>
              </a:rPr>
              <a:t>θ</a:t>
            </a:r>
            <a:r>
              <a:rPr lang="en-US" sz="1969" i="1" dirty="0" err="1"/>
              <a:t>Value</a:t>
            </a:r>
            <a:endParaRPr lang="en-US" i="1" dirty="0">
              <a:cs typeface="Book Antiqua"/>
            </a:endParaRPr>
          </a:p>
          <a:p>
            <a:pPr lvl="1">
              <a:buFont typeface="Monotype Sorts" charset="0"/>
              <a:buNone/>
            </a:pPr>
            <a:r>
              <a:rPr lang="en-US" dirty="0"/>
              <a:t>	where </a:t>
            </a:r>
            <a:r>
              <a:rPr lang="en-US" sz="1687" dirty="0" err="1">
                <a:cs typeface="Book Antiqua"/>
              </a:rPr>
              <a:t>θ</a:t>
            </a:r>
            <a:r>
              <a:rPr lang="en-US" sz="1687" i="1" dirty="0">
                <a:cs typeface="Book Antiqua"/>
              </a:rPr>
              <a:t> </a:t>
            </a:r>
            <a:r>
              <a:rPr lang="en-US" dirty="0">
                <a:latin typeface="Symbol" charset="0"/>
                <a:sym typeface="Symbol"/>
              </a:rPr>
              <a:t> </a:t>
            </a:r>
            <a:r>
              <a:rPr lang="en-US" dirty="0"/>
              <a:t>{=,&lt;,≤,&gt;,≥,≠}, </a:t>
            </a:r>
            <a:r>
              <a:rPr lang="en-US" i="1" dirty="0"/>
              <a:t>Value </a:t>
            </a:r>
            <a:r>
              <a:rPr lang="en-US" dirty="0">
                <a:latin typeface="Symbol" charset="0"/>
                <a:sym typeface="Symbol"/>
              </a:rPr>
              <a:t> </a:t>
            </a:r>
            <a:r>
              <a:rPr lang="en-US" i="1" dirty="0"/>
              <a:t>D</a:t>
            </a:r>
            <a:r>
              <a:rPr lang="en-US" i="1" baseline="-25000" dirty="0"/>
              <a:t>i</a:t>
            </a:r>
            <a:r>
              <a:rPr lang="en-US" b="1" dirty="0"/>
              <a:t>  </a:t>
            </a:r>
            <a:r>
              <a:rPr lang="en-US" dirty="0"/>
              <a:t>and </a:t>
            </a:r>
            <a:r>
              <a:rPr lang="en-US" i="1" dirty="0"/>
              <a:t>D</a:t>
            </a:r>
            <a:r>
              <a:rPr lang="en-US" i="1" baseline="-25000" dirty="0"/>
              <a:t>i</a:t>
            </a:r>
            <a:r>
              <a:rPr lang="en-US" b="1" dirty="0"/>
              <a:t> </a:t>
            </a:r>
            <a:r>
              <a:rPr lang="en-US" dirty="0"/>
              <a:t> is the domain of </a:t>
            </a:r>
            <a:r>
              <a:rPr lang="en-US" i="1" dirty="0"/>
              <a:t>A</a:t>
            </a:r>
            <a:r>
              <a:rPr lang="en-US" i="1" baseline="-25000" dirty="0"/>
              <a:t>i</a:t>
            </a:r>
            <a:r>
              <a:rPr lang="en-US" dirty="0"/>
              <a:t>.</a:t>
            </a:r>
          </a:p>
          <a:p>
            <a:pPr lvl="1">
              <a:buFont typeface="Monotype Sorts" charset="0"/>
              <a:buNone/>
            </a:pPr>
            <a:r>
              <a:rPr lang="en-US" dirty="0"/>
              <a:t>	For  relation </a:t>
            </a:r>
            <a:r>
              <a:rPr lang="en-US" i="1" dirty="0"/>
              <a:t>R</a:t>
            </a:r>
            <a:r>
              <a:rPr lang="en-US" dirty="0"/>
              <a:t>  we define </a:t>
            </a:r>
            <a:r>
              <a:rPr lang="en-US" i="1" dirty="0" err="1"/>
              <a:t>Pr</a:t>
            </a:r>
            <a:r>
              <a:rPr lang="en-US" i="1" dirty="0"/>
              <a:t> </a:t>
            </a:r>
            <a:r>
              <a:rPr lang="en-US" dirty="0"/>
              <a:t>= {</a:t>
            </a:r>
            <a:r>
              <a:rPr lang="en-US" i="1" dirty="0"/>
              <a:t>p</a:t>
            </a:r>
            <a:r>
              <a:rPr lang="en-US" baseline="-25000" dirty="0"/>
              <a:t>1</a:t>
            </a:r>
            <a:r>
              <a:rPr lang="en-US" dirty="0"/>
              <a:t>, </a:t>
            </a:r>
            <a:r>
              <a:rPr lang="en-US" i="1" dirty="0"/>
              <a:t>p</a:t>
            </a:r>
            <a:r>
              <a:rPr lang="en-US" i="1" baseline="-25000" dirty="0"/>
              <a:t>2</a:t>
            </a:r>
            <a:r>
              <a:rPr lang="en-US" dirty="0"/>
              <a:t>, …,</a:t>
            </a:r>
            <a:r>
              <a:rPr lang="en-US" i="1" dirty="0"/>
              <a:t>p</a:t>
            </a:r>
            <a:r>
              <a:rPr lang="en-US" i="1" baseline="-25000" dirty="0"/>
              <a:t>m</a:t>
            </a:r>
            <a:r>
              <a:rPr lang="en-US" dirty="0"/>
              <a:t>}</a:t>
            </a:r>
          </a:p>
          <a:p>
            <a:pPr lvl="1">
              <a:buFont typeface="Monotype Sorts" charset="0"/>
              <a:buNone/>
            </a:pPr>
            <a:r>
              <a:rPr lang="en-US" dirty="0"/>
              <a:t>	Example :</a:t>
            </a:r>
          </a:p>
          <a:p>
            <a:pPr lvl="3">
              <a:buFont typeface="Monotype Sorts" charset="0"/>
              <a:buNone/>
            </a:pPr>
            <a:r>
              <a:rPr lang="en-US" sz="1828" dirty="0"/>
              <a:t>PNAME = "Maintenance"</a:t>
            </a:r>
          </a:p>
          <a:p>
            <a:pPr lvl="3">
              <a:buFont typeface="Monotype Sorts" charset="0"/>
              <a:buNone/>
            </a:pPr>
            <a:r>
              <a:rPr lang="en-US" sz="1828" dirty="0"/>
              <a:t>BUDGET ≤ 200000</a:t>
            </a:r>
          </a:p>
          <a:p>
            <a:pPr lvl="1"/>
            <a:r>
              <a:rPr lang="en-US" b="1" dirty="0" err="1">
                <a:solidFill>
                  <a:schemeClr val="tx2"/>
                </a:solidFill>
              </a:rPr>
              <a:t>minterm</a:t>
            </a:r>
            <a:r>
              <a:rPr lang="en-US" b="1" dirty="0">
                <a:solidFill>
                  <a:schemeClr val="tx2"/>
                </a:solidFill>
              </a:rPr>
              <a:t> predicates</a:t>
            </a:r>
            <a:r>
              <a:rPr lang="en-US" dirty="0">
                <a:solidFill>
                  <a:schemeClr val="tx2"/>
                </a:solidFill>
              </a:rPr>
              <a:t> </a:t>
            </a:r>
            <a:r>
              <a:rPr lang="en-US" dirty="0"/>
              <a:t>: Given  </a:t>
            </a:r>
            <a:r>
              <a:rPr lang="en-US" i="1" dirty="0"/>
              <a:t>R</a:t>
            </a:r>
            <a:r>
              <a:rPr lang="en-US" dirty="0"/>
              <a:t> and </a:t>
            </a:r>
            <a:r>
              <a:rPr lang="en-US" i="1" dirty="0"/>
              <a:t>Pr </a:t>
            </a:r>
            <a:r>
              <a:rPr lang="en-US" dirty="0"/>
              <a:t>= {</a:t>
            </a:r>
            <a:r>
              <a:rPr lang="en-US" i="1" dirty="0"/>
              <a:t>p</a:t>
            </a:r>
            <a:r>
              <a:rPr lang="en-US" i="1" baseline="-25000" dirty="0"/>
              <a:t>1</a:t>
            </a:r>
            <a:r>
              <a:rPr lang="en-US" dirty="0"/>
              <a:t>, </a:t>
            </a:r>
            <a:r>
              <a:rPr lang="en-US" i="1" dirty="0"/>
              <a:t>p</a:t>
            </a:r>
            <a:r>
              <a:rPr lang="en-US" i="1" baseline="-25000" dirty="0"/>
              <a:t>2</a:t>
            </a:r>
            <a:r>
              <a:rPr lang="en-US" dirty="0"/>
              <a:t>, …,</a:t>
            </a:r>
            <a:r>
              <a:rPr lang="en-US" i="1" dirty="0"/>
              <a:t>p</a:t>
            </a:r>
            <a:r>
              <a:rPr lang="en-US" i="1" baseline="-25000" dirty="0"/>
              <a:t>m</a:t>
            </a:r>
            <a:r>
              <a:rPr lang="en-US" dirty="0"/>
              <a:t>}</a:t>
            </a:r>
          </a:p>
          <a:p>
            <a:pPr lvl="1">
              <a:buFont typeface="Monotype Sorts" charset="0"/>
              <a:buNone/>
            </a:pPr>
            <a:r>
              <a:rPr lang="en-US" dirty="0"/>
              <a:t>	define </a:t>
            </a:r>
            <a:r>
              <a:rPr lang="en-US" i="1" dirty="0"/>
              <a:t>M </a:t>
            </a:r>
            <a:r>
              <a:rPr lang="en-US" dirty="0"/>
              <a:t>= {</a:t>
            </a:r>
            <a:r>
              <a:rPr lang="en-US" i="1" dirty="0"/>
              <a:t>m</a:t>
            </a:r>
            <a:r>
              <a:rPr lang="en-US" i="1" baseline="-25000" dirty="0"/>
              <a:t>1</a:t>
            </a:r>
            <a:r>
              <a:rPr lang="en-US" dirty="0"/>
              <a:t>,</a:t>
            </a:r>
            <a:r>
              <a:rPr lang="en-US" i="1" dirty="0"/>
              <a:t>m</a:t>
            </a:r>
            <a:r>
              <a:rPr lang="en-US" i="1" baseline="-25000" dirty="0"/>
              <a:t>2</a:t>
            </a:r>
            <a:r>
              <a:rPr lang="en-US" dirty="0"/>
              <a:t>,…,</a:t>
            </a:r>
            <a:r>
              <a:rPr lang="en-US" i="1" dirty="0" err="1"/>
              <a:t>m</a:t>
            </a:r>
            <a:r>
              <a:rPr lang="en-US" i="1" baseline="-25000" dirty="0" err="1"/>
              <a:t>r</a:t>
            </a:r>
            <a:r>
              <a:rPr lang="en-US" dirty="0"/>
              <a:t>} as</a:t>
            </a:r>
          </a:p>
          <a:p>
            <a:pPr lvl="1">
              <a:spcBef>
                <a:spcPts val="0"/>
              </a:spcBef>
              <a:buNone/>
            </a:pPr>
            <a:r>
              <a:rPr lang="en-US" i="1" dirty="0"/>
              <a:t>			M </a:t>
            </a:r>
            <a:r>
              <a:rPr lang="en-US" dirty="0"/>
              <a:t>= { </a:t>
            </a:r>
            <a:r>
              <a:rPr lang="en-US" i="1" dirty="0"/>
              <a:t>m</a:t>
            </a:r>
            <a:r>
              <a:rPr lang="en-US" i="1" baseline="-25000" dirty="0"/>
              <a:t>i </a:t>
            </a:r>
            <a:r>
              <a:rPr lang="en-US" dirty="0"/>
              <a:t>| </a:t>
            </a:r>
            <a:r>
              <a:rPr lang="en-US" i="1" dirty="0"/>
              <a:t>m</a:t>
            </a:r>
            <a:r>
              <a:rPr lang="en-US" i="1" baseline="-25000" dirty="0"/>
              <a:t>i</a:t>
            </a:r>
            <a:r>
              <a:rPr lang="en-US" dirty="0"/>
              <a:t> =  </a:t>
            </a:r>
            <a:r>
              <a:rPr lang="en-US" sz="3094" dirty="0">
                <a:latin typeface="Symbol" charset="2"/>
                <a:cs typeface="Symbol" charset="2"/>
                <a:sym typeface="Symbol"/>
              </a:rPr>
              <a:t></a:t>
            </a:r>
            <a:r>
              <a:rPr lang="en-US" i="1" baseline="-25000" dirty="0" err="1"/>
              <a:t>p</a:t>
            </a:r>
            <a:r>
              <a:rPr lang="en-US" i="1" baseline="-50000" dirty="0" err="1"/>
              <a:t>j</a:t>
            </a:r>
            <a:r>
              <a:rPr lang="en-US" baseline="-25000" dirty="0" err="1">
                <a:latin typeface="Symbol" charset="0"/>
                <a:sym typeface="Symbol"/>
              </a:rPr>
              <a:t></a:t>
            </a:r>
            <a:r>
              <a:rPr lang="en-US" i="1" baseline="-25000" dirty="0" err="1"/>
              <a:t>Pr</a:t>
            </a:r>
            <a:r>
              <a:rPr lang="en-US" dirty="0">
                <a:latin typeface="Symbol" charset="0"/>
              </a:rPr>
              <a:t> </a:t>
            </a:r>
            <a:r>
              <a:rPr lang="en-US" i="1" dirty="0" err="1"/>
              <a:t>p</a:t>
            </a:r>
            <a:r>
              <a:rPr lang="en-US" i="1" baseline="-25000" dirty="0" err="1"/>
              <a:t>j</a:t>
            </a:r>
            <a:r>
              <a:rPr lang="en-US" dirty="0"/>
              <a:t>* }, 1≤</a:t>
            </a:r>
            <a:r>
              <a:rPr lang="en-US" i="1" dirty="0"/>
              <a:t>j</a:t>
            </a:r>
            <a:r>
              <a:rPr lang="en-US" dirty="0"/>
              <a:t>≤</a:t>
            </a:r>
            <a:r>
              <a:rPr lang="en-US" i="1" dirty="0"/>
              <a:t>m</a:t>
            </a:r>
            <a:r>
              <a:rPr lang="en-US" dirty="0"/>
              <a:t>, 1≤</a:t>
            </a:r>
            <a:r>
              <a:rPr lang="en-US" i="1" dirty="0"/>
              <a:t>i</a:t>
            </a:r>
            <a:r>
              <a:rPr lang="en-US" dirty="0"/>
              <a:t>≤</a:t>
            </a:r>
            <a:r>
              <a:rPr lang="en-US" i="1" dirty="0"/>
              <a:t>z</a:t>
            </a:r>
          </a:p>
          <a:p>
            <a:pPr lvl="1">
              <a:buFont typeface="Monotype Sorts" charset="0"/>
              <a:buNone/>
            </a:pPr>
            <a:r>
              <a:rPr lang="en-US" dirty="0"/>
              <a:t>	where</a:t>
            </a:r>
            <a:r>
              <a:rPr lang="en-US" i="1" dirty="0"/>
              <a:t> </a:t>
            </a:r>
            <a:r>
              <a:rPr lang="en-US" i="1" dirty="0" err="1"/>
              <a:t>p</a:t>
            </a:r>
            <a:r>
              <a:rPr lang="en-US" i="1" baseline="-25000" dirty="0" err="1"/>
              <a:t>j</a:t>
            </a:r>
            <a:r>
              <a:rPr lang="en-US" dirty="0"/>
              <a:t>* = </a:t>
            </a:r>
            <a:r>
              <a:rPr lang="en-US" i="1" dirty="0" err="1"/>
              <a:t>p</a:t>
            </a:r>
            <a:r>
              <a:rPr lang="en-US" i="1" baseline="-25000" dirty="0" err="1"/>
              <a:t>j</a:t>
            </a:r>
            <a:r>
              <a:rPr lang="en-US" dirty="0"/>
              <a:t> or</a:t>
            </a:r>
            <a:r>
              <a:rPr lang="en-US" i="1" dirty="0"/>
              <a:t> </a:t>
            </a:r>
            <a:r>
              <a:rPr lang="en-US" i="1" dirty="0" err="1"/>
              <a:t>p</a:t>
            </a:r>
            <a:r>
              <a:rPr lang="en-US" i="1" baseline="-25000" dirty="0" err="1"/>
              <a:t>j</a:t>
            </a:r>
            <a:r>
              <a:rPr lang="en-US" dirty="0"/>
              <a:t>* = ¬(</a:t>
            </a:r>
            <a:r>
              <a:rPr lang="en-US" i="1" dirty="0" err="1"/>
              <a:t>p</a:t>
            </a:r>
            <a:r>
              <a:rPr lang="en-US" i="1" baseline="-25000" dirty="0" err="1"/>
              <a:t>j</a:t>
            </a:r>
            <a:r>
              <a:rPr lang="en-US" dirty="0"/>
              <a:t>).</a:t>
            </a:r>
          </a:p>
          <a:p>
            <a:endParaRPr lang="en-US" dirty="0"/>
          </a:p>
        </p:txBody>
      </p:sp>
      <p:sp>
        <p:nvSpPr>
          <p:cNvPr id="2" name="Footer Placeholder 1">
            <a:extLst>
              <a:ext uri="{FF2B5EF4-FFF2-40B4-BE49-F238E27FC236}">
                <a16:creationId xmlns:a16="http://schemas.microsoft.com/office/drawing/2014/main" id="{26BDF9C0-CCED-FA41-9C1D-2B9020ADDB1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0D4892C-FDC5-D14A-8528-EB26BA4F4F50}"/>
              </a:ext>
            </a:extLst>
          </p:cNvPr>
          <p:cNvSpPr>
            <a:spLocks noGrp="1"/>
          </p:cNvSpPr>
          <p:nvPr>
            <p:ph type="sldNum" sz="quarter" idx="4"/>
          </p:nvPr>
        </p:nvSpPr>
        <p:spPr/>
        <p:txBody>
          <a:bodyPr/>
          <a:lstStyle/>
          <a:p>
            <a:fld id="{FD96158B-4539-3C43-9DE5-94C547866200}" type="slidenum">
              <a:rPr lang="en-US"/>
              <a:t>15</a:t>
            </a:fld>
            <a:endParaRPr lang="en-US"/>
          </a:p>
        </p:txBody>
      </p:sp>
    </p:spTree>
    <p:extLst>
      <p:ext uri="{BB962C8B-B14F-4D97-AF65-F5344CB8AC3E}">
        <p14:creationId xmlns:p14="http://schemas.microsoft.com/office/powerpoint/2010/main" val="77213466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2A68-7A1B-9A49-9686-B915280B4D6F}"/>
              </a:ext>
            </a:extLst>
          </p:cNvPr>
          <p:cNvSpPr>
            <a:spLocks noGrp="1"/>
          </p:cNvSpPr>
          <p:nvPr>
            <p:ph type="title"/>
          </p:nvPr>
        </p:nvSpPr>
        <p:spPr/>
        <p:txBody>
          <a:bodyPr/>
          <a:lstStyle/>
          <a:p>
            <a:r>
              <a:rPr lang="en-US" dirty="0"/>
              <a:t>Traditional DBMS vs Streaming</a:t>
            </a:r>
          </a:p>
        </p:txBody>
      </p:sp>
      <p:sp>
        <p:nvSpPr>
          <p:cNvPr id="3" name="Content Placeholder 2">
            <a:extLst>
              <a:ext uri="{FF2B5EF4-FFF2-40B4-BE49-F238E27FC236}">
                <a16:creationId xmlns:a16="http://schemas.microsoft.com/office/drawing/2014/main" id="{4D3DBB2D-4848-CD48-9681-21170BB7628A}"/>
              </a:ext>
            </a:extLst>
          </p:cNvPr>
          <p:cNvSpPr>
            <a:spLocks noGrp="1"/>
          </p:cNvSpPr>
          <p:nvPr>
            <p:ph sz="half" idx="1"/>
          </p:nvPr>
        </p:nvSpPr>
        <p:spPr>
          <a:xfrm>
            <a:off x="560038" y="4956735"/>
            <a:ext cx="4038600" cy="1139826"/>
          </a:xfrm>
        </p:spPr>
        <p:txBody>
          <a:bodyPr/>
          <a:lstStyle/>
          <a:p>
            <a:pPr>
              <a:spcBef>
                <a:spcPts val="0"/>
              </a:spcBef>
            </a:pPr>
            <a:r>
              <a:rPr lang="en-US" sz="2000" dirty="0"/>
              <a:t>Other differences</a:t>
            </a:r>
          </a:p>
          <a:p>
            <a:pPr lvl="1">
              <a:spcBef>
                <a:spcPts val="0"/>
              </a:spcBef>
            </a:pPr>
            <a:r>
              <a:rPr lang="en-CA" sz="1800" dirty="0"/>
              <a:t>Push-based (data-driven)</a:t>
            </a:r>
          </a:p>
          <a:p>
            <a:pPr lvl="1">
              <a:spcBef>
                <a:spcPts val="0"/>
              </a:spcBef>
            </a:pPr>
            <a:r>
              <a:rPr lang="en-CA" sz="1800" dirty="0"/>
              <a:t>Persistent queries</a:t>
            </a:r>
          </a:p>
        </p:txBody>
      </p:sp>
      <p:sp>
        <p:nvSpPr>
          <p:cNvPr id="4" name="Footer Placeholder 3">
            <a:extLst>
              <a:ext uri="{FF2B5EF4-FFF2-40B4-BE49-F238E27FC236}">
                <a16:creationId xmlns:a16="http://schemas.microsoft.com/office/drawing/2014/main" id="{AC766789-CBEB-3A45-BEDF-046B17F2579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CA5E104-7567-D148-89FB-7FEE27A2A9AE}"/>
              </a:ext>
            </a:extLst>
          </p:cNvPr>
          <p:cNvSpPr>
            <a:spLocks noGrp="1"/>
          </p:cNvSpPr>
          <p:nvPr>
            <p:ph type="sldNum" sz="quarter" idx="4"/>
          </p:nvPr>
        </p:nvSpPr>
        <p:spPr/>
        <p:txBody>
          <a:bodyPr/>
          <a:lstStyle/>
          <a:p>
            <a:fld id="{FD96158B-4539-3C43-9DE5-94C547866200}" type="slidenum">
              <a:rPr lang="en-US"/>
              <a:t>30</a:t>
            </a:fld>
            <a:endParaRPr lang="en-US"/>
          </a:p>
        </p:txBody>
      </p:sp>
      <p:sp>
        <p:nvSpPr>
          <p:cNvPr id="10" name="Content Placeholder 9">
            <a:extLst>
              <a:ext uri="{FF2B5EF4-FFF2-40B4-BE49-F238E27FC236}">
                <a16:creationId xmlns:a16="http://schemas.microsoft.com/office/drawing/2014/main" id="{18876679-1918-C948-80F1-E1F0E3DC6BBC}"/>
              </a:ext>
            </a:extLst>
          </p:cNvPr>
          <p:cNvSpPr>
            <a:spLocks noGrp="1"/>
          </p:cNvSpPr>
          <p:nvPr>
            <p:ph sz="half" idx="10"/>
          </p:nvPr>
        </p:nvSpPr>
        <p:spPr>
          <a:xfrm>
            <a:off x="4751040" y="4941168"/>
            <a:ext cx="4038600" cy="1139826"/>
          </a:xfrm>
        </p:spPr>
        <p:txBody>
          <a:bodyPr/>
          <a:lstStyle/>
          <a:p>
            <a:pPr marL="0" indent="0">
              <a:buNone/>
            </a:pPr>
            <a:r>
              <a:rPr lang="en-US" sz="2000" dirty="0" err="1">
                <a:solidFill>
                  <a:schemeClr val="tx1">
                    <a:alpha val="0"/>
                  </a:schemeClr>
                </a:solidFill>
              </a:rPr>
              <a:t>Sss</a:t>
            </a:r>
            <a:endParaRPr lang="en-US" sz="2000" dirty="0">
              <a:solidFill>
                <a:schemeClr val="tx1">
                  <a:alpha val="0"/>
                </a:schemeClr>
              </a:solidFill>
            </a:endParaRPr>
          </a:p>
          <a:p>
            <a:pPr lvl="1">
              <a:spcBef>
                <a:spcPts val="0"/>
              </a:spcBef>
            </a:pPr>
            <a:r>
              <a:rPr lang="en-CA" sz="1800" dirty="0"/>
              <a:t>Unbounded stream</a:t>
            </a:r>
          </a:p>
          <a:p>
            <a:pPr lvl="1">
              <a:spcBef>
                <a:spcPts val="0"/>
              </a:spcBef>
            </a:pPr>
            <a:r>
              <a:rPr lang="en-CA" sz="1800" dirty="0"/>
              <a:t>System conditions may not be stable</a:t>
            </a:r>
          </a:p>
        </p:txBody>
      </p:sp>
      <p:pic>
        <p:nvPicPr>
          <p:cNvPr id="6" name="Picture 5">
            <a:extLst>
              <a:ext uri="{FF2B5EF4-FFF2-40B4-BE49-F238E27FC236}">
                <a16:creationId xmlns:a16="http://schemas.microsoft.com/office/drawing/2014/main" id="{924EF189-2936-AC40-B1AB-AB2540C7CDE5}"/>
              </a:ext>
            </a:extLst>
          </p:cNvPr>
          <p:cNvPicPr>
            <a:picLocks noChangeAspect="1"/>
          </p:cNvPicPr>
          <p:nvPr/>
        </p:nvPicPr>
        <p:blipFill>
          <a:blip r:embed="R3456749436bd429a"/>
          <a:stretch>
            <a:fillRect/>
          </a:stretch>
        </p:blipFill>
        <p:spPr>
          <a:xfrm>
            <a:off x="5375778" y="1610055"/>
            <a:ext cx="1800200" cy="3340577"/>
          </a:xfrm>
          <a:prstGeom prst="rect">
            <a:avLst/>
          </a:prstGeom>
        </p:spPr>
      </p:pic>
      <p:sp>
        <p:nvSpPr>
          <p:cNvPr id="7" name="TextBox 6">
            <a:extLst>
              <a:ext uri="{FF2B5EF4-FFF2-40B4-BE49-F238E27FC236}">
                <a16:creationId xmlns:a16="http://schemas.microsoft.com/office/drawing/2014/main" id="{8191D4A8-8934-404D-A44B-4601337558A0}"/>
              </a:ext>
            </a:extLst>
          </p:cNvPr>
          <p:cNvSpPr txBox="1"/>
          <p:nvPr/>
        </p:nvSpPr>
        <p:spPr>
          <a:xfrm>
            <a:off x="1766581" y="1148390"/>
            <a:ext cx="1074333" cy="461665"/>
          </a:xfrm>
          <a:prstGeom prst="rect">
            <a:avLst/>
          </a:prstGeom>
          <a:noFill/>
        </p:spPr>
        <p:txBody>
          <a:bodyPr wrap="none" rtlCol="0">
            <a:spAutoFit/>
          </a:bodyPr>
          <a:lstStyle/>
          <a:p>
            <a:r>
              <a:rPr lang="en-US" dirty="0"/>
              <a:t>DBMS</a:t>
            </a:r>
          </a:p>
        </p:txBody>
      </p:sp>
      <p:sp>
        <p:nvSpPr>
          <p:cNvPr id="8" name="TextBox 7">
            <a:extLst>
              <a:ext uri="{FF2B5EF4-FFF2-40B4-BE49-F238E27FC236}">
                <a16:creationId xmlns:a16="http://schemas.microsoft.com/office/drawing/2014/main" id="{A80FA55C-A4DB-EF48-B320-88868F4BC0EC}"/>
              </a:ext>
            </a:extLst>
          </p:cNvPr>
          <p:cNvSpPr txBox="1"/>
          <p:nvPr/>
        </p:nvSpPr>
        <p:spPr>
          <a:xfrm>
            <a:off x="5481430" y="1148389"/>
            <a:ext cx="1588897" cy="461665"/>
          </a:xfrm>
          <a:prstGeom prst="rect">
            <a:avLst/>
          </a:prstGeom>
          <a:noFill/>
        </p:spPr>
        <p:txBody>
          <a:bodyPr wrap="none" rtlCol="0">
            <a:spAutoFit/>
          </a:bodyPr>
          <a:lstStyle/>
          <a:p>
            <a:r>
              <a:rPr lang="en-US" dirty="0"/>
              <a:t>Streaming</a:t>
            </a:r>
          </a:p>
        </p:txBody>
      </p:sp>
      <p:pic>
        <p:nvPicPr>
          <p:cNvPr id="9" name="Content Placeholder 14">
            <a:extLst>
              <a:ext uri="{FF2B5EF4-FFF2-40B4-BE49-F238E27FC236}">
                <a16:creationId xmlns:a16="http://schemas.microsoft.com/office/drawing/2014/main" id="{E7A6A2A4-6138-494A-AF26-3B6F43AE050C}"/>
              </a:ext>
            </a:extLst>
          </p:cNvPr>
          <p:cNvPicPr>
            <a:picLocks noChangeAspect="1"/>
          </p:cNvPicPr>
          <p:nvPr/>
        </p:nvPicPr>
        <p:blipFill>
          <a:blip r:embed="R8f9ee7afda444735"/>
          <a:stretch>
            <a:fillRect/>
          </a:stretch>
        </p:blipFill>
        <p:spPr bwMode="auto">
          <a:xfrm>
            <a:off x="1422965" y="1610055"/>
            <a:ext cx="1790254" cy="3340577"/>
          </a:xfrm>
          <a:prstGeom prst="rect">
            <a:avLst/>
          </a:prstGeom>
          <a:noFill/>
          <a:ln w="9525">
            <a:noFill/>
            <a:miter lim="800000"/>
            <a:headEnd/>
            <a:tailEnd/>
          </a:ln>
          <a:effectLst/>
        </p:spPr>
      </p:pic>
    </p:spTree>
    <p:extLst>
      <p:ext uri="{BB962C8B-B14F-4D97-AF65-F5344CB8AC3E}">
        <p14:creationId xmlns:p14="http://schemas.microsoft.com/office/powerpoint/2010/main" val="57658466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ACD44-94FD-4241-9B6F-254EEAC15187}"/>
              </a:ext>
            </a:extLst>
          </p:cNvPr>
          <p:cNvSpPr>
            <a:spLocks noGrp="1"/>
          </p:cNvSpPr>
          <p:nvPr>
            <p:ph type="title"/>
          </p:nvPr>
        </p:nvSpPr>
        <p:spPr/>
        <p:txBody>
          <a:bodyPr/>
          <a:lstStyle/>
          <a:p>
            <a:r>
              <a:rPr lang="en-US" dirty="0"/>
              <a:t>History</a:t>
            </a:r>
          </a:p>
        </p:txBody>
      </p:sp>
      <p:sp>
        <p:nvSpPr>
          <p:cNvPr id="8" name="Content Placeholder 7">
            <a:extLst>
              <a:ext uri="{FF2B5EF4-FFF2-40B4-BE49-F238E27FC236}">
                <a16:creationId xmlns:a16="http://schemas.microsoft.com/office/drawing/2014/main" id="{FF305AAB-5D95-3941-B693-F48F59A098B2}"/>
              </a:ext>
            </a:extLst>
          </p:cNvPr>
          <p:cNvSpPr>
            <a:spLocks noGrp="1"/>
          </p:cNvSpPr>
          <p:nvPr>
            <p:ph idx="1"/>
          </p:nvPr>
        </p:nvSpPr>
        <p:spPr/>
        <p:txBody>
          <a:bodyPr/>
          <a:lstStyle/>
          <a:p>
            <a:r>
              <a:rPr lang="en-US" dirty="0">
                <a:solidFill>
                  <a:srgbClr val="0432FF"/>
                </a:solidFill>
              </a:rPr>
              <a:t>Data Stream Management System </a:t>
            </a:r>
            <a:r>
              <a:rPr lang="en-US" dirty="0"/>
              <a:t>(DSMS)</a:t>
            </a:r>
          </a:p>
          <a:p>
            <a:pPr lvl="1"/>
            <a:r>
              <a:rPr lang="en-US" dirty="0"/>
              <a:t>Typical DBMS functionality, primarily query language</a:t>
            </a:r>
          </a:p>
          <a:p>
            <a:pPr lvl="1"/>
            <a:r>
              <a:rPr lang="en-US" dirty="0"/>
              <a:t>Earlier systems: STREAM, </a:t>
            </a:r>
            <a:r>
              <a:rPr lang="en-US" dirty="0" err="1"/>
              <a:t>Gigascope</a:t>
            </a:r>
            <a:r>
              <a:rPr lang="en-US" dirty="0"/>
              <a:t>, </a:t>
            </a:r>
            <a:r>
              <a:rPr lang="en-US" dirty="0" err="1"/>
              <a:t>TelegraphCQ</a:t>
            </a:r>
            <a:r>
              <a:rPr lang="en-US" dirty="0"/>
              <a:t>, Aurora, Borealis</a:t>
            </a:r>
          </a:p>
          <a:p>
            <a:pPr lvl="1"/>
            <a:r>
              <a:rPr lang="en-US" dirty="0"/>
              <a:t>Mostly single machine (except Borealis)</a:t>
            </a:r>
          </a:p>
          <a:p>
            <a:r>
              <a:rPr lang="en-US" dirty="0">
                <a:solidFill>
                  <a:srgbClr val="0432FF"/>
                </a:solidFill>
              </a:rPr>
              <a:t>Data Stream Processing System </a:t>
            </a:r>
            <a:r>
              <a:rPr lang="en-US" dirty="0"/>
              <a:t>(DSPS)</a:t>
            </a:r>
          </a:p>
          <a:p>
            <a:pPr lvl="1"/>
            <a:r>
              <a:rPr lang="en-US" dirty="0"/>
              <a:t>Do not embody DBMS functionality</a:t>
            </a:r>
          </a:p>
          <a:p>
            <a:pPr lvl="1"/>
            <a:r>
              <a:rPr lang="en-US" dirty="0"/>
              <a:t>Later systems: Apache Storm, Heron, Spark Streaming, </a:t>
            </a:r>
            <a:r>
              <a:rPr lang="en-US" dirty="0" err="1"/>
              <a:t>Flink</a:t>
            </a:r>
            <a:r>
              <a:rPr lang="en-US" dirty="0"/>
              <a:t>, </a:t>
            </a:r>
            <a:r>
              <a:rPr lang="en-US" dirty="0" err="1"/>
              <a:t>MillWheel</a:t>
            </a:r>
            <a:r>
              <a:rPr lang="en-US" dirty="0"/>
              <a:t>, </a:t>
            </a:r>
            <a:r>
              <a:rPr lang="en-US" dirty="0" err="1"/>
              <a:t>TimeStream</a:t>
            </a:r>
            <a:endParaRPr lang="en-US" dirty="0"/>
          </a:p>
          <a:p>
            <a:pPr lvl="1"/>
            <a:r>
              <a:rPr lang="en-US" dirty="0"/>
              <a:t>Almost all are distributed/parallel systems</a:t>
            </a:r>
          </a:p>
          <a:p>
            <a:r>
              <a:rPr lang="en-US" dirty="0"/>
              <a:t>Use </a:t>
            </a:r>
            <a:r>
              <a:rPr lang="en-US" dirty="0">
                <a:solidFill>
                  <a:srgbClr val="0432FF"/>
                </a:solidFill>
              </a:rPr>
              <a:t>Data Stream System </a:t>
            </a:r>
            <a:r>
              <a:rPr lang="en-US" dirty="0"/>
              <a:t>(DSS) when the distinction is not important</a:t>
            </a:r>
          </a:p>
        </p:txBody>
      </p:sp>
      <p:sp>
        <p:nvSpPr>
          <p:cNvPr id="4" name="Footer Placeholder 3">
            <a:extLst>
              <a:ext uri="{FF2B5EF4-FFF2-40B4-BE49-F238E27FC236}">
                <a16:creationId xmlns:a16="http://schemas.microsoft.com/office/drawing/2014/main" id="{4429DD3C-311F-5E46-9EF7-D363011D3BB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BC2C4B83-E111-BD4D-AD2D-82B6257C7ED8}"/>
              </a:ext>
            </a:extLst>
          </p:cNvPr>
          <p:cNvSpPr>
            <a:spLocks noGrp="1"/>
          </p:cNvSpPr>
          <p:nvPr>
            <p:ph type="sldNum" sz="quarter" idx="4"/>
          </p:nvPr>
        </p:nvSpPr>
        <p:spPr/>
        <p:txBody>
          <a:bodyPr/>
          <a:lstStyle/>
          <a:p>
            <a:fld id="{FD96158B-4539-3C43-9DE5-94C547866200}" type="slidenum">
              <a:rPr lang="en-US"/>
              <a:t>31</a:t>
            </a:fld>
            <a:endParaRPr lang="en-US"/>
          </a:p>
        </p:txBody>
      </p:sp>
    </p:spTree>
    <p:extLst>
      <p:ext uri="{BB962C8B-B14F-4D97-AF65-F5344CB8AC3E}">
        <p14:creationId xmlns:p14="http://schemas.microsoft.com/office/powerpoint/2010/main" val="314745620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885B35-A6EA-1747-9059-3BBA1697AB66}"/>
              </a:ext>
            </a:extLst>
          </p:cNvPr>
          <p:cNvSpPr>
            <a:spLocks noGrp="1"/>
          </p:cNvSpPr>
          <p:nvPr>
            <p:ph type="title"/>
          </p:nvPr>
        </p:nvSpPr>
        <p:spPr>
          <a:xfrm>
            <a:off x="457200" y="277813"/>
            <a:ext cx="8291264" cy="1139825"/>
          </a:xfrm>
        </p:spPr>
        <p:txBody>
          <a:bodyPr/>
          <a:lstStyle/>
          <a:p>
            <a:r>
              <a:rPr lang="en-US" dirty="0"/>
              <a:t>DSMS Architecture</a:t>
            </a:r>
          </a:p>
        </p:txBody>
      </p:sp>
      <p:sp>
        <p:nvSpPr>
          <p:cNvPr id="4" name="Footer Placeholder 3">
            <a:extLst>
              <a:ext uri="{FF2B5EF4-FFF2-40B4-BE49-F238E27FC236}">
                <a16:creationId xmlns:a16="http://schemas.microsoft.com/office/drawing/2014/main" id="{8179698A-AC5B-A04E-A763-37EA5B1BE3D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C4A0581-57C8-F849-A03D-B15CBE38D6EA}"/>
              </a:ext>
            </a:extLst>
          </p:cNvPr>
          <p:cNvSpPr>
            <a:spLocks noGrp="1"/>
          </p:cNvSpPr>
          <p:nvPr>
            <p:ph type="sldNum" sz="quarter" idx="4"/>
          </p:nvPr>
        </p:nvSpPr>
        <p:spPr/>
        <p:txBody>
          <a:bodyPr/>
          <a:lstStyle/>
          <a:p>
            <a:fld id="{FD96158B-4539-3C43-9DE5-94C547866200}" type="slidenum">
              <a:rPr lang="en-US"/>
              <a:t>32</a:t>
            </a:fld>
            <a:endParaRPr lang="en-US"/>
          </a:p>
        </p:txBody>
      </p:sp>
      <p:pic>
        <p:nvPicPr>
          <p:cNvPr id="9" name="Picture 8" descr="A close up of a piece of paper&#10;&#10;Description automatically generated">
            <a:extLst>
              <a:ext uri="{FF2B5EF4-FFF2-40B4-BE49-F238E27FC236}">
                <a16:creationId xmlns:a16="http://schemas.microsoft.com/office/drawing/2014/main" id="{12EEE182-A084-0F41-8DD8-1FEC0104312C}"/>
              </a:ext>
            </a:extLst>
          </p:cNvPr>
          <p:cNvPicPr>
            <a:picLocks noChangeAspect="1"/>
          </p:cNvPicPr>
          <p:nvPr/>
        </p:nvPicPr>
        <p:blipFill>
          <a:blip r:embed="R2a848a9041654212"/>
          <a:stretch>
            <a:fillRect/>
          </a:stretch>
        </p:blipFill>
        <p:spPr>
          <a:xfrm>
            <a:off x="1079612" y="1700808"/>
            <a:ext cx="6984776" cy="3799844"/>
          </a:xfrm>
          <a:prstGeom prst="rect">
            <a:avLst/>
          </a:prstGeom>
        </p:spPr>
      </p:pic>
    </p:spTree>
    <p:extLst>
      <p:ext uri="{BB962C8B-B14F-4D97-AF65-F5344CB8AC3E}">
        <p14:creationId xmlns:p14="http://schemas.microsoft.com/office/powerpoint/2010/main" val="42536825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E9E5-3F86-7A41-A23A-9EAFBFABEF00}"/>
              </a:ext>
            </a:extLst>
          </p:cNvPr>
          <p:cNvSpPr>
            <a:spLocks noGrp="1"/>
          </p:cNvSpPr>
          <p:nvPr>
            <p:ph type="title"/>
          </p:nvPr>
        </p:nvSpPr>
        <p:spPr/>
        <p:txBody>
          <a:bodyPr/>
          <a:lstStyle/>
          <a:p>
            <a:r>
              <a:rPr lang="en-US" dirty="0"/>
              <a:t>Stream Data Model</a:t>
            </a:r>
          </a:p>
        </p:txBody>
      </p:sp>
      <p:sp>
        <p:nvSpPr>
          <p:cNvPr id="5" name="Content Placeholder 4">
            <a:extLst>
              <a:ext uri="{FF2B5EF4-FFF2-40B4-BE49-F238E27FC236}">
                <a16:creationId xmlns:a16="http://schemas.microsoft.com/office/drawing/2014/main" id="{E6B7D55F-BDE2-CE48-A047-FAD0A1960FC6}"/>
              </a:ext>
            </a:extLst>
          </p:cNvPr>
          <p:cNvSpPr>
            <a:spLocks noGrp="1"/>
          </p:cNvSpPr>
          <p:nvPr>
            <p:ph idx="1"/>
          </p:nvPr>
        </p:nvSpPr>
        <p:spPr>
          <a:xfrm>
            <a:off x="457200" y="1556792"/>
            <a:ext cx="8229600" cy="4530725"/>
          </a:xfrm>
        </p:spPr>
        <p:txBody>
          <a:bodyPr/>
          <a:lstStyle/>
          <a:p>
            <a:r>
              <a:rPr lang="en-US" dirty="0"/>
              <a:t>Standard def: An append-only sequence of timestamped items that arrive in some order</a:t>
            </a:r>
          </a:p>
          <a:p>
            <a:r>
              <a:rPr lang="en-US" dirty="0"/>
              <a:t>Relaxations</a:t>
            </a:r>
          </a:p>
          <a:p>
            <a:pPr lvl="1"/>
            <a:r>
              <a:rPr lang="en-US" dirty="0"/>
              <a:t>Revision tuples</a:t>
            </a:r>
          </a:p>
          <a:p>
            <a:pPr lvl="1"/>
            <a:r>
              <a:rPr lang="en-US" dirty="0"/>
              <a:t>Sequence of events that are reported continually (publish/subscribe systems)</a:t>
            </a:r>
          </a:p>
          <a:p>
            <a:pPr lvl="1"/>
            <a:r>
              <a:rPr lang="en-US" dirty="0"/>
              <a:t>Sequence of sets of elements (</a:t>
            </a:r>
            <a:r>
              <a:rPr lang="en-US" dirty="0" err="1"/>
              <a:t>bursty</a:t>
            </a:r>
            <a:r>
              <a:rPr lang="en-US" dirty="0"/>
              <a:t> arrivals)</a:t>
            </a:r>
          </a:p>
          <a:p>
            <a:r>
              <a:rPr lang="en-US" dirty="0"/>
              <a:t>Typical arrival:</a:t>
            </a:r>
          </a:p>
          <a:p>
            <a:pPr marL="0" indent="0" algn="ctr">
              <a:spcBef>
                <a:spcPts val="300"/>
              </a:spcBef>
              <a:buNone/>
            </a:pPr>
            <a:r>
              <a:rPr lang="en-US" dirty="0"/>
              <a:t>〈timestamp, payload〉</a:t>
            </a:r>
          </a:p>
          <a:p>
            <a:pPr lvl="1">
              <a:spcBef>
                <a:spcPts val="0"/>
              </a:spcBef>
            </a:pPr>
            <a:r>
              <a:rPr lang="en-US" dirty="0"/>
              <a:t>Payload changes based on system</a:t>
            </a:r>
          </a:p>
          <a:p>
            <a:pPr lvl="2">
              <a:spcBef>
                <a:spcPts val="0"/>
              </a:spcBef>
            </a:pPr>
            <a:r>
              <a:rPr lang="en-US" dirty="0"/>
              <a:t>Relational: tuple</a:t>
            </a:r>
          </a:p>
          <a:p>
            <a:pPr lvl="2">
              <a:spcBef>
                <a:spcPts val="0"/>
              </a:spcBef>
            </a:pPr>
            <a:r>
              <a:rPr lang="en-US" dirty="0"/>
              <a:t>Graph: edge</a:t>
            </a:r>
          </a:p>
          <a:p>
            <a:pPr lvl="2">
              <a:spcBef>
                <a:spcPts val="0"/>
              </a:spcBef>
            </a:pPr>
            <a:r>
              <a:rPr lang="en-US" dirty="0"/>
              <a:t>…</a:t>
            </a:r>
          </a:p>
        </p:txBody>
      </p:sp>
      <p:sp>
        <p:nvSpPr>
          <p:cNvPr id="3" name="Footer Placeholder 2">
            <a:extLst>
              <a:ext uri="{FF2B5EF4-FFF2-40B4-BE49-F238E27FC236}">
                <a16:creationId xmlns:a16="http://schemas.microsoft.com/office/drawing/2014/main" id="{D1EA817A-C0B4-3340-B5E0-6BDB6344E135}"/>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618881A5-885E-FC4E-8286-E7C06BD1F4C8}"/>
              </a:ext>
            </a:extLst>
          </p:cNvPr>
          <p:cNvSpPr>
            <a:spLocks noGrp="1"/>
          </p:cNvSpPr>
          <p:nvPr>
            <p:ph type="sldNum" sz="quarter" idx="4"/>
          </p:nvPr>
        </p:nvSpPr>
        <p:spPr/>
        <p:txBody>
          <a:bodyPr/>
          <a:lstStyle/>
          <a:p>
            <a:fld id="{FD96158B-4539-3C43-9DE5-94C547866200}" type="slidenum">
              <a:rPr lang="en-US"/>
              <a:t>33</a:t>
            </a:fld>
            <a:endParaRPr lang="en-US"/>
          </a:p>
        </p:txBody>
      </p:sp>
    </p:spTree>
    <p:extLst>
      <p:ext uri="{BB962C8B-B14F-4D97-AF65-F5344CB8AC3E}">
        <p14:creationId xmlns:p14="http://schemas.microsoft.com/office/powerpoint/2010/main" val="383720531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06EB-CC9B-2547-93AB-ACE3F9089F87}"/>
              </a:ext>
            </a:extLst>
          </p:cNvPr>
          <p:cNvSpPr>
            <a:spLocks noGrp="1"/>
          </p:cNvSpPr>
          <p:nvPr>
            <p:ph type="title"/>
          </p:nvPr>
        </p:nvSpPr>
        <p:spPr/>
        <p:txBody>
          <a:bodyPr/>
          <a:lstStyle/>
          <a:p>
            <a:r>
              <a:rPr lang="en-US" dirty="0"/>
              <a:t>Processing Models</a:t>
            </a:r>
          </a:p>
        </p:txBody>
      </p:sp>
      <p:sp>
        <p:nvSpPr>
          <p:cNvPr id="3" name="Content Placeholder 2">
            <a:extLst>
              <a:ext uri="{FF2B5EF4-FFF2-40B4-BE49-F238E27FC236}">
                <a16:creationId xmlns:a16="http://schemas.microsoft.com/office/drawing/2014/main" id="{AD509DF9-DD94-814E-8625-5B009D66FBAB}"/>
              </a:ext>
            </a:extLst>
          </p:cNvPr>
          <p:cNvSpPr>
            <a:spLocks noGrp="1"/>
          </p:cNvSpPr>
          <p:nvPr>
            <p:ph idx="1"/>
          </p:nvPr>
        </p:nvSpPr>
        <p:spPr/>
        <p:txBody>
          <a:bodyPr/>
          <a:lstStyle/>
          <a:p>
            <a:r>
              <a:rPr lang="en-US" dirty="0"/>
              <a:t>Continuous</a:t>
            </a:r>
          </a:p>
          <a:p>
            <a:pPr lvl="1"/>
            <a:r>
              <a:rPr lang="en-CA" dirty="0"/>
              <a:t>Each new arrival is processed as soon as it arrives in the system.</a:t>
            </a:r>
          </a:p>
          <a:p>
            <a:pPr lvl="1"/>
            <a:r>
              <a:rPr lang="en-CA" dirty="0"/>
              <a:t>Examples: Apache Storm, Heron</a:t>
            </a:r>
          </a:p>
          <a:p>
            <a:r>
              <a:rPr lang="en-CA" dirty="0"/>
              <a:t>Windowed</a:t>
            </a:r>
          </a:p>
          <a:p>
            <a:pPr lvl="1"/>
            <a:r>
              <a:rPr lang="en-CA" dirty="0"/>
              <a:t>Arrivals are batched in windows and executed as a batch.</a:t>
            </a:r>
          </a:p>
          <a:p>
            <a:pPr lvl="1"/>
            <a:r>
              <a:rPr lang="en-CA" dirty="0"/>
              <a:t>For user, recently arrived data may be more interesting and useful.</a:t>
            </a:r>
          </a:p>
          <a:p>
            <a:pPr lvl="1"/>
            <a:r>
              <a:rPr lang="en-CA" dirty="0"/>
              <a:t>Examples: Aurora, STREAM, Spark Streaming</a:t>
            </a:r>
          </a:p>
          <a:p>
            <a:pPr lvl="1"/>
            <a:endParaRPr lang="en-CA" dirty="0"/>
          </a:p>
          <a:p>
            <a:pPr lvl="1"/>
            <a:endParaRPr lang="en-US" dirty="0"/>
          </a:p>
        </p:txBody>
      </p:sp>
      <p:sp>
        <p:nvSpPr>
          <p:cNvPr id="4" name="Footer Placeholder 3">
            <a:extLst>
              <a:ext uri="{FF2B5EF4-FFF2-40B4-BE49-F238E27FC236}">
                <a16:creationId xmlns:a16="http://schemas.microsoft.com/office/drawing/2014/main" id="{8EDCE28A-7E79-3848-BA5D-21F18643768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68ECEFA-8DA9-8B4C-BBE5-F7DBC7742B97}"/>
              </a:ext>
            </a:extLst>
          </p:cNvPr>
          <p:cNvSpPr>
            <a:spLocks noGrp="1"/>
          </p:cNvSpPr>
          <p:nvPr>
            <p:ph type="sldNum" sz="quarter" idx="4"/>
          </p:nvPr>
        </p:nvSpPr>
        <p:spPr/>
        <p:txBody>
          <a:bodyPr/>
          <a:lstStyle/>
          <a:p>
            <a:fld id="{FD96158B-4539-3C43-9DE5-94C547866200}" type="slidenum">
              <a:rPr lang="en-US"/>
              <a:t>34</a:t>
            </a:fld>
            <a:endParaRPr lang="en-US"/>
          </a:p>
        </p:txBody>
      </p:sp>
    </p:spTree>
    <p:extLst>
      <p:ext uri="{BB962C8B-B14F-4D97-AF65-F5344CB8AC3E}">
        <p14:creationId xmlns:p14="http://schemas.microsoft.com/office/powerpoint/2010/main" val="14758681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3188-9B17-8C45-AC69-51897352CC73}"/>
              </a:ext>
            </a:extLst>
          </p:cNvPr>
          <p:cNvSpPr>
            <a:spLocks noGrp="1"/>
          </p:cNvSpPr>
          <p:nvPr>
            <p:ph type="title"/>
          </p:nvPr>
        </p:nvSpPr>
        <p:spPr/>
        <p:txBody>
          <a:bodyPr/>
          <a:lstStyle/>
          <a:p>
            <a:r>
              <a:rPr lang="en-US" dirty="0"/>
              <a:t>Window Definition</a:t>
            </a:r>
          </a:p>
        </p:txBody>
      </p:sp>
      <p:sp>
        <p:nvSpPr>
          <p:cNvPr id="3" name="Content Placeholder 2">
            <a:extLst>
              <a:ext uri="{FF2B5EF4-FFF2-40B4-BE49-F238E27FC236}">
                <a16:creationId xmlns:a16="http://schemas.microsoft.com/office/drawing/2014/main" id="{2F61E6FD-6E53-C249-A716-C619FD46BD5A}"/>
              </a:ext>
            </a:extLst>
          </p:cNvPr>
          <p:cNvSpPr>
            <a:spLocks noGrp="1"/>
          </p:cNvSpPr>
          <p:nvPr>
            <p:ph idx="1"/>
          </p:nvPr>
        </p:nvSpPr>
        <p:spPr>
          <a:xfrm>
            <a:off x="479537" y="1484784"/>
            <a:ext cx="8229600" cy="4530725"/>
          </a:xfrm>
        </p:spPr>
        <p:txBody>
          <a:bodyPr/>
          <a:lstStyle/>
          <a:p>
            <a:pPr>
              <a:spcBef>
                <a:spcPts val="300"/>
              </a:spcBef>
            </a:pPr>
            <a:r>
              <a:rPr lang="en-CA" dirty="0"/>
              <a:t>According to the direction of endpoint movement</a:t>
            </a:r>
          </a:p>
          <a:p>
            <a:pPr lvl="1">
              <a:spcBef>
                <a:spcPts val="300"/>
              </a:spcBef>
            </a:pPr>
            <a:r>
              <a:rPr lang="en-CA" dirty="0">
                <a:solidFill>
                  <a:srgbClr val="0432FF"/>
                </a:solidFill>
              </a:rPr>
              <a:t>Fixed window</a:t>
            </a:r>
            <a:r>
              <a:rPr lang="en-CA" dirty="0"/>
              <a:t>: both endpoints are fixed</a:t>
            </a:r>
          </a:p>
          <a:p>
            <a:pPr lvl="1">
              <a:spcBef>
                <a:spcPts val="300"/>
              </a:spcBef>
            </a:pPr>
            <a:r>
              <a:rPr lang="en-CA" dirty="0">
                <a:solidFill>
                  <a:srgbClr val="0432FF"/>
                </a:solidFill>
              </a:rPr>
              <a:t>Sliding window</a:t>
            </a:r>
            <a:r>
              <a:rPr lang="en-CA" dirty="0"/>
              <a:t>: both endpoints can slide (backward or forward)</a:t>
            </a:r>
          </a:p>
          <a:p>
            <a:pPr lvl="1">
              <a:spcBef>
                <a:spcPts val="300"/>
              </a:spcBef>
            </a:pPr>
            <a:r>
              <a:rPr lang="en-CA" dirty="0">
                <a:solidFill>
                  <a:srgbClr val="0432FF"/>
                </a:solidFill>
              </a:rPr>
              <a:t>Landmark window</a:t>
            </a:r>
            <a:r>
              <a:rPr lang="en-CA" dirty="0"/>
              <a:t>: one endpoint fixed, the other sliding</a:t>
            </a:r>
          </a:p>
          <a:p>
            <a:pPr>
              <a:spcBef>
                <a:spcPts val="300"/>
              </a:spcBef>
            </a:pPr>
            <a:r>
              <a:rPr lang="en-CA" dirty="0"/>
              <a:t>According to definition of window size</a:t>
            </a:r>
          </a:p>
          <a:p>
            <a:pPr lvl="1">
              <a:spcBef>
                <a:spcPts val="300"/>
              </a:spcBef>
            </a:pPr>
            <a:r>
              <a:rPr lang="en-CA" dirty="0">
                <a:solidFill>
                  <a:srgbClr val="0432FF"/>
                </a:solidFill>
              </a:rPr>
              <a:t>Logical window</a:t>
            </a:r>
            <a:r>
              <a:rPr lang="en-CA" dirty="0"/>
              <a:t> (</a:t>
            </a:r>
            <a:r>
              <a:rPr lang="en-CA" dirty="0">
                <a:solidFill>
                  <a:srgbClr val="0432FF"/>
                </a:solidFill>
              </a:rPr>
              <a:t>time-based</a:t>
            </a:r>
            <a:r>
              <a:rPr lang="en-CA" dirty="0"/>
              <a:t>) – window length measured in time units</a:t>
            </a:r>
          </a:p>
          <a:p>
            <a:pPr lvl="1">
              <a:spcBef>
                <a:spcPts val="300"/>
              </a:spcBef>
            </a:pPr>
            <a:r>
              <a:rPr lang="en-CA" dirty="0">
                <a:solidFill>
                  <a:srgbClr val="0432FF"/>
                </a:solidFill>
              </a:rPr>
              <a:t>Physical window</a:t>
            </a:r>
            <a:r>
              <a:rPr lang="en-CA" dirty="0"/>
              <a:t> (</a:t>
            </a:r>
            <a:r>
              <a:rPr lang="en-CA" dirty="0">
                <a:solidFill>
                  <a:srgbClr val="0432FF"/>
                </a:solidFill>
              </a:rPr>
              <a:t>count-based</a:t>
            </a:r>
            <a:r>
              <a:rPr lang="en-CA" dirty="0"/>
              <a:t>) – window length measured in number of data items</a:t>
            </a:r>
          </a:p>
          <a:p>
            <a:pPr lvl="1">
              <a:spcBef>
                <a:spcPts val="300"/>
              </a:spcBef>
            </a:pPr>
            <a:r>
              <a:rPr lang="en-CA" dirty="0">
                <a:solidFill>
                  <a:srgbClr val="0432FF"/>
                </a:solidFill>
              </a:rPr>
              <a:t>Partitioned window</a:t>
            </a:r>
            <a:r>
              <a:rPr lang="en-CA" dirty="0"/>
              <a:t>: split a window into multiple count-based windows</a:t>
            </a:r>
          </a:p>
          <a:p>
            <a:pPr lvl="1">
              <a:spcBef>
                <a:spcPts val="300"/>
              </a:spcBef>
            </a:pPr>
            <a:r>
              <a:rPr lang="en-CA" dirty="0">
                <a:solidFill>
                  <a:srgbClr val="0432FF"/>
                </a:solidFill>
              </a:rPr>
              <a:t>Predicate window</a:t>
            </a:r>
            <a:r>
              <a:rPr lang="en-CA" dirty="0"/>
              <a:t>: arbitrary predicate defines the contents of the window</a:t>
            </a:r>
          </a:p>
        </p:txBody>
      </p:sp>
      <p:sp>
        <p:nvSpPr>
          <p:cNvPr id="4" name="Footer Placeholder 3">
            <a:extLst>
              <a:ext uri="{FF2B5EF4-FFF2-40B4-BE49-F238E27FC236}">
                <a16:creationId xmlns:a16="http://schemas.microsoft.com/office/drawing/2014/main" id="{31BFBC44-2ED3-3B4D-AE90-4580122DF5A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B0917EF0-9213-D54E-A936-9A9208E5BDB0}"/>
              </a:ext>
            </a:extLst>
          </p:cNvPr>
          <p:cNvSpPr>
            <a:spLocks noGrp="1"/>
          </p:cNvSpPr>
          <p:nvPr>
            <p:ph type="sldNum" sz="quarter" idx="4"/>
          </p:nvPr>
        </p:nvSpPr>
        <p:spPr/>
        <p:txBody>
          <a:bodyPr/>
          <a:lstStyle/>
          <a:p>
            <a:fld id="{FD96158B-4539-3C43-9DE5-94C547866200}" type="slidenum">
              <a:rPr lang="en-US"/>
              <a:t>35</a:t>
            </a:fld>
            <a:endParaRPr lang="en-US"/>
          </a:p>
        </p:txBody>
      </p:sp>
    </p:spTree>
    <p:extLst>
      <p:ext uri="{BB962C8B-B14F-4D97-AF65-F5344CB8AC3E}">
        <p14:creationId xmlns:p14="http://schemas.microsoft.com/office/powerpoint/2010/main" val="54751742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F2BD-CADE-A547-812B-83A80FEFDBD7}"/>
              </a:ext>
            </a:extLst>
          </p:cNvPr>
          <p:cNvSpPr>
            <a:spLocks noGrp="1"/>
          </p:cNvSpPr>
          <p:nvPr>
            <p:ph type="title"/>
          </p:nvPr>
        </p:nvSpPr>
        <p:spPr/>
        <p:txBody>
          <a:bodyPr/>
          <a:lstStyle/>
          <a:p>
            <a:r>
              <a:rPr lang="en-US" dirty="0"/>
              <a:t>Stream Query Models</a:t>
            </a:r>
          </a:p>
        </p:txBody>
      </p:sp>
      <p:sp>
        <p:nvSpPr>
          <p:cNvPr id="3" name="Content Placeholder 2">
            <a:extLst>
              <a:ext uri="{FF2B5EF4-FFF2-40B4-BE49-F238E27FC236}">
                <a16:creationId xmlns:a16="http://schemas.microsoft.com/office/drawing/2014/main" id="{A7AA3853-1170-7648-9C69-518AFE13EB4E}"/>
              </a:ext>
            </a:extLst>
          </p:cNvPr>
          <p:cNvSpPr>
            <a:spLocks noGrp="1"/>
          </p:cNvSpPr>
          <p:nvPr>
            <p:ph idx="1"/>
          </p:nvPr>
        </p:nvSpPr>
        <p:spPr/>
        <p:txBody>
          <a:bodyPr/>
          <a:lstStyle/>
          <a:p>
            <a:r>
              <a:rPr lang="en-US" dirty="0"/>
              <a:t>Queries are typically persistent</a:t>
            </a:r>
          </a:p>
          <a:p>
            <a:r>
              <a:rPr lang="en-US" dirty="0"/>
              <a:t>They may be </a:t>
            </a:r>
            <a:r>
              <a:rPr lang="en-US" dirty="0">
                <a:solidFill>
                  <a:srgbClr val="0432FF"/>
                </a:solidFill>
              </a:rPr>
              <a:t>monotonic</a:t>
            </a:r>
            <a:r>
              <a:rPr lang="en-US" dirty="0"/>
              <a:t> or </a:t>
            </a:r>
            <a:r>
              <a:rPr lang="en-US" dirty="0">
                <a:solidFill>
                  <a:srgbClr val="0432FF"/>
                </a:solidFill>
              </a:rPr>
              <a:t>non-monotonic</a:t>
            </a:r>
          </a:p>
          <a:p>
            <a:r>
              <a:rPr lang="en-CA" dirty="0"/>
              <a:t>Monotonic: result set always grows</a:t>
            </a:r>
          </a:p>
          <a:p>
            <a:pPr lvl="1"/>
            <a:r>
              <a:rPr lang="en-US" dirty="0"/>
              <a:t>Results can be updated incrementally</a:t>
            </a:r>
          </a:p>
          <a:p>
            <a:pPr lvl="1"/>
            <a:r>
              <a:rPr lang="en-US" dirty="0"/>
              <a:t>Answer is continuous, append-only stream of results</a:t>
            </a:r>
          </a:p>
          <a:p>
            <a:pPr lvl="1"/>
            <a:r>
              <a:rPr lang="en-US" dirty="0"/>
              <a:t>Results may be removed from the answer only by explicit deletions (if allowed)</a:t>
            </a:r>
          </a:p>
          <a:p>
            <a:r>
              <a:rPr lang="en-US" dirty="0"/>
              <a:t>Non-monotonic: </a:t>
            </a:r>
            <a:r>
              <a:rPr lang="en-CA" dirty="0"/>
              <a:t>some answers in the result set become invalid with new arrivals</a:t>
            </a:r>
          </a:p>
          <a:p>
            <a:pPr lvl="1"/>
            <a:r>
              <a:rPr lang="en-CA" dirty="0" err="1"/>
              <a:t>Recomputation</a:t>
            </a:r>
            <a:r>
              <a:rPr lang="en-CA" dirty="0"/>
              <a:t> may be necessary</a:t>
            </a:r>
          </a:p>
          <a:p>
            <a:endParaRPr lang="en-US" dirty="0"/>
          </a:p>
        </p:txBody>
      </p:sp>
      <p:sp>
        <p:nvSpPr>
          <p:cNvPr id="4" name="Footer Placeholder 3">
            <a:extLst>
              <a:ext uri="{FF2B5EF4-FFF2-40B4-BE49-F238E27FC236}">
                <a16:creationId xmlns:a16="http://schemas.microsoft.com/office/drawing/2014/main" id="{9742CC1C-5794-1E4B-B885-FFB35DB14BF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D8FE7581-AE45-3246-B179-36C16DFCEAA7}"/>
              </a:ext>
            </a:extLst>
          </p:cNvPr>
          <p:cNvSpPr>
            <a:spLocks noGrp="1"/>
          </p:cNvSpPr>
          <p:nvPr>
            <p:ph type="sldNum" sz="quarter" idx="4"/>
          </p:nvPr>
        </p:nvSpPr>
        <p:spPr/>
        <p:txBody>
          <a:bodyPr/>
          <a:lstStyle/>
          <a:p>
            <a:fld id="{FD96158B-4539-3C43-9DE5-94C547866200}" type="slidenum">
              <a:rPr lang="en-US"/>
              <a:t>36</a:t>
            </a:fld>
            <a:endParaRPr lang="en-US"/>
          </a:p>
        </p:txBody>
      </p:sp>
    </p:spTree>
    <p:extLst>
      <p:ext uri="{BB962C8B-B14F-4D97-AF65-F5344CB8AC3E}">
        <p14:creationId xmlns:p14="http://schemas.microsoft.com/office/powerpoint/2010/main" val="29797558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DC5B-8519-894F-96C4-15BD57833555}"/>
              </a:ext>
            </a:extLst>
          </p:cNvPr>
          <p:cNvSpPr>
            <a:spLocks noGrp="1"/>
          </p:cNvSpPr>
          <p:nvPr>
            <p:ph type="title"/>
          </p:nvPr>
        </p:nvSpPr>
        <p:spPr/>
        <p:txBody>
          <a:bodyPr/>
          <a:lstStyle/>
          <a:p>
            <a:r>
              <a:rPr lang="en-US" dirty="0"/>
              <a:t>Stream Query Languages</a:t>
            </a:r>
          </a:p>
        </p:txBody>
      </p:sp>
      <p:sp>
        <p:nvSpPr>
          <p:cNvPr id="3" name="Content Placeholder 2">
            <a:extLst>
              <a:ext uri="{FF2B5EF4-FFF2-40B4-BE49-F238E27FC236}">
                <a16:creationId xmlns:a16="http://schemas.microsoft.com/office/drawing/2014/main" id="{5FBDF2E6-8A1D-7F40-80F0-5CE32CA9A143}"/>
              </a:ext>
            </a:extLst>
          </p:cNvPr>
          <p:cNvSpPr>
            <a:spLocks noGrp="1"/>
          </p:cNvSpPr>
          <p:nvPr>
            <p:ph idx="1"/>
          </p:nvPr>
        </p:nvSpPr>
        <p:spPr/>
        <p:txBody>
          <a:bodyPr/>
          <a:lstStyle/>
          <a:p>
            <a:r>
              <a:rPr lang="en-US" dirty="0"/>
              <a:t>Declarative</a:t>
            </a:r>
          </a:p>
          <a:p>
            <a:pPr lvl="1"/>
            <a:r>
              <a:rPr lang="en-US" dirty="0"/>
              <a:t>SQL-like syntax, stream-specific semantics</a:t>
            </a:r>
          </a:p>
          <a:p>
            <a:pPr lvl="1"/>
            <a:r>
              <a:rPr lang="en-US" dirty="0"/>
              <a:t>Examples: CQL, GSQL, </a:t>
            </a:r>
            <a:r>
              <a:rPr lang="en-US" dirty="0" err="1"/>
              <a:t>StreaQuel</a:t>
            </a:r>
            <a:endParaRPr lang="en-US" dirty="0"/>
          </a:p>
          <a:p>
            <a:r>
              <a:rPr lang="en-US" dirty="0"/>
              <a:t>Procedural</a:t>
            </a:r>
          </a:p>
          <a:p>
            <a:pPr lvl="1"/>
            <a:r>
              <a:rPr lang="en-US" dirty="0"/>
              <a:t>Construct queries by defining an acyclic graph of operators</a:t>
            </a:r>
          </a:p>
          <a:p>
            <a:pPr lvl="1"/>
            <a:r>
              <a:rPr lang="en-US" dirty="0"/>
              <a:t>Example: Aurora</a:t>
            </a:r>
          </a:p>
          <a:p>
            <a:r>
              <a:rPr lang="en-US" dirty="0"/>
              <a:t>Windowed languages</a:t>
            </a:r>
          </a:p>
          <a:p>
            <a:pPr lvl="1"/>
            <a:r>
              <a:rPr lang="en-US" dirty="0">
                <a:latin typeface="Lucida Console" panose="020B0609040504020204" pitchFamily="49" charset="0"/>
              </a:rPr>
              <a:t>size</a:t>
            </a:r>
            <a:r>
              <a:rPr lang="en-US" dirty="0"/>
              <a:t>: window length</a:t>
            </a:r>
          </a:p>
          <a:p>
            <a:pPr lvl="1"/>
            <a:r>
              <a:rPr lang="en-US" dirty="0">
                <a:latin typeface="Lucida Console" panose="020B0609040504020204" pitchFamily="49" charset="0"/>
              </a:rPr>
              <a:t>slide</a:t>
            </a:r>
            <a:r>
              <a:rPr lang="en-US" dirty="0"/>
              <a:t>: how frequently the window moves</a:t>
            </a:r>
          </a:p>
          <a:p>
            <a:pPr lvl="1"/>
            <a:r>
              <a:rPr lang="en-US" dirty="0"/>
              <a:t>E.g.: </a:t>
            </a:r>
            <a:r>
              <a:rPr lang="en-US" dirty="0">
                <a:latin typeface="Courier" pitchFamily="2" charset="0"/>
              </a:rPr>
              <a:t>size=10min, slide=5sec</a:t>
            </a:r>
          </a:p>
          <a:p>
            <a:r>
              <a:rPr lang="en-US" dirty="0"/>
              <a:t>Monotonic vs non-monotonic</a:t>
            </a:r>
          </a:p>
        </p:txBody>
      </p:sp>
      <p:sp>
        <p:nvSpPr>
          <p:cNvPr id="4" name="Footer Placeholder 3">
            <a:extLst>
              <a:ext uri="{FF2B5EF4-FFF2-40B4-BE49-F238E27FC236}">
                <a16:creationId xmlns:a16="http://schemas.microsoft.com/office/drawing/2014/main" id="{501869D1-FB3C-D245-8820-6AA7C9682AF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AC1BD8F7-6BE1-BA47-8377-9463AABD281B}"/>
              </a:ext>
            </a:extLst>
          </p:cNvPr>
          <p:cNvSpPr>
            <a:spLocks noGrp="1"/>
          </p:cNvSpPr>
          <p:nvPr>
            <p:ph type="sldNum" sz="quarter" idx="4"/>
          </p:nvPr>
        </p:nvSpPr>
        <p:spPr/>
        <p:txBody>
          <a:bodyPr/>
          <a:lstStyle/>
          <a:p>
            <a:fld id="{FD96158B-4539-3C43-9DE5-94C547866200}" type="slidenum">
              <a:rPr lang="en-US"/>
              <a:t>37</a:t>
            </a:fld>
            <a:endParaRPr lang="en-US"/>
          </a:p>
        </p:txBody>
      </p:sp>
    </p:spTree>
    <p:extLst>
      <p:ext uri="{BB962C8B-B14F-4D97-AF65-F5344CB8AC3E}">
        <p14:creationId xmlns:p14="http://schemas.microsoft.com/office/powerpoint/2010/main" val="144110618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A93E7-2648-724E-AEDD-748E31CA6CC0}"/>
              </a:ext>
            </a:extLst>
          </p:cNvPr>
          <p:cNvSpPr>
            <a:spLocks noGrp="1"/>
          </p:cNvSpPr>
          <p:nvPr>
            <p:ph type="title"/>
          </p:nvPr>
        </p:nvSpPr>
        <p:spPr/>
        <p:txBody>
          <a:bodyPr/>
          <a:lstStyle/>
          <a:p>
            <a:r>
              <a:rPr lang="en-US" dirty="0"/>
              <a:t>Streaming Operators</a:t>
            </a:r>
          </a:p>
        </p:txBody>
      </p:sp>
      <p:pic>
        <p:nvPicPr>
          <p:cNvPr id="7" name="Content Placeholder 6" descr="A close up of a map&#10;&#10;Description automatically generated">
            <a:extLst>
              <a:ext uri="{FF2B5EF4-FFF2-40B4-BE49-F238E27FC236}">
                <a16:creationId xmlns:a16="http://schemas.microsoft.com/office/drawing/2014/main" id="{EED9DB5C-25F1-D544-B810-498A9D4008E2}"/>
              </a:ext>
            </a:extLst>
          </p:cNvPr>
          <p:cNvPicPr>
            <a:picLocks noGrp="1" noChangeAspect="1"/>
          </p:cNvPicPr>
          <p:nvPr>
            <p:ph sz="half" idx="1"/>
          </p:nvPr>
        </p:nvPicPr>
        <p:blipFill>
          <a:blip r:embed="R0ff4f86daac24b8a"/>
          <a:stretch>
            <a:fillRect/>
          </a:stretch>
        </p:blipFill>
        <p:spPr>
          <a:xfrm>
            <a:off x="4458444" y="1697891"/>
            <a:ext cx="4685556" cy="3690258"/>
          </a:xfrm>
        </p:spPr>
      </p:pic>
      <p:sp>
        <p:nvSpPr>
          <p:cNvPr id="4" name="Footer Placeholder 3">
            <a:extLst>
              <a:ext uri="{FF2B5EF4-FFF2-40B4-BE49-F238E27FC236}">
                <a16:creationId xmlns:a16="http://schemas.microsoft.com/office/drawing/2014/main" id="{FF318F27-831E-FF45-AF2A-819487FD37F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91206F0A-C168-4A41-9634-261EEB3CDE5A}"/>
              </a:ext>
            </a:extLst>
          </p:cNvPr>
          <p:cNvSpPr>
            <a:spLocks noGrp="1"/>
          </p:cNvSpPr>
          <p:nvPr>
            <p:ph type="sldNum" sz="quarter" idx="4"/>
          </p:nvPr>
        </p:nvSpPr>
        <p:spPr/>
        <p:txBody>
          <a:bodyPr/>
          <a:lstStyle/>
          <a:p>
            <a:fld id="{FD96158B-4539-3C43-9DE5-94C547866200}" type="slidenum">
              <a:rPr lang="en-US"/>
              <a:t>38</a:t>
            </a:fld>
            <a:endParaRPr lang="en-US"/>
          </a:p>
        </p:txBody>
      </p:sp>
      <p:sp>
        <p:nvSpPr>
          <p:cNvPr id="8" name="Content Placeholder 7">
            <a:extLst>
              <a:ext uri="{FF2B5EF4-FFF2-40B4-BE49-F238E27FC236}">
                <a16:creationId xmlns:a16="http://schemas.microsoft.com/office/drawing/2014/main" id="{6D8CB811-1262-584D-918A-E96A720148C5}"/>
              </a:ext>
            </a:extLst>
          </p:cNvPr>
          <p:cNvSpPr>
            <a:spLocks noGrp="1"/>
          </p:cNvSpPr>
          <p:nvPr>
            <p:ph sz="half" idx="10"/>
          </p:nvPr>
        </p:nvSpPr>
        <p:spPr>
          <a:xfrm>
            <a:off x="511063" y="1871083"/>
            <a:ext cx="4038600" cy="4047381"/>
          </a:xfrm>
        </p:spPr>
        <p:txBody>
          <a:bodyPr/>
          <a:lstStyle/>
          <a:p>
            <a:r>
              <a:rPr lang="en-CA" sz="2000" dirty="0"/>
              <a:t>Stateless operators are no problem: e.g., selection, projection</a:t>
            </a:r>
          </a:p>
          <a:p>
            <a:r>
              <a:rPr lang="en-CA" sz="2000" dirty="0"/>
              <a:t>Stateful operators  (e.g., nested loop join) are </a:t>
            </a:r>
            <a:r>
              <a:rPr lang="en-CA" sz="2000" dirty="0">
                <a:solidFill>
                  <a:srgbClr val="0432FF"/>
                </a:solidFill>
              </a:rPr>
              <a:t>blocking</a:t>
            </a:r>
          </a:p>
          <a:p>
            <a:pPr lvl="1"/>
            <a:r>
              <a:rPr lang="en-CA" sz="1800" dirty="0"/>
              <a:t>You need to see the entire inner operand</a:t>
            </a:r>
          </a:p>
          <a:p>
            <a:r>
              <a:rPr lang="en-CA" sz="2000" dirty="0"/>
              <a:t>For some blocking operators, non-blocking versions exist (symmetric hash join)</a:t>
            </a:r>
            <a:endParaRPr lang="en-CA" sz="1800" dirty="0"/>
          </a:p>
          <a:p>
            <a:r>
              <a:rPr lang="en-US" sz="2000" dirty="0"/>
              <a:t>Otherwise: windowed execution</a:t>
            </a:r>
          </a:p>
        </p:txBody>
      </p:sp>
    </p:spTree>
    <p:extLst>
      <p:ext uri="{BB962C8B-B14F-4D97-AF65-F5344CB8AC3E}">
        <p14:creationId xmlns:p14="http://schemas.microsoft.com/office/powerpoint/2010/main" val="205485150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23A580-C8C1-5840-BB7E-38647F215443}"/>
              </a:ext>
            </a:extLst>
          </p:cNvPr>
          <p:cNvSpPr>
            <a:spLocks noGrp="1"/>
          </p:cNvSpPr>
          <p:nvPr>
            <p:ph type="title"/>
          </p:nvPr>
        </p:nvSpPr>
        <p:spPr/>
        <p:txBody>
          <a:bodyPr/>
          <a:lstStyle/>
          <a:p>
            <a:r>
              <a:rPr lang="en-US" dirty="0"/>
              <a:t>Query Processing over Streams</a:t>
            </a:r>
          </a:p>
        </p:txBody>
      </p:sp>
      <p:sp>
        <p:nvSpPr>
          <p:cNvPr id="8" name="Content Placeholder 7">
            <a:extLst>
              <a:ext uri="{FF2B5EF4-FFF2-40B4-BE49-F238E27FC236}">
                <a16:creationId xmlns:a16="http://schemas.microsoft.com/office/drawing/2014/main" id="{05DF7722-BA98-2B4F-9032-45765189A40F}"/>
              </a:ext>
            </a:extLst>
          </p:cNvPr>
          <p:cNvSpPr>
            <a:spLocks noGrp="1"/>
          </p:cNvSpPr>
          <p:nvPr>
            <p:ph idx="1"/>
          </p:nvPr>
        </p:nvSpPr>
        <p:spPr>
          <a:xfrm>
            <a:off x="457200" y="1556793"/>
            <a:ext cx="8229600" cy="2088232"/>
          </a:xfrm>
        </p:spPr>
        <p:txBody>
          <a:bodyPr/>
          <a:lstStyle/>
          <a:p>
            <a:r>
              <a:rPr lang="en-US" dirty="0"/>
              <a:t>Similar to relational, except</a:t>
            </a:r>
          </a:p>
          <a:p>
            <a:pPr lvl="1"/>
            <a:r>
              <a:rPr lang="en-US" dirty="0">
                <a:solidFill>
                  <a:srgbClr val="0432FF"/>
                </a:solidFill>
              </a:rPr>
              <a:t>persistent queries</a:t>
            </a:r>
            <a:r>
              <a:rPr lang="en-US" dirty="0"/>
              <a:t>: registered to the system and continuously running</a:t>
            </a:r>
          </a:p>
          <a:p>
            <a:pPr lvl="1"/>
            <a:r>
              <a:rPr lang="en-US" dirty="0"/>
              <a:t>data pushed through the query plan, not pulled</a:t>
            </a:r>
          </a:p>
          <a:p>
            <a:r>
              <a:rPr lang="en-US" dirty="0"/>
              <a:t>Stream query plan</a:t>
            </a:r>
          </a:p>
        </p:txBody>
      </p:sp>
      <p:sp>
        <p:nvSpPr>
          <p:cNvPr id="4" name="Footer Placeholder 3">
            <a:extLst>
              <a:ext uri="{FF2B5EF4-FFF2-40B4-BE49-F238E27FC236}">
                <a16:creationId xmlns:a16="http://schemas.microsoft.com/office/drawing/2014/main" id="{4FEB1CDE-E0FA-3E42-B4FB-F9FF54FF288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9FAE1DC3-2E76-FA45-8AE9-F08D205B8B0D}"/>
              </a:ext>
            </a:extLst>
          </p:cNvPr>
          <p:cNvSpPr>
            <a:spLocks noGrp="1"/>
          </p:cNvSpPr>
          <p:nvPr>
            <p:ph type="sldNum" sz="quarter" idx="4"/>
          </p:nvPr>
        </p:nvSpPr>
        <p:spPr/>
        <p:txBody>
          <a:bodyPr/>
          <a:lstStyle/>
          <a:p>
            <a:fld id="{FD96158B-4539-3C43-9DE5-94C547866200}" type="slidenum">
              <a:rPr lang="en-US"/>
              <a:t>39</a:t>
            </a:fld>
            <a:endParaRPr lang="en-US"/>
          </a:p>
        </p:txBody>
      </p:sp>
      <p:pic>
        <p:nvPicPr>
          <p:cNvPr id="9" name="Content Placeholder 6">
            <a:extLst>
              <a:ext uri="{FF2B5EF4-FFF2-40B4-BE49-F238E27FC236}">
                <a16:creationId xmlns:a16="http://schemas.microsoft.com/office/drawing/2014/main" id="{894B1BAA-112E-DA49-9756-9C63DA649EFC}"/>
              </a:ext>
            </a:extLst>
          </p:cNvPr>
          <p:cNvPicPr>
            <a:picLocks noChangeAspect="1"/>
          </p:cNvPicPr>
          <p:nvPr/>
        </p:nvPicPr>
        <p:blipFill>
          <a:blip r:embed="R0b5486aeda31466a"/>
          <a:stretch>
            <a:fillRect/>
          </a:stretch>
        </p:blipFill>
        <p:spPr bwMode="auto">
          <a:xfrm>
            <a:off x="1763688" y="3501008"/>
            <a:ext cx="5544616" cy="2639503"/>
          </a:xfrm>
          <a:prstGeom prst="rect">
            <a:avLst/>
          </a:prstGeom>
          <a:noFill/>
          <a:ln w="9525">
            <a:noFill/>
            <a:miter lim="800000"/>
            <a:headEnd/>
            <a:tailEnd/>
          </a:ln>
          <a:effectLst/>
        </p:spPr>
      </p:pic>
    </p:spTree>
    <p:extLst>
      <p:ext uri="{BB962C8B-B14F-4D97-AF65-F5344CB8AC3E}">
        <p14:creationId xmlns:p14="http://schemas.microsoft.com/office/powerpoint/2010/main" val="316100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title"/>
          </p:nvPr>
        </p:nvSpPr>
        <p:spPr>
          <a:noFill/>
          <a:ln/>
        </p:spPr>
        <p:txBody>
          <a:bodyPr/>
          <a:lstStyle/>
          <a:p>
            <a:r>
              <a:rPr lang="en-US" dirty="0"/>
              <a:t>PHF – Information Requirements</a:t>
            </a:r>
          </a:p>
        </p:txBody>
      </p:sp>
      <p:sp>
        <p:nvSpPr>
          <p:cNvPr id="37890" name="Rectangle 2"/>
          <p:cNvSpPr>
            <a:spLocks noGrp="1" noChangeArrowheads="1"/>
          </p:cNvSpPr>
          <p:nvPr>
            <p:ph idx="1"/>
          </p:nvPr>
        </p:nvSpPr>
        <p:spPr>
          <a:noFill/>
          <a:ln/>
        </p:spPr>
        <p:txBody>
          <a:bodyPr/>
          <a:lstStyle/>
          <a:p>
            <a:pPr>
              <a:lnSpc>
                <a:spcPct val="100000"/>
              </a:lnSpc>
              <a:spcBef>
                <a:spcPct val="75000"/>
              </a:spcBef>
              <a:buFont typeface="Monotype Sorts" charset="0"/>
              <a:buNone/>
            </a:pPr>
            <a:r>
              <a:rPr lang="en-US" dirty="0">
                <a:solidFill>
                  <a:schemeClr val="hlink"/>
                </a:solidFill>
              </a:rPr>
              <a:t>Example</a:t>
            </a:r>
            <a:endParaRPr lang="en-US" dirty="0"/>
          </a:p>
          <a:p>
            <a:pPr lvl="1">
              <a:lnSpc>
                <a:spcPct val="100000"/>
              </a:lnSpc>
              <a:spcBef>
                <a:spcPct val="75000"/>
              </a:spcBef>
              <a:buFont typeface="Monotype Sorts" charset="0"/>
              <a:buNone/>
            </a:pPr>
            <a:r>
              <a:rPr lang="en-US" i="1" dirty="0"/>
              <a:t>m</a:t>
            </a:r>
            <a:r>
              <a:rPr lang="en-US" baseline="-25000" dirty="0"/>
              <a:t>1</a:t>
            </a:r>
            <a:r>
              <a:rPr lang="en-US" dirty="0"/>
              <a:t>: PNAME="Maintenance"</a:t>
            </a:r>
            <a:r>
              <a:rPr lang="en-US" sz="1969" dirty="0">
                <a:latin typeface="Symbol" charset="2"/>
                <a:cs typeface="Symbol" charset="2"/>
                <a:sym typeface="Symbol"/>
              </a:rPr>
              <a:t> </a:t>
            </a:r>
            <a:r>
              <a:rPr lang="en-US" dirty="0"/>
              <a:t> BUDGET≤200000</a:t>
            </a:r>
          </a:p>
          <a:p>
            <a:pPr lvl="1">
              <a:lnSpc>
                <a:spcPct val="100000"/>
              </a:lnSpc>
              <a:spcBef>
                <a:spcPct val="75000"/>
              </a:spcBef>
              <a:buFont typeface="Monotype Sorts" charset="0"/>
              <a:buNone/>
            </a:pPr>
            <a:r>
              <a:rPr lang="en-US" i="1" dirty="0"/>
              <a:t>m</a:t>
            </a:r>
            <a:r>
              <a:rPr lang="en-US" baseline="-25000" dirty="0"/>
              <a:t>2</a:t>
            </a:r>
            <a:r>
              <a:rPr lang="en-US" dirty="0"/>
              <a:t>: </a:t>
            </a:r>
            <a:r>
              <a:rPr lang="en-US" b="1" dirty="0"/>
              <a:t>NOT</a:t>
            </a:r>
            <a:r>
              <a:rPr lang="en-US" dirty="0"/>
              <a:t>(PNAME="Maintenance")</a:t>
            </a:r>
            <a:r>
              <a:rPr lang="en-US" sz="1969" dirty="0">
                <a:latin typeface="Symbol" charset="2"/>
                <a:cs typeface="Symbol" charset="2"/>
              </a:rPr>
              <a:t> </a:t>
            </a:r>
            <a:r>
              <a:rPr lang="en-US" sz="1969" dirty="0">
                <a:latin typeface="Symbol" charset="2"/>
                <a:cs typeface="Symbol" charset="2"/>
                <a:sym typeface="Symbol"/>
              </a:rPr>
              <a:t></a:t>
            </a:r>
            <a:r>
              <a:rPr lang="en-US" dirty="0"/>
              <a:t> BUDGET≤200000</a:t>
            </a:r>
          </a:p>
          <a:p>
            <a:pPr lvl="1">
              <a:lnSpc>
                <a:spcPct val="100000"/>
              </a:lnSpc>
              <a:spcBef>
                <a:spcPct val="75000"/>
              </a:spcBef>
              <a:buFont typeface="Monotype Sorts" charset="0"/>
              <a:buNone/>
            </a:pPr>
            <a:r>
              <a:rPr lang="en-US" i="1" dirty="0"/>
              <a:t>m</a:t>
            </a:r>
            <a:r>
              <a:rPr lang="en-US" baseline="-25000" dirty="0"/>
              <a:t>3</a:t>
            </a:r>
            <a:r>
              <a:rPr lang="en-US" dirty="0"/>
              <a:t>: PNAME= "Maintenance"</a:t>
            </a:r>
            <a:r>
              <a:rPr lang="en-US" sz="1969" dirty="0">
                <a:latin typeface="Symbol" charset="2"/>
                <a:cs typeface="Symbol" charset="2"/>
                <a:sym typeface="Symbol"/>
              </a:rPr>
              <a:t> </a:t>
            </a:r>
            <a:r>
              <a:rPr lang="en-US" dirty="0"/>
              <a:t> </a:t>
            </a:r>
            <a:r>
              <a:rPr lang="en-US" b="1" dirty="0"/>
              <a:t>NOT</a:t>
            </a:r>
            <a:r>
              <a:rPr lang="en-US" dirty="0"/>
              <a:t>(BUDGET≤200000)</a:t>
            </a:r>
          </a:p>
          <a:p>
            <a:pPr lvl="1">
              <a:lnSpc>
                <a:spcPct val="100000"/>
              </a:lnSpc>
              <a:spcBef>
                <a:spcPct val="75000"/>
              </a:spcBef>
              <a:buFont typeface="Monotype Sorts" charset="0"/>
              <a:buNone/>
            </a:pPr>
            <a:r>
              <a:rPr lang="en-US" i="1" dirty="0"/>
              <a:t>m</a:t>
            </a:r>
            <a:r>
              <a:rPr lang="en-US" baseline="-25000" dirty="0"/>
              <a:t>4</a:t>
            </a:r>
            <a:r>
              <a:rPr lang="en-US" dirty="0"/>
              <a:t>: </a:t>
            </a:r>
            <a:r>
              <a:rPr lang="en-US" b="1" dirty="0"/>
              <a:t>NOT</a:t>
            </a:r>
            <a:r>
              <a:rPr lang="en-US" dirty="0"/>
              <a:t>(PNAME="Maintenance")</a:t>
            </a:r>
            <a:r>
              <a:rPr lang="en-US" sz="1969" dirty="0">
                <a:latin typeface="Symbol" charset="2"/>
                <a:cs typeface="Symbol" charset="2"/>
              </a:rPr>
              <a:t> </a:t>
            </a:r>
            <a:r>
              <a:rPr lang="en-US" sz="1969" dirty="0">
                <a:latin typeface="Symbol" charset="2"/>
                <a:cs typeface="Symbol" charset="2"/>
                <a:sym typeface="Symbol"/>
              </a:rPr>
              <a:t></a:t>
            </a:r>
            <a:r>
              <a:rPr lang="en-US" dirty="0"/>
              <a:t> </a:t>
            </a:r>
            <a:r>
              <a:rPr lang="en-US" b="1" dirty="0"/>
              <a:t>NOT</a:t>
            </a:r>
            <a:r>
              <a:rPr lang="en-US" dirty="0"/>
              <a:t>(BUDGET≤200000)</a:t>
            </a:r>
          </a:p>
        </p:txBody>
      </p:sp>
      <p:sp>
        <p:nvSpPr>
          <p:cNvPr id="2" name="Footer Placeholder 1">
            <a:extLst>
              <a:ext uri="{FF2B5EF4-FFF2-40B4-BE49-F238E27FC236}">
                <a16:creationId xmlns:a16="http://schemas.microsoft.com/office/drawing/2014/main" id="{FDFBD42B-410A-344E-A217-28F5EFEDA5A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47DC3DB-0909-1E4B-AAA4-B03182E82942}"/>
              </a:ext>
            </a:extLst>
          </p:cNvPr>
          <p:cNvSpPr>
            <a:spLocks noGrp="1"/>
          </p:cNvSpPr>
          <p:nvPr>
            <p:ph type="sldNum" sz="quarter" idx="4"/>
          </p:nvPr>
        </p:nvSpPr>
        <p:spPr/>
        <p:txBody>
          <a:bodyPr/>
          <a:lstStyle/>
          <a:p>
            <a:fld id="{FD96158B-4539-3C43-9DE5-94C547866200}" type="slidenum">
              <a:rPr lang="en-US"/>
              <a:t>16</a:t>
            </a:fld>
            <a:endParaRPr lang="en-US"/>
          </a:p>
        </p:txBody>
      </p:sp>
    </p:spTree>
    <p:extLst>
      <p:ext uri="{BB962C8B-B14F-4D97-AF65-F5344CB8AC3E}">
        <p14:creationId xmlns:p14="http://schemas.microsoft.com/office/powerpoint/2010/main" val="129971804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23A580-C8C1-5840-BB7E-38647F215443}"/>
              </a:ext>
            </a:extLst>
          </p:cNvPr>
          <p:cNvSpPr>
            <a:spLocks noGrp="1"/>
          </p:cNvSpPr>
          <p:nvPr>
            <p:ph type="title"/>
          </p:nvPr>
        </p:nvSpPr>
        <p:spPr/>
        <p:txBody>
          <a:bodyPr/>
          <a:lstStyle/>
          <a:p>
            <a:r>
              <a:rPr lang="en-US" dirty="0"/>
              <a:t>Query Processing Issues</a:t>
            </a:r>
          </a:p>
        </p:txBody>
      </p:sp>
      <p:sp>
        <p:nvSpPr>
          <p:cNvPr id="8" name="Content Placeholder 7">
            <a:extLst>
              <a:ext uri="{FF2B5EF4-FFF2-40B4-BE49-F238E27FC236}">
                <a16:creationId xmlns:a16="http://schemas.microsoft.com/office/drawing/2014/main" id="{05DF7722-BA98-2B4F-9032-45765189A40F}"/>
              </a:ext>
            </a:extLst>
          </p:cNvPr>
          <p:cNvSpPr>
            <a:spLocks noGrp="1"/>
          </p:cNvSpPr>
          <p:nvPr>
            <p:ph idx="1"/>
          </p:nvPr>
        </p:nvSpPr>
        <p:spPr>
          <a:xfrm>
            <a:off x="457200" y="1556792"/>
            <a:ext cx="8229600" cy="4530725"/>
          </a:xfrm>
        </p:spPr>
        <p:txBody>
          <a:bodyPr/>
          <a:lstStyle/>
          <a:p>
            <a:r>
              <a:rPr lang="en-US" dirty="0"/>
              <a:t>Continuous execution</a:t>
            </a:r>
          </a:p>
          <a:p>
            <a:pPr lvl="1"/>
            <a:r>
              <a:rPr lang="en-US" dirty="0"/>
              <a:t>Each new arrival is processed as soon as the system gets it</a:t>
            </a:r>
          </a:p>
          <a:p>
            <a:pPr lvl="1"/>
            <a:r>
              <a:rPr lang="en-US" dirty="0"/>
              <a:t>E.g. Apache Storm, Heron</a:t>
            </a:r>
          </a:p>
          <a:p>
            <a:r>
              <a:rPr lang="en-US" dirty="0"/>
              <a:t>Windowed execution</a:t>
            </a:r>
          </a:p>
          <a:p>
            <a:pPr lvl="1"/>
            <a:r>
              <a:rPr lang="en-US" dirty="0"/>
              <a:t>Arrivals are batched and processed as a batch</a:t>
            </a:r>
          </a:p>
          <a:p>
            <a:pPr lvl="1"/>
            <a:r>
              <a:rPr lang="en-US" dirty="0"/>
              <a:t>E.g. Aurora, STREAM, Spark Streaming</a:t>
            </a:r>
          </a:p>
          <a:p>
            <a:r>
              <a:rPr lang="en-US" dirty="0"/>
              <a:t>More opportunities for multi-query optimization</a:t>
            </a:r>
          </a:p>
          <a:p>
            <a:pPr lvl="1"/>
            <a:r>
              <a:rPr lang="en-US" dirty="0"/>
              <a:t>E.g. Easier to determine shared subplans</a:t>
            </a:r>
          </a:p>
        </p:txBody>
      </p:sp>
      <p:sp>
        <p:nvSpPr>
          <p:cNvPr id="4" name="Footer Placeholder 3">
            <a:extLst>
              <a:ext uri="{FF2B5EF4-FFF2-40B4-BE49-F238E27FC236}">
                <a16:creationId xmlns:a16="http://schemas.microsoft.com/office/drawing/2014/main" id="{4FEB1CDE-E0FA-3E42-B4FB-F9FF54FF288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9FAE1DC3-2E76-FA45-8AE9-F08D205B8B0D}"/>
              </a:ext>
            </a:extLst>
          </p:cNvPr>
          <p:cNvSpPr>
            <a:spLocks noGrp="1"/>
          </p:cNvSpPr>
          <p:nvPr>
            <p:ph type="sldNum" sz="quarter" idx="4"/>
          </p:nvPr>
        </p:nvSpPr>
        <p:spPr/>
        <p:txBody>
          <a:bodyPr/>
          <a:lstStyle/>
          <a:p>
            <a:fld id="{FD96158B-4539-3C43-9DE5-94C547866200}" type="slidenum">
              <a:rPr lang="en-US"/>
              <a:t>40</a:t>
            </a:fld>
            <a:endParaRPr lang="en-US"/>
          </a:p>
        </p:txBody>
      </p:sp>
    </p:spTree>
    <p:extLst>
      <p:ext uri="{BB962C8B-B14F-4D97-AF65-F5344CB8AC3E}">
        <p14:creationId xmlns:p14="http://schemas.microsoft.com/office/powerpoint/2010/main" val="35581153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A3E6-85EF-DE4F-BDD9-7088AF6807B5}"/>
              </a:ext>
            </a:extLst>
          </p:cNvPr>
          <p:cNvSpPr>
            <a:spLocks noGrp="1"/>
          </p:cNvSpPr>
          <p:nvPr>
            <p:ph type="title"/>
          </p:nvPr>
        </p:nvSpPr>
        <p:spPr/>
        <p:txBody>
          <a:bodyPr/>
          <a:lstStyle/>
          <a:p>
            <a:r>
              <a:rPr lang="en-US" dirty="0"/>
              <a:t>Windowed Query Execution</a:t>
            </a:r>
          </a:p>
        </p:txBody>
      </p:sp>
      <p:sp>
        <p:nvSpPr>
          <p:cNvPr id="3" name="Content Placeholder 2">
            <a:extLst>
              <a:ext uri="{FF2B5EF4-FFF2-40B4-BE49-F238E27FC236}">
                <a16:creationId xmlns:a16="http://schemas.microsoft.com/office/drawing/2014/main" id="{F0E378CD-82B1-644D-9D5D-F6DE073D8785}"/>
              </a:ext>
            </a:extLst>
          </p:cNvPr>
          <p:cNvSpPr>
            <a:spLocks noGrp="1"/>
          </p:cNvSpPr>
          <p:nvPr>
            <p:ph idx="1"/>
          </p:nvPr>
        </p:nvSpPr>
        <p:spPr/>
        <p:txBody>
          <a:bodyPr/>
          <a:lstStyle/>
          <a:p>
            <a:r>
              <a:rPr lang="en-US" dirty="0"/>
              <a:t>Two events need to be managed</a:t>
            </a:r>
          </a:p>
          <a:p>
            <a:pPr lvl="1"/>
            <a:r>
              <a:rPr lang="en-US" dirty="0"/>
              <a:t>Arrivals</a:t>
            </a:r>
          </a:p>
          <a:p>
            <a:pPr lvl="1"/>
            <a:r>
              <a:rPr lang="en-US" dirty="0"/>
              <a:t>Expirations</a:t>
            </a:r>
          </a:p>
          <a:p>
            <a:r>
              <a:rPr lang="en-US" dirty="0"/>
              <a:t>System actions depend on operators</a:t>
            </a:r>
          </a:p>
          <a:p>
            <a:pPr lvl="1"/>
            <a:r>
              <a:rPr lang="en-US" dirty="0"/>
              <a:t>E.g. Join generates new result, negation removes previous result</a:t>
            </a:r>
          </a:p>
          <a:p>
            <a:r>
              <a:rPr lang="en-US" dirty="0"/>
              <a:t>Window movement also affects results</a:t>
            </a:r>
          </a:p>
          <a:p>
            <a:pPr lvl="1"/>
            <a:r>
              <a:rPr lang="en-US" dirty="0"/>
              <a:t>As window moves, some items in the window move out</a:t>
            </a:r>
          </a:p>
          <a:p>
            <a:pPr lvl="1"/>
            <a:r>
              <a:rPr lang="en-US" dirty="0"/>
              <a:t>What to do to results</a:t>
            </a:r>
          </a:p>
          <a:p>
            <a:pPr lvl="1"/>
            <a:r>
              <a:rPr lang="en-US" dirty="0"/>
              <a:t>If monotonic, nothing; if non-monotonic, two options</a:t>
            </a:r>
          </a:p>
          <a:p>
            <a:pPr lvl="2"/>
            <a:r>
              <a:rPr lang="en-US" dirty="0"/>
              <a:t>Direct approach</a:t>
            </a:r>
          </a:p>
          <a:p>
            <a:pPr lvl="2"/>
            <a:r>
              <a:rPr lang="en-US" dirty="0"/>
              <a:t>Negative tuple approach</a:t>
            </a:r>
          </a:p>
        </p:txBody>
      </p:sp>
      <p:sp>
        <p:nvSpPr>
          <p:cNvPr id="4" name="Footer Placeholder 3">
            <a:extLst>
              <a:ext uri="{FF2B5EF4-FFF2-40B4-BE49-F238E27FC236}">
                <a16:creationId xmlns:a16="http://schemas.microsoft.com/office/drawing/2014/main" id="{AF3EA4B8-3D07-B34E-9174-9820CE2EBD0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1EA5E81-F76F-5D46-B41C-E5776E7675C6}"/>
              </a:ext>
            </a:extLst>
          </p:cNvPr>
          <p:cNvSpPr>
            <a:spLocks noGrp="1"/>
          </p:cNvSpPr>
          <p:nvPr>
            <p:ph type="sldNum" sz="quarter" idx="4"/>
          </p:nvPr>
        </p:nvSpPr>
        <p:spPr/>
        <p:txBody>
          <a:bodyPr/>
          <a:lstStyle/>
          <a:p>
            <a:fld id="{FD96158B-4539-3C43-9DE5-94C547866200}" type="slidenum">
              <a:rPr lang="en-US"/>
              <a:t>41</a:t>
            </a:fld>
            <a:endParaRPr lang="en-US"/>
          </a:p>
        </p:txBody>
      </p:sp>
    </p:spTree>
    <p:extLst>
      <p:ext uri="{BB962C8B-B14F-4D97-AF65-F5344CB8AC3E}">
        <p14:creationId xmlns:p14="http://schemas.microsoft.com/office/powerpoint/2010/main" val="193255107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81EE-0366-1D49-830F-BCD69115D3E9}"/>
              </a:ext>
            </a:extLst>
          </p:cNvPr>
          <p:cNvSpPr>
            <a:spLocks noGrp="1"/>
          </p:cNvSpPr>
          <p:nvPr>
            <p:ph type="title"/>
          </p:nvPr>
        </p:nvSpPr>
        <p:spPr/>
        <p:txBody>
          <a:bodyPr/>
          <a:lstStyle/>
          <a:p>
            <a:r>
              <a:rPr lang="en-US" dirty="0"/>
              <a:t>Load Management</a:t>
            </a:r>
          </a:p>
        </p:txBody>
      </p:sp>
      <p:sp>
        <p:nvSpPr>
          <p:cNvPr id="3" name="Content Placeholder 2">
            <a:extLst>
              <a:ext uri="{FF2B5EF4-FFF2-40B4-BE49-F238E27FC236}">
                <a16:creationId xmlns:a16="http://schemas.microsoft.com/office/drawing/2014/main" id="{119979B5-CC13-8A43-A327-F9B2366AF66B}"/>
              </a:ext>
            </a:extLst>
          </p:cNvPr>
          <p:cNvSpPr>
            <a:spLocks noGrp="1"/>
          </p:cNvSpPr>
          <p:nvPr>
            <p:ph idx="1"/>
          </p:nvPr>
        </p:nvSpPr>
        <p:spPr/>
        <p:txBody>
          <a:bodyPr/>
          <a:lstStyle/>
          <a:p>
            <a:r>
              <a:rPr lang="en-US" dirty="0"/>
              <a:t>Stream arrival rate &gt; processing capability</a:t>
            </a:r>
          </a:p>
          <a:p>
            <a:r>
              <a:rPr lang="en-US" dirty="0"/>
              <a:t>Load shedding</a:t>
            </a:r>
          </a:p>
          <a:p>
            <a:pPr lvl="1"/>
            <a:r>
              <a:rPr lang="en-US" dirty="0"/>
              <a:t>Random</a:t>
            </a:r>
          </a:p>
          <a:p>
            <a:pPr lvl="1"/>
            <a:r>
              <a:rPr lang="en-US" dirty="0"/>
              <a:t>Semantic</a:t>
            </a:r>
          </a:p>
          <a:p>
            <a:r>
              <a:rPr lang="en-US" dirty="0"/>
              <a:t>Early drop</a:t>
            </a:r>
          </a:p>
          <a:p>
            <a:pPr lvl="1"/>
            <a:r>
              <a:rPr lang="en-US" dirty="0"/>
              <a:t>All of the downstream operators will benefit</a:t>
            </a:r>
          </a:p>
          <a:p>
            <a:pPr lvl="1"/>
            <a:r>
              <a:rPr lang="en-US" dirty="0"/>
              <a:t>Accuracy may be negatively affected</a:t>
            </a:r>
          </a:p>
          <a:p>
            <a:r>
              <a:rPr lang="en-US" dirty="0"/>
              <a:t>Late drop</a:t>
            </a:r>
          </a:p>
          <a:p>
            <a:pPr lvl="1"/>
            <a:r>
              <a:rPr lang="en-US" dirty="0"/>
              <a:t>May not reduce the system load much</a:t>
            </a:r>
          </a:p>
          <a:p>
            <a:pPr lvl="1"/>
            <a:r>
              <a:rPr lang="en-US" dirty="0"/>
              <a:t>Allows the shared subplans to be evaluated</a:t>
            </a:r>
          </a:p>
          <a:p>
            <a:endParaRPr lang="en-US" dirty="0"/>
          </a:p>
        </p:txBody>
      </p:sp>
      <p:sp>
        <p:nvSpPr>
          <p:cNvPr id="4" name="Footer Placeholder 3">
            <a:extLst>
              <a:ext uri="{FF2B5EF4-FFF2-40B4-BE49-F238E27FC236}">
                <a16:creationId xmlns:a16="http://schemas.microsoft.com/office/drawing/2014/main" id="{139D8600-298A-7947-949C-BA77D5E06FA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B577E510-F74D-A443-9807-D2E485D3C4C6}"/>
              </a:ext>
            </a:extLst>
          </p:cNvPr>
          <p:cNvSpPr>
            <a:spLocks noGrp="1"/>
          </p:cNvSpPr>
          <p:nvPr>
            <p:ph type="sldNum" sz="quarter" idx="4"/>
          </p:nvPr>
        </p:nvSpPr>
        <p:spPr/>
        <p:txBody>
          <a:bodyPr/>
          <a:lstStyle/>
          <a:p>
            <a:fld id="{FD96158B-4539-3C43-9DE5-94C547866200}" type="slidenum">
              <a:rPr lang="en-US"/>
              <a:t>42</a:t>
            </a:fld>
            <a:endParaRPr lang="en-US"/>
          </a:p>
        </p:txBody>
      </p:sp>
    </p:spTree>
    <p:extLst>
      <p:ext uri="{BB962C8B-B14F-4D97-AF65-F5344CB8AC3E}">
        <p14:creationId xmlns:p14="http://schemas.microsoft.com/office/powerpoint/2010/main" val="394906090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F1F7-69B1-714D-9D41-98C16D34C15A}"/>
              </a:ext>
            </a:extLst>
          </p:cNvPr>
          <p:cNvSpPr>
            <a:spLocks noGrp="1"/>
          </p:cNvSpPr>
          <p:nvPr>
            <p:ph type="title"/>
          </p:nvPr>
        </p:nvSpPr>
        <p:spPr/>
        <p:txBody>
          <a:bodyPr/>
          <a:lstStyle/>
          <a:p>
            <a:r>
              <a:rPr lang="en-US" dirty="0"/>
              <a:t>Out-of-Order Processing</a:t>
            </a:r>
          </a:p>
        </p:txBody>
      </p:sp>
      <p:sp>
        <p:nvSpPr>
          <p:cNvPr id="3" name="Content Placeholder 2">
            <a:extLst>
              <a:ext uri="{FF2B5EF4-FFF2-40B4-BE49-F238E27FC236}">
                <a16:creationId xmlns:a16="http://schemas.microsoft.com/office/drawing/2014/main" id="{2D654F0D-4141-D343-A002-75DCCE02A9EA}"/>
              </a:ext>
            </a:extLst>
          </p:cNvPr>
          <p:cNvSpPr>
            <a:spLocks noGrp="1"/>
          </p:cNvSpPr>
          <p:nvPr>
            <p:ph idx="1"/>
          </p:nvPr>
        </p:nvSpPr>
        <p:spPr/>
        <p:txBody>
          <a:bodyPr/>
          <a:lstStyle/>
          <a:p>
            <a:r>
              <a:rPr lang="en-US" dirty="0"/>
              <a:t>Assumption: arrivals are in timestamp order</a:t>
            </a:r>
          </a:p>
          <a:p>
            <a:r>
              <a:rPr lang="en-US" dirty="0"/>
              <a:t>May not hold</a:t>
            </a:r>
          </a:p>
          <a:p>
            <a:pPr lvl="1"/>
            <a:r>
              <a:rPr lang="en-US" dirty="0"/>
              <a:t>Arrival order may not match generation order</a:t>
            </a:r>
          </a:p>
          <a:p>
            <a:pPr lvl="1"/>
            <a:r>
              <a:rPr lang="en-US" dirty="0"/>
              <a:t>Late arrivals → no more or just late?</a:t>
            </a:r>
          </a:p>
          <a:p>
            <a:pPr lvl="1"/>
            <a:r>
              <a:rPr lang="en-US" dirty="0"/>
              <a:t>Multiple sources</a:t>
            </a:r>
          </a:p>
          <a:p>
            <a:r>
              <a:rPr lang="en-US" dirty="0"/>
              <a:t>Approaches</a:t>
            </a:r>
          </a:p>
          <a:p>
            <a:pPr lvl="1"/>
            <a:r>
              <a:rPr lang="en-US" dirty="0"/>
              <a:t>Built-in slack</a:t>
            </a:r>
          </a:p>
          <a:p>
            <a:pPr lvl="1"/>
            <a:r>
              <a:rPr lang="en-US" dirty="0"/>
              <a:t>Punctuations</a:t>
            </a:r>
          </a:p>
        </p:txBody>
      </p:sp>
      <p:sp>
        <p:nvSpPr>
          <p:cNvPr id="4" name="Footer Placeholder 3">
            <a:extLst>
              <a:ext uri="{FF2B5EF4-FFF2-40B4-BE49-F238E27FC236}">
                <a16:creationId xmlns:a16="http://schemas.microsoft.com/office/drawing/2014/main" id="{99ACCD93-BCC3-7047-AAF5-71EF70D2EE4E}"/>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2C95BBC-CEC0-C949-B99B-EED227321F5C}"/>
              </a:ext>
            </a:extLst>
          </p:cNvPr>
          <p:cNvSpPr>
            <a:spLocks noGrp="1"/>
          </p:cNvSpPr>
          <p:nvPr>
            <p:ph type="sldNum" sz="quarter" idx="4"/>
          </p:nvPr>
        </p:nvSpPr>
        <p:spPr/>
        <p:txBody>
          <a:bodyPr/>
          <a:lstStyle/>
          <a:p>
            <a:fld id="{FD96158B-4539-3C43-9DE5-94C547866200}" type="slidenum">
              <a:rPr lang="en-US"/>
              <a:t>43</a:t>
            </a:fld>
            <a:endParaRPr lang="en-US"/>
          </a:p>
        </p:txBody>
      </p:sp>
    </p:spTree>
    <p:extLst>
      <p:ext uri="{BB962C8B-B14F-4D97-AF65-F5344CB8AC3E}">
        <p14:creationId xmlns:p14="http://schemas.microsoft.com/office/powerpoint/2010/main" val="261842430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5BF3-E683-C043-B038-1A06458D13DF}"/>
              </a:ext>
            </a:extLst>
          </p:cNvPr>
          <p:cNvSpPr>
            <a:spLocks noGrp="1"/>
          </p:cNvSpPr>
          <p:nvPr>
            <p:ph type="title"/>
          </p:nvPr>
        </p:nvSpPr>
        <p:spPr/>
        <p:txBody>
          <a:bodyPr/>
          <a:lstStyle/>
          <a:p>
            <a:r>
              <a:rPr lang="en-US" dirty="0" err="1"/>
              <a:t>Multiquery</a:t>
            </a:r>
            <a:r>
              <a:rPr lang="en-US" dirty="0"/>
              <a:t> Optimization</a:t>
            </a:r>
          </a:p>
        </p:txBody>
      </p:sp>
      <p:sp>
        <p:nvSpPr>
          <p:cNvPr id="3" name="Content Placeholder 2">
            <a:extLst>
              <a:ext uri="{FF2B5EF4-FFF2-40B4-BE49-F238E27FC236}">
                <a16:creationId xmlns:a16="http://schemas.microsoft.com/office/drawing/2014/main" id="{AEE36BFF-32D9-A94D-B6D6-E4E42A510E07}"/>
              </a:ext>
            </a:extLst>
          </p:cNvPr>
          <p:cNvSpPr>
            <a:spLocks noGrp="1"/>
          </p:cNvSpPr>
          <p:nvPr>
            <p:ph idx="1"/>
          </p:nvPr>
        </p:nvSpPr>
        <p:spPr>
          <a:xfrm>
            <a:off x="453452" y="1456184"/>
            <a:ext cx="8229600" cy="1972816"/>
          </a:xfrm>
        </p:spPr>
        <p:txBody>
          <a:bodyPr/>
          <a:lstStyle/>
          <a:p>
            <a:r>
              <a:rPr lang="en-US" dirty="0"/>
              <a:t>More opportunity since the </a:t>
            </a:r>
            <a:r>
              <a:rPr lang="en-US" dirty="0">
                <a:solidFill>
                  <a:srgbClr val="0432FF"/>
                </a:solidFill>
              </a:rPr>
              <a:t>persistent</a:t>
            </a:r>
            <a:r>
              <a:rPr lang="en-US" dirty="0"/>
              <a:t> queries are known beforehand</a:t>
            </a:r>
          </a:p>
          <a:p>
            <a:pPr lvl="1"/>
            <a:r>
              <a:rPr lang="en-US" dirty="0"/>
              <a:t>Aggregate queries over different window lengths or with different slide intervals</a:t>
            </a:r>
          </a:p>
          <a:p>
            <a:pPr lvl="1"/>
            <a:r>
              <a:rPr lang="en-US" dirty="0"/>
              <a:t>State and computation may be shared (usual)</a:t>
            </a:r>
          </a:p>
        </p:txBody>
      </p:sp>
      <p:sp>
        <p:nvSpPr>
          <p:cNvPr id="4" name="Footer Placeholder 3">
            <a:extLst>
              <a:ext uri="{FF2B5EF4-FFF2-40B4-BE49-F238E27FC236}">
                <a16:creationId xmlns:a16="http://schemas.microsoft.com/office/drawing/2014/main" id="{90968157-B486-8D4F-A632-044DA88E8F40}"/>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62068D2-08ED-B747-AFB6-2379D1804C76}"/>
              </a:ext>
            </a:extLst>
          </p:cNvPr>
          <p:cNvSpPr>
            <a:spLocks noGrp="1"/>
          </p:cNvSpPr>
          <p:nvPr>
            <p:ph type="sldNum" sz="quarter" idx="4"/>
          </p:nvPr>
        </p:nvSpPr>
        <p:spPr/>
        <p:txBody>
          <a:bodyPr/>
          <a:lstStyle/>
          <a:p>
            <a:fld id="{FD96158B-4539-3C43-9DE5-94C547866200}" type="slidenum">
              <a:rPr lang="en-US"/>
              <a:t>44</a:t>
            </a:fld>
            <a:endParaRPr lang="en-US"/>
          </a:p>
        </p:txBody>
      </p:sp>
      <p:pic>
        <p:nvPicPr>
          <p:cNvPr id="7" name="Picture 6">
            <a:extLst>
              <a:ext uri="{FF2B5EF4-FFF2-40B4-BE49-F238E27FC236}">
                <a16:creationId xmlns:a16="http://schemas.microsoft.com/office/drawing/2014/main" id="{6B07A9CD-87F5-1849-A35C-85B2AF2E066E}"/>
              </a:ext>
            </a:extLst>
          </p:cNvPr>
          <p:cNvPicPr>
            <a:picLocks noChangeAspect="1"/>
          </p:cNvPicPr>
          <p:nvPr/>
        </p:nvPicPr>
        <p:blipFill>
          <a:blip r:embed="R88dd5447a4794c03"/>
          <a:stretch>
            <a:fillRect/>
          </a:stretch>
        </p:blipFill>
        <p:spPr>
          <a:xfrm>
            <a:off x="1403648" y="3284984"/>
            <a:ext cx="6235429" cy="2820460"/>
          </a:xfrm>
          <a:prstGeom prst="rect">
            <a:avLst/>
          </a:prstGeom>
        </p:spPr>
      </p:pic>
    </p:spTree>
    <p:extLst>
      <p:ext uri="{BB962C8B-B14F-4D97-AF65-F5344CB8AC3E}">
        <p14:creationId xmlns:p14="http://schemas.microsoft.com/office/powerpoint/2010/main" val="205045684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E418-0CC9-4246-BC3E-FCD744E346AF}"/>
              </a:ext>
            </a:extLst>
          </p:cNvPr>
          <p:cNvSpPr>
            <a:spLocks noGrp="1"/>
          </p:cNvSpPr>
          <p:nvPr>
            <p:ph type="title"/>
          </p:nvPr>
        </p:nvSpPr>
        <p:spPr/>
        <p:txBody>
          <a:bodyPr/>
          <a:lstStyle/>
          <a:p>
            <a:r>
              <a:rPr lang="en-US" dirty="0"/>
              <a:t>Parallel Data Stream Processing</a:t>
            </a:r>
          </a:p>
        </p:txBody>
      </p:sp>
      <p:sp>
        <p:nvSpPr>
          <p:cNvPr id="3" name="Content Placeholder 2">
            <a:extLst>
              <a:ext uri="{FF2B5EF4-FFF2-40B4-BE49-F238E27FC236}">
                <a16:creationId xmlns:a16="http://schemas.microsoft.com/office/drawing/2014/main" id="{E0D3B9B8-2020-2B41-AC16-5FD6523CA27E}"/>
              </a:ext>
            </a:extLst>
          </p:cNvPr>
          <p:cNvSpPr>
            <a:spLocks noGrp="1"/>
          </p:cNvSpPr>
          <p:nvPr>
            <p:ph idx="1"/>
          </p:nvPr>
        </p:nvSpPr>
        <p:spPr/>
        <p:txBody>
          <a:bodyPr/>
          <a:lstStyle/>
          <a:p>
            <a:pPr marL="457200" indent="-457200">
              <a:buSzPct val="100000"/>
              <a:buFont typeface="+mj-lt"/>
              <a:buAutoNum type="arabicParenR"/>
            </a:pPr>
            <a:r>
              <a:rPr lang="en-US" dirty="0"/>
              <a:t>Partitioning the incoming stream</a:t>
            </a:r>
          </a:p>
          <a:p>
            <a:pPr marL="457200" indent="-457200">
              <a:buSzPct val="100000"/>
              <a:buFont typeface="+mj-lt"/>
              <a:buAutoNum type="arabicParenR"/>
            </a:pPr>
            <a:r>
              <a:rPr lang="en-US" dirty="0"/>
              <a:t>Execution of the operation on the partition</a:t>
            </a:r>
          </a:p>
          <a:p>
            <a:pPr marL="457200" indent="-457200">
              <a:buSzPct val="100000"/>
              <a:buFont typeface="+mj-lt"/>
              <a:buAutoNum type="arabicParenR"/>
            </a:pPr>
            <a:r>
              <a:rPr lang="en-US" dirty="0"/>
              <a:t>(Optionally) aggregation of the results from multiple machines</a:t>
            </a:r>
          </a:p>
        </p:txBody>
      </p:sp>
      <p:sp>
        <p:nvSpPr>
          <p:cNvPr id="4" name="Footer Placeholder 3">
            <a:extLst>
              <a:ext uri="{FF2B5EF4-FFF2-40B4-BE49-F238E27FC236}">
                <a16:creationId xmlns:a16="http://schemas.microsoft.com/office/drawing/2014/main" id="{4579193A-6A1C-A043-AD0C-B5FE629DDC00}"/>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AB2D10E7-65A8-9E4C-89E2-9E0C87C563A1}"/>
              </a:ext>
            </a:extLst>
          </p:cNvPr>
          <p:cNvSpPr>
            <a:spLocks noGrp="1"/>
          </p:cNvSpPr>
          <p:nvPr>
            <p:ph type="sldNum" sz="quarter" idx="4"/>
          </p:nvPr>
        </p:nvSpPr>
        <p:spPr/>
        <p:txBody>
          <a:bodyPr/>
          <a:lstStyle/>
          <a:p>
            <a:fld id="{FD96158B-4539-3C43-9DE5-94C547866200}" type="slidenum">
              <a:rPr lang="en-US"/>
              <a:t>45</a:t>
            </a:fld>
            <a:endParaRPr lang="en-US"/>
          </a:p>
        </p:txBody>
      </p:sp>
    </p:spTree>
    <p:extLst>
      <p:ext uri="{BB962C8B-B14F-4D97-AF65-F5344CB8AC3E}">
        <p14:creationId xmlns:p14="http://schemas.microsoft.com/office/powerpoint/2010/main" val="15478683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67FE-DD65-3541-9267-61D9D0DE0AC3}"/>
              </a:ext>
            </a:extLst>
          </p:cNvPr>
          <p:cNvSpPr>
            <a:spLocks noGrp="1"/>
          </p:cNvSpPr>
          <p:nvPr>
            <p:ph type="title"/>
          </p:nvPr>
        </p:nvSpPr>
        <p:spPr/>
        <p:txBody>
          <a:bodyPr/>
          <a:lstStyle/>
          <a:p>
            <a:r>
              <a:rPr lang="en-US" dirty="0"/>
              <a:t>Stream Partitioning</a:t>
            </a:r>
          </a:p>
        </p:txBody>
      </p:sp>
      <p:sp>
        <p:nvSpPr>
          <p:cNvPr id="3" name="Content Placeholder 2">
            <a:extLst>
              <a:ext uri="{FF2B5EF4-FFF2-40B4-BE49-F238E27FC236}">
                <a16:creationId xmlns:a16="http://schemas.microsoft.com/office/drawing/2014/main" id="{EDC69CE8-D220-224B-A50B-95DC4EFDA5D4}"/>
              </a:ext>
            </a:extLst>
          </p:cNvPr>
          <p:cNvSpPr>
            <a:spLocks noGrp="1"/>
          </p:cNvSpPr>
          <p:nvPr>
            <p:ph idx="1"/>
          </p:nvPr>
        </p:nvSpPr>
        <p:spPr>
          <a:xfrm>
            <a:off x="457200" y="1600200"/>
            <a:ext cx="3466728" cy="820687"/>
          </a:xfrm>
        </p:spPr>
        <p:txBody>
          <a:bodyPr/>
          <a:lstStyle/>
          <a:p>
            <a:r>
              <a:rPr lang="en-US" dirty="0"/>
              <a:t>Shuffle (round-robin) partitioning</a:t>
            </a:r>
          </a:p>
        </p:txBody>
      </p:sp>
      <p:sp>
        <p:nvSpPr>
          <p:cNvPr id="4" name="Footer Placeholder 3">
            <a:extLst>
              <a:ext uri="{FF2B5EF4-FFF2-40B4-BE49-F238E27FC236}">
                <a16:creationId xmlns:a16="http://schemas.microsoft.com/office/drawing/2014/main" id="{D7AA5E7D-7F43-8846-9809-6FADCBE923B4}"/>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A41EFC8F-6F91-2645-BF31-B2E1B23B43AE}"/>
              </a:ext>
            </a:extLst>
          </p:cNvPr>
          <p:cNvSpPr>
            <a:spLocks noGrp="1"/>
          </p:cNvSpPr>
          <p:nvPr>
            <p:ph type="sldNum" sz="quarter" idx="4"/>
          </p:nvPr>
        </p:nvSpPr>
        <p:spPr/>
        <p:txBody>
          <a:bodyPr/>
          <a:lstStyle/>
          <a:p>
            <a:fld id="{FD96158B-4539-3C43-9DE5-94C547866200}" type="slidenum">
              <a:rPr lang="en-US"/>
              <a:t>46</a:t>
            </a:fld>
            <a:endParaRPr lang="en-US"/>
          </a:p>
        </p:txBody>
      </p:sp>
      <p:pic>
        <p:nvPicPr>
          <p:cNvPr id="7" name="Picture 6">
            <a:extLst>
              <a:ext uri="{FF2B5EF4-FFF2-40B4-BE49-F238E27FC236}">
                <a16:creationId xmlns:a16="http://schemas.microsoft.com/office/drawing/2014/main" id="{FFB5B526-2AAE-0F48-83E9-2740EA4A69C9}"/>
              </a:ext>
            </a:extLst>
          </p:cNvPr>
          <p:cNvPicPr>
            <a:picLocks noChangeAspect="1"/>
          </p:cNvPicPr>
          <p:nvPr/>
        </p:nvPicPr>
        <p:blipFill>
          <a:blip r:embed="R093f1d259a604181"/>
          <a:stretch>
            <a:fillRect/>
          </a:stretch>
        </p:blipFill>
        <p:spPr>
          <a:xfrm>
            <a:off x="3779912" y="980728"/>
            <a:ext cx="4824536" cy="2476311"/>
          </a:xfrm>
          <a:prstGeom prst="rect">
            <a:avLst/>
          </a:prstGeom>
        </p:spPr>
      </p:pic>
      <p:sp>
        <p:nvSpPr>
          <p:cNvPr id="8" name="Content Placeholder 2">
            <a:extLst>
              <a:ext uri="{FF2B5EF4-FFF2-40B4-BE49-F238E27FC236}">
                <a16:creationId xmlns:a16="http://schemas.microsoft.com/office/drawing/2014/main" id="{D4F25DFA-775D-E141-A28A-0F641EB96F7A}"/>
              </a:ext>
            </a:extLst>
          </p:cNvPr>
          <p:cNvSpPr txBox="1">
            <a:spLocks/>
          </p:cNvSpPr>
          <p:nvPr/>
        </p:nvSpPr>
        <p:spPr bwMode="auto">
          <a:xfrm>
            <a:off x="457200" y="3645024"/>
            <a:ext cx="3466728" cy="8206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lumMod val="50000"/>
                </a:schemeClr>
              </a:buClr>
              <a:buSzPct val="70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6">
                  <a:lumMod val="50000"/>
                </a:schemeClr>
              </a:buClr>
              <a:buSzPct val="7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chemeClr val="accent6">
                  <a:lumMod val="50000"/>
                </a:schemeClr>
              </a:buClr>
              <a:buSzPct val="70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chemeClr val="accent6">
                  <a:lumMod val="50000"/>
                </a:schemeClr>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r>
              <a:rPr lang="en-US" kern="0" dirty="0"/>
              <a:t>Hash partitioning</a:t>
            </a:r>
          </a:p>
        </p:txBody>
      </p:sp>
      <p:pic>
        <p:nvPicPr>
          <p:cNvPr id="10" name="Picture 9">
            <a:extLst>
              <a:ext uri="{FF2B5EF4-FFF2-40B4-BE49-F238E27FC236}">
                <a16:creationId xmlns:a16="http://schemas.microsoft.com/office/drawing/2014/main" id="{8E880566-ADCF-AD42-ADCE-035669916786}"/>
              </a:ext>
            </a:extLst>
          </p:cNvPr>
          <p:cNvPicPr>
            <a:picLocks noChangeAspect="1"/>
          </p:cNvPicPr>
          <p:nvPr/>
        </p:nvPicPr>
        <p:blipFill>
          <a:blip r:embed="Rb4a807c4bca742c3"/>
          <a:stretch>
            <a:fillRect/>
          </a:stretch>
        </p:blipFill>
        <p:spPr>
          <a:xfrm>
            <a:off x="3779912" y="3501007"/>
            <a:ext cx="3548672" cy="2520281"/>
          </a:xfrm>
          <a:prstGeom prst="rect">
            <a:avLst/>
          </a:prstGeom>
        </p:spPr>
      </p:pic>
    </p:spTree>
    <p:extLst>
      <p:ext uri="{BB962C8B-B14F-4D97-AF65-F5344CB8AC3E}">
        <p14:creationId xmlns:p14="http://schemas.microsoft.com/office/powerpoint/2010/main" val="85780154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77CB-C1B8-F94B-B481-752C12C21AE0}"/>
              </a:ext>
            </a:extLst>
          </p:cNvPr>
          <p:cNvSpPr>
            <a:spLocks noGrp="1"/>
          </p:cNvSpPr>
          <p:nvPr>
            <p:ph type="title"/>
          </p:nvPr>
        </p:nvSpPr>
        <p:spPr/>
        <p:txBody>
          <a:bodyPr/>
          <a:lstStyle/>
          <a:p>
            <a:r>
              <a:rPr lang="en-US" dirty="0"/>
              <a:t>Parallel Stream Query Plan</a:t>
            </a:r>
          </a:p>
        </p:txBody>
      </p:sp>
      <p:pic>
        <p:nvPicPr>
          <p:cNvPr id="7" name="Content Placeholder 6">
            <a:extLst>
              <a:ext uri="{FF2B5EF4-FFF2-40B4-BE49-F238E27FC236}">
                <a16:creationId xmlns:a16="http://schemas.microsoft.com/office/drawing/2014/main" id="{F08CA0D4-3985-6D40-BCF6-2BC9AECE952A}"/>
              </a:ext>
            </a:extLst>
          </p:cNvPr>
          <p:cNvPicPr>
            <a:picLocks noGrp="1" noChangeAspect="1"/>
          </p:cNvPicPr>
          <p:nvPr>
            <p:ph idx="1"/>
          </p:nvPr>
        </p:nvPicPr>
        <p:blipFill>
          <a:blip r:embed="R3dee7e911254401c"/>
          <a:stretch>
            <a:fillRect/>
          </a:stretch>
        </p:blipFill>
        <p:spPr>
          <a:xfrm>
            <a:off x="1403648" y="1832599"/>
            <a:ext cx="6552728" cy="4204535"/>
          </a:xfrm>
        </p:spPr>
      </p:pic>
      <p:sp>
        <p:nvSpPr>
          <p:cNvPr id="4" name="Footer Placeholder 3">
            <a:extLst>
              <a:ext uri="{FF2B5EF4-FFF2-40B4-BE49-F238E27FC236}">
                <a16:creationId xmlns:a16="http://schemas.microsoft.com/office/drawing/2014/main" id="{C5557048-D7AE-8F44-9A96-DFF069AF0A7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D0DBB5D-9DCD-9748-BD7E-BBD935758556}"/>
              </a:ext>
            </a:extLst>
          </p:cNvPr>
          <p:cNvSpPr>
            <a:spLocks noGrp="1"/>
          </p:cNvSpPr>
          <p:nvPr>
            <p:ph type="sldNum" sz="quarter" idx="4"/>
          </p:nvPr>
        </p:nvSpPr>
        <p:spPr/>
        <p:txBody>
          <a:bodyPr/>
          <a:lstStyle/>
          <a:p>
            <a:fld id="{FD96158B-4539-3C43-9DE5-94C547866200}" type="slidenum">
              <a:rPr lang="en-US"/>
              <a:t>47</a:t>
            </a:fld>
            <a:endParaRPr lang="en-US"/>
          </a:p>
        </p:txBody>
      </p:sp>
    </p:spTree>
    <p:extLst>
      <p:ext uri="{BB962C8B-B14F-4D97-AF65-F5344CB8AC3E}">
        <p14:creationId xmlns:p14="http://schemas.microsoft.com/office/powerpoint/2010/main" val="108123812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Big Data Processing</a:t>
            </a:r>
          </a:p>
          <a:p>
            <a:pPr lvl="1"/>
            <a:r>
              <a:rPr lang="en-US" dirty="0">
                <a:solidFill>
                  <a:srgbClr val="1771A9">
                    <a:alpha val="25000"/>
                  </a:srgbClr>
                </a:solidFill>
                <a:cs typeface="Arial" panose="020B0604020202020204" pitchFamily="34" charset="0"/>
              </a:rPr>
              <a:t>Distributed storage systems</a:t>
            </a:r>
          </a:p>
          <a:p>
            <a:pPr lvl="1"/>
            <a:r>
              <a:rPr lang="en-US" dirty="0">
                <a:solidFill>
                  <a:srgbClr val="1771A9">
                    <a:alpha val="25000"/>
                  </a:srgbClr>
                </a:solidFill>
                <a:cs typeface="Arial" panose="020B0604020202020204" pitchFamily="34" charset="0"/>
              </a:rPr>
              <a:t>Processing platforms</a:t>
            </a:r>
          </a:p>
          <a:p>
            <a:pPr lvl="1"/>
            <a:r>
              <a:rPr lang="en-US" dirty="0">
                <a:solidFill>
                  <a:srgbClr val="1771A9">
                    <a:alpha val="25000"/>
                  </a:srgbClr>
                </a:solidFill>
                <a:cs typeface="Arial" panose="020B0604020202020204" pitchFamily="34" charset="0"/>
              </a:rPr>
              <a:t>Stream data management</a:t>
            </a:r>
          </a:p>
          <a:p>
            <a:pPr lvl="1"/>
            <a:r>
              <a:rPr lang="en-US" dirty="0">
                <a:solidFill>
                  <a:srgbClr val="1771A9"/>
                </a:solidFill>
                <a:cs typeface="Arial" panose="020B0604020202020204" pitchFamily="34" charset="0"/>
              </a:rPr>
              <a:t>Graph analytics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48</a:t>
            </a:fld>
            <a:endParaRPr lang="en-US"/>
          </a:p>
        </p:txBody>
      </p:sp>
    </p:spTree>
    <p:extLst>
      <p:ext uri="{BB962C8B-B14F-4D97-AF65-F5344CB8AC3E}">
        <p14:creationId xmlns:p14="http://schemas.microsoft.com/office/powerpoint/2010/main" val="20153024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C8AF-0C43-3D43-9162-ED6474B48491}"/>
              </a:ext>
            </a:extLst>
          </p:cNvPr>
          <p:cNvSpPr>
            <a:spLocks noGrp="1"/>
          </p:cNvSpPr>
          <p:nvPr>
            <p:ph type="title"/>
          </p:nvPr>
        </p:nvSpPr>
        <p:spPr/>
        <p:txBody>
          <a:bodyPr/>
          <a:lstStyle/>
          <a:p>
            <a:r>
              <a:rPr lang="en-US" dirty="0"/>
              <a:t>Property Graph</a:t>
            </a:r>
          </a:p>
        </p:txBody>
      </p:sp>
      <p:sp>
        <p:nvSpPr>
          <p:cNvPr id="3" name="Content Placeholder 2">
            <a:extLst>
              <a:ext uri="{FF2B5EF4-FFF2-40B4-BE49-F238E27FC236}">
                <a16:creationId xmlns:a16="http://schemas.microsoft.com/office/drawing/2014/main" id="{B3F9D64B-4B06-0844-A1E8-8730D381BA59}"/>
              </a:ext>
            </a:extLst>
          </p:cNvPr>
          <p:cNvSpPr>
            <a:spLocks noGrp="1"/>
          </p:cNvSpPr>
          <p:nvPr>
            <p:ph idx="1"/>
          </p:nvPr>
        </p:nvSpPr>
        <p:spPr/>
        <p:txBody>
          <a:bodyPr/>
          <a:lstStyle/>
          <a:p>
            <a:r>
              <a:rPr lang="en-US" dirty="0"/>
              <a:t>Graph </a:t>
            </a:r>
            <a:r>
              <a:rPr lang="en-US" i="1" dirty="0"/>
              <a:t>G</a:t>
            </a:r>
            <a:r>
              <a:rPr lang="en-US" dirty="0"/>
              <a:t>=(</a:t>
            </a:r>
            <a:r>
              <a:rPr lang="en-US" i="1" dirty="0"/>
              <a:t>V</a:t>
            </a:r>
            <a:r>
              <a:rPr lang="en-US" dirty="0"/>
              <a:t>, </a:t>
            </a:r>
            <a:r>
              <a:rPr lang="en-US" i="1" dirty="0"/>
              <a:t>E</a:t>
            </a:r>
            <a:r>
              <a:rPr lang="en-US" dirty="0"/>
              <a:t>, </a:t>
            </a:r>
            <a:r>
              <a:rPr lang="en-US" i="1" dirty="0"/>
              <a:t>D</a:t>
            </a:r>
            <a:r>
              <a:rPr lang="en-US" i="1" baseline="-25000" dirty="0"/>
              <a:t>V</a:t>
            </a:r>
            <a:r>
              <a:rPr lang="en-US" dirty="0"/>
              <a:t>, </a:t>
            </a:r>
            <a:r>
              <a:rPr lang="en-US" i="1" dirty="0"/>
              <a:t>D</a:t>
            </a:r>
            <a:r>
              <a:rPr lang="en-US" i="1" baseline="-25000" dirty="0"/>
              <a:t>E</a:t>
            </a:r>
            <a:r>
              <a:rPr lang="en-US" dirty="0"/>
              <a:t>) where </a:t>
            </a:r>
            <a:r>
              <a:rPr lang="en-US" i="1" dirty="0"/>
              <a:t>V</a:t>
            </a:r>
            <a:r>
              <a:rPr lang="en-US" dirty="0"/>
              <a:t> is set of </a:t>
            </a:r>
            <a:r>
              <a:rPr lang="en-US" dirty="0">
                <a:solidFill>
                  <a:srgbClr val="0432FF"/>
                </a:solidFill>
              </a:rPr>
              <a:t>vertices</a:t>
            </a:r>
            <a:r>
              <a:rPr lang="en-US" dirty="0"/>
              <a:t>, </a:t>
            </a:r>
            <a:r>
              <a:rPr lang="en-US" i="1" dirty="0"/>
              <a:t>E</a:t>
            </a:r>
            <a:r>
              <a:rPr lang="en-US" dirty="0"/>
              <a:t> is set of </a:t>
            </a:r>
            <a:r>
              <a:rPr lang="en-US" dirty="0">
                <a:solidFill>
                  <a:srgbClr val="0432FF"/>
                </a:solidFill>
              </a:rPr>
              <a:t>edges</a:t>
            </a:r>
            <a:r>
              <a:rPr lang="en-US" dirty="0"/>
              <a:t>, </a:t>
            </a:r>
            <a:r>
              <a:rPr lang="en-US" i="1" dirty="0"/>
              <a:t>D</a:t>
            </a:r>
            <a:r>
              <a:rPr lang="en-US" i="1" baseline="-25000" dirty="0"/>
              <a:t>V </a:t>
            </a:r>
            <a:r>
              <a:rPr lang="en-US" dirty="0"/>
              <a:t>is set of </a:t>
            </a:r>
            <a:r>
              <a:rPr lang="en-US" dirty="0">
                <a:solidFill>
                  <a:srgbClr val="0432FF"/>
                </a:solidFill>
              </a:rPr>
              <a:t>vertex properties</a:t>
            </a:r>
            <a:r>
              <a:rPr lang="en-US" dirty="0"/>
              <a:t>, </a:t>
            </a:r>
            <a:r>
              <a:rPr lang="en-US" i="1" dirty="0"/>
              <a:t>D</a:t>
            </a:r>
            <a:r>
              <a:rPr lang="en-US" i="1" baseline="-25000" dirty="0"/>
              <a:t>E</a:t>
            </a:r>
            <a:r>
              <a:rPr lang="en-US" dirty="0"/>
              <a:t> is set of </a:t>
            </a:r>
            <a:r>
              <a:rPr lang="en-US" dirty="0">
                <a:solidFill>
                  <a:srgbClr val="0432FF"/>
                </a:solidFill>
              </a:rPr>
              <a:t>edge properties</a:t>
            </a:r>
          </a:p>
          <a:p>
            <a:r>
              <a:rPr lang="en-US" dirty="0"/>
              <a:t>Vertices represent entities, edges relationships among them.</a:t>
            </a:r>
          </a:p>
          <a:p>
            <a:r>
              <a:rPr lang="en-US" dirty="0">
                <a:solidFill>
                  <a:srgbClr val="0432FF"/>
                </a:solidFill>
              </a:rPr>
              <a:t>Multigraph</a:t>
            </a:r>
            <a:r>
              <a:rPr lang="en-US" dirty="0"/>
              <a:t>: multiple edges between a pair of vertices</a:t>
            </a:r>
          </a:p>
          <a:p>
            <a:r>
              <a:rPr lang="en-US" dirty="0">
                <a:solidFill>
                  <a:srgbClr val="0432FF"/>
                </a:solidFill>
              </a:rPr>
              <a:t>Weighted graph</a:t>
            </a:r>
            <a:r>
              <a:rPr lang="en-US" dirty="0"/>
              <a:t>: edges have weights</a:t>
            </a:r>
          </a:p>
          <a:p>
            <a:r>
              <a:rPr lang="en-US" dirty="0">
                <a:solidFill>
                  <a:srgbClr val="0432FF"/>
                </a:solidFill>
              </a:rPr>
              <a:t>Directed</a:t>
            </a:r>
            <a:r>
              <a:rPr lang="en-US" dirty="0"/>
              <a:t> vs </a:t>
            </a:r>
            <a:r>
              <a:rPr lang="en-US" dirty="0">
                <a:solidFill>
                  <a:srgbClr val="0432FF"/>
                </a:solidFill>
              </a:rPr>
              <a:t>undirected</a:t>
            </a:r>
          </a:p>
        </p:txBody>
      </p:sp>
      <p:sp>
        <p:nvSpPr>
          <p:cNvPr id="4" name="Footer Placeholder 3">
            <a:extLst>
              <a:ext uri="{FF2B5EF4-FFF2-40B4-BE49-F238E27FC236}">
                <a16:creationId xmlns:a16="http://schemas.microsoft.com/office/drawing/2014/main" id="{E2D6E600-E835-1F45-A5FA-15D59C9309B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083ADC5-E87F-6D43-BCA2-192242C8B29A}"/>
              </a:ext>
            </a:extLst>
          </p:cNvPr>
          <p:cNvSpPr>
            <a:spLocks noGrp="1"/>
          </p:cNvSpPr>
          <p:nvPr>
            <p:ph type="sldNum" sz="quarter" idx="4"/>
          </p:nvPr>
        </p:nvSpPr>
        <p:spPr/>
        <p:txBody>
          <a:bodyPr/>
          <a:lstStyle/>
          <a:p>
            <a:fld id="{FD96158B-4539-3C43-9DE5-94C547866200}" type="slidenum">
              <a:rPr lang="en-US"/>
              <a:t>49</a:t>
            </a:fld>
            <a:endParaRPr lang="en-US"/>
          </a:p>
        </p:txBody>
      </p:sp>
    </p:spTree>
    <p:extLst>
      <p:ext uri="{BB962C8B-B14F-4D97-AF65-F5344CB8AC3E}">
        <p14:creationId xmlns:p14="http://schemas.microsoft.com/office/powerpoint/2010/main" val="1215210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a:noFill/>
          <a:ln/>
        </p:spPr>
        <p:txBody>
          <a:bodyPr/>
          <a:lstStyle/>
          <a:p>
            <a:r>
              <a:rPr lang="en-US" dirty="0"/>
              <a:t>PHF – Information Requirements</a:t>
            </a:r>
          </a:p>
        </p:txBody>
      </p:sp>
      <p:sp>
        <p:nvSpPr>
          <p:cNvPr id="39938" name="Rectangle 2"/>
          <p:cNvSpPr>
            <a:spLocks noGrp="1" noChangeArrowheads="1"/>
          </p:cNvSpPr>
          <p:nvPr>
            <p:ph idx="1"/>
          </p:nvPr>
        </p:nvSpPr>
        <p:spPr>
          <a:noFill/>
          <a:ln/>
        </p:spPr>
        <p:txBody>
          <a:bodyPr/>
          <a:lstStyle/>
          <a:p>
            <a:pPr>
              <a:lnSpc>
                <a:spcPct val="100000"/>
              </a:lnSpc>
              <a:spcBef>
                <a:spcPct val="50000"/>
              </a:spcBef>
            </a:pPr>
            <a:r>
              <a:rPr lang="en-US"/>
              <a:t>Application Information</a:t>
            </a:r>
          </a:p>
          <a:p>
            <a:pPr lvl="1">
              <a:lnSpc>
                <a:spcPct val="100000"/>
              </a:lnSpc>
              <a:spcBef>
                <a:spcPct val="50000"/>
              </a:spcBef>
            </a:pPr>
            <a:r>
              <a:rPr lang="en-US" b="1">
                <a:solidFill>
                  <a:schemeClr val="tx2"/>
                </a:solidFill>
              </a:rPr>
              <a:t>minterm selectivitie</a:t>
            </a:r>
            <a:r>
              <a:rPr lang="en-US">
                <a:solidFill>
                  <a:schemeClr val="tx2"/>
                </a:solidFill>
              </a:rPr>
              <a:t>s</a:t>
            </a:r>
            <a:r>
              <a:rPr lang="en-US"/>
              <a:t>: </a:t>
            </a:r>
            <a:r>
              <a:rPr lang="en-US" i="1"/>
              <a:t>sel</a:t>
            </a:r>
            <a:r>
              <a:rPr lang="en-US"/>
              <a:t>(</a:t>
            </a:r>
            <a:r>
              <a:rPr lang="en-US" i="1"/>
              <a:t>m</a:t>
            </a:r>
            <a:r>
              <a:rPr lang="en-US" i="1" baseline="-25000"/>
              <a:t>i</a:t>
            </a:r>
            <a:r>
              <a:rPr lang="en-US"/>
              <a:t>)</a:t>
            </a:r>
          </a:p>
          <a:p>
            <a:pPr lvl="2">
              <a:lnSpc>
                <a:spcPct val="100000"/>
              </a:lnSpc>
              <a:spcBef>
                <a:spcPct val="50000"/>
              </a:spcBef>
            </a:pPr>
            <a:r>
              <a:rPr lang="en-US"/>
              <a:t>The number of tuples of the relation that would be accessed by a user query which is specified according to a given minterm predicate </a:t>
            </a:r>
            <a:r>
              <a:rPr lang="en-US" i="1"/>
              <a:t>m</a:t>
            </a:r>
            <a:r>
              <a:rPr lang="en-US" i="1" baseline="-25000"/>
              <a:t>i</a:t>
            </a:r>
            <a:r>
              <a:rPr lang="en-US"/>
              <a:t>.</a:t>
            </a:r>
          </a:p>
          <a:p>
            <a:pPr lvl="1">
              <a:lnSpc>
                <a:spcPct val="100000"/>
              </a:lnSpc>
              <a:spcBef>
                <a:spcPct val="50000"/>
              </a:spcBef>
            </a:pPr>
            <a:r>
              <a:rPr lang="en-US" b="1">
                <a:solidFill>
                  <a:schemeClr val="tx2"/>
                </a:solidFill>
              </a:rPr>
              <a:t>access frequencies</a:t>
            </a:r>
            <a:r>
              <a:rPr lang="en-US"/>
              <a:t>: </a:t>
            </a:r>
            <a:r>
              <a:rPr lang="en-US" i="1"/>
              <a:t>acc</a:t>
            </a:r>
            <a:r>
              <a:rPr lang="en-US"/>
              <a:t>(</a:t>
            </a:r>
            <a:r>
              <a:rPr lang="en-US" i="1"/>
              <a:t>q</a:t>
            </a:r>
            <a:r>
              <a:rPr lang="en-US" i="1" baseline="-25000"/>
              <a:t>i</a:t>
            </a:r>
            <a:r>
              <a:rPr lang="en-US"/>
              <a:t>)</a:t>
            </a:r>
          </a:p>
          <a:p>
            <a:pPr lvl="2">
              <a:lnSpc>
                <a:spcPct val="100000"/>
              </a:lnSpc>
              <a:spcBef>
                <a:spcPct val="50000"/>
              </a:spcBef>
            </a:pPr>
            <a:r>
              <a:rPr lang="en-US"/>
              <a:t>The frequency with which a user application </a:t>
            </a:r>
            <a:r>
              <a:rPr lang="en-US" i="1"/>
              <a:t>qi</a:t>
            </a:r>
            <a:r>
              <a:rPr lang="en-US"/>
              <a:t>  accesses data.</a:t>
            </a:r>
          </a:p>
          <a:p>
            <a:pPr lvl="2">
              <a:lnSpc>
                <a:spcPct val="100000"/>
              </a:lnSpc>
              <a:spcBef>
                <a:spcPct val="50000"/>
              </a:spcBef>
            </a:pPr>
            <a:r>
              <a:rPr lang="en-US"/>
              <a:t>Access frequency for a minterm predicate can also be defined.</a:t>
            </a:r>
          </a:p>
        </p:txBody>
      </p:sp>
      <p:sp>
        <p:nvSpPr>
          <p:cNvPr id="2" name="Footer Placeholder 1">
            <a:extLst>
              <a:ext uri="{FF2B5EF4-FFF2-40B4-BE49-F238E27FC236}">
                <a16:creationId xmlns:a16="http://schemas.microsoft.com/office/drawing/2014/main" id="{D5F7FD8A-C998-2F4D-B4E6-A05CFB00B78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59C45A3-0A8C-4C4C-98E8-C55480A908B4}"/>
              </a:ext>
            </a:extLst>
          </p:cNvPr>
          <p:cNvSpPr>
            <a:spLocks noGrp="1"/>
          </p:cNvSpPr>
          <p:nvPr>
            <p:ph type="sldNum" sz="quarter" idx="4"/>
          </p:nvPr>
        </p:nvSpPr>
        <p:spPr/>
        <p:txBody>
          <a:bodyPr/>
          <a:lstStyle/>
          <a:p>
            <a:fld id="{FD96158B-4539-3C43-9DE5-94C547866200}" type="slidenum">
              <a:rPr lang="en-US"/>
              <a:t>17</a:t>
            </a:fld>
            <a:endParaRPr lang="en-US"/>
          </a:p>
        </p:txBody>
      </p:sp>
    </p:spTree>
    <p:extLst>
      <p:ext uri="{BB962C8B-B14F-4D97-AF65-F5344CB8AC3E}">
        <p14:creationId xmlns:p14="http://schemas.microsoft.com/office/powerpoint/2010/main" val="15363841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7D9DC4-6FDE-E445-9415-544DBE4D8839}"/>
              </a:ext>
            </a:extLst>
          </p:cNvPr>
          <p:cNvSpPr>
            <a:spLocks noGrp="1"/>
          </p:cNvSpPr>
          <p:nvPr>
            <p:ph type="title"/>
          </p:nvPr>
        </p:nvSpPr>
        <p:spPr/>
        <p:txBody>
          <a:bodyPr/>
          <a:lstStyle/>
          <a:p>
            <a:r>
              <a:rPr lang="en-US" dirty="0"/>
              <a:t>Graph Workloads</a:t>
            </a:r>
          </a:p>
        </p:txBody>
      </p:sp>
      <p:sp>
        <p:nvSpPr>
          <p:cNvPr id="2" name="Text Placeholder 1">
            <a:extLst>
              <a:ext uri="{FF2B5EF4-FFF2-40B4-BE49-F238E27FC236}">
                <a16:creationId xmlns:a16="http://schemas.microsoft.com/office/drawing/2014/main" id="{B84FF1D7-5983-154E-AB9B-4EB42315AA19}"/>
              </a:ext>
            </a:extLst>
          </p:cNvPr>
          <p:cNvSpPr>
            <a:spLocks noGrp="1"/>
          </p:cNvSpPr>
          <p:nvPr>
            <p:ph type="body" idx="1"/>
          </p:nvPr>
        </p:nvSpPr>
        <p:spPr/>
        <p:txBody>
          <a:bodyPr/>
          <a:lstStyle/>
          <a:p>
            <a:pPr algn="ctr"/>
            <a:r>
              <a:rPr lang="en-US" dirty="0"/>
              <a:t>Analytical</a:t>
            </a:r>
          </a:p>
        </p:txBody>
      </p:sp>
      <p:sp>
        <p:nvSpPr>
          <p:cNvPr id="7" name="Content Placeholder 6">
            <a:extLst>
              <a:ext uri="{FF2B5EF4-FFF2-40B4-BE49-F238E27FC236}">
                <a16:creationId xmlns:a16="http://schemas.microsoft.com/office/drawing/2014/main" id="{1183F97E-E191-1548-9642-79B4A24FBD6D}"/>
              </a:ext>
            </a:extLst>
          </p:cNvPr>
          <p:cNvSpPr>
            <a:spLocks noGrp="1"/>
          </p:cNvSpPr>
          <p:nvPr>
            <p:ph sz="half" idx="2"/>
          </p:nvPr>
        </p:nvSpPr>
        <p:spPr/>
        <p:txBody>
          <a:bodyPr/>
          <a:lstStyle/>
          <a:p>
            <a:r>
              <a:rPr lang="en-US" dirty="0"/>
              <a:t>Multiple iterations</a:t>
            </a:r>
          </a:p>
          <a:p>
            <a:r>
              <a:rPr lang="en-US" dirty="0"/>
              <a:t>Process each vertex at each iteration</a:t>
            </a:r>
          </a:p>
          <a:p>
            <a:r>
              <a:rPr lang="en-US" dirty="0"/>
              <a:t>Examples</a:t>
            </a:r>
          </a:p>
          <a:p>
            <a:pPr lvl="1"/>
            <a:r>
              <a:rPr lang="en-US" dirty="0"/>
              <a:t>PageRank</a:t>
            </a:r>
          </a:p>
          <a:p>
            <a:pPr lvl="1"/>
            <a:r>
              <a:rPr lang="en-US" dirty="0"/>
              <a:t>Clustering</a:t>
            </a:r>
          </a:p>
          <a:p>
            <a:pPr lvl="1"/>
            <a:r>
              <a:rPr lang="en-US" dirty="0"/>
              <a:t>Connected components</a:t>
            </a:r>
          </a:p>
          <a:p>
            <a:pPr lvl="1"/>
            <a:r>
              <a:rPr lang="en-US" dirty="0"/>
              <a:t>Machine learning tasks</a:t>
            </a:r>
          </a:p>
        </p:txBody>
      </p:sp>
      <p:sp>
        <p:nvSpPr>
          <p:cNvPr id="3" name="Text Placeholder 2">
            <a:extLst>
              <a:ext uri="{FF2B5EF4-FFF2-40B4-BE49-F238E27FC236}">
                <a16:creationId xmlns:a16="http://schemas.microsoft.com/office/drawing/2014/main" id="{E4B2BE35-B0B6-954C-A41B-F88BE25521BC}"/>
              </a:ext>
            </a:extLst>
          </p:cNvPr>
          <p:cNvSpPr>
            <a:spLocks noGrp="1"/>
          </p:cNvSpPr>
          <p:nvPr>
            <p:ph type="body" sz="quarter" idx="3"/>
          </p:nvPr>
        </p:nvSpPr>
        <p:spPr/>
        <p:txBody>
          <a:bodyPr/>
          <a:lstStyle/>
          <a:p>
            <a:pPr algn="ctr"/>
            <a:r>
              <a:rPr lang="en-US" dirty="0"/>
              <a:t>Online</a:t>
            </a:r>
          </a:p>
        </p:txBody>
      </p:sp>
      <p:sp>
        <p:nvSpPr>
          <p:cNvPr id="4" name="Footer Placeholder 3">
            <a:extLst>
              <a:ext uri="{FF2B5EF4-FFF2-40B4-BE49-F238E27FC236}">
                <a16:creationId xmlns:a16="http://schemas.microsoft.com/office/drawing/2014/main" id="{45B148E9-CCA6-864E-A886-8E6DCDBAE0D6}"/>
              </a:ext>
            </a:extLst>
          </p:cNvPr>
          <p:cNvSpPr>
            <a:spLocks noGrp="1"/>
          </p:cNvSpPr>
          <p:nvPr>
            <p:ph type="ftr" sz="quarter" idx="10"/>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DB519BE0-BF33-4448-B586-8A3663A7E481}"/>
              </a:ext>
            </a:extLst>
          </p:cNvPr>
          <p:cNvSpPr>
            <a:spLocks noGrp="1"/>
          </p:cNvSpPr>
          <p:nvPr>
            <p:ph type="sldNum" sz="quarter" idx="11"/>
          </p:nvPr>
        </p:nvSpPr>
        <p:spPr/>
        <p:txBody>
          <a:bodyPr/>
          <a:lstStyle/>
          <a:p>
            <a:fld id="{FD96158B-4539-3C43-9DE5-94C547866200}" type="slidenum">
              <a:rPr lang="en-US"/>
              <a:t>50</a:t>
            </a:fld>
            <a:endParaRPr lang="en-US"/>
          </a:p>
        </p:txBody>
      </p:sp>
      <p:sp>
        <p:nvSpPr>
          <p:cNvPr id="8" name="Content Placeholder 7">
            <a:extLst>
              <a:ext uri="{FF2B5EF4-FFF2-40B4-BE49-F238E27FC236}">
                <a16:creationId xmlns:a16="http://schemas.microsoft.com/office/drawing/2014/main" id="{6473DAB8-BFAC-4243-A586-B3A8FE061E5C}"/>
              </a:ext>
            </a:extLst>
          </p:cNvPr>
          <p:cNvSpPr>
            <a:spLocks noGrp="1"/>
          </p:cNvSpPr>
          <p:nvPr>
            <p:ph sz="half" idx="12"/>
          </p:nvPr>
        </p:nvSpPr>
        <p:spPr/>
        <p:txBody>
          <a:bodyPr/>
          <a:lstStyle/>
          <a:p>
            <a:r>
              <a:rPr lang="en-US" dirty="0"/>
              <a:t>No iteration</a:t>
            </a:r>
          </a:p>
          <a:p>
            <a:r>
              <a:rPr lang="en-US" dirty="0"/>
              <a:t>Usually access portion of the graph</a:t>
            </a:r>
          </a:p>
          <a:p>
            <a:r>
              <a:rPr lang="en-US" dirty="0"/>
              <a:t>Examples</a:t>
            </a:r>
          </a:p>
          <a:p>
            <a:pPr lvl="1"/>
            <a:r>
              <a:rPr lang="en-US" dirty="0"/>
              <a:t>Reachability</a:t>
            </a:r>
          </a:p>
          <a:p>
            <a:pPr lvl="1"/>
            <a:r>
              <a:rPr lang="en-US" dirty="0"/>
              <a:t>Single-source shortest path</a:t>
            </a:r>
          </a:p>
          <a:p>
            <a:pPr lvl="1"/>
            <a:r>
              <a:rPr lang="en-US" dirty="0"/>
              <a:t>Subgraph matching</a:t>
            </a:r>
          </a:p>
        </p:txBody>
      </p:sp>
    </p:spTree>
    <p:extLst>
      <p:ext uri="{BB962C8B-B14F-4D97-AF65-F5344CB8AC3E}">
        <p14:creationId xmlns:p14="http://schemas.microsoft.com/office/powerpoint/2010/main" val="29650963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F12A-3A90-B04E-B76E-32FDC0DEF9F3}"/>
              </a:ext>
            </a:extLst>
          </p:cNvPr>
          <p:cNvSpPr>
            <a:spLocks noGrp="1"/>
          </p:cNvSpPr>
          <p:nvPr>
            <p:ph type="title"/>
          </p:nvPr>
        </p:nvSpPr>
        <p:spPr/>
        <p:txBody>
          <a:bodyPr/>
          <a:lstStyle/>
          <a:p>
            <a:r>
              <a:rPr lang="en-US" dirty="0"/>
              <a:t>PageRank as Analytical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11A2CF-851F-C745-924C-DDA3577AEF97}"/>
                  </a:ext>
                </a:extLst>
              </p:cNvPr>
              <p:cNvSpPr>
                <a:spLocks noGrp="1"/>
              </p:cNvSpPr>
              <p:nvPr>
                <p:ph sz="half" idx="1"/>
              </p:nvPr>
            </p:nvSpPr>
            <p:spPr>
              <a:xfrm>
                <a:off x="425354" y="1343364"/>
                <a:ext cx="6563072" cy="4821940"/>
              </a:xfrm>
            </p:spPr>
            <p:txBody>
              <a:bodyPr/>
              <a:lstStyle/>
              <a:p>
                <a:pPr marL="0" indent="0">
                  <a:buNone/>
                </a:pPr>
                <a:r>
                  <a:rPr lang="en-US" dirty="0"/>
                  <a:t>A web page is important if it is pointed at by other important web pages.</a:t>
                </a:r>
                <a:endParaRPr lang="en-US" b="0" dirty="0"/>
              </a:p>
              <a:p>
                <a:pPr marL="0" indent="0">
                  <a:buNone/>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𝑃𝑅</m:t>
                      </m:r>
                      <m:d>
                        <m:dPr>
                          <m:ctrlPr>
                            <a:rPr lang="en-US" sz="2400" b="0" i="1">
                              <a:latin typeface="Cambria Math" panose="02040503050406030204" pitchFamily="18" charset="0"/>
                            </a:rPr>
                          </m:ctrlPr>
                        </m:dPr>
                        <m:e>
                          <m:sSub>
                            <m:sSubPr>
                              <m:ctrlPr>
                                <a:rPr lang="en-US" sz="2400" b="0" i="1">
                                  <a:latin typeface="Cambria Math" panose="02040503050406030204" pitchFamily="18" charset="0"/>
                                </a:rPr>
                              </m:ctrlPr>
                            </m:sSubPr>
                            <m:e>
                              <m:r>
                                <a:rPr lang="en-US" sz="2400" b="0" i="1">
                                  <a:latin typeface="Cambria Math" panose="02040503050406030204" pitchFamily="18" charset="0"/>
                                </a:rPr>
                                <m:t>𝑃</m:t>
                              </m:r>
                            </m:e>
                            <m:sub>
                              <m:r>
                                <a:rPr lang="en-US" sz="2400" b="0" i="1">
                                  <a:latin typeface="Cambria Math" panose="02040503050406030204" pitchFamily="18" charset="0"/>
                                </a:rPr>
                                <m:t>𝑖</m:t>
                              </m:r>
                            </m:sub>
                          </m:sSub>
                        </m:e>
                      </m:d>
                      <m:r>
                        <a:rPr lang="en-US" sz="2400" b="0" i="1">
                          <a:latin typeface="Cambria Math" panose="02040503050406030204" pitchFamily="18" charset="0"/>
                        </a:rPr>
                        <m:t>=</m:t>
                      </m:r>
                      <m:d>
                        <m:dPr>
                          <m:ctrlPr>
                            <a:rPr lang="en-US" sz="2400" b="0" i="1">
                              <a:latin typeface="Cambria Math" panose="02040503050406030204" pitchFamily="18" charset="0"/>
                            </a:rPr>
                          </m:ctrlPr>
                        </m:dPr>
                        <m:e>
                          <m:r>
                            <a:rPr lang="en-US" sz="2400" b="0" i="1">
                              <a:latin typeface="Cambria Math" panose="02040503050406030204" pitchFamily="18" charset="0"/>
                            </a:rPr>
                            <m:t>1−</m:t>
                          </m:r>
                          <m:r>
                            <a:rPr lang="en-US" sz="2400" b="0" i="1">
                              <a:latin typeface="Cambria Math" panose="02040503050406030204" pitchFamily="18" charset="0"/>
                            </a:rPr>
                            <m:t>𝑑</m:t>
                          </m:r>
                        </m:e>
                      </m:d>
                      <m:r>
                        <a:rPr lang="en-US" sz="2400" b="0" i="1">
                          <a:latin typeface="Cambria Math" panose="02040503050406030204" pitchFamily="18" charset="0"/>
                        </a:rPr>
                        <m:t>+</m:t>
                      </m:r>
                      <m:r>
                        <a:rPr lang="en-US" sz="2400" b="0" i="1">
                          <a:latin typeface="Cambria Math" panose="02040503050406030204" pitchFamily="18" charset="0"/>
                        </a:rPr>
                        <m:t>𝑑</m:t>
                      </m:r>
                      <m:nary>
                        <m:naryPr>
                          <m:chr m:val="∑"/>
                          <m:supHide m:val="on"/>
                          <m:ctrlPr>
                            <a:rPr lang="en-US" sz="2400" b="0" i="1">
                              <a:latin typeface="Cambria Math" panose="02040503050406030204" pitchFamily="18" charset="0"/>
                            </a:rPr>
                          </m:ctrlPr>
                        </m:naryPr>
                        <m:sub>
                          <m:sSub>
                            <m:sSubPr>
                              <m:ctrlPr>
                                <a:rPr lang="en-US" sz="2400" b="0" i="1">
                                  <a:latin typeface="Cambria Math" panose="02040503050406030204" pitchFamily="18" charset="0"/>
                                </a:rPr>
                              </m:ctrlPr>
                            </m:sSubPr>
                            <m:e>
                              <m:r>
                                <a:rPr lang="en-US" sz="2400" b="0" i="1">
                                  <a:latin typeface="Cambria Math" panose="02040503050406030204" pitchFamily="18" charset="0"/>
                                </a:rPr>
                                <m:t>𝑃</m:t>
                              </m:r>
                            </m:e>
                            <m:sub>
                              <m:r>
                                <a:rPr lang="en-US" sz="2400" b="0" i="1">
                                  <a:latin typeface="Cambria Math" panose="02040503050406030204" pitchFamily="18" charset="0"/>
                                </a:rPr>
                                <m:t>𝑗</m:t>
                              </m:r>
                            </m:sub>
                          </m:sSub>
                          <m:r>
                            <m:rPr>
                              <m:brk m:alnAt="7"/>
                            </m:rP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𝐵</m:t>
                              </m:r>
                            </m:e>
                            <m:sub>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𝑃</m:t>
                                  </m:r>
                                </m:e>
                                <m:sub>
                                  <m:r>
                                    <a:rPr lang="en-US" sz="2400" b="0" i="1">
                                      <a:latin typeface="Cambria Math" panose="02040503050406030204" pitchFamily="18" charset="0"/>
                                      <a:ea typeface="Cambria Math" panose="02040503050406030204" pitchFamily="18" charset="0"/>
                                    </a:rPr>
                                    <m:t>𝑖</m:t>
                                  </m:r>
                                </m:sub>
                              </m:sSub>
                            </m:sub>
                          </m:sSub>
                        </m:sub>
                        <m:sup/>
                        <m:e>
                          <m:f>
                            <m:fPr>
                              <m:ctrlPr>
                                <a:rPr lang="en-US" sz="2400" b="0" i="1">
                                  <a:latin typeface="Cambria Math" panose="02040503050406030204" pitchFamily="18" charset="0"/>
                                </a:rPr>
                              </m:ctrlPr>
                            </m:fPr>
                            <m:num>
                              <m:r>
                                <a:rPr lang="en-US" sz="2400" b="0" i="1">
                                  <a:latin typeface="Cambria Math" panose="02040503050406030204" pitchFamily="18" charset="0"/>
                                </a:rPr>
                                <m:t>𝑃𝑅</m:t>
                              </m:r>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𝑃</m:t>
                                  </m:r>
                                </m:e>
                                <m:sub>
                                  <m:r>
                                    <a:rPr lang="en-US" sz="2400" b="0" i="1">
                                      <a:latin typeface="Cambria Math" panose="02040503050406030204" pitchFamily="18" charset="0"/>
                                    </a:rPr>
                                    <m:t>𝑗</m:t>
                                  </m:r>
                                </m:sub>
                              </m:sSub>
                              <m:r>
                                <a:rPr lang="en-US" sz="2400" b="0" i="1">
                                  <a:latin typeface="Cambria Math" panose="02040503050406030204" pitchFamily="18" charset="0"/>
                                </a:rPr>
                                <m:t>)</m:t>
                              </m:r>
                            </m:num>
                            <m:den>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𝐹</m:t>
                                  </m:r>
                                </m:e>
                                <m:sub>
                                  <m:sSub>
                                    <m:sSubPr>
                                      <m:ctrlPr>
                                        <a:rPr lang="en-US" sz="2400" b="0" i="1">
                                          <a:latin typeface="Cambria Math" panose="02040503050406030204" pitchFamily="18" charset="0"/>
                                        </a:rPr>
                                      </m:ctrlPr>
                                    </m:sSubPr>
                                    <m:e>
                                      <m:r>
                                        <a:rPr lang="en-US" sz="2400" b="0" i="1">
                                          <a:latin typeface="Cambria Math" panose="02040503050406030204" pitchFamily="18" charset="0"/>
                                        </a:rPr>
                                        <m:t>𝑃</m:t>
                                      </m:r>
                                    </m:e>
                                    <m:sub>
                                      <m:r>
                                        <a:rPr lang="en-US" sz="2400" b="0" i="1">
                                          <a:latin typeface="Cambria Math" panose="02040503050406030204" pitchFamily="18" charset="0"/>
                                        </a:rPr>
                                        <m:t>𝑗</m:t>
                                      </m:r>
                                    </m:sub>
                                  </m:sSub>
                                </m:sub>
                              </m:sSub>
                              <m:r>
                                <a:rPr lang="en-US" sz="2400" b="0" i="1">
                                  <a:latin typeface="Cambria Math" panose="02040503050406030204" pitchFamily="18" charset="0"/>
                                </a:rPr>
                                <m:t>|</m:t>
                              </m:r>
                            </m:den>
                          </m:f>
                        </m:e>
                      </m:nary>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𝐵</m:t>
                          </m:r>
                        </m:e>
                        <m:sub>
                          <m:sSub>
                            <m:sSubPr>
                              <m:ctrlPr>
                                <a:rPr lang="en-US" i="1">
                                  <a:latin typeface="Cambria Math" panose="02040503050406030204" pitchFamily="18" charset="0"/>
                                </a:rPr>
                              </m:ctrlPr>
                            </m:sSubPr>
                            <m:e>
                              <m:r>
                                <a:rPr lang="en-US" b="0" i="1">
                                  <a:latin typeface="Cambria Math" panose="02040503050406030204" pitchFamily="18" charset="0"/>
                                </a:rPr>
                                <m:t>𝑃</m:t>
                              </m:r>
                            </m:e>
                            <m:sub>
                              <m:r>
                                <a:rPr lang="en-US" b="0" i="1">
                                  <a:latin typeface="Cambria Math" panose="02040503050406030204" pitchFamily="18" charset="0"/>
                                </a:rPr>
                                <m:t>𝑖</m:t>
                              </m:r>
                            </m:sub>
                          </m:sSub>
                        </m:sub>
                      </m:sSub>
                      <m:r>
                        <m:rPr>
                          <m:nor/>
                        </m:rPr>
                        <a:rPr lang="en-US" b="0" i="0">
                          <a:latin typeface="Cambria Math" panose="02040503050406030204" pitchFamily="18" charset="0"/>
                        </a:rPr>
                        <m:t>: </m:t>
                      </m:r>
                      <m:r>
                        <m:rPr>
                          <m:nor/>
                        </m:rPr>
                        <a:rPr lang="en-US" b="0" i="0">
                          <a:latin typeface="Cambria Math" panose="02040503050406030204" pitchFamily="18" charset="0"/>
                        </a:rPr>
                        <m:t>in</m:t>
                      </m:r>
                      <m:r>
                        <m:rPr>
                          <m:nor/>
                        </m:rPr>
                        <a:rPr lang="en-US" b="0" i="0">
                          <a:latin typeface="Cambria Math" panose="02040503050406030204" pitchFamily="18" charset="0"/>
                        </a:rPr>
                        <m:t>−</m:t>
                      </m:r>
                      <m:r>
                        <m:rPr>
                          <m:nor/>
                        </m:rPr>
                        <a:rPr lang="en-US" b="0" i="0">
                          <a:latin typeface="Cambria Math" panose="02040503050406030204" pitchFamily="18" charset="0"/>
                        </a:rPr>
                        <m:t>neighbors</m:t>
                      </m:r>
                      <m:r>
                        <m:rPr>
                          <m:nor/>
                        </m:rPr>
                        <a:rPr lang="en-US" b="0" i="0">
                          <a:latin typeface="Cambria Math" panose="02040503050406030204" pitchFamily="18" charset="0"/>
                        </a:rPr>
                        <m:t> </m:t>
                      </m:r>
                      <m:r>
                        <m:rPr>
                          <m:nor/>
                        </m:rPr>
                        <a:rPr lang="en-US" b="0" i="0">
                          <a:latin typeface="Cambria Math" panose="02040503050406030204" pitchFamily="18" charset="0"/>
                        </a:rPr>
                        <m:t>of</m:t>
                      </m:r>
                      <m:r>
                        <m:rPr>
                          <m:nor/>
                        </m:rPr>
                        <a:rPr lang="en-US" b="0" i="0">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𝑃</m:t>
                          </m:r>
                        </m:e>
                        <m:sub>
                          <m:r>
                            <a:rPr lang="en-US" b="0" i="1">
                              <a:latin typeface="Cambria Math" panose="02040503050406030204" pitchFamily="18" charset="0"/>
                            </a:rPr>
                            <m:t>𝑖</m:t>
                          </m:r>
                        </m:sub>
                      </m:sSub>
                    </m:oMath>
                  </m:oMathPara>
                </a14:m>
                <a:endParaRPr lang="en-US" b="0" dirty="0"/>
              </a:p>
              <a:p>
                <a:pPr marL="0" indent="0">
                  <a:buNone/>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𝐹</m:t>
                          </m:r>
                        </m:e>
                        <m:sub>
                          <m:sSub>
                            <m:sSubPr>
                              <m:ctrlPr>
                                <a:rPr lang="en-US" b="0" i="1">
                                  <a:latin typeface="Cambria Math" panose="02040503050406030204" pitchFamily="18" charset="0"/>
                                </a:rPr>
                              </m:ctrlPr>
                            </m:sSubPr>
                            <m:e>
                              <m:r>
                                <a:rPr lang="en-US" b="0" i="1">
                                  <a:latin typeface="Cambria Math" panose="02040503050406030204" pitchFamily="18" charset="0"/>
                                </a:rPr>
                                <m:t>𝑃</m:t>
                              </m:r>
                            </m:e>
                            <m:sub>
                              <m:r>
                                <a:rPr lang="en-US" b="0" i="1">
                                  <a:latin typeface="Cambria Math" panose="02040503050406030204" pitchFamily="18" charset="0"/>
                                </a:rPr>
                                <m:t>𝑖</m:t>
                              </m:r>
                            </m:sub>
                          </m:sSub>
                        </m:sub>
                      </m:sSub>
                      <m:r>
                        <m:rPr>
                          <m:nor/>
                        </m:rPr>
                        <a:rPr lang="en-US" b="0" i="0">
                          <a:latin typeface="Cambria Math" panose="02040503050406030204" pitchFamily="18" charset="0"/>
                        </a:rPr>
                        <m:t>: </m:t>
                      </m:r>
                      <m:r>
                        <m:rPr>
                          <m:nor/>
                        </m:rPr>
                        <a:rPr lang="en-US" b="0" i="0">
                          <a:latin typeface="Cambria Math" panose="02040503050406030204" pitchFamily="18" charset="0"/>
                        </a:rPr>
                        <m:t>out</m:t>
                      </m:r>
                      <m:r>
                        <m:rPr>
                          <m:nor/>
                        </m:rPr>
                        <a:rPr lang="en-US" b="0" i="0">
                          <a:latin typeface="Cambria Math" panose="02040503050406030204" pitchFamily="18" charset="0"/>
                        </a:rPr>
                        <m:t>−</m:t>
                      </m:r>
                      <m:r>
                        <m:rPr>
                          <m:nor/>
                        </m:rPr>
                        <a:rPr lang="en-US" b="0" i="0">
                          <a:latin typeface="Cambria Math" panose="02040503050406030204" pitchFamily="18" charset="0"/>
                        </a:rPr>
                        <m:t>neighbors</m:t>
                      </m:r>
                      <m:r>
                        <m:rPr>
                          <m:nor/>
                        </m:rPr>
                        <a:rPr lang="en-US" b="0" i="0">
                          <a:latin typeface="Cambria Math" panose="02040503050406030204" pitchFamily="18" charset="0"/>
                        </a:rPr>
                        <m:t> </m:t>
                      </m:r>
                      <m:r>
                        <m:rPr>
                          <m:nor/>
                        </m:rPr>
                        <a:rPr lang="en-US" b="0" i="0">
                          <a:latin typeface="Cambria Math" panose="02040503050406030204" pitchFamily="18" charset="0"/>
                        </a:rPr>
                        <m:t>of</m:t>
                      </m:r>
                      <m:r>
                        <m:rPr>
                          <m:nor/>
                        </m:rPr>
                        <a:rPr lang="en-US" b="0" i="0">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𝑃</m:t>
                          </m:r>
                        </m:e>
                        <m:sub>
                          <m:r>
                            <a:rPr lang="en-US" b="0" i="1">
                              <a:latin typeface="Cambria Math" panose="02040503050406030204" pitchFamily="18" charset="0"/>
                            </a:rPr>
                            <m:t>𝑖</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b="0" i="1">
                              <a:latin typeface="Cambria Math" panose="02040503050406030204" pitchFamily="18" charset="0"/>
                            </a:rPr>
                          </m:ctrlPr>
                        </m:dPr>
                        <m:e>
                          <m:r>
                            <m:rPr>
                              <m:nor/>
                            </m:rPr>
                            <a:rPr lang="en-US" b="0" i="0">
                              <a:latin typeface="Cambria Math" panose="02040503050406030204" pitchFamily="18" charset="0"/>
                            </a:rPr>
                            <m:t>let</m:t>
                          </m:r>
                          <m:r>
                            <a:rPr lang="en-US" b="0" i="1">
                              <a:latin typeface="Cambria Math" panose="02040503050406030204" pitchFamily="18" charset="0"/>
                            </a:rPr>
                            <m:t> </m:t>
                          </m:r>
                          <m:r>
                            <a:rPr lang="en-US" b="0" i="1">
                              <a:latin typeface="Cambria Math" panose="02040503050406030204" pitchFamily="18" charset="0"/>
                            </a:rPr>
                            <m:t>𝑑</m:t>
                          </m:r>
                          <m:r>
                            <a:rPr lang="en-US" b="0" i="1">
                              <a:latin typeface="Cambria Math" panose="02040503050406030204" pitchFamily="18" charset="0"/>
                            </a:rPr>
                            <m:t>=0.85</m:t>
                          </m:r>
                        </m:e>
                      </m:d>
                    </m:oMath>
                  </m:oMathPara>
                </a14:m>
                <a:endParaRPr lang="en-US" b="0" dirty="0"/>
              </a:p>
              <a:p>
                <a:pPr marL="0" indent="0">
                  <a:buNone/>
                </a:pPr>
                <a:endParaRPr lang="en-US" sz="1600" b="0" dirty="0"/>
              </a:p>
              <a:p>
                <a:pPr marL="0" indent="0">
                  <a:buNone/>
                </a:pPr>
                <a14:m>
                  <m:oMathPara xmlns:m="http://schemas.openxmlformats.org/officeDocument/2006/math">
                    <m:oMathParaPr>
                      <m:jc m:val="left"/>
                    </m:oMathParaPr>
                    <m:oMath xmlns:m="http://schemas.openxmlformats.org/officeDocument/2006/math">
                      <m:r>
                        <a:rPr lang="en-US" sz="2400" b="0" i="1">
                          <a:latin typeface="Cambria Math" panose="02040503050406030204" pitchFamily="18" charset="0"/>
                        </a:rPr>
                        <m:t>𝑃𝑅</m:t>
                      </m:r>
                      <m:d>
                        <m:dPr>
                          <m:ctrlPr>
                            <a:rPr lang="en-US" sz="2400" b="0" i="1">
                              <a:latin typeface="Cambria Math" panose="02040503050406030204" pitchFamily="18" charset="0"/>
                            </a:rPr>
                          </m:ctrlPr>
                        </m:dPr>
                        <m:e>
                          <m:sSub>
                            <m:sSubPr>
                              <m:ctrlPr>
                                <a:rPr lang="en-US" sz="2400" b="0" i="1">
                                  <a:latin typeface="Cambria Math" panose="02040503050406030204" pitchFamily="18" charset="0"/>
                                </a:rPr>
                              </m:ctrlPr>
                            </m:sSubPr>
                            <m:e>
                              <m:r>
                                <a:rPr lang="en-US" sz="2400" b="0" i="1">
                                  <a:latin typeface="Cambria Math" panose="02040503050406030204" pitchFamily="18" charset="0"/>
                                </a:rPr>
                                <m:t>𝑃</m:t>
                              </m:r>
                            </m:e>
                            <m:sub>
                              <m:r>
                                <a:rPr lang="en-US" sz="2400" b="0" i="1">
                                  <a:latin typeface="Cambria Math" panose="02040503050406030204" pitchFamily="18" charset="0"/>
                                </a:rPr>
                                <m:t>2</m:t>
                              </m:r>
                            </m:sub>
                          </m:sSub>
                        </m:e>
                      </m:d>
                      <m:r>
                        <a:rPr lang="en-US" sz="2400" b="0" i="1">
                          <a:latin typeface="Cambria Math" panose="02040503050406030204" pitchFamily="18" charset="0"/>
                        </a:rPr>
                        <m:t>=0.15+0.85(</m:t>
                      </m:r>
                      <m:f>
                        <m:fPr>
                          <m:ctrlPr>
                            <a:rPr lang="en-US" sz="2400" b="0" i="1">
                              <a:latin typeface="Cambria Math" panose="02040503050406030204" pitchFamily="18" charset="0"/>
                            </a:rPr>
                          </m:ctrlPr>
                        </m:fPr>
                        <m:num>
                          <m:r>
                            <a:rPr lang="en-US" sz="2400" b="0" i="1">
                              <a:latin typeface="Cambria Math" panose="02040503050406030204" pitchFamily="18" charset="0"/>
                            </a:rPr>
                            <m:t>𝑃𝑅</m:t>
                          </m:r>
                          <m:d>
                            <m:dPr>
                              <m:ctrlPr>
                                <a:rPr lang="en-US" sz="2400" b="0" i="1">
                                  <a:latin typeface="Cambria Math" panose="02040503050406030204" pitchFamily="18" charset="0"/>
                                </a:rPr>
                              </m:ctrlPr>
                            </m:dPr>
                            <m:e>
                              <m:sSub>
                                <m:sSubPr>
                                  <m:ctrlPr>
                                    <a:rPr lang="en-US" sz="2400" b="0" i="1">
                                      <a:latin typeface="Cambria Math" panose="02040503050406030204" pitchFamily="18" charset="0"/>
                                    </a:rPr>
                                  </m:ctrlPr>
                                </m:sSubPr>
                                <m:e>
                                  <m:r>
                                    <a:rPr lang="en-US" sz="2400" b="0" i="1">
                                      <a:latin typeface="Cambria Math" panose="02040503050406030204" pitchFamily="18" charset="0"/>
                                    </a:rPr>
                                    <m:t>𝑃</m:t>
                                  </m:r>
                                </m:e>
                                <m:sub>
                                  <m:r>
                                    <a:rPr lang="en-US" sz="2400" b="0" i="1">
                                      <a:latin typeface="Cambria Math" panose="02040503050406030204" pitchFamily="18" charset="0"/>
                                    </a:rPr>
                                    <m:t>1</m:t>
                                  </m:r>
                                </m:sub>
                              </m:sSub>
                            </m:e>
                          </m:d>
                        </m:num>
                        <m:den>
                          <m:r>
                            <a:rPr lang="en-US" sz="2400" b="0" i="1">
                              <a:latin typeface="Cambria Math" panose="02040503050406030204" pitchFamily="18" charset="0"/>
                            </a:rPr>
                            <m:t>2</m:t>
                          </m:r>
                        </m:den>
                      </m:f>
                      <m:r>
                        <a:rPr lang="en-US" sz="2400" b="0" i="1">
                          <a:latin typeface="Cambria Math" panose="02040503050406030204" pitchFamily="18" charset="0"/>
                        </a:rPr>
                        <m:t>+</m:t>
                      </m:r>
                      <m:f>
                        <m:fPr>
                          <m:ctrlPr>
                            <a:rPr lang="en-US" sz="2400" b="0" i="1">
                              <a:latin typeface="Cambria Math" panose="02040503050406030204" pitchFamily="18" charset="0"/>
                            </a:rPr>
                          </m:ctrlPr>
                        </m:fPr>
                        <m:num>
                          <m:r>
                            <a:rPr lang="en-US" sz="2400" b="0" i="1">
                              <a:latin typeface="Cambria Math" panose="02040503050406030204" pitchFamily="18" charset="0"/>
                            </a:rPr>
                            <m:t>𝑃𝑅</m:t>
                          </m:r>
                          <m:d>
                            <m:dPr>
                              <m:ctrlPr>
                                <a:rPr lang="en-US" sz="2400" b="0" i="1">
                                  <a:latin typeface="Cambria Math" panose="02040503050406030204" pitchFamily="18" charset="0"/>
                                </a:rPr>
                              </m:ctrlPr>
                            </m:dPr>
                            <m:e>
                              <m:sSub>
                                <m:sSubPr>
                                  <m:ctrlPr>
                                    <a:rPr lang="en-US" sz="2400" b="0" i="1">
                                      <a:latin typeface="Cambria Math" panose="02040503050406030204" pitchFamily="18" charset="0"/>
                                    </a:rPr>
                                  </m:ctrlPr>
                                </m:sSubPr>
                                <m:e>
                                  <m:r>
                                    <a:rPr lang="en-US" sz="2400" b="0" i="1">
                                      <a:latin typeface="Cambria Math" panose="02040503050406030204" pitchFamily="18" charset="0"/>
                                    </a:rPr>
                                    <m:t>𝑃</m:t>
                                  </m:r>
                                </m:e>
                                <m:sub>
                                  <m:r>
                                    <a:rPr lang="en-US" sz="2400" b="0" i="1">
                                      <a:latin typeface="Cambria Math" panose="02040503050406030204" pitchFamily="18" charset="0"/>
                                    </a:rPr>
                                    <m:t>3</m:t>
                                  </m:r>
                                </m:sub>
                              </m:sSub>
                            </m:e>
                          </m:d>
                        </m:num>
                        <m:den>
                          <m:r>
                            <a:rPr lang="en-US" sz="2400" b="0" i="1">
                              <a:latin typeface="Cambria Math" panose="02040503050406030204" pitchFamily="18" charset="0"/>
                            </a:rPr>
                            <m:t>3</m:t>
                          </m:r>
                        </m:den>
                      </m:f>
                      <m:r>
                        <a:rPr lang="en-US" sz="2400" b="0" i="1">
                          <a:latin typeface="Cambria Math" panose="02040503050406030204" pitchFamily="18" charset="0"/>
                        </a:rPr>
                        <m:t>)</m:t>
                      </m:r>
                    </m:oMath>
                  </m:oMathPara>
                </a14:m>
                <a:endParaRPr lang="en-US" sz="2400" b="0" dirty="0"/>
              </a:p>
              <a:p>
                <a:pPr marL="0" indent="0">
                  <a:buNone/>
                </a:pPr>
                <a:r>
                  <a:rPr lang="en-US" dirty="0"/>
                  <a:t>Recursive!...</a:t>
                </a:r>
              </a:p>
            </p:txBody>
          </p:sp>
        </mc:Choice>
        <mc:Fallback xmlns="">
          <p:sp>
            <p:nvSpPr>
              <p:cNvPr id="3" name="Content Placeholder 2">
                <a:extLst>
                  <a:ext uri="{FF2B5EF4-FFF2-40B4-BE49-F238E27FC236}">
                    <a16:creationId xmlns:a16="http://schemas.microsoft.com/office/drawing/2014/main" id="{3211A2CF-851F-C745-924C-DDA3577AEF97}"/>
                  </a:ext>
                </a:extLst>
              </p:cNvPr>
              <p:cNvSpPr>
                <a:spLocks noGrp="1" noRot="1" noChangeAspect="1" noMove="1" noResize="1" noEditPoints="1" noAdjustHandles="1" noChangeArrowheads="1" noChangeShapeType="1" noTextEdit="1"/>
              </p:cNvSpPr>
              <p:nvPr>
                <p:ph sz="half" idx="1"/>
              </p:nvPr>
            </p:nvSpPr>
            <p:spPr>
              <a:xfrm>
                <a:off x="425354" y="1343364"/>
                <a:ext cx="6563072" cy="4821940"/>
              </a:xfrm>
              <a:blipFill>
                <a:blip r:embed="R8389cee26a294282"/>
                <a:stretch>
                  <a:fillRect l="-1737" t="-8947" b="-34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ED9F105-ED6A-4B4E-A4DE-961241B1020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BFEE423B-FF0B-8D46-9913-F1D9AA6F7139}"/>
              </a:ext>
            </a:extLst>
          </p:cNvPr>
          <p:cNvSpPr>
            <a:spLocks noGrp="1"/>
          </p:cNvSpPr>
          <p:nvPr>
            <p:ph type="sldNum" sz="quarter" idx="4"/>
          </p:nvPr>
        </p:nvSpPr>
        <p:spPr/>
        <p:txBody>
          <a:bodyPr/>
          <a:lstStyle/>
          <a:p>
            <a:fld id="{FD96158B-4539-3C43-9DE5-94C547866200}" type="slidenum">
              <a:rPr lang="en-US"/>
              <a:t>51</a:t>
            </a:fld>
            <a:endParaRPr lang="en-US"/>
          </a:p>
        </p:txBody>
      </p:sp>
      <p:pic>
        <p:nvPicPr>
          <p:cNvPr id="8" name="Content Placeholder 7">
            <a:extLst>
              <a:ext uri="{FF2B5EF4-FFF2-40B4-BE49-F238E27FC236}">
                <a16:creationId xmlns:a16="http://schemas.microsoft.com/office/drawing/2014/main" id="{A0B30B69-7E80-A041-A237-5BA5B945B34A}"/>
              </a:ext>
            </a:extLst>
          </p:cNvPr>
          <p:cNvPicPr>
            <a:picLocks noGrp="1" noChangeAspect="1"/>
          </p:cNvPicPr>
          <p:nvPr>
            <p:ph sz="half" idx="10"/>
          </p:nvPr>
        </p:nvPicPr>
        <p:blipFill>
          <a:blip r:embed="Rbf78684026ff4ef6"/>
          <a:stretch>
            <a:fillRect/>
          </a:stretch>
        </p:blipFill>
        <p:spPr>
          <a:xfrm>
            <a:off x="6876256" y="1673399"/>
            <a:ext cx="1954560" cy="3718430"/>
          </a:xfrm>
        </p:spPr>
      </p:pic>
    </p:spTree>
    <p:extLst>
      <p:ext uri="{BB962C8B-B14F-4D97-AF65-F5344CB8AC3E}">
        <p14:creationId xmlns:p14="http://schemas.microsoft.com/office/powerpoint/2010/main" val="350472550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993F-1D55-8E41-B1F9-08F09FA2615C}"/>
              </a:ext>
            </a:extLst>
          </p:cNvPr>
          <p:cNvSpPr>
            <a:spLocks noGrp="1"/>
          </p:cNvSpPr>
          <p:nvPr>
            <p:ph type="title"/>
          </p:nvPr>
        </p:nvSpPr>
        <p:spPr/>
        <p:txBody>
          <a:bodyPr/>
          <a:lstStyle/>
          <a:p>
            <a:r>
              <a:rPr lang="en-US" dirty="0"/>
              <a:t>Graph Partitioning</a:t>
            </a:r>
          </a:p>
        </p:txBody>
      </p:sp>
      <p:sp>
        <p:nvSpPr>
          <p:cNvPr id="7" name="Content Placeholder 6">
            <a:extLst>
              <a:ext uri="{FF2B5EF4-FFF2-40B4-BE49-F238E27FC236}">
                <a16:creationId xmlns:a16="http://schemas.microsoft.com/office/drawing/2014/main" id="{3018EDB6-7AB2-4942-8365-EB464D576EFD}"/>
              </a:ext>
            </a:extLst>
          </p:cNvPr>
          <p:cNvSpPr>
            <a:spLocks noGrp="1"/>
          </p:cNvSpPr>
          <p:nvPr>
            <p:ph idx="1"/>
          </p:nvPr>
        </p:nvSpPr>
        <p:spPr/>
        <p:txBody>
          <a:bodyPr/>
          <a:lstStyle/>
          <a:p>
            <a:r>
              <a:rPr lang="en-US" dirty="0"/>
              <a:t>Graph partitioning is more difficult than relational partitioning because of edges</a:t>
            </a:r>
          </a:p>
          <a:p>
            <a:r>
              <a:rPr lang="en-US" dirty="0"/>
              <a:t>Two approaches</a:t>
            </a:r>
          </a:p>
          <a:p>
            <a:pPr lvl="1"/>
            <a:r>
              <a:rPr lang="en-US" dirty="0"/>
              <a:t>Edge-cut or vertex-disjoint</a:t>
            </a:r>
          </a:p>
          <a:p>
            <a:pPr lvl="2"/>
            <a:r>
              <a:rPr lang="en-US" dirty="0"/>
              <a:t>Each vertex assigned to one partition, edges may be replicated</a:t>
            </a:r>
          </a:p>
          <a:p>
            <a:pPr lvl="1"/>
            <a:r>
              <a:rPr lang="en-US" dirty="0"/>
              <a:t>Vertex-cut or edge-disjoint</a:t>
            </a:r>
          </a:p>
          <a:p>
            <a:pPr lvl="2"/>
            <a:r>
              <a:rPr lang="en-US" dirty="0"/>
              <a:t>Each edge is assigned to one partition, vertices may be replicated</a:t>
            </a:r>
          </a:p>
          <a:p>
            <a:r>
              <a:rPr lang="en-US" dirty="0"/>
              <a:t>Objectives</a:t>
            </a:r>
          </a:p>
          <a:p>
            <a:pPr lvl="1"/>
            <a:r>
              <a:rPr lang="en-US" dirty="0"/>
              <a:t>Allocate each vertex/edge to partitions such that partitions are mutually exclusive</a:t>
            </a:r>
          </a:p>
          <a:p>
            <a:pPr lvl="1"/>
            <a:r>
              <a:rPr lang="en-US" dirty="0"/>
              <a:t>Partitions are balanced</a:t>
            </a:r>
          </a:p>
          <a:p>
            <a:pPr lvl="1"/>
            <a:r>
              <a:rPr lang="en-US" dirty="0"/>
              <a:t>Minimize edge-/vertex-cuts to minimize communication</a:t>
            </a:r>
          </a:p>
        </p:txBody>
      </p:sp>
      <p:sp>
        <p:nvSpPr>
          <p:cNvPr id="4" name="Footer Placeholder 3">
            <a:extLst>
              <a:ext uri="{FF2B5EF4-FFF2-40B4-BE49-F238E27FC236}">
                <a16:creationId xmlns:a16="http://schemas.microsoft.com/office/drawing/2014/main" id="{160B194A-1E17-6142-BB2B-B641999A6B3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424CADD-BD20-BD46-96DA-B03606F8B05D}"/>
              </a:ext>
            </a:extLst>
          </p:cNvPr>
          <p:cNvSpPr>
            <a:spLocks noGrp="1"/>
          </p:cNvSpPr>
          <p:nvPr>
            <p:ph type="sldNum" sz="quarter" idx="4"/>
          </p:nvPr>
        </p:nvSpPr>
        <p:spPr/>
        <p:txBody>
          <a:bodyPr/>
          <a:lstStyle/>
          <a:p>
            <a:fld id="{FD96158B-4539-3C43-9DE5-94C547866200}" type="slidenum">
              <a:rPr lang="en-US"/>
              <a:t>52</a:t>
            </a:fld>
            <a:endParaRPr lang="en-US"/>
          </a:p>
        </p:txBody>
      </p:sp>
    </p:spTree>
    <p:extLst>
      <p:ext uri="{BB962C8B-B14F-4D97-AF65-F5344CB8AC3E}">
        <p14:creationId xmlns:p14="http://schemas.microsoft.com/office/powerpoint/2010/main" val="169311641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B8C5-92DC-3A4E-A1A9-BA62E418FBBA}"/>
              </a:ext>
            </a:extLst>
          </p:cNvPr>
          <p:cNvSpPr>
            <a:spLocks noGrp="1"/>
          </p:cNvSpPr>
          <p:nvPr>
            <p:ph type="title"/>
          </p:nvPr>
        </p:nvSpPr>
        <p:spPr/>
        <p:txBody>
          <a:bodyPr/>
          <a:lstStyle/>
          <a:p>
            <a:r>
              <a:rPr lang="en-US" dirty="0"/>
              <a:t>Graph Partitioning Formalization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CF42F6-A189-7C4D-9BE7-6CB386C09D86}"/>
                  </a:ext>
                </a:extLst>
              </p:cNvPr>
              <p:cNvSpPr>
                <a:spLocks noGrp="1"/>
              </p:cNvSpPr>
              <p:nvPr>
                <p:ph idx="1"/>
              </p:nvPr>
            </p:nvSpPr>
            <p:spPr/>
            <p:txBody>
              <a:bodyPr/>
              <a:lstStyle/>
              <a:p>
                <a:pPr marL="0" indent="0">
                  <a:buNone/>
                  <a:tabLst>
                    <a:tab pos="392113" algn="l"/>
                  </a:tabLst>
                </a:pPr>
                <a14:m>
                  <m:oMathPara xmlns:m="http://schemas.openxmlformats.org/officeDocument/2006/math">
                    <m:oMathParaPr>
                      <m:jc m:val="left"/>
                    </m:oMathParaPr>
                    <m:oMath xmlns:m="http://schemas.openxmlformats.org/officeDocument/2006/math">
                      <m:r>
                        <m:rPr>
                          <m:nor/>
                        </m:rPr>
                        <a:rPr lang="en-US" b="0" i="0">
                          <a:latin typeface="Cambria Math" panose="02040503050406030204" pitchFamily="18" charset="0"/>
                        </a:rPr>
                        <m:t>minimize</m:t>
                      </m:r>
                      <m:r>
                        <m:rPr>
                          <m:nor/>
                        </m:rPr>
                        <a:rPr lang="en-US" b="0" i="0">
                          <a:latin typeface="Cambria Math" panose="02040503050406030204" pitchFamily="18" charset="0"/>
                        </a:rPr>
                        <m:t> </m:t>
                      </m:r>
                      <m:r>
                        <a:rPr lang="en-US" b="0" i="1">
                          <a:latin typeface="Cambria Math" panose="02040503050406030204" pitchFamily="18" charset="0"/>
                        </a:rPr>
                        <m:t>𝐶</m:t>
                      </m:r>
                      <m:d>
                        <m:dPr>
                          <m:ctrlPr>
                            <a:rPr lang="en-US" b="0" i="1">
                              <a:latin typeface="Cambria Math" panose="02040503050406030204" pitchFamily="18" charset="0"/>
                            </a:rPr>
                          </m:ctrlPr>
                        </m:dPr>
                        <m:e>
                          <m:r>
                            <a:rPr lang="en-US" b="0" i="1">
                              <a:latin typeface="Cambria Math" panose="02040503050406030204" pitchFamily="18" charset="0"/>
                            </a:rPr>
                            <m:t>𝑃</m:t>
                          </m:r>
                        </m:e>
                      </m:d>
                    </m:oMath>
                  </m:oMathPara>
                </a14:m>
                <a:endParaRPr lang="en-US" b="0" dirty="0"/>
              </a:p>
              <a:p>
                <a:pPr marL="0" indent="0">
                  <a:buNone/>
                  <a:tabLst>
                    <a:tab pos="392113" algn="l"/>
                  </a:tabLst>
                </a:pPr>
                <a:r>
                  <a:rPr lang="en-US" b="0" dirty="0"/>
                  <a:t>	</a:t>
                </a:r>
                <a14:m>
                  <m:oMath xmlns:m="http://schemas.openxmlformats.org/officeDocument/2006/math">
                    <m:r>
                      <a:rPr lang="en-US" b="0" i="1">
                        <a:latin typeface="Cambria Math" panose="02040503050406030204" pitchFamily="18" charset="0"/>
                      </a:rPr>
                      <m:t>𝑠</m:t>
                    </m:r>
                    <m:r>
                      <m:rPr>
                        <m:nor/>
                      </m:rPr>
                      <a:rPr lang="en-US" b="0" i="0">
                        <a:latin typeface="Cambria Math" panose="02040503050406030204" pitchFamily="18" charset="0"/>
                      </a:rPr>
                      <m:t>ubject</m:t>
                    </m:r>
                    <m:r>
                      <m:rPr>
                        <m:nor/>
                      </m:rPr>
                      <a:rPr lang="en-US" b="0" i="0">
                        <a:latin typeface="Cambria Math" panose="02040503050406030204" pitchFamily="18" charset="0"/>
                      </a:rPr>
                      <m:t> </m:t>
                    </m:r>
                    <m:r>
                      <m:rPr>
                        <m:nor/>
                      </m:rPr>
                      <a:rPr lang="en-US" b="0" i="0">
                        <a:latin typeface="Cambria Math" panose="02040503050406030204" pitchFamily="18" charset="0"/>
                      </a:rPr>
                      <m:t>to</m:t>
                    </m:r>
                    <m:r>
                      <m:rPr>
                        <m:nor/>
                      </m:rPr>
                      <a:rPr lang="en-US" b="0" i="0">
                        <a:latin typeface="Cambria Math" panose="02040503050406030204" pitchFamily="18" charset="0"/>
                      </a:rPr>
                      <m:t>:</m:t>
                    </m:r>
                  </m:oMath>
                </a14:m>
                <a:endParaRPr lang="en-US" dirty="0"/>
              </a:p>
              <a:p>
                <a:pPr marL="400050" lvl="1" indent="0">
                  <a:buNone/>
                  <a:tabLst>
                    <a:tab pos="392113" algn="l"/>
                  </a:tabLst>
                </a:pPr>
                <a14:m>
                  <m:oMathPara xmlns:m="http://schemas.openxmlformats.org/officeDocument/2006/math">
                    <m:oMathParaPr>
                      <m:jc m:val="left"/>
                    </m:oMathParaPr>
                    <m:oMath xmlns:m="http://schemas.openxmlformats.org/officeDocument/2006/math">
                      <m:r>
                        <a:rPr lang="en-US" sz="2400" b="0" i="1">
                          <a:latin typeface="Cambria Math" panose="02040503050406030204" pitchFamily="18" charset="0"/>
                        </a:rPr>
                        <m:t>𝑤</m:t>
                      </m:r>
                      <m:d>
                        <m:dPr>
                          <m:ctrlPr>
                            <a:rPr lang="en-US" sz="2400" b="0" i="1">
                              <a:latin typeface="Cambria Math" panose="02040503050406030204" pitchFamily="18" charset="0"/>
                            </a:rPr>
                          </m:ctrlPr>
                        </m:dPr>
                        <m:e>
                          <m:sSub>
                            <m:sSubPr>
                              <m:ctrlPr>
                                <a:rPr lang="en-US" sz="2400" b="0" i="1">
                                  <a:latin typeface="Cambria Math" panose="02040503050406030204" pitchFamily="18" charset="0"/>
                                </a:rPr>
                              </m:ctrlPr>
                            </m:sSubPr>
                            <m:e>
                              <m:r>
                                <a:rPr lang="en-US" sz="2400" b="0" i="1">
                                  <a:latin typeface="Cambria Math" panose="02040503050406030204" pitchFamily="18" charset="0"/>
                                </a:rPr>
                                <m:t>𝑃</m:t>
                              </m:r>
                            </m:e>
                            <m:sub>
                              <m:r>
                                <a:rPr lang="en-US" sz="2400" b="0" i="1">
                                  <a:latin typeface="Cambria Math" panose="02040503050406030204" pitchFamily="18" charset="0"/>
                                </a:rPr>
                                <m:t>𝑖</m:t>
                              </m:r>
                            </m:sub>
                          </m:sSub>
                        </m:e>
                      </m:d>
                      <m:r>
                        <a:rPr lang="en-US" sz="2400" b="0" i="1">
                          <a:latin typeface="Cambria Math" panose="02040503050406030204" pitchFamily="18" charset="0"/>
                          <a:ea typeface="Cambria Math" panose="02040503050406030204" pitchFamily="18" charset="0"/>
                        </a:rPr>
                        <m:t>≤ </m:t>
                      </m:r>
                      <m:r>
                        <a:rPr lang="en-US" sz="2400" b="0" i="1">
                          <a:latin typeface="Cambria Math" panose="02040503050406030204" pitchFamily="18" charset="0"/>
                          <a:ea typeface="Cambria Math" panose="02040503050406030204" pitchFamily="18" charset="0"/>
                        </a:rPr>
                        <m:t>𝛽</m:t>
                      </m:r>
                      <m:r>
                        <a:rPr lang="en-US" sz="2400" b="0" i="1">
                          <a:latin typeface="Cambria Math" panose="02040503050406030204" pitchFamily="18" charset="0"/>
                          <a:ea typeface="Cambria Math" panose="02040503050406030204" pitchFamily="18" charset="0"/>
                        </a:rPr>
                        <m:t>∗</m:t>
                      </m:r>
                      <m:f>
                        <m:fPr>
                          <m:ctrlPr>
                            <a:rPr lang="en-US" sz="2400" b="0" i="1">
                              <a:latin typeface="Cambria Math" panose="02040503050406030204" pitchFamily="18" charset="0"/>
                              <a:ea typeface="Cambria Math" panose="02040503050406030204" pitchFamily="18" charset="0"/>
                            </a:rPr>
                          </m:ctrlPr>
                        </m:fPr>
                        <m:num>
                          <m:nary>
                            <m:naryPr>
                              <m:chr m:val="∑"/>
                              <m:limLoc m:val="subSup"/>
                              <m:ctrlPr>
                                <a:rPr lang="el-GR" sz="2400" b="0" i="1">
                                  <a:latin typeface="Cambria Math" panose="02040503050406030204" pitchFamily="18" charset="0"/>
                                  <a:ea typeface="Cambria Math" panose="02040503050406030204" pitchFamily="18" charset="0"/>
                                </a:rPr>
                              </m:ctrlPr>
                            </m:naryPr>
                            <m:sub>
                              <m:r>
                                <m:rPr>
                                  <m:brk m:alnAt="25"/>
                                </m:rPr>
                                <a:rPr lang="en-US" sz="2400" b="0" i="1">
                                  <a:latin typeface="Cambria Math" panose="02040503050406030204" pitchFamily="18" charset="0"/>
                                  <a:ea typeface="Cambria Math" panose="02040503050406030204" pitchFamily="18" charset="0"/>
                                </a:rPr>
                                <m:t>𝑗</m:t>
                              </m:r>
                              <m:r>
                                <a:rPr lang="en-US" sz="2400" b="0" i="1">
                                  <a:latin typeface="Cambria Math" panose="02040503050406030204" pitchFamily="18" charset="0"/>
                                  <a:ea typeface="Cambria Math" panose="02040503050406030204" pitchFamily="18" charset="0"/>
                                </a:rPr>
                                <m:t>=1</m:t>
                              </m:r>
                            </m:sub>
                            <m:sup>
                              <m:r>
                                <a:rPr lang="en-US" sz="2400" b="0" i="1">
                                  <a:latin typeface="Cambria Math" panose="02040503050406030204" pitchFamily="18" charset="0"/>
                                  <a:ea typeface="Cambria Math" panose="02040503050406030204" pitchFamily="18" charset="0"/>
                                </a:rPr>
                                <m:t>𝑘</m:t>
                              </m:r>
                            </m:sup>
                            <m:e>
                              <m:r>
                                <a:rPr lang="en-US" sz="2400" b="0" i="1">
                                  <a:latin typeface="Cambria Math" panose="02040503050406030204" pitchFamily="18" charset="0"/>
                                  <a:ea typeface="Cambria Math" panose="02040503050406030204" pitchFamily="18" charset="0"/>
                                </a:rPr>
                                <m:t>𝑤</m:t>
                              </m:r>
                              <m:d>
                                <m:dPr>
                                  <m:ctrlPr>
                                    <a:rPr lang="en-US" sz="2400" b="0" i="1">
                                      <a:latin typeface="Cambria Math" panose="02040503050406030204" pitchFamily="18" charset="0"/>
                                      <a:ea typeface="Cambria Math" panose="02040503050406030204" pitchFamily="18" charset="0"/>
                                    </a:rPr>
                                  </m:ctrlPr>
                                </m:dPr>
                                <m:e>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𝑃</m:t>
                                      </m:r>
                                    </m:e>
                                    <m:sub>
                                      <m:r>
                                        <a:rPr lang="en-US" sz="2400" b="0" i="1">
                                          <a:latin typeface="Cambria Math" panose="02040503050406030204" pitchFamily="18" charset="0"/>
                                          <a:ea typeface="Cambria Math" panose="02040503050406030204" pitchFamily="18" charset="0"/>
                                        </a:rPr>
                                        <m:t>𝑗</m:t>
                                      </m:r>
                                    </m:sub>
                                  </m:sSub>
                                </m:e>
                              </m:d>
                            </m:e>
                          </m:nary>
                        </m:num>
                        <m:den>
                          <m:r>
                            <a:rPr lang="en-US" sz="2400" b="0" i="1">
                              <a:latin typeface="Cambria Math" panose="02040503050406030204" pitchFamily="18" charset="0"/>
                              <a:ea typeface="Cambria Math" panose="02040503050406030204" pitchFamily="18" charset="0"/>
                            </a:rPr>
                            <m:t>𝑘</m:t>
                          </m:r>
                        </m:den>
                      </m:f>
                      <m:r>
                        <a:rPr lang="en-US" sz="2400" b="0" i="1">
                          <a:latin typeface="Cambria Math" panose="02040503050406030204" pitchFamily="18" charset="0"/>
                          <a:ea typeface="Cambria Math" panose="02040503050406030204" pitchFamily="18" charset="0"/>
                        </a:rPr>
                        <m:t>, ∀</m:t>
                      </m:r>
                      <m:r>
                        <a:rPr lang="en-US" sz="2400" b="0" i="1">
                          <a:latin typeface="Cambria Math" panose="02040503050406030204" pitchFamily="18" charset="0"/>
                          <a:ea typeface="Cambria Math" panose="02040503050406030204" pitchFamily="18" charset="0"/>
                        </a:rPr>
                        <m:t>𝑖</m:t>
                      </m:r>
                      <m:r>
                        <a:rPr lang="en-US" sz="2400" b="0" i="1">
                          <a:latin typeface="Cambria Math" panose="02040503050406030204" pitchFamily="18" charset="0"/>
                          <a:ea typeface="Cambria Math" panose="02040503050406030204" pitchFamily="18" charset="0"/>
                        </a:rPr>
                        <m:t>∈</m:t>
                      </m:r>
                      <m:d>
                        <m:dPr>
                          <m:begChr m:val="{"/>
                          <m:endChr m:val="}"/>
                          <m:ctrlPr>
                            <a:rPr lang="en-US" sz="2400" b="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1,…,</m:t>
                          </m:r>
                          <m:r>
                            <a:rPr lang="en-US" sz="2400" b="0" i="1">
                              <a:latin typeface="Cambria Math" panose="02040503050406030204" pitchFamily="18" charset="0"/>
                              <a:ea typeface="Cambria Math" panose="02040503050406030204" pitchFamily="18" charset="0"/>
                            </a:rPr>
                            <m:t>𝑘</m:t>
                          </m:r>
                        </m:e>
                      </m:d>
                    </m:oMath>
                  </m:oMathPara>
                </a14:m>
                <a:endParaRPr lang="en-US" b="0" dirty="0">
                  <a:ea typeface="Cambria Math" panose="02040503050406030204" pitchFamily="18" charset="0"/>
                </a:endParaRPr>
              </a:p>
              <a:p>
                <a:pPr marL="0" indent="0">
                  <a:buNone/>
                  <a:tabLst>
                    <a:tab pos="392113" algn="l"/>
                  </a:tabLst>
                </a:pPr>
                <a:endParaRPr lang="en-US" dirty="0"/>
              </a:p>
              <a:p>
                <a:pPr marL="457200" lvl="1" indent="0">
                  <a:buNone/>
                  <a:tabLst>
                    <a:tab pos="392113" algn="l"/>
                  </a:tabLst>
                </a:pPr>
                <a:endParaRPr lang="en-US" dirty="0"/>
              </a:p>
              <a:p>
                <a:pPr>
                  <a:spcBef>
                    <a:spcPts val="1500"/>
                  </a:spcBef>
                  <a:tabLst>
                    <a:tab pos="392113" algn="l"/>
                  </a:tabLst>
                </a:pPr>
                <a:endParaRPr lang="en-US" i="1" dirty="0">
                  <a:latin typeface="Cambria Math" panose="02040503050406030204" pitchFamily="18" charset="0"/>
                </a:endParaRPr>
              </a:p>
              <a:p>
                <a:pPr>
                  <a:spcBef>
                    <a:spcPts val="1500"/>
                  </a:spcBef>
                  <a:tabLst>
                    <a:tab pos="392113" algn="l"/>
                  </a:tabLst>
                </a:pP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𝑃</m:t>
                        </m:r>
                      </m:e>
                    </m:d>
                    <m:r>
                      <a:rPr lang="en-US" i="1">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rPr>
                      <m:t>𝑤</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d>
                    <m:r>
                      <a:rPr lang="en-US" i="1">
                        <a:latin typeface="Cambria Math" panose="02040503050406030204" pitchFamily="18" charset="0"/>
                      </a:rPr>
                      <m:t> </m:t>
                    </m:r>
                  </m:oMath>
                </a14:m>
                <a:r>
                  <a:rPr lang="en-US" dirty="0"/>
                  <a:t>differ for different </a:t>
                </a:r>
                <a:r>
                  <a:rPr lang="en-US" dirty="0" err="1"/>
                  <a:t>partitionings</a:t>
                </a:r>
                <a:endParaRPr lang="en-US" dirty="0"/>
              </a:p>
            </p:txBody>
          </p:sp>
        </mc:Choice>
        <mc:Fallback xmlns="">
          <p:sp>
            <p:nvSpPr>
              <p:cNvPr id="3" name="Content Placeholder 2">
                <a:extLst>
                  <a:ext uri="{FF2B5EF4-FFF2-40B4-BE49-F238E27FC236}">
                    <a16:creationId xmlns:a16="http://schemas.microsoft.com/office/drawing/2014/main" id="{D6CF42F6-A189-7C4D-9BE7-6CB386C09D86}"/>
                  </a:ext>
                </a:extLst>
              </p:cNvPr>
              <p:cNvSpPr>
                <a:spLocks noGrp="1" noRot="1" noChangeAspect="1" noMove="1" noResize="1" noEditPoints="1" noAdjustHandles="1" noChangeArrowheads="1" noChangeShapeType="1" noTextEdit="1"/>
              </p:cNvSpPr>
              <p:nvPr>
                <p:ph idx="1"/>
              </p:nvPr>
            </p:nvSpPr>
            <p:spPr>
              <a:blipFill>
                <a:blip r:embed="R4e95c62be56c4cc4"/>
                <a:stretch>
                  <a:fillRect l="-46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30BCDDD-1628-A548-B4E5-4DF1469ABEA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CF6788A-1CDB-FF4C-9E01-2B94E79DF9FC}"/>
              </a:ext>
            </a:extLst>
          </p:cNvPr>
          <p:cNvSpPr>
            <a:spLocks noGrp="1"/>
          </p:cNvSpPr>
          <p:nvPr>
            <p:ph type="sldNum" sz="quarter" idx="4"/>
          </p:nvPr>
        </p:nvSpPr>
        <p:spPr/>
        <p:txBody>
          <a:bodyPr/>
          <a:lstStyle/>
          <a:p>
            <a:fld id="{FD96158B-4539-3C43-9DE5-94C547866200}" type="slidenum">
              <a:rPr lang="en-US"/>
              <a:t>53</a:t>
            </a:fld>
            <a:endParaRPr lang="en-US"/>
          </a:p>
        </p:txBody>
      </p:sp>
      <p:cxnSp>
        <p:nvCxnSpPr>
          <p:cNvPr id="9" name="Straight Arrow Connector 8">
            <a:extLst>
              <a:ext uri="{FF2B5EF4-FFF2-40B4-BE49-F238E27FC236}">
                <a16:creationId xmlns:a16="http://schemas.microsoft.com/office/drawing/2014/main" id="{A3D145D2-0235-5242-9317-430B5D90E388}"/>
              </a:ext>
            </a:extLst>
          </p:cNvPr>
          <p:cNvCxnSpPr/>
          <p:nvPr/>
        </p:nvCxnSpPr>
        <p:spPr bwMode="auto">
          <a:xfrm flipH="1">
            <a:off x="3886488" y="1844824"/>
            <a:ext cx="936104" cy="0"/>
          </a:xfrm>
          <a:prstGeom prst="straightConnector1">
            <a:avLst/>
          </a:prstGeom>
          <a:solidFill>
            <a:schemeClr val="accent1"/>
          </a:solidFill>
          <a:ln w="25400" cap="flat" cmpd="sng" algn="ctr">
            <a:solidFill>
              <a:srgbClr val="C00000"/>
            </a:solidFill>
            <a:prstDash val="solid"/>
            <a:round/>
            <a:headEnd type="none" w="med" len="med"/>
            <a:tailEnd type="stealth" w="lg" len="med"/>
          </a:ln>
          <a:effectLst/>
        </p:spPr>
      </p:cxnSp>
      <p:sp>
        <p:nvSpPr>
          <p:cNvPr id="10" name="TextBox 9">
            <a:extLst>
              <a:ext uri="{FF2B5EF4-FFF2-40B4-BE49-F238E27FC236}">
                <a16:creationId xmlns:a16="http://schemas.microsoft.com/office/drawing/2014/main" id="{E9E4232C-3536-6244-B79D-FEAC9642ACA9}"/>
              </a:ext>
            </a:extLst>
          </p:cNvPr>
          <p:cNvSpPr txBox="1"/>
          <p:nvPr/>
        </p:nvSpPr>
        <p:spPr>
          <a:xfrm>
            <a:off x="4822592" y="1521658"/>
            <a:ext cx="2775183" cy="646331"/>
          </a:xfrm>
          <a:prstGeom prst="rect">
            <a:avLst/>
          </a:prstGeom>
          <a:noFill/>
        </p:spPr>
        <p:txBody>
          <a:bodyPr wrap="none" rtlCol="0">
            <a:spAutoFit/>
          </a:bodyPr>
          <a:lstStyle/>
          <a:p>
            <a:r>
              <a:rPr lang="en-US" sz="1800" dirty="0"/>
              <a:t>Total communication cost</a:t>
            </a:r>
          </a:p>
          <a:p>
            <a:r>
              <a:rPr lang="en-US" sz="1800" dirty="0"/>
              <a:t>due to partitioning</a:t>
            </a:r>
          </a:p>
        </p:txBody>
      </p:sp>
      <p:cxnSp>
        <p:nvCxnSpPr>
          <p:cNvPr id="11" name="Straight Arrow Connector 10">
            <a:extLst>
              <a:ext uri="{FF2B5EF4-FFF2-40B4-BE49-F238E27FC236}">
                <a16:creationId xmlns:a16="http://schemas.microsoft.com/office/drawing/2014/main" id="{8053EC49-F799-3743-B3FD-42B25300D199}"/>
              </a:ext>
            </a:extLst>
          </p:cNvPr>
          <p:cNvCxnSpPr>
            <a:cxnSpLocks/>
          </p:cNvCxnSpPr>
          <p:nvPr/>
        </p:nvCxnSpPr>
        <p:spPr bwMode="auto">
          <a:xfrm flipV="1">
            <a:off x="899592" y="3128498"/>
            <a:ext cx="360040" cy="516526"/>
          </a:xfrm>
          <a:prstGeom prst="straightConnector1">
            <a:avLst/>
          </a:prstGeom>
          <a:solidFill>
            <a:schemeClr val="accent1"/>
          </a:solidFill>
          <a:ln w="25400" cap="flat" cmpd="sng" algn="ctr">
            <a:solidFill>
              <a:srgbClr val="C00000"/>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23CA694-E6C0-9548-931E-25B18753371A}"/>
                  </a:ext>
                </a:extLst>
              </p:cNvPr>
              <p:cNvSpPr txBox="1"/>
              <p:nvPr/>
            </p:nvSpPr>
            <p:spPr>
              <a:xfrm>
                <a:off x="473994" y="3542396"/>
                <a:ext cx="2441822" cy="646331"/>
              </a:xfrm>
              <a:prstGeom prst="rect">
                <a:avLst/>
              </a:prstGeom>
              <a:noFill/>
            </p:spPr>
            <p:txBody>
              <a:bodyPr wrap="none" rtlCol="0">
                <a:spAutoFit/>
              </a:bodyPr>
              <a:lstStyle/>
              <a:p>
                <a:r>
                  <a:rPr lang="en-US" sz="1800" dirty="0"/>
                  <a:t>Abstract cost of</a:t>
                </a:r>
              </a:p>
              <a:p>
                <a:r>
                  <a:rPr lang="en-US" sz="1800" dirty="0"/>
                  <a:t>processing partition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𝑃</m:t>
                        </m:r>
                      </m:e>
                      <m:sub>
                        <m:r>
                          <a:rPr lang="en-US" sz="1800" i="1">
                            <a:latin typeface="Cambria Math" panose="02040503050406030204" pitchFamily="18" charset="0"/>
                          </a:rPr>
                          <m:t>𝑖</m:t>
                        </m:r>
                      </m:sub>
                    </m:sSub>
                  </m:oMath>
                </a14:m>
                <a:endParaRPr lang="en-US" sz="1800" dirty="0"/>
              </a:p>
            </p:txBody>
          </p:sp>
        </mc:Choice>
        <mc:Fallback xmlns="">
          <p:sp>
            <p:nvSpPr>
              <p:cNvPr id="13" name="TextBox 12">
                <a:extLst>
                  <a:ext uri="{FF2B5EF4-FFF2-40B4-BE49-F238E27FC236}">
                    <a16:creationId xmlns:a16="http://schemas.microsoft.com/office/drawing/2014/main" id="{423CA694-E6C0-9548-931E-25B18753371A}"/>
                  </a:ext>
                </a:extLst>
              </p:cNvPr>
              <p:cNvSpPr txBox="1">
                <a:spLocks noRot="1" noChangeAspect="1" noMove="1" noResize="1" noEditPoints="1" noAdjustHandles="1" noChangeArrowheads="1" noChangeShapeType="1" noTextEdit="1"/>
              </p:cNvSpPr>
              <p:nvPr/>
            </p:nvSpPr>
            <p:spPr>
              <a:xfrm>
                <a:off x="473994" y="3542396"/>
                <a:ext cx="2441822" cy="646331"/>
              </a:xfrm>
              <a:prstGeom prst="rect">
                <a:avLst/>
              </a:prstGeom>
              <a:blipFill>
                <a:blip r:embed="Rf3bc9a56b4854a18"/>
                <a:stretch>
                  <a:fillRect l="-1546" t="-3846" b="-11538"/>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44685859-EF8F-F543-BEF6-D6FBEE02DE39}"/>
              </a:ext>
            </a:extLst>
          </p:cNvPr>
          <p:cNvCxnSpPr>
            <a:cxnSpLocks/>
          </p:cNvCxnSpPr>
          <p:nvPr/>
        </p:nvCxnSpPr>
        <p:spPr bwMode="auto">
          <a:xfrm flipH="1" flipV="1">
            <a:off x="2279262" y="3128498"/>
            <a:ext cx="1261616" cy="456763"/>
          </a:xfrm>
          <a:prstGeom prst="straightConnector1">
            <a:avLst/>
          </a:prstGeom>
          <a:solidFill>
            <a:schemeClr val="accent1"/>
          </a:solidFill>
          <a:ln w="25400" cap="flat" cmpd="sng" algn="ctr">
            <a:solidFill>
              <a:srgbClr val="C00000"/>
            </a:solidFill>
            <a:prstDash val="solid"/>
            <a:round/>
            <a:headEnd type="none" w="med" len="med"/>
            <a:tailEnd type="stealth" w="lg" len="med"/>
          </a:ln>
          <a:effectLst/>
        </p:spPr>
      </p:cxnSp>
      <p:sp>
        <p:nvSpPr>
          <p:cNvPr id="16" name="TextBox 15">
            <a:extLst>
              <a:ext uri="{FF2B5EF4-FFF2-40B4-BE49-F238E27FC236}">
                <a16:creationId xmlns:a16="http://schemas.microsoft.com/office/drawing/2014/main" id="{BD701F7B-4A15-544B-B779-D56F439B4AC8}"/>
              </a:ext>
            </a:extLst>
          </p:cNvPr>
          <p:cNvSpPr txBox="1"/>
          <p:nvPr/>
        </p:nvSpPr>
        <p:spPr>
          <a:xfrm>
            <a:off x="3113737" y="3542395"/>
            <a:ext cx="2826415" cy="646331"/>
          </a:xfrm>
          <a:prstGeom prst="rect">
            <a:avLst/>
          </a:prstGeom>
          <a:noFill/>
        </p:spPr>
        <p:txBody>
          <a:bodyPr wrap="none" rtlCol="0">
            <a:spAutoFit/>
          </a:bodyPr>
          <a:lstStyle/>
          <a:p>
            <a:r>
              <a:rPr lang="en-US" sz="1800" dirty="0"/>
              <a:t>Slackness for unbalanced</a:t>
            </a:r>
          </a:p>
          <a:p>
            <a:r>
              <a:rPr lang="en-US" sz="1800" dirty="0"/>
              <a:t>partitioning</a:t>
            </a:r>
          </a:p>
        </p:txBody>
      </p:sp>
    </p:spTree>
    <p:extLst>
      <p:ext uri="{BB962C8B-B14F-4D97-AF65-F5344CB8AC3E}">
        <p14:creationId xmlns:p14="http://schemas.microsoft.com/office/powerpoint/2010/main" val="76905882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7167-7045-554D-ACCB-84AD2EF29F1B}"/>
              </a:ext>
            </a:extLst>
          </p:cNvPr>
          <p:cNvSpPr>
            <a:spLocks noGrp="1"/>
          </p:cNvSpPr>
          <p:nvPr>
            <p:ph type="title"/>
          </p:nvPr>
        </p:nvSpPr>
        <p:spPr/>
        <p:txBody>
          <a:bodyPr/>
          <a:lstStyle/>
          <a:p>
            <a:r>
              <a:rPr lang="en-US" dirty="0"/>
              <a:t>Vertex-Disjoint (Edge-Cut)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0B3B92-03A3-5F44-9246-A26DBBCFEF63}"/>
                  </a:ext>
                </a:extLst>
              </p:cNvPr>
              <p:cNvSpPr>
                <a:spLocks noGrp="1"/>
              </p:cNvSpPr>
              <p:nvPr>
                <p:ph idx="1"/>
              </p:nvPr>
            </p:nvSpPr>
            <p:spPr/>
            <p:txBody>
              <a:bodyPr/>
              <a:lstStyle/>
              <a:p>
                <a:r>
                  <a:rPr lang="en-US" dirty="0"/>
                  <a:t>Objective is to minimize the number of edge cuts</a:t>
                </a:r>
              </a:p>
              <a:p>
                <a:r>
                  <a:rPr lang="en-US" dirty="0"/>
                  <a:t>Objective function</a:t>
                </a:r>
              </a:p>
              <a:p>
                <a:pPr marL="0" indent="0">
                  <a:buNone/>
                </a:pPr>
                <a:endParaRPr lang="en-US" dirty="0"/>
              </a:p>
              <a:p>
                <a:endParaRPr lang="en-US" dirty="0"/>
              </a:p>
              <a:p>
                <a:endParaRPr lang="en-US" dirty="0"/>
              </a:p>
              <a:p>
                <a14:m>
                  <m:oMath xmlns:m="http://schemas.openxmlformats.org/officeDocument/2006/math">
                    <m:r>
                      <a:rPr lang="en-US" i="1">
                        <a:latin typeface="Cambria Math" panose="02040503050406030204" pitchFamily="18" charset="0"/>
                      </a:rPr>
                      <m:t>𝑤</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d>
                    <m:r>
                      <a:rPr lang="en-US" i="1">
                        <a:latin typeface="Cambria Math" panose="02040503050406030204" pitchFamily="18" charset="0"/>
                      </a:rPr>
                      <m:t> </m:t>
                    </m:r>
                  </m:oMath>
                </a14:m>
                <a:r>
                  <a:rPr lang="en-US" dirty="0"/>
                  <a:t>defined in terms of the number of vertices-per-partition</a:t>
                </a:r>
              </a:p>
            </p:txBody>
          </p:sp>
        </mc:Choice>
        <mc:Fallback>
          <p:sp>
            <p:nvSpPr>
              <p:cNvPr id="3" name="Content Placeholder 2">
                <a:extLst>
                  <a:ext uri="{FF2B5EF4-FFF2-40B4-BE49-F238E27FC236}">
                    <a16:creationId xmlns:a16="http://schemas.microsoft.com/office/drawing/2014/main" id="{090B3B92-03A3-5F44-9246-A26DBBCFEF63}"/>
                  </a:ext>
                </a:extLst>
              </p:cNvPr>
              <p:cNvSpPr>
                <a:spLocks noGrp="1" noRot="1" noChangeAspect="1" noMove="1" noResize="1" noEditPoints="1" noAdjustHandles="1" noChangeArrowheads="1" noChangeShapeType="1" noTextEdit="1"/>
              </p:cNvSpPr>
              <p:nvPr>
                <p:ph idx="1"/>
              </p:nvPr>
            </p:nvSpPr>
            <p:spPr>
              <a:blipFill>
                <a:blip r:embed="Rf78ea35ffc5745b1"/>
                <a:stretch>
                  <a:fillRect l="-463" t="-11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FB90025-2529-1F40-81D5-C20CBD9C40D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8F1E76F-676C-634F-B16E-15A64C230C4A}"/>
              </a:ext>
            </a:extLst>
          </p:cNvPr>
          <p:cNvSpPr>
            <a:spLocks noGrp="1"/>
          </p:cNvSpPr>
          <p:nvPr>
            <p:ph type="sldNum" sz="quarter" idx="4"/>
          </p:nvPr>
        </p:nvSpPr>
        <p:spPr/>
        <p:txBody>
          <a:bodyPr/>
          <a:lstStyle/>
          <a:p>
            <a:fld id="{FD96158B-4539-3C43-9DE5-94C547866200}" type="slidenum">
              <a:rPr lang="en-US"/>
              <a:t>54</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9572B55-FE2A-8447-9473-3584916B5D66}"/>
                  </a:ext>
                </a:extLst>
              </p:cNvPr>
              <p:cNvSpPr txBox="1"/>
              <p:nvPr/>
            </p:nvSpPr>
            <p:spPr>
              <a:xfrm>
                <a:off x="1042614" y="2735256"/>
                <a:ext cx="7632848" cy="755463"/>
              </a:xfrm>
              <a:prstGeom prst="rect">
                <a:avLst/>
              </a:prstGeom>
              <a:noFill/>
            </p:spPr>
            <p:txBody>
              <a:bodyPr wrap="square" rtlCol="0">
                <a:spAutoFit/>
              </a:bodyPr>
              <a:lstStyle/>
              <a:p>
                <a14:m>
                  <m:oMath xmlns:m="http://schemas.openxmlformats.org/officeDocument/2006/math">
                    <m:r>
                      <a:rPr lang="en-US" b="0" i="1">
                        <a:latin typeface="Cambria Math" panose="02040503050406030204" pitchFamily="18" charset="0"/>
                      </a:rPr>
                      <m:t>𝐶</m:t>
                    </m:r>
                    <m:d>
                      <m:dPr>
                        <m:ctrlPr>
                          <a:rPr lang="en-US" b="0" i="1">
                            <a:latin typeface="Cambria Math" panose="02040503050406030204" pitchFamily="18" charset="0"/>
                          </a:rPr>
                        </m:ctrlPr>
                      </m:dPr>
                      <m:e>
                        <m:r>
                          <a:rPr lang="en-US" b="0" i="1">
                            <a:latin typeface="Cambria Math" panose="02040503050406030204" pitchFamily="18" charset="0"/>
                          </a:rPr>
                          <m:t>𝑃</m:t>
                        </m:r>
                      </m:e>
                    </m:d>
                    <m:r>
                      <a:rPr lang="en-US" b="0" i="1">
                        <a:latin typeface="Cambria Math" panose="02040503050406030204" pitchFamily="18" charset="0"/>
                      </a:rPr>
                      <m:t>=</m:t>
                    </m:r>
                    <m:f>
                      <m:fPr>
                        <m:ctrlPr>
                          <a:rPr lang="en-US" b="0" i="1">
                            <a:latin typeface="Cambria Math" panose="02040503050406030204" pitchFamily="18" charset="0"/>
                          </a:rPr>
                        </m:ctrlPr>
                      </m:fPr>
                      <m:num>
                        <m:nary>
                          <m:naryPr>
                            <m:chr m:val="∑"/>
                            <m:limLoc m:val="subSup"/>
                            <m:ctrlPr>
                              <a:rPr lang="en-US" b="0" i="1">
                                <a:latin typeface="Cambria Math" panose="02040503050406030204" pitchFamily="18" charset="0"/>
                              </a:rPr>
                            </m:ctrlPr>
                          </m:naryPr>
                          <m:sub>
                            <m:r>
                              <m:rPr>
                                <m:brk m:alnAt="25"/>
                              </m:rPr>
                              <a:rPr lang="en-US" b="0" i="1">
                                <a:latin typeface="Cambria Math" panose="02040503050406030204" pitchFamily="18" charset="0"/>
                              </a:rPr>
                              <m:t>𝑖</m:t>
                            </m:r>
                            <m:r>
                              <a:rPr lang="en-US" b="0" i="1">
                                <a:latin typeface="Cambria Math" panose="02040503050406030204" pitchFamily="18" charset="0"/>
                              </a:rPr>
                              <m:t>=1</m:t>
                            </m:r>
                          </m:sub>
                          <m:sup>
                            <m:r>
                              <a:rPr lang="en-US" b="0" i="1">
                                <a:latin typeface="Cambria Math" panose="02040503050406030204" pitchFamily="18" charset="0"/>
                              </a:rPr>
                              <m:t>𝑘</m:t>
                            </m:r>
                          </m:sup>
                          <m:e>
                            <m:r>
                              <a:rPr lang="en-US" b="0" i="1">
                                <a:latin typeface="Cambria Math" panose="02040503050406030204" pitchFamily="18" charset="0"/>
                              </a:rPr>
                              <m:t>|</m:t>
                            </m:r>
                            <m:r>
                              <a:rPr lang="en-US" b="0" i="1">
                                <a:latin typeface="Cambria Math" panose="02040503050406030204" pitchFamily="18" charset="0"/>
                              </a:rPr>
                              <m:t>𝑒</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𝑃</m:t>
                                    </m:r>
                                  </m:e>
                                  <m:sub>
                                    <m:r>
                                      <a:rPr lang="en-US" b="0" i="1">
                                        <a:latin typeface="Cambria Math" panose="02040503050406030204" pitchFamily="18" charset="0"/>
                                      </a:rPr>
                                      <m:t>𝑖</m:t>
                                    </m:r>
                                  </m:sub>
                                </m:sSub>
                                <m:r>
                                  <a:rPr lang="en-US" b="0" i="1">
                                    <a:latin typeface="Cambria Math" panose="02040503050406030204" pitchFamily="18" charset="0"/>
                                  </a:rPr>
                                  <m:t>,</m:t>
                                </m:r>
                                <m:r>
                                  <a:rPr lang="en-US" b="0" i="1">
                                    <a:latin typeface="Cambria Math" panose="02040503050406030204" pitchFamily="18" charset="0"/>
                                  </a:rPr>
                                  <m:t>𝑉</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𝑃</m:t>
                                    </m:r>
                                  </m:e>
                                  <m:sub>
                                    <m:r>
                                      <a:rPr lang="en-US" b="0" i="1">
                                        <a:latin typeface="Cambria Math" panose="02040503050406030204" pitchFamily="18" charset="0"/>
                                      </a:rPr>
                                      <m:t>𝑖</m:t>
                                    </m:r>
                                  </m:sub>
                                </m:sSub>
                              </m:e>
                            </m:d>
                            <m:r>
                              <a:rPr lang="en-US" b="0" i="1">
                                <a:latin typeface="Cambria Math" panose="02040503050406030204" pitchFamily="18" charset="0"/>
                              </a:rPr>
                              <m:t>|</m:t>
                            </m:r>
                          </m:e>
                        </m:nary>
                      </m:num>
                      <m:den>
                        <m:r>
                          <a:rPr lang="en-US" b="0" i="1">
                            <a:latin typeface="Cambria Math" panose="02040503050406030204" pitchFamily="18" charset="0"/>
                          </a:rPr>
                          <m:t>|</m:t>
                        </m:r>
                        <m:r>
                          <a:rPr lang="en-US" b="0" i="1">
                            <a:latin typeface="Cambria Math" panose="02040503050406030204" pitchFamily="18" charset="0"/>
                          </a:rPr>
                          <m:t>𝐸</m:t>
                        </m:r>
                        <m:r>
                          <a:rPr lang="en-US" b="0" i="1">
                            <a:latin typeface="Cambria Math" panose="02040503050406030204" pitchFamily="18" charset="0"/>
                          </a:rPr>
                          <m:t>|</m:t>
                        </m:r>
                      </m:den>
                    </m:f>
                  </m:oMath>
                </a14:m>
                <a:r>
                  <a:rPr lang="en-US" dirty="0"/>
                  <a:t>   </a:t>
                </a:r>
                <a14:m>
                  <m:oMath xmlns:m="http://schemas.openxmlformats.org/officeDocument/2006/math">
                    <m:r>
                      <m:rPr>
                        <m:nor/>
                      </m:rPr>
                      <a:rPr lang="en-US" sz="1800" b="0" i="0" dirty="0">
                        <a:latin typeface="Cambria Math" panose="02040503050406030204" pitchFamily="18" charset="0"/>
                      </a:rPr>
                      <m:t>where</m:t>
                    </m:r>
                    <m:r>
                      <m:rPr>
                        <m:nor/>
                      </m:rPr>
                      <a:rPr lang="en-US" sz="1800" b="0" i="0" dirty="0">
                        <a:latin typeface="Cambria Math" panose="02040503050406030204" pitchFamily="18" charset="0"/>
                      </a:rPr>
                      <m:t> </m:t>
                    </m:r>
                    <m:d>
                      <m:dPr>
                        <m:begChr m:val="|"/>
                        <m:endChr m:val="|"/>
                        <m:ctrlPr>
                          <a:rPr lang="en-US" sz="1800" b="0" i="1" dirty="0">
                            <a:latin typeface="Cambria Math" panose="02040503050406030204" pitchFamily="18" charset="0"/>
                          </a:rPr>
                        </m:ctrlPr>
                      </m:dPr>
                      <m:e>
                        <m:r>
                          <a:rPr lang="en-US" sz="1800" b="0" i="1" dirty="0">
                            <a:latin typeface="Cambria Math" panose="02040503050406030204" pitchFamily="18" charset="0"/>
                          </a:rPr>
                          <m:t>𝑒</m:t>
                        </m:r>
                        <m:d>
                          <m:dPr>
                            <m:ctrlPr>
                              <a:rPr lang="en-US" sz="1800" b="0" i="1" dirty="0">
                                <a:latin typeface="Cambria Math" panose="02040503050406030204" pitchFamily="18" charset="0"/>
                              </a:rPr>
                            </m:ctrlPr>
                          </m:dPr>
                          <m:e>
                            <m:sSub>
                              <m:sSubPr>
                                <m:ctrlPr>
                                  <a:rPr lang="en-US" sz="1800" b="0" i="1" dirty="0">
                                    <a:latin typeface="Cambria Math" panose="02040503050406030204" pitchFamily="18" charset="0"/>
                                  </a:rPr>
                                </m:ctrlPr>
                              </m:sSubPr>
                              <m:e>
                                <m:r>
                                  <a:rPr lang="en-US" sz="1800" b="0" i="1" dirty="0">
                                    <a:latin typeface="Cambria Math" panose="02040503050406030204" pitchFamily="18" charset="0"/>
                                  </a:rPr>
                                  <m:t>𝑃</m:t>
                                </m:r>
                              </m:e>
                              <m:sub>
                                <m:r>
                                  <a:rPr lang="en-US" sz="1800" b="0" i="1" dirty="0">
                                    <a:latin typeface="Cambria Math" panose="02040503050406030204" pitchFamily="18" charset="0"/>
                                  </a:rPr>
                                  <m:t>𝑖</m:t>
                                </m:r>
                              </m:sub>
                            </m:sSub>
                            <m:r>
                              <a:rPr lang="en-US" sz="1800" b="0" i="1" dirty="0">
                                <a:latin typeface="Cambria Math" panose="02040503050406030204" pitchFamily="18" charset="0"/>
                              </a:rPr>
                              <m:t>,</m:t>
                            </m:r>
                            <m:sSub>
                              <m:sSubPr>
                                <m:ctrlPr>
                                  <a:rPr lang="en-US" sz="1800" b="0" i="1" dirty="0">
                                    <a:latin typeface="Cambria Math" panose="02040503050406030204" pitchFamily="18" charset="0"/>
                                  </a:rPr>
                                </m:ctrlPr>
                              </m:sSubPr>
                              <m:e>
                                <m:r>
                                  <a:rPr lang="en-US" sz="1800" b="0" i="1" dirty="0">
                                    <a:latin typeface="Cambria Math" panose="02040503050406030204" pitchFamily="18" charset="0"/>
                                  </a:rPr>
                                  <m:t>𝑃</m:t>
                                </m:r>
                              </m:e>
                              <m:sub>
                                <m:r>
                                  <a:rPr lang="en-US" sz="1800" b="0" i="1" dirty="0">
                                    <a:latin typeface="Cambria Math" panose="02040503050406030204" pitchFamily="18" charset="0"/>
                                  </a:rPr>
                                  <m:t>𝑗</m:t>
                                </m:r>
                              </m:sub>
                            </m:sSub>
                          </m:e>
                        </m:d>
                      </m:e>
                    </m:d>
                    <m:r>
                      <a:rPr lang="en-US" sz="1800" b="0" i="1" dirty="0">
                        <a:latin typeface="Cambria Math" panose="02040503050406030204" pitchFamily="18" charset="0"/>
                      </a:rPr>
                      <m:t>=</m:t>
                    </m:r>
                    <m:r>
                      <m:rPr>
                        <m:nor/>
                      </m:rPr>
                      <a:rPr lang="en-US" sz="1800" b="0" i="0" dirty="0">
                        <a:latin typeface="Cambria Math" panose="02040503050406030204" pitchFamily="18" charset="0"/>
                      </a:rPr>
                      <m:t>#</m:t>
                    </m:r>
                    <m:r>
                      <m:rPr>
                        <m:nor/>
                      </m:rPr>
                      <a:rPr lang="en-US" sz="1800" b="0" i="0" dirty="0">
                        <a:latin typeface="Cambria Math" panose="02040503050406030204" pitchFamily="18" charset="0"/>
                      </a:rPr>
                      <m:t>edges</m:t>
                    </m:r>
                    <m:r>
                      <m:rPr>
                        <m:nor/>
                      </m:rPr>
                      <a:rPr lang="en-US" sz="1800" b="0" i="0" dirty="0">
                        <a:latin typeface="Cambria Math" panose="02040503050406030204" pitchFamily="18" charset="0"/>
                      </a:rPr>
                      <m:t> </m:t>
                    </m:r>
                    <m:r>
                      <m:rPr>
                        <m:nor/>
                      </m:rPr>
                      <a:rPr lang="en-US" sz="1800" b="0" i="0" dirty="0">
                        <a:latin typeface="Cambria Math" panose="02040503050406030204" pitchFamily="18" charset="0"/>
                      </a:rPr>
                      <m:t>between</m:t>
                    </m:r>
                    <m:r>
                      <m:rPr>
                        <m:nor/>
                      </m:rPr>
                      <a:rPr lang="en-US" sz="1800" b="0" i="0" dirty="0">
                        <a:latin typeface="Cambria Math" panose="02040503050406030204" pitchFamily="18" charset="0"/>
                      </a:rPr>
                      <m:t> </m:t>
                    </m:r>
                    <m:sSub>
                      <m:sSubPr>
                        <m:ctrlPr>
                          <a:rPr lang="en-US" sz="1800" b="0" i="1" dirty="0">
                            <a:latin typeface="Cambria Math" panose="02040503050406030204" pitchFamily="18" charset="0"/>
                          </a:rPr>
                        </m:ctrlPr>
                      </m:sSubPr>
                      <m:e>
                        <m:r>
                          <a:rPr lang="en-US" sz="1800" b="0" i="1" dirty="0">
                            <a:latin typeface="Cambria Math" panose="02040503050406030204" pitchFamily="18" charset="0"/>
                          </a:rPr>
                          <m:t>𝑃</m:t>
                        </m:r>
                      </m:e>
                      <m:sub>
                        <m:r>
                          <a:rPr lang="en-US" sz="1800" b="0" i="1" dirty="0">
                            <a:latin typeface="Cambria Math" panose="02040503050406030204" pitchFamily="18" charset="0"/>
                          </a:rPr>
                          <m:t>𝑖</m:t>
                        </m:r>
                      </m:sub>
                    </m:sSub>
                    <m:r>
                      <m:rPr>
                        <m:nor/>
                      </m:rPr>
                      <a:rPr lang="en-US" sz="1800" b="0" i="0" dirty="0">
                        <a:latin typeface="Cambria Math" panose="02040503050406030204" pitchFamily="18" charset="0"/>
                      </a:rPr>
                      <m:t> </m:t>
                    </m:r>
                    <m:r>
                      <m:rPr>
                        <m:nor/>
                      </m:rPr>
                      <a:rPr lang="en-US" sz="1800" b="0" i="0" dirty="0">
                        <a:latin typeface="Cambria Math" panose="02040503050406030204" pitchFamily="18" charset="0"/>
                      </a:rPr>
                      <m:t>and</m:t>
                    </m:r>
                    <m:r>
                      <m:rPr>
                        <m:nor/>
                      </m:rPr>
                      <a:rPr lang="en-US" sz="1800" b="0" i="0" dirty="0">
                        <a:latin typeface="Cambria Math" panose="02040503050406030204" pitchFamily="18" charset="0"/>
                      </a:rPr>
                      <m:t> </m:t>
                    </m:r>
                    <m:sSub>
                      <m:sSubPr>
                        <m:ctrlPr>
                          <a:rPr lang="en-US" sz="1800" b="0" i="1" dirty="0">
                            <a:latin typeface="Cambria Math" panose="02040503050406030204" pitchFamily="18" charset="0"/>
                          </a:rPr>
                        </m:ctrlPr>
                      </m:sSubPr>
                      <m:e>
                        <m:r>
                          <a:rPr lang="en-US" sz="1800" b="0" i="1" dirty="0">
                            <a:latin typeface="Cambria Math" panose="02040503050406030204" pitchFamily="18" charset="0"/>
                          </a:rPr>
                          <m:t>𝑃</m:t>
                        </m:r>
                      </m:e>
                      <m:sub>
                        <m:r>
                          <a:rPr lang="en-US" sz="1800" b="0" i="1" dirty="0">
                            <a:latin typeface="Cambria Math" panose="02040503050406030204" pitchFamily="18" charset="0"/>
                          </a:rPr>
                          <m:t>𝑗</m:t>
                        </m:r>
                      </m:sub>
                    </m:sSub>
                  </m:oMath>
                </a14:m>
                <a:endParaRPr lang="en-US" dirty="0"/>
              </a:p>
            </p:txBody>
          </p:sp>
        </mc:Choice>
        <mc:Fallback>
          <p:sp>
            <p:nvSpPr>
              <p:cNvPr id="6" name="TextBox 5">
                <a:extLst>
                  <a:ext uri="{FF2B5EF4-FFF2-40B4-BE49-F238E27FC236}">
                    <a16:creationId xmlns:a16="http://schemas.microsoft.com/office/drawing/2014/main" id="{89572B55-FE2A-8447-9473-3584916B5D66}"/>
                  </a:ext>
                </a:extLst>
              </p:cNvPr>
              <p:cNvSpPr txBox="1">
                <a:spLocks noRot="1" noChangeAspect="1" noMove="1" noResize="1" noEditPoints="1" noAdjustHandles="1" noChangeArrowheads="1" noChangeShapeType="1" noTextEdit="1"/>
              </p:cNvSpPr>
              <p:nvPr/>
            </p:nvSpPr>
            <p:spPr>
              <a:xfrm>
                <a:off x="1042614" y="2735256"/>
                <a:ext cx="7632848" cy="755463"/>
              </a:xfrm>
              <a:prstGeom prst="rect">
                <a:avLst/>
              </a:prstGeom>
              <a:blipFill>
                <a:blip r:embed="R9a87333192234cdc"/>
                <a:stretch>
                  <a:fillRect t="-45902" b="-39344"/>
                </a:stretch>
              </a:blipFill>
            </p:spPr>
            <p:txBody>
              <a:bodyPr/>
              <a:lstStyle/>
              <a:p>
                <a:r>
                  <a:rPr lang="en-US">
                    <a:noFill/>
                  </a:rPr>
                  <a:t> </a:t>
                </a:r>
              </a:p>
            </p:txBody>
          </p:sp>
        </mc:Fallback>
      </mc:AlternateContent>
    </p:spTree>
    <p:extLst>
      <p:ext uri="{BB962C8B-B14F-4D97-AF65-F5344CB8AC3E}">
        <p14:creationId xmlns:p14="http://schemas.microsoft.com/office/powerpoint/2010/main" val="14490504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790D-BA32-1840-94E2-AF65BFCFE7F9}"/>
              </a:ext>
            </a:extLst>
          </p:cNvPr>
          <p:cNvSpPr>
            <a:spLocks noGrp="1"/>
          </p:cNvSpPr>
          <p:nvPr>
            <p:ph type="title"/>
          </p:nvPr>
        </p:nvSpPr>
        <p:spPr/>
        <p:txBody>
          <a:bodyPr/>
          <a:lstStyle/>
          <a:p>
            <a:r>
              <a:rPr lang="en-US" dirty="0"/>
              <a:t>METIS Vertex-Disjoint Partitioning</a:t>
            </a:r>
          </a:p>
        </p:txBody>
      </p:sp>
      <p:sp>
        <p:nvSpPr>
          <p:cNvPr id="3" name="Content Placeholder 2">
            <a:extLst>
              <a:ext uri="{FF2B5EF4-FFF2-40B4-BE49-F238E27FC236}">
                <a16:creationId xmlns:a16="http://schemas.microsoft.com/office/drawing/2014/main" id="{C37DB7F5-6EC2-CD4D-B319-6F4DDC3929AE}"/>
              </a:ext>
            </a:extLst>
          </p:cNvPr>
          <p:cNvSpPr>
            <a:spLocks noGrp="1"/>
          </p:cNvSpPr>
          <p:nvPr>
            <p:ph idx="1"/>
          </p:nvPr>
        </p:nvSpPr>
        <p:spPr/>
        <p:txBody>
          <a:bodyPr/>
          <a:lstStyle/>
          <a:p>
            <a:pPr>
              <a:buSzPct val="100000"/>
            </a:pPr>
            <a:r>
              <a:rPr lang="en-US" dirty="0"/>
              <a:t>METIS is a family of algorithms</a:t>
            </a:r>
          </a:p>
          <a:p>
            <a:pPr>
              <a:buSzPct val="100000"/>
            </a:pPr>
            <a:r>
              <a:rPr lang="en-US" dirty="0"/>
              <a:t>Usually the gold standard for comparison</a:t>
            </a:r>
          </a:p>
          <a:p>
            <a:pPr marL="0" indent="0">
              <a:buSzPct val="100000"/>
              <a:buNone/>
            </a:pPr>
            <a:endParaRPr lang="en-US" dirty="0"/>
          </a:p>
          <a:p>
            <a:pPr marL="0" indent="0">
              <a:buSzPct val="100000"/>
              <a:buNone/>
            </a:pPr>
            <a:r>
              <a:rPr lang="en-US" dirty="0"/>
              <a:t>Given an initial graph </a:t>
            </a:r>
            <a:r>
              <a:rPr lang="en-US" i="1" dirty="0"/>
              <a:t>G</a:t>
            </a:r>
            <a:r>
              <a:rPr lang="en-US" baseline="-25000" dirty="0"/>
              <a:t>0 </a:t>
            </a:r>
            <a:r>
              <a:rPr lang="en-US" dirty="0"/>
              <a:t>= (</a:t>
            </a:r>
            <a:r>
              <a:rPr lang="en-US" i="1" dirty="0"/>
              <a:t>V</a:t>
            </a:r>
            <a:r>
              <a:rPr lang="en-US" dirty="0"/>
              <a:t>, </a:t>
            </a:r>
            <a:r>
              <a:rPr lang="en-US" i="1" dirty="0"/>
              <a:t>E</a:t>
            </a:r>
            <a:r>
              <a:rPr lang="en-US" dirty="0"/>
              <a:t>):</a:t>
            </a:r>
          </a:p>
          <a:p>
            <a:pPr marL="457200" indent="-457200">
              <a:buSzPct val="100000"/>
              <a:buFont typeface="+mj-lt"/>
              <a:buAutoNum type="arabicParenR"/>
            </a:pPr>
            <a:r>
              <a:rPr lang="en-US" dirty="0"/>
              <a:t>Produce a hierarchy of successively coarsened graphs </a:t>
            </a:r>
            <a:r>
              <a:rPr lang="en-US" i="1" dirty="0"/>
              <a:t>G</a:t>
            </a:r>
            <a:r>
              <a:rPr lang="en-US" baseline="-25000" dirty="0"/>
              <a:t>1</a:t>
            </a:r>
            <a:r>
              <a:rPr lang="en-US" dirty="0"/>
              <a:t>, …, </a:t>
            </a:r>
            <a:r>
              <a:rPr lang="en-US" i="1" dirty="0" err="1"/>
              <a:t>G</a:t>
            </a:r>
            <a:r>
              <a:rPr lang="en-US" i="1" baseline="-25000" dirty="0" err="1"/>
              <a:t>n</a:t>
            </a:r>
            <a:r>
              <a:rPr lang="en-US" dirty="0"/>
              <a:t> such that |</a:t>
            </a:r>
            <a:r>
              <a:rPr lang="en-US" i="1" dirty="0"/>
              <a:t>V</a:t>
            </a:r>
            <a:r>
              <a:rPr lang="en-US" dirty="0"/>
              <a:t>(</a:t>
            </a:r>
            <a:r>
              <a:rPr lang="en-US" i="1" dirty="0"/>
              <a:t>G</a:t>
            </a:r>
            <a:r>
              <a:rPr lang="en-US" i="1" baseline="-25000" dirty="0"/>
              <a:t>i</a:t>
            </a:r>
            <a:r>
              <a:rPr lang="en-US" dirty="0"/>
              <a:t>)| &gt; |</a:t>
            </a:r>
            <a:r>
              <a:rPr lang="en-US" i="1" dirty="0"/>
              <a:t>V</a:t>
            </a:r>
            <a:r>
              <a:rPr lang="en-US" dirty="0"/>
              <a:t>(</a:t>
            </a:r>
            <a:r>
              <a:rPr lang="en-US" i="1" dirty="0" err="1"/>
              <a:t>G</a:t>
            </a:r>
            <a:r>
              <a:rPr lang="en-US" i="1" baseline="-25000" dirty="0" err="1"/>
              <a:t>j</a:t>
            </a:r>
            <a:r>
              <a:rPr lang="en-US" dirty="0"/>
              <a:t>)| for </a:t>
            </a:r>
            <a:r>
              <a:rPr lang="en-US" i="1" dirty="0" err="1"/>
              <a:t>i</a:t>
            </a:r>
            <a:r>
              <a:rPr lang="en-US" dirty="0"/>
              <a:t> &lt; </a:t>
            </a:r>
            <a:r>
              <a:rPr lang="en-US" i="1" dirty="0"/>
              <a:t>j</a:t>
            </a:r>
          </a:p>
          <a:p>
            <a:pPr marL="457200" indent="-457200">
              <a:buSzPct val="100000"/>
              <a:buFont typeface="+mj-lt"/>
              <a:buAutoNum type="arabicParenR"/>
            </a:pPr>
            <a:r>
              <a:rPr lang="en-US" dirty="0"/>
              <a:t>Partition </a:t>
            </a:r>
            <a:r>
              <a:rPr lang="en-US" i="1" dirty="0" err="1"/>
              <a:t>G</a:t>
            </a:r>
            <a:r>
              <a:rPr lang="en-US" i="1" baseline="-25000" dirty="0" err="1"/>
              <a:t>n</a:t>
            </a:r>
            <a:r>
              <a:rPr lang="en-US" i="1" baseline="-25000" dirty="0"/>
              <a:t> </a:t>
            </a:r>
            <a:r>
              <a:rPr lang="en-US" dirty="0"/>
              <a:t>using some partitioning algorithm</a:t>
            </a:r>
          </a:p>
          <a:p>
            <a:pPr marL="857250" lvl="1" indent="-457200"/>
            <a:r>
              <a:rPr lang="en-US" dirty="0"/>
              <a:t>Small enough that it won’t matter what algorithm is used</a:t>
            </a:r>
          </a:p>
          <a:p>
            <a:pPr marL="457200" indent="-457200">
              <a:buSzPct val="100000"/>
              <a:buFont typeface="+mj-lt"/>
              <a:buAutoNum type="arabicParenR"/>
            </a:pPr>
            <a:r>
              <a:rPr lang="en-US" dirty="0"/>
              <a:t>Iteratively coarsen </a:t>
            </a:r>
            <a:r>
              <a:rPr lang="en-US" i="1" dirty="0" err="1"/>
              <a:t>G</a:t>
            </a:r>
            <a:r>
              <a:rPr lang="en-US" i="1" baseline="-25000" dirty="0" err="1"/>
              <a:t>n</a:t>
            </a:r>
            <a:r>
              <a:rPr lang="en-US" i="1" baseline="-25000" dirty="0"/>
              <a:t> </a:t>
            </a:r>
            <a:r>
              <a:rPr lang="en-US" dirty="0"/>
              <a:t>to </a:t>
            </a:r>
            <a:r>
              <a:rPr lang="en-US" i="1" dirty="0"/>
              <a:t>G</a:t>
            </a:r>
            <a:r>
              <a:rPr lang="en-US" baseline="-25000" dirty="0"/>
              <a:t>0</a:t>
            </a:r>
            <a:r>
              <a:rPr lang="en-US" dirty="0"/>
              <a:t>, and at each step</a:t>
            </a:r>
          </a:p>
          <a:p>
            <a:pPr marL="857250" lvl="1" indent="-457200">
              <a:buSzPct val="100000"/>
              <a:buFont typeface="+mj-lt"/>
              <a:buAutoNum type="alphaLcParenR"/>
            </a:pPr>
            <a:r>
              <a:rPr lang="en-US" dirty="0"/>
              <a:t>Project the partitioning solution</a:t>
            </a:r>
            <a:r>
              <a:rPr lang="en-US" i="1" dirty="0"/>
              <a:t> </a:t>
            </a:r>
            <a:r>
              <a:rPr lang="en-US" dirty="0"/>
              <a:t>on graph </a:t>
            </a:r>
            <a:r>
              <a:rPr lang="en-US" i="1" dirty="0" err="1"/>
              <a:t>G</a:t>
            </a:r>
            <a:r>
              <a:rPr lang="en-US" i="1" baseline="-25000" dirty="0" err="1"/>
              <a:t>j</a:t>
            </a:r>
            <a:r>
              <a:rPr lang="en-US" dirty="0"/>
              <a:t> to graph </a:t>
            </a:r>
            <a:r>
              <a:rPr lang="en-US" i="1" dirty="0"/>
              <a:t>G</a:t>
            </a:r>
            <a:r>
              <a:rPr lang="en-US" i="1" baseline="-25000" dirty="0"/>
              <a:t>j</a:t>
            </a:r>
            <a:r>
              <a:rPr lang="en-US" baseline="-25000" dirty="0"/>
              <a:t>-1</a:t>
            </a:r>
            <a:endParaRPr lang="en-US" dirty="0"/>
          </a:p>
          <a:p>
            <a:pPr marL="857250" lvl="1" indent="-457200">
              <a:buSzPct val="100000"/>
              <a:buFont typeface="+mj-lt"/>
              <a:buAutoNum type="alphaLcParenR"/>
            </a:pPr>
            <a:r>
              <a:rPr lang="en-US" dirty="0"/>
              <a:t>Improve the partitioning of </a:t>
            </a:r>
            <a:r>
              <a:rPr lang="en-US" i="1" dirty="0"/>
              <a:t>G</a:t>
            </a:r>
            <a:r>
              <a:rPr lang="en-US" baseline="-25000" dirty="0"/>
              <a:t>0</a:t>
            </a:r>
            <a:endParaRPr lang="en-US" dirty="0"/>
          </a:p>
        </p:txBody>
      </p:sp>
      <p:sp>
        <p:nvSpPr>
          <p:cNvPr id="4" name="Footer Placeholder 3">
            <a:extLst>
              <a:ext uri="{FF2B5EF4-FFF2-40B4-BE49-F238E27FC236}">
                <a16:creationId xmlns:a16="http://schemas.microsoft.com/office/drawing/2014/main" id="{5A2B97B4-1903-5645-8B4F-813B86FF56D9}"/>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F589D79-C8F1-4D49-A6BC-94B1C7170A33}"/>
              </a:ext>
            </a:extLst>
          </p:cNvPr>
          <p:cNvSpPr>
            <a:spLocks noGrp="1"/>
          </p:cNvSpPr>
          <p:nvPr>
            <p:ph type="sldNum" sz="quarter" idx="4"/>
          </p:nvPr>
        </p:nvSpPr>
        <p:spPr/>
        <p:txBody>
          <a:bodyPr/>
          <a:lstStyle/>
          <a:p>
            <a:fld id="{FD96158B-4539-3C43-9DE5-94C547866200}" type="slidenum">
              <a:rPr lang="en-US"/>
              <a:t>55</a:t>
            </a:fld>
            <a:endParaRPr lang="en-US"/>
          </a:p>
        </p:txBody>
      </p:sp>
    </p:spTree>
    <p:extLst>
      <p:ext uri="{BB962C8B-B14F-4D97-AF65-F5344CB8AC3E}">
        <p14:creationId xmlns:p14="http://schemas.microsoft.com/office/powerpoint/2010/main" val="299632157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7C62-097E-8141-9F6C-FE0239E64CE6}"/>
              </a:ext>
            </a:extLst>
          </p:cNvPr>
          <p:cNvSpPr>
            <a:spLocks noGrp="1"/>
          </p:cNvSpPr>
          <p:nvPr>
            <p:ph type="title"/>
          </p:nvPr>
        </p:nvSpPr>
        <p:spPr/>
        <p:txBody>
          <a:bodyPr/>
          <a:lstStyle/>
          <a:p>
            <a:r>
              <a:rPr lang="en-US" dirty="0"/>
              <a:t>Vertex-Disjoint Partitioning Example</a:t>
            </a:r>
          </a:p>
        </p:txBody>
      </p:sp>
      <p:pic>
        <p:nvPicPr>
          <p:cNvPr id="7" name="Content Placeholder 6">
            <a:extLst>
              <a:ext uri="{FF2B5EF4-FFF2-40B4-BE49-F238E27FC236}">
                <a16:creationId xmlns:a16="http://schemas.microsoft.com/office/drawing/2014/main" id="{DE660ECF-E58A-1745-AFB5-BC394D253DDE}"/>
              </a:ext>
            </a:extLst>
          </p:cNvPr>
          <p:cNvPicPr>
            <a:picLocks noGrp="1" noChangeAspect="1"/>
          </p:cNvPicPr>
          <p:nvPr>
            <p:ph sz="half" idx="1"/>
          </p:nvPr>
        </p:nvPicPr>
        <p:blipFill>
          <a:blip r:embed="R2ed9509e61e04759"/>
          <a:stretch>
            <a:fillRect/>
          </a:stretch>
        </p:blipFill>
        <p:spPr>
          <a:xfrm>
            <a:off x="611560" y="1770143"/>
            <a:ext cx="3315245" cy="3586669"/>
          </a:xfrm>
        </p:spPr>
      </p:pic>
      <p:sp>
        <p:nvSpPr>
          <p:cNvPr id="4" name="Footer Placeholder 3">
            <a:extLst>
              <a:ext uri="{FF2B5EF4-FFF2-40B4-BE49-F238E27FC236}">
                <a16:creationId xmlns:a16="http://schemas.microsoft.com/office/drawing/2014/main" id="{8615C7D3-906B-2543-969D-30E7AE51F500}"/>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FD6A173-6430-8948-962A-6286F99779AA}"/>
              </a:ext>
            </a:extLst>
          </p:cNvPr>
          <p:cNvSpPr>
            <a:spLocks noGrp="1"/>
          </p:cNvSpPr>
          <p:nvPr>
            <p:ph type="sldNum" sz="quarter" idx="4"/>
          </p:nvPr>
        </p:nvSpPr>
        <p:spPr/>
        <p:txBody>
          <a:bodyPr/>
          <a:lstStyle/>
          <a:p>
            <a:fld id="{FD96158B-4539-3C43-9DE5-94C547866200}" type="slidenum">
              <a:rPr lang="en-US"/>
              <a:t>56</a:t>
            </a:fld>
            <a:endParaRPr lang="en-US"/>
          </a:p>
        </p:txBody>
      </p:sp>
      <p:pic>
        <p:nvPicPr>
          <p:cNvPr id="10" name="Content Placeholder 9">
            <a:extLst>
              <a:ext uri="{FF2B5EF4-FFF2-40B4-BE49-F238E27FC236}">
                <a16:creationId xmlns:a16="http://schemas.microsoft.com/office/drawing/2014/main" id="{11CC83E3-DA55-B248-A38E-16C91BE9B9E3}"/>
              </a:ext>
            </a:extLst>
          </p:cNvPr>
          <p:cNvPicPr>
            <a:picLocks noGrp="1" noChangeAspect="1"/>
          </p:cNvPicPr>
          <p:nvPr>
            <p:ph sz="half" idx="10"/>
          </p:nvPr>
        </p:nvPicPr>
        <p:blipFill>
          <a:blip r:embed="Rae45a4826c174c3b"/>
          <a:stretch>
            <a:fillRect/>
          </a:stretch>
        </p:blipFill>
        <p:spPr>
          <a:xfrm>
            <a:off x="5483472" y="1772816"/>
            <a:ext cx="3093897" cy="3816424"/>
          </a:xfrm>
        </p:spPr>
      </p:pic>
      <p:sp>
        <p:nvSpPr>
          <p:cNvPr id="11" name="TextBox 10">
            <a:extLst>
              <a:ext uri="{FF2B5EF4-FFF2-40B4-BE49-F238E27FC236}">
                <a16:creationId xmlns:a16="http://schemas.microsoft.com/office/drawing/2014/main" id="{13186786-0DBD-0846-A645-8A4187CA6E2F}"/>
              </a:ext>
            </a:extLst>
          </p:cNvPr>
          <p:cNvSpPr txBox="1"/>
          <p:nvPr/>
        </p:nvSpPr>
        <p:spPr>
          <a:xfrm>
            <a:off x="4355976" y="3284984"/>
            <a:ext cx="792088" cy="584775"/>
          </a:xfrm>
          <a:prstGeom prst="rect">
            <a:avLst/>
          </a:prstGeom>
          <a:noFill/>
        </p:spPr>
        <p:txBody>
          <a:bodyPr wrap="square" rtlCol="0">
            <a:spAutoFit/>
          </a:bodyPr>
          <a:lstStyle/>
          <a:p>
            <a:r>
              <a:rPr lang="en-US" sz="3200" dirty="0"/>
              <a:t>➡</a:t>
            </a:r>
          </a:p>
        </p:txBody>
      </p:sp>
    </p:spTree>
    <p:extLst>
      <p:ext uri="{BB962C8B-B14F-4D97-AF65-F5344CB8AC3E}">
        <p14:creationId xmlns:p14="http://schemas.microsoft.com/office/powerpoint/2010/main" val="327601765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B264BBB-4617-DD4C-9199-6214092CD44C}"/>
              </a:ext>
            </a:extLst>
          </p:cNvPr>
          <p:cNvSpPr>
            <a:spLocks noGrp="1"/>
          </p:cNvSpPr>
          <p:nvPr>
            <p:ph type="title"/>
          </p:nvPr>
        </p:nvSpPr>
        <p:spPr/>
        <p:txBody>
          <a:bodyPr/>
          <a:lstStyle/>
          <a:p>
            <a:r>
              <a:rPr lang="en-US" dirty="0"/>
              <a:t>Edge-Disjoint Partitioning</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5613FE-5266-2146-899E-E7341A6C6D16}"/>
                  </a:ext>
                </a:extLst>
              </p:cNvPr>
              <p:cNvSpPr>
                <a:spLocks noGrp="1"/>
              </p:cNvSpPr>
              <p:nvPr>
                <p:ph idx="1"/>
              </p:nvPr>
            </p:nvSpPr>
            <p:spPr/>
            <p:txBody>
              <a:bodyPr/>
              <a:lstStyle/>
              <a:p>
                <a:r>
                  <a:rPr lang="en-US" dirty="0"/>
                  <a:t>Vertex-disjoint perform</a:t>
                </a:r>
              </a:p>
              <a:p>
                <a:pPr lvl="1"/>
                <a:r>
                  <a:rPr lang="en-US" dirty="0"/>
                  <a:t>well for graphs with low-degree vertices</a:t>
                </a:r>
              </a:p>
              <a:p>
                <a:pPr lvl="1"/>
                <a:r>
                  <a:rPr lang="en-US" dirty="0"/>
                  <a:t>poorly on power-law graphs causing many edge-cuts</a:t>
                </a:r>
              </a:p>
              <a:p>
                <a:r>
                  <a:rPr lang="en-US" dirty="0"/>
                  <a:t>Edge-disjoint (vertex-cut) better for these</a:t>
                </a:r>
              </a:p>
              <a:p>
                <a:pPr lvl="1"/>
                <a:r>
                  <a:rPr lang="en-US" dirty="0"/>
                  <a:t>Put each edge in one partition</a:t>
                </a:r>
              </a:p>
              <a:p>
                <a:pPr lvl="1"/>
                <a:r>
                  <a:rPr lang="en-US" dirty="0"/>
                  <a:t>Vertices may need to be replicated – minimize these</a:t>
                </a:r>
              </a:p>
              <a:p>
                <a:r>
                  <a:rPr lang="en-US" dirty="0"/>
                  <a:t>Objective function</a:t>
                </a:r>
              </a:p>
              <a:p>
                <a:pPr marL="0" indent="0">
                  <a:buNone/>
                </a:pPr>
                <a:endParaRPr lang="en-US" dirty="0"/>
              </a:p>
              <a:p>
                <a:pPr marL="0" indent="0">
                  <a:buNone/>
                </a:pPr>
                <a:endParaRPr lang="en-US" dirty="0"/>
              </a:p>
              <a:p>
                <a:pPr>
                  <a:spcBef>
                    <a:spcPts val="1824"/>
                  </a:spcBef>
                </a:pPr>
                <a14:m>
                  <m:oMath xmlns:m="http://schemas.openxmlformats.org/officeDocument/2006/math">
                    <m:r>
                      <a:rPr lang="en-US" i="1">
                        <a:latin typeface="Cambria Math" panose="02040503050406030204" pitchFamily="18" charset="0"/>
                      </a:rPr>
                      <m:t>𝑤</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d>
                    <m:r>
                      <a:rPr lang="en-US" b="0" i="1">
                        <a:latin typeface="Cambria Math" panose="02040503050406030204" pitchFamily="18" charset="0"/>
                      </a:rPr>
                      <m:t> </m:t>
                    </m:r>
                  </m:oMath>
                </a14:m>
                <a:r>
                  <a:rPr lang="en-US" dirty="0"/>
                  <a:t>is the number of edges in partition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oMath>
                </a14:m>
                <a:endParaRPr lang="en-US" dirty="0"/>
              </a:p>
              <a:p>
                <a:endParaRPr lang="en-US" dirty="0"/>
              </a:p>
            </p:txBody>
          </p:sp>
        </mc:Choice>
        <mc:Fallback xmlns="">
          <p:sp>
            <p:nvSpPr>
              <p:cNvPr id="8" name="Content Placeholder 7">
                <a:extLst>
                  <a:ext uri="{FF2B5EF4-FFF2-40B4-BE49-F238E27FC236}">
                    <a16:creationId xmlns:a16="http://schemas.microsoft.com/office/drawing/2014/main" id="{8C5613FE-5266-2146-899E-E7341A6C6D16}"/>
                  </a:ext>
                </a:extLst>
              </p:cNvPr>
              <p:cNvSpPr>
                <a:spLocks noGrp="1" noRot="1" noChangeAspect="1" noMove="1" noResize="1" noEditPoints="1" noAdjustHandles="1" noChangeArrowheads="1" noChangeShapeType="1" noTextEdit="1"/>
              </p:cNvSpPr>
              <p:nvPr>
                <p:ph idx="1"/>
              </p:nvPr>
            </p:nvSpPr>
            <p:spPr>
              <a:blipFill>
                <a:blip r:embed="R498d3b701d2a4bfd"/>
                <a:stretch>
                  <a:fillRect l="-463" t="-11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389E6EB-44F5-1D4B-9450-B07D0418E85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D94A7F9-3970-B544-A694-C5726223339C}"/>
              </a:ext>
            </a:extLst>
          </p:cNvPr>
          <p:cNvSpPr>
            <a:spLocks noGrp="1"/>
          </p:cNvSpPr>
          <p:nvPr>
            <p:ph type="sldNum" sz="quarter" idx="4"/>
          </p:nvPr>
        </p:nvSpPr>
        <p:spPr/>
        <p:txBody>
          <a:bodyPr/>
          <a:lstStyle/>
          <a:p>
            <a:fld id="{FD96158B-4539-3C43-9DE5-94C547866200}" type="slidenum">
              <a:rPr lang="en-US"/>
              <a:t>57</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8CE38F-FF95-BE47-9CCA-EDD89D7FECC9}"/>
                  </a:ext>
                </a:extLst>
              </p:cNvPr>
              <p:cNvSpPr txBox="1"/>
              <p:nvPr/>
            </p:nvSpPr>
            <p:spPr>
              <a:xfrm>
                <a:off x="1043608" y="4419128"/>
                <a:ext cx="7560840" cy="1057277"/>
              </a:xfrm>
              <a:prstGeom prst="rect">
                <a:avLst/>
              </a:prstGeom>
              <a:noFill/>
            </p:spPr>
            <p:txBody>
              <a:bodyPr wrap="square" rtlCol="0">
                <a:spAutoFit/>
              </a:bodyPr>
              <a:lstStyle/>
              <a:p>
                <a14:m>
                  <m:oMath xmlns:m="http://schemas.openxmlformats.org/officeDocument/2006/math">
                    <m:r>
                      <a:rPr lang="en-US" b="0" i="1">
                        <a:latin typeface="Cambria Math" panose="02040503050406030204" pitchFamily="18" charset="0"/>
                      </a:rPr>
                      <m:t>𝐶</m:t>
                    </m:r>
                    <m:d>
                      <m:dPr>
                        <m:ctrlPr>
                          <a:rPr lang="en-US" b="0" i="1">
                            <a:latin typeface="Cambria Math" panose="02040503050406030204" pitchFamily="18" charset="0"/>
                          </a:rPr>
                        </m:ctrlPr>
                      </m:dPr>
                      <m:e>
                        <m:r>
                          <a:rPr lang="en-US" b="0" i="1">
                            <a:latin typeface="Cambria Math" panose="02040503050406030204" pitchFamily="18" charset="0"/>
                          </a:rPr>
                          <m:t>𝑃</m:t>
                        </m:r>
                      </m:e>
                    </m:d>
                    <m:r>
                      <a:rPr lang="en-US" b="0" i="1">
                        <a:latin typeface="Cambria Math" panose="02040503050406030204" pitchFamily="18" charset="0"/>
                      </a:rPr>
                      <m:t>= </m:t>
                    </m:r>
                    <m:f>
                      <m:fPr>
                        <m:ctrlPr>
                          <a:rPr lang="en-US" b="0" i="1">
                            <a:latin typeface="Cambria Math" panose="02040503050406030204" pitchFamily="18" charset="0"/>
                          </a:rPr>
                        </m:ctrlPr>
                      </m:fPr>
                      <m:num>
                        <m:nary>
                          <m:naryPr>
                            <m:chr m:val="∑"/>
                            <m:limLoc m:val="subSup"/>
                            <m:supHide m:val="on"/>
                            <m:ctrlPr>
                              <a:rPr lang="en-US" b="0" i="1">
                                <a:latin typeface="Cambria Math" panose="02040503050406030204" pitchFamily="18" charset="0"/>
                              </a:rPr>
                            </m:ctrlPr>
                          </m:naryPr>
                          <m:sub>
                            <m:r>
                              <m:rPr>
                                <m:brk m:alnAt="9"/>
                              </m:rPr>
                              <a:rPr lang="en-US" b="0" i="1">
                                <a:latin typeface="Cambria Math" panose="02040503050406030204" pitchFamily="18" charset="0"/>
                              </a:rPr>
                              <m:t>𝑣</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𝑉</m:t>
                            </m:r>
                          </m:sub>
                          <m:sup/>
                          <m:e>
                            <m:r>
                              <a:rPr lang="en-US" b="0" i="1">
                                <a:latin typeface="Cambria Math" panose="02040503050406030204" pitchFamily="18" charset="0"/>
                              </a:rPr>
                              <m:t>|</m:t>
                            </m:r>
                            <m:r>
                              <a:rPr lang="en-US" b="0" i="1">
                                <a:latin typeface="Cambria Math" panose="02040503050406030204" pitchFamily="18" charset="0"/>
                              </a:rPr>
                              <m:t>𝐴</m:t>
                            </m:r>
                            <m:d>
                              <m:dPr>
                                <m:ctrlPr>
                                  <a:rPr lang="en-US" b="0" i="1">
                                    <a:latin typeface="Cambria Math" panose="02040503050406030204" pitchFamily="18" charset="0"/>
                                  </a:rPr>
                                </m:ctrlPr>
                              </m:dPr>
                              <m:e>
                                <m:r>
                                  <a:rPr lang="en-US" b="0" i="1">
                                    <a:latin typeface="Cambria Math" panose="02040503050406030204" pitchFamily="18" charset="0"/>
                                  </a:rPr>
                                  <m:t>𝑣</m:t>
                                </m:r>
                              </m:e>
                            </m:d>
                            <m:r>
                              <a:rPr lang="en-US" b="0" i="1">
                                <a:latin typeface="Cambria Math" panose="02040503050406030204" pitchFamily="18" charset="0"/>
                              </a:rPr>
                              <m:t>|</m:t>
                            </m:r>
                          </m:e>
                        </m:nary>
                      </m:num>
                      <m:den>
                        <m:r>
                          <a:rPr lang="en-US" b="0" i="1">
                            <a:latin typeface="Cambria Math" panose="02040503050406030204" pitchFamily="18" charset="0"/>
                          </a:rPr>
                          <m:t>|</m:t>
                        </m:r>
                        <m:r>
                          <a:rPr lang="en-US" b="0" i="1">
                            <a:latin typeface="Cambria Math" panose="02040503050406030204" pitchFamily="18" charset="0"/>
                          </a:rPr>
                          <m:t>𝑉</m:t>
                        </m:r>
                        <m:r>
                          <a:rPr lang="en-US" b="0" i="1">
                            <a:latin typeface="Cambria Math" panose="02040503050406030204" pitchFamily="18" charset="0"/>
                          </a:rPr>
                          <m:t>|</m:t>
                        </m:r>
                      </m:den>
                    </m:f>
                  </m:oMath>
                </a14:m>
                <a:r>
                  <a:rPr lang="en-US" dirty="0"/>
                  <a:t>   </a:t>
                </a:r>
                <a14:m>
                  <m:oMath xmlns:m="http://schemas.openxmlformats.org/officeDocument/2006/math">
                    <m:r>
                      <m:rPr>
                        <m:nor/>
                      </m:rPr>
                      <a:rPr lang="en-US" b="0" i="0" dirty="0">
                        <a:latin typeface="Cambria Math" panose="02040503050406030204" pitchFamily="18" charset="0"/>
                      </a:rPr>
                      <m:t>where</m:t>
                    </m:r>
                    <m:r>
                      <m:rPr>
                        <m:nor/>
                      </m:rPr>
                      <a:rPr lang="en-US" b="0" i="0" dirty="0">
                        <a:latin typeface="Cambria Math" panose="02040503050406030204" pitchFamily="18" charset="0"/>
                      </a:rPr>
                      <m:t> </m:t>
                    </m:r>
                    <m:r>
                      <a:rPr lang="en-US" b="0" i="1" dirty="0">
                        <a:latin typeface="Cambria Math" panose="02040503050406030204" pitchFamily="18" charset="0"/>
                      </a:rPr>
                      <m:t>𝐴</m:t>
                    </m:r>
                    <m:d>
                      <m:dPr>
                        <m:ctrlPr>
                          <a:rPr lang="en-US" b="0" i="1" dirty="0">
                            <a:latin typeface="Cambria Math" panose="02040503050406030204" pitchFamily="18" charset="0"/>
                          </a:rPr>
                        </m:ctrlPr>
                      </m:dPr>
                      <m:e>
                        <m:r>
                          <a:rPr lang="en-US" b="0" i="1" dirty="0">
                            <a:latin typeface="Cambria Math" panose="02040503050406030204" pitchFamily="18" charset="0"/>
                          </a:rPr>
                          <m:t>𝑣</m:t>
                        </m:r>
                      </m:e>
                    </m:d>
                    <m:r>
                      <a:rPr lang="en-US" b="0" i="1" dirty="0">
                        <a:latin typeface="Cambria Math" panose="02040503050406030204" pitchFamily="18" charset="0"/>
                        <a:ea typeface="Cambria Math" panose="02040503050406030204" pitchFamily="18" charset="0"/>
                      </a:rPr>
                      <m:t>⊆{</m:t>
                    </m:r>
                    <m:sSub>
                      <m:sSubPr>
                        <m:ctrlPr>
                          <a:rPr lang="en-US" b="0" i="1" dirty="0">
                            <a:latin typeface="Cambria Math" panose="02040503050406030204" pitchFamily="18" charset="0"/>
                            <a:ea typeface="Cambria Math" panose="02040503050406030204" pitchFamily="18" charset="0"/>
                          </a:rPr>
                        </m:ctrlPr>
                      </m:sSubPr>
                      <m:e>
                        <m:r>
                          <a:rPr lang="en-US" b="0" i="1" dirty="0">
                            <a:latin typeface="Cambria Math" panose="02040503050406030204" pitchFamily="18" charset="0"/>
                            <a:ea typeface="Cambria Math" panose="02040503050406030204" pitchFamily="18" charset="0"/>
                          </a:rPr>
                          <m:t>𝑃</m:t>
                        </m:r>
                      </m:e>
                      <m:sub>
                        <m:r>
                          <a:rPr lang="en-US" b="0" i="1" dirty="0">
                            <a:latin typeface="Cambria Math" panose="02040503050406030204" pitchFamily="18" charset="0"/>
                            <a:ea typeface="Cambria Math" panose="02040503050406030204" pitchFamily="18" charset="0"/>
                          </a:rPr>
                          <m:t>1</m:t>
                        </m:r>
                      </m:sub>
                    </m:sSub>
                    <m:r>
                      <a:rPr lang="en-US" b="0" i="1" dirty="0">
                        <a:latin typeface="Cambria Math" panose="02040503050406030204" pitchFamily="18" charset="0"/>
                        <a:ea typeface="Cambria Math" panose="02040503050406030204" pitchFamily="18" charset="0"/>
                      </a:rPr>
                      <m:t>,…,</m:t>
                    </m:r>
                    <m:sSub>
                      <m:sSubPr>
                        <m:ctrlPr>
                          <a:rPr lang="en-US" b="0" i="1" dirty="0">
                            <a:latin typeface="Cambria Math" panose="02040503050406030204" pitchFamily="18" charset="0"/>
                            <a:ea typeface="Cambria Math" panose="02040503050406030204" pitchFamily="18" charset="0"/>
                          </a:rPr>
                        </m:ctrlPr>
                      </m:sSubPr>
                      <m:e>
                        <m:r>
                          <a:rPr lang="en-US" b="0" i="1" dirty="0">
                            <a:latin typeface="Cambria Math" panose="02040503050406030204" pitchFamily="18" charset="0"/>
                            <a:ea typeface="Cambria Math" panose="02040503050406030204" pitchFamily="18" charset="0"/>
                          </a:rPr>
                          <m:t>𝑃</m:t>
                        </m:r>
                      </m:e>
                      <m:sub>
                        <m:r>
                          <a:rPr lang="en-US" b="0" i="1" dirty="0">
                            <a:latin typeface="Cambria Math" panose="02040503050406030204" pitchFamily="18" charset="0"/>
                            <a:ea typeface="Cambria Math" panose="02040503050406030204" pitchFamily="18" charset="0"/>
                          </a:rPr>
                          <m:t>𝑘</m:t>
                        </m:r>
                      </m:sub>
                    </m:sSub>
                    <m:r>
                      <a:rPr lang="en-US" b="0" i="1" dirty="0">
                        <a:latin typeface="Cambria Math" panose="02040503050406030204" pitchFamily="18" charset="0"/>
                        <a:ea typeface="Cambria Math" panose="02040503050406030204" pitchFamily="18" charset="0"/>
                      </a:rPr>
                      <m:t>}</m:t>
                    </m:r>
                    <m:r>
                      <m:rPr>
                        <m:nor/>
                      </m:rPr>
                      <a:rPr lang="en-US" b="0" i="0" dirty="0">
                        <a:latin typeface="Cambria Math" panose="02040503050406030204" pitchFamily="18" charset="0"/>
                        <a:ea typeface="Cambria Math" panose="02040503050406030204" pitchFamily="18" charset="0"/>
                      </a:rPr>
                      <m:t> </m:t>
                    </m:r>
                    <m:r>
                      <m:rPr>
                        <m:nor/>
                      </m:rPr>
                      <a:rPr lang="en-US" b="0" i="0" dirty="0">
                        <a:latin typeface="Cambria Math" panose="02040503050406030204" pitchFamily="18" charset="0"/>
                        <a:ea typeface="Cambria Math" panose="02040503050406030204" pitchFamily="18" charset="0"/>
                      </a:rPr>
                      <m:t>is</m:t>
                    </m:r>
                    <m:r>
                      <m:rPr>
                        <m:nor/>
                      </m:rPr>
                      <a:rPr lang="en-US" b="0" i="0" dirty="0">
                        <a:latin typeface="Cambria Math" panose="02040503050406030204" pitchFamily="18" charset="0"/>
                        <a:ea typeface="Cambria Math" panose="02040503050406030204" pitchFamily="18" charset="0"/>
                      </a:rPr>
                      <m:t> </m:t>
                    </m:r>
                    <m:r>
                      <m:rPr>
                        <m:nor/>
                      </m:rPr>
                      <a:rPr lang="en-US" b="0" i="0" dirty="0">
                        <a:latin typeface="Cambria Math" panose="02040503050406030204" pitchFamily="18" charset="0"/>
                        <a:ea typeface="Cambria Math" panose="02040503050406030204" pitchFamily="18" charset="0"/>
                      </a:rPr>
                      <m:t>set</m:t>
                    </m:r>
                    <m:r>
                      <m:rPr>
                        <m:nor/>
                      </m:rPr>
                      <a:rPr lang="en-US" b="0" i="0" dirty="0">
                        <a:latin typeface="Cambria Math" panose="02040503050406030204" pitchFamily="18" charset="0"/>
                        <a:ea typeface="Cambria Math" panose="02040503050406030204" pitchFamily="18" charset="0"/>
                      </a:rPr>
                      <m:t> </m:t>
                    </m:r>
                    <m:r>
                      <m:rPr>
                        <m:nor/>
                      </m:rPr>
                      <a:rPr lang="en-US" b="0" i="0" dirty="0">
                        <a:latin typeface="Cambria Math" panose="02040503050406030204" pitchFamily="18" charset="0"/>
                        <a:ea typeface="Cambria Math" panose="02040503050406030204" pitchFamily="18" charset="0"/>
                      </a:rPr>
                      <m:t>of</m:t>
                    </m:r>
                    <m:r>
                      <m:rPr>
                        <m:nor/>
                      </m:rPr>
                      <a:rPr lang="en-US" b="0" i="0" dirty="0">
                        <a:latin typeface="Cambria Math" panose="02040503050406030204" pitchFamily="18" charset="0"/>
                        <a:ea typeface="Cambria Math" panose="02040503050406030204" pitchFamily="18" charset="0"/>
                      </a:rPr>
                      <m:t> </m:t>
                    </m:r>
                    <m:r>
                      <m:rPr>
                        <m:nor/>
                      </m:rPr>
                      <a:rPr lang="en-US" b="0" i="0" dirty="0">
                        <a:latin typeface="Cambria Math" panose="02040503050406030204" pitchFamily="18" charset="0"/>
                        <a:ea typeface="Cambria Math" panose="02040503050406030204" pitchFamily="18" charset="0"/>
                      </a:rPr>
                      <m:t>partitions</m:t>
                    </m:r>
                    <m:r>
                      <m:rPr>
                        <m:nor/>
                      </m:rPr>
                      <a:rPr lang="en-US" b="0" i="0" dirty="0">
                        <a:latin typeface="Cambria Math" panose="02040503050406030204" pitchFamily="18" charset="0"/>
                        <a:ea typeface="Cambria Math" panose="02040503050406030204" pitchFamily="18" charset="0"/>
                      </a:rPr>
                      <m:t> </m:t>
                    </m:r>
                    <m:r>
                      <m:rPr>
                        <m:nor/>
                      </m:rPr>
                      <a:rPr lang="en-US" b="0" i="0" dirty="0">
                        <a:latin typeface="Cambria Math" panose="02040503050406030204" pitchFamily="18" charset="0"/>
                        <a:ea typeface="Cambria Math" panose="02040503050406030204" pitchFamily="18" charset="0"/>
                      </a:rPr>
                      <m:t>in</m:t>
                    </m:r>
                    <m:r>
                      <m:rPr>
                        <m:nor/>
                      </m:rPr>
                      <a:rPr lang="en-US" b="0" i="0" dirty="0">
                        <a:latin typeface="Cambria Math" panose="02040503050406030204" pitchFamily="18" charset="0"/>
                        <a:ea typeface="Cambria Math" panose="02040503050406030204" pitchFamily="18" charset="0"/>
                      </a:rPr>
                      <m:t> </m:t>
                    </m:r>
                    <m:r>
                      <m:rPr>
                        <m:nor/>
                      </m:rPr>
                      <a:rPr lang="en-US" b="0" i="0" dirty="0">
                        <a:latin typeface="Cambria Math" panose="02040503050406030204" pitchFamily="18" charset="0"/>
                        <a:ea typeface="Cambria Math" panose="02040503050406030204" pitchFamily="18" charset="0"/>
                      </a:rPr>
                      <m:t>which</m:t>
                    </m:r>
                    <m:r>
                      <m:rPr>
                        <m:nor/>
                      </m:rPr>
                      <a:rPr lang="en-US" b="0" i="0" dirty="0">
                        <a:latin typeface="Cambria Math" panose="02040503050406030204" pitchFamily="18" charset="0"/>
                        <a:ea typeface="Cambria Math" panose="02040503050406030204" pitchFamily="18" charset="0"/>
                      </a:rPr>
                      <m:t> </m:t>
                    </m:r>
                    <m:r>
                      <a:rPr lang="en-US" b="0" i="1" dirty="0">
                        <a:latin typeface="Cambria Math" panose="02040503050406030204" pitchFamily="18" charset="0"/>
                        <a:ea typeface="Cambria Math" panose="02040503050406030204" pitchFamily="18" charset="0"/>
                      </a:rPr>
                      <m:t>𝑣</m:t>
                    </m:r>
                    <m:r>
                      <m:rPr>
                        <m:nor/>
                      </m:rPr>
                      <a:rPr lang="en-US" b="0" i="0" dirty="0">
                        <a:latin typeface="Cambria Math" panose="02040503050406030204" pitchFamily="18" charset="0"/>
                        <a:ea typeface="Cambria Math" panose="02040503050406030204" pitchFamily="18" charset="0"/>
                      </a:rPr>
                      <m:t> </m:t>
                    </m:r>
                    <m:r>
                      <m:rPr>
                        <m:nor/>
                      </m:rPr>
                      <a:rPr lang="en-US" b="0" i="0" dirty="0">
                        <a:latin typeface="Cambria Math" panose="02040503050406030204" pitchFamily="18" charset="0"/>
                        <a:ea typeface="Cambria Math" panose="02040503050406030204" pitchFamily="18" charset="0"/>
                      </a:rPr>
                      <m:t>exists</m:t>
                    </m:r>
                  </m:oMath>
                </a14:m>
                <a:endParaRPr lang="en-US" dirty="0"/>
              </a:p>
            </p:txBody>
          </p:sp>
        </mc:Choice>
        <mc:Fallback xmlns="">
          <p:sp>
            <p:nvSpPr>
              <p:cNvPr id="9" name="TextBox 8">
                <a:extLst>
                  <a:ext uri="{FF2B5EF4-FFF2-40B4-BE49-F238E27FC236}">
                    <a16:creationId xmlns:a16="http://schemas.microsoft.com/office/drawing/2014/main" id="{FC8CE38F-FF95-BE47-9CCA-EDD89D7FECC9}"/>
                  </a:ext>
                </a:extLst>
              </p:cNvPr>
              <p:cNvSpPr txBox="1">
                <a:spLocks noRot="1" noChangeAspect="1" noMove="1" noResize="1" noEditPoints="1" noAdjustHandles="1" noChangeArrowheads="1" noChangeShapeType="1" noTextEdit="1"/>
              </p:cNvSpPr>
              <p:nvPr/>
            </p:nvSpPr>
            <p:spPr>
              <a:xfrm>
                <a:off x="1043608" y="4419128"/>
                <a:ext cx="7560840" cy="1057277"/>
              </a:xfrm>
              <a:prstGeom prst="rect">
                <a:avLst/>
              </a:prstGeom>
              <a:blipFill>
                <a:blip r:embed="R2f273dbf32f2488c"/>
                <a:stretch>
                  <a:fillRect l="-503" t="-40964" b="-9639"/>
                </a:stretch>
              </a:blipFill>
            </p:spPr>
            <p:txBody>
              <a:bodyPr/>
              <a:lstStyle/>
              <a:p>
                <a:r>
                  <a:rPr lang="en-US">
                    <a:noFill/>
                  </a:rPr>
                  <a:t> </a:t>
                </a:r>
              </a:p>
            </p:txBody>
          </p:sp>
        </mc:Fallback>
      </mc:AlternateContent>
    </p:spTree>
    <p:extLst>
      <p:ext uri="{BB962C8B-B14F-4D97-AF65-F5344CB8AC3E}">
        <p14:creationId xmlns:p14="http://schemas.microsoft.com/office/powerpoint/2010/main" val="147694993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662F-8926-EB4D-86A4-1D705093F8DC}"/>
              </a:ext>
            </a:extLst>
          </p:cNvPr>
          <p:cNvSpPr>
            <a:spLocks noGrp="1"/>
          </p:cNvSpPr>
          <p:nvPr>
            <p:ph type="title"/>
          </p:nvPr>
        </p:nvSpPr>
        <p:spPr/>
        <p:txBody>
          <a:bodyPr/>
          <a:lstStyle/>
          <a:p>
            <a:r>
              <a:rPr lang="en-US" dirty="0"/>
              <a:t>Edge-Disjoint Alternatives</a:t>
            </a:r>
          </a:p>
        </p:txBody>
      </p:sp>
      <p:sp>
        <p:nvSpPr>
          <p:cNvPr id="3" name="Content Placeholder 2">
            <a:extLst>
              <a:ext uri="{FF2B5EF4-FFF2-40B4-BE49-F238E27FC236}">
                <a16:creationId xmlns:a16="http://schemas.microsoft.com/office/drawing/2014/main" id="{14D1D020-434F-3640-8C9A-28E5B3A59F27}"/>
              </a:ext>
            </a:extLst>
          </p:cNvPr>
          <p:cNvSpPr>
            <a:spLocks noGrp="1"/>
          </p:cNvSpPr>
          <p:nvPr>
            <p:ph idx="1"/>
          </p:nvPr>
        </p:nvSpPr>
        <p:spPr/>
        <p:txBody>
          <a:bodyPr/>
          <a:lstStyle/>
          <a:p>
            <a:r>
              <a:rPr lang="en-US" dirty="0"/>
              <a:t>Hashing (on the ids of the two vertices incident on edge)</a:t>
            </a:r>
          </a:p>
          <a:p>
            <a:pPr lvl="1"/>
            <a:r>
              <a:rPr lang="en-US" dirty="0"/>
              <a:t>Fast and highly parallelizable</a:t>
            </a:r>
          </a:p>
          <a:p>
            <a:pPr lvl="1"/>
            <a:r>
              <a:rPr lang="en-US" dirty="0"/>
              <a:t>Gives good balance</a:t>
            </a:r>
          </a:p>
          <a:p>
            <a:pPr lvl="1"/>
            <a:r>
              <a:rPr lang="en-US" dirty="0"/>
              <a:t>But may lead to high vertex replication</a:t>
            </a:r>
          </a:p>
          <a:p>
            <a:r>
              <a:rPr lang="en-US" dirty="0"/>
              <a:t>Heuristics cognizant of graph characteristics</a:t>
            </a:r>
          </a:p>
          <a:p>
            <a:pPr lvl="1"/>
            <a:r>
              <a:rPr lang="en-US" dirty="0"/>
              <a:t>Greedy: decide on allocation edge </a:t>
            </a:r>
            <a:r>
              <a:rPr lang="en-US" i="1" dirty="0"/>
              <a:t>i</a:t>
            </a:r>
            <a:r>
              <a:rPr lang="en-US" dirty="0"/>
              <a:t>+1 based on the allocation of the previous </a:t>
            </a:r>
            <a:r>
              <a:rPr lang="en-US" i="1" dirty="0" err="1"/>
              <a:t>i</a:t>
            </a:r>
            <a:r>
              <a:rPr lang="en-US" dirty="0"/>
              <a:t> edges to minimize vertex replication</a:t>
            </a:r>
          </a:p>
        </p:txBody>
      </p:sp>
      <p:sp>
        <p:nvSpPr>
          <p:cNvPr id="4" name="Footer Placeholder 3">
            <a:extLst>
              <a:ext uri="{FF2B5EF4-FFF2-40B4-BE49-F238E27FC236}">
                <a16:creationId xmlns:a16="http://schemas.microsoft.com/office/drawing/2014/main" id="{82FD8E69-4975-F846-B415-437606F5555E}"/>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4E88C97-874D-EB49-B233-2F56CC0E7A92}"/>
              </a:ext>
            </a:extLst>
          </p:cNvPr>
          <p:cNvSpPr>
            <a:spLocks noGrp="1"/>
          </p:cNvSpPr>
          <p:nvPr>
            <p:ph type="sldNum" sz="quarter" idx="4"/>
          </p:nvPr>
        </p:nvSpPr>
        <p:spPr/>
        <p:txBody>
          <a:bodyPr/>
          <a:lstStyle/>
          <a:p>
            <a:fld id="{FD96158B-4539-3C43-9DE5-94C547866200}" type="slidenum">
              <a:rPr lang="en-US"/>
              <a:t>58</a:t>
            </a:fld>
            <a:endParaRPr lang="en-US"/>
          </a:p>
        </p:txBody>
      </p:sp>
    </p:spTree>
    <p:extLst>
      <p:ext uri="{BB962C8B-B14F-4D97-AF65-F5344CB8AC3E}">
        <p14:creationId xmlns:p14="http://schemas.microsoft.com/office/powerpoint/2010/main" val="393621280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7CF14-1746-0F48-B40F-244271F55071}"/>
              </a:ext>
            </a:extLst>
          </p:cNvPr>
          <p:cNvSpPr>
            <a:spLocks noGrp="1"/>
          </p:cNvSpPr>
          <p:nvPr>
            <p:ph type="title"/>
          </p:nvPr>
        </p:nvSpPr>
        <p:spPr/>
        <p:txBody>
          <a:bodyPr/>
          <a:lstStyle/>
          <a:p>
            <a:r>
              <a:rPr lang="en-US" dirty="0"/>
              <a:t>Edge-Disjoint Partitioning Example</a:t>
            </a:r>
          </a:p>
        </p:txBody>
      </p:sp>
      <p:pic>
        <p:nvPicPr>
          <p:cNvPr id="8" name="Content Placeholder 7">
            <a:extLst>
              <a:ext uri="{FF2B5EF4-FFF2-40B4-BE49-F238E27FC236}">
                <a16:creationId xmlns:a16="http://schemas.microsoft.com/office/drawing/2014/main" id="{B3B4F9DC-9578-0340-B554-DFD40EA53506}"/>
              </a:ext>
            </a:extLst>
          </p:cNvPr>
          <p:cNvPicPr>
            <a:picLocks noGrp="1" noChangeAspect="1"/>
          </p:cNvPicPr>
          <p:nvPr>
            <p:ph sz="half" idx="1"/>
          </p:nvPr>
        </p:nvPicPr>
        <p:blipFill>
          <a:blip r:embed="R95933a1a2f7e4ab3"/>
          <a:stretch>
            <a:fillRect/>
          </a:stretch>
        </p:blipFill>
        <p:spPr>
          <a:xfrm>
            <a:off x="179512" y="1759618"/>
            <a:ext cx="3086100" cy="3338763"/>
          </a:xfrm>
        </p:spPr>
      </p:pic>
      <p:sp>
        <p:nvSpPr>
          <p:cNvPr id="4" name="Footer Placeholder 3">
            <a:extLst>
              <a:ext uri="{FF2B5EF4-FFF2-40B4-BE49-F238E27FC236}">
                <a16:creationId xmlns:a16="http://schemas.microsoft.com/office/drawing/2014/main" id="{E88257D6-D354-884B-A264-34A440148B4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DA16068-AF46-5849-B597-744140528EE9}"/>
              </a:ext>
            </a:extLst>
          </p:cNvPr>
          <p:cNvSpPr>
            <a:spLocks noGrp="1"/>
          </p:cNvSpPr>
          <p:nvPr>
            <p:ph type="sldNum" sz="quarter" idx="4"/>
          </p:nvPr>
        </p:nvSpPr>
        <p:spPr/>
        <p:txBody>
          <a:bodyPr/>
          <a:lstStyle/>
          <a:p>
            <a:fld id="{FD96158B-4539-3C43-9DE5-94C547866200}" type="slidenum">
              <a:rPr lang="en-US"/>
              <a:t>59</a:t>
            </a:fld>
            <a:endParaRPr lang="en-US"/>
          </a:p>
        </p:txBody>
      </p:sp>
      <p:pic>
        <p:nvPicPr>
          <p:cNvPr id="10" name="Content Placeholder 9">
            <a:extLst>
              <a:ext uri="{FF2B5EF4-FFF2-40B4-BE49-F238E27FC236}">
                <a16:creationId xmlns:a16="http://schemas.microsoft.com/office/drawing/2014/main" id="{0393CB62-5299-AB4E-94C6-97183A975BE2}"/>
              </a:ext>
            </a:extLst>
          </p:cNvPr>
          <p:cNvPicPr>
            <a:picLocks noGrp="1" noChangeAspect="1"/>
          </p:cNvPicPr>
          <p:nvPr>
            <p:ph sz="half" idx="10"/>
          </p:nvPr>
        </p:nvPicPr>
        <p:blipFill>
          <a:blip r:embed="R20249d284e4e44a1"/>
          <a:stretch>
            <a:fillRect/>
          </a:stretch>
        </p:blipFill>
        <p:spPr>
          <a:xfrm>
            <a:off x="4023010" y="2132943"/>
            <a:ext cx="5120990" cy="2016138"/>
          </a:xfrm>
        </p:spPr>
      </p:pic>
      <p:sp>
        <p:nvSpPr>
          <p:cNvPr id="11" name="TextBox 10">
            <a:extLst>
              <a:ext uri="{FF2B5EF4-FFF2-40B4-BE49-F238E27FC236}">
                <a16:creationId xmlns:a16="http://schemas.microsoft.com/office/drawing/2014/main" id="{D01BB2FB-3B52-2B43-B6A4-506EDDE9F950}"/>
              </a:ext>
            </a:extLst>
          </p:cNvPr>
          <p:cNvSpPr txBox="1"/>
          <p:nvPr/>
        </p:nvSpPr>
        <p:spPr>
          <a:xfrm>
            <a:off x="3363378" y="3009831"/>
            <a:ext cx="561866" cy="584775"/>
          </a:xfrm>
          <a:prstGeom prst="rect">
            <a:avLst/>
          </a:prstGeom>
          <a:noFill/>
        </p:spPr>
        <p:txBody>
          <a:bodyPr wrap="square" rtlCol="0">
            <a:spAutoFit/>
          </a:bodyPr>
          <a:lstStyle/>
          <a:p>
            <a:r>
              <a:rPr lang="en-US" sz="3200" dirty="0"/>
              <a:t>➡</a:t>
            </a:r>
          </a:p>
        </p:txBody>
      </p:sp>
    </p:spTree>
    <p:extLst>
      <p:ext uri="{BB962C8B-B14F-4D97-AF65-F5344CB8AC3E}">
        <p14:creationId xmlns:p14="http://schemas.microsoft.com/office/powerpoint/2010/main" val="2130576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noFill/>
          <a:ln/>
        </p:spPr>
        <p:txBody>
          <a:bodyPr/>
          <a:lstStyle/>
          <a:p>
            <a:r>
              <a:rPr lang="en-US" dirty="0"/>
              <a:t>Primary Horizontal Fragmentation</a:t>
            </a:r>
          </a:p>
        </p:txBody>
      </p:sp>
      <p:sp>
        <p:nvSpPr>
          <p:cNvPr id="41986" name="Rectangle 2"/>
          <p:cNvSpPr>
            <a:spLocks noGrp="1" noChangeArrowheads="1"/>
          </p:cNvSpPr>
          <p:nvPr>
            <p:ph idx="1"/>
          </p:nvPr>
        </p:nvSpPr>
        <p:spPr>
          <a:noFill/>
          <a:ln/>
        </p:spPr>
        <p:txBody>
          <a:bodyPr/>
          <a:lstStyle/>
          <a:p>
            <a:pPr>
              <a:buNone/>
              <a:tabLst>
                <a:tab pos="3314530" algn="l"/>
              </a:tabLst>
            </a:pPr>
            <a:r>
              <a:rPr lang="en-US" dirty="0"/>
              <a:t>Definition :</a:t>
            </a:r>
          </a:p>
          <a:p>
            <a:pPr lvl="3">
              <a:buNone/>
              <a:tabLst>
                <a:tab pos="3314530" algn="l"/>
              </a:tabLst>
            </a:pPr>
            <a:r>
              <a:rPr lang="en-US" sz="1828" i="1" dirty="0" err="1"/>
              <a:t>R</a:t>
            </a:r>
            <a:r>
              <a:rPr lang="en-US" sz="1828" i="1" baseline="-25000" dirty="0" err="1"/>
              <a:t>j</a:t>
            </a:r>
            <a:r>
              <a:rPr lang="en-US" sz="1828" dirty="0"/>
              <a:t> = </a:t>
            </a:r>
            <a:r>
              <a:rPr lang="en-US" sz="1828" dirty="0">
                <a:latin typeface="Symbol" charset="0"/>
                <a:sym typeface="Symbol"/>
              </a:rPr>
              <a:t></a:t>
            </a:r>
            <a:r>
              <a:rPr lang="en-US" sz="1828" i="1" baseline="-25000" dirty="0" err="1"/>
              <a:t>F</a:t>
            </a:r>
            <a:r>
              <a:rPr lang="en-US" sz="1828" i="1" baseline="-50000" dirty="0" err="1"/>
              <a:t>j</a:t>
            </a:r>
            <a:r>
              <a:rPr lang="en-US" sz="1828" dirty="0"/>
              <a:t>(</a:t>
            </a:r>
            <a:r>
              <a:rPr lang="en-US" sz="1828" i="1" dirty="0"/>
              <a:t>R</a:t>
            </a:r>
            <a:r>
              <a:rPr lang="en-US" sz="1828" dirty="0"/>
              <a:t>),  1 ≤ </a:t>
            </a:r>
            <a:r>
              <a:rPr lang="en-US" sz="1828" i="1" dirty="0"/>
              <a:t>j</a:t>
            </a:r>
            <a:r>
              <a:rPr lang="en-US" sz="1828" dirty="0"/>
              <a:t> ≤ </a:t>
            </a:r>
            <a:r>
              <a:rPr lang="en-US" sz="1828" i="1" dirty="0"/>
              <a:t>w</a:t>
            </a:r>
            <a:endParaRPr lang="en-US" sz="1828" dirty="0"/>
          </a:p>
          <a:p>
            <a:pPr marL="514324" lvl="1" indent="0">
              <a:buNone/>
              <a:tabLst>
                <a:tab pos="3314530" algn="l"/>
              </a:tabLst>
            </a:pPr>
            <a:r>
              <a:rPr lang="en-US" dirty="0"/>
              <a:t>where </a:t>
            </a:r>
            <a:r>
              <a:rPr lang="en-US" i="1" dirty="0" err="1"/>
              <a:t>F</a:t>
            </a:r>
            <a:r>
              <a:rPr lang="en-US" i="1" baseline="-25000" dirty="0" err="1"/>
              <a:t>j</a:t>
            </a:r>
            <a:r>
              <a:rPr lang="en-US" dirty="0"/>
              <a:t> is a selection formula, which is (preferably) a </a:t>
            </a:r>
            <a:r>
              <a:rPr lang="en-US" dirty="0" err="1"/>
              <a:t>minterm</a:t>
            </a:r>
            <a:r>
              <a:rPr lang="en-US" dirty="0"/>
              <a:t> predicate.</a:t>
            </a:r>
          </a:p>
          <a:p>
            <a:pPr>
              <a:buNone/>
              <a:tabLst>
                <a:tab pos="3314530" algn="l"/>
              </a:tabLst>
            </a:pPr>
            <a:r>
              <a:rPr lang="en-US" dirty="0"/>
              <a:t>Therefore,</a:t>
            </a:r>
          </a:p>
          <a:p>
            <a:pPr marL="514324" lvl="1" indent="0">
              <a:buNone/>
              <a:tabLst>
                <a:tab pos="3314530" algn="l"/>
              </a:tabLst>
            </a:pPr>
            <a:r>
              <a:rPr lang="en-US" dirty="0"/>
              <a:t>A horizontal fragment </a:t>
            </a:r>
            <a:r>
              <a:rPr lang="en-US" i="1" dirty="0" err="1"/>
              <a:t>R</a:t>
            </a:r>
            <a:r>
              <a:rPr lang="en-US" i="1" baseline="-25000" dirty="0" err="1"/>
              <a:t>i</a:t>
            </a:r>
            <a:r>
              <a:rPr lang="en-US" i="1" dirty="0"/>
              <a:t> </a:t>
            </a:r>
            <a:r>
              <a:rPr lang="en-US" dirty="0"/>
              <a:t>of relation </a:t>
            </a:r>
            <a:r>
              <a:rPr lang="en-US" i="1" dirty="0"/>
              <a:t>R</a:t>
            </a:r>
            <a:r>
              <a:rPr lang="en-US" dirty="0"/>
              <a:t> consists of all the tuples of </a:t>
            </a:r>
            <a:r>
              <a:rPr lang="en-US" i="1" dirty="0"/>
              <a:t>R</a:t>
            </a:r>
            <a:r>
              <a:rPr lang="en-US" dirty="0"/>
              <a:t> which satisfy a </a:t>
            </a:r>
            <a:r>
              <a:rPr lang="en-US" dirty="0" err="1"/>
              <a:t>minterm</a:t>
            </a:r>
            <a:r>
              <a:rPr lang="en-US" dirty="0"/>
              <a:t> predicate </a:t>
            </a:r>
            <a:r>
              <a:rPr lang="en-US" i="1" dirty="0"/>
              <a:t>m</a:t>
            </a:r>
            <a:r>
              <a:rPr lang="en-US" i="1" baseline="-25000" dirty="0"/>
              <a:t>i</a:t>
            </a:r>
            <a:r>
              <a:rPr lang="en-US" dirty="0"/>
              <a:t>. </a:t>
            </a:r>
          </a:p>
          <a:p>
            <a:pPr>
              <a:buNone/>
              <a:tabLst>
                <a:tab pos="3314530" algn="l"/>
              </a:tabLst>
            </a:pPr>
            <a:r>
              <a:rPr lang="en-US" dirty="0">
                <a:latin typeface="Symbol" charset="0"/>
              </a:rPr>
              <a:t>		</a:t>
            </a:r>
            <a:r>
              <a:rPr lang="en-US" sz="3234" dirty="0">
                <a:latin typeface="Wingdings"/>
                <a:ea typeface="Wingdings"/>
                <a:cs typeface="Wingdings"/>
                <a:sym typeface="Wingdings"/>
              </a:rPr>
              <a:t></a:t>
            </a:r>
            <a:endParaRPr lang="en-US" dirty="0">
              <a:latin typeface="Symbol" charset="0"/>
            </a:endParaRPr>
          </a:p>
          <a:p>
            <a:pPr marL="514324" lvl="1" indent="0">
              <a:buNone/>
              <a:tabLst>
                <a:tab pos="3314530" algn="l"/>
              </a:tabLst>
            </a:pPr>
            <a:r>
              <a:rPr lang="en-US" dirty="0"/>
              <a:t>Given a set of </a:t>
            </a:r>
            <a:r>
              <a:rPr lang="en-US" dirty="0" err="1"/>
              <a:t>minterm</a:t>
            </a:r>
            <a:r>
              <a:rPr lang="en-US" dirty="0"/>
              <a:t> predicates </a:t>
            </a:r>
            <a:r>
              <a:rPr lang="en-US" i="1" dirty="0"/>
              <a:t>M,</a:t>
            </a:r>
            <a:r>
              <a:rPr lang="en-US" dirty="0"/>
              <a:t> there are as many horizontal fragments of relation </a:t>
            </a:r>
            <a:r>
              <a:rPr lang="en-US" i="1" dirty="0"/>
              <a:t>R</a:t>
            </a:r>
            <a:r>
              <a:rPr lang="en-US" dirty="0"/>
              <a:t> as there are </a:t>
            </a:r>
            <a:r>
              <a:rPr lang="en-US" dirty="0" err="1"/>
              <a:t>minterm</a:t>
            </a:r>
            <a:r>
              <a:rPr lang="en-US" dirty="0"/>
              <a:t> predicates. </a:t>
            </a:r>
          </a:p>
          <a:p>
            <a:pPr marL="514324" lvl="1" indent="0">
              <a:buNone/>
              <a:tabLst>
                <a:tab pos="3314530" algn="l"/>
              </a:tabLst>
            </a:pPr>
            <a:r>
              <a:rPr lang="en-US" dirty="0"/>
              <a:t>Set of horizontal fragments also referred to as </a:t>
            </a:r>
            <a:r>
              <a:rPr lang="en-US" dirty="0" err="1">
                <a:solidFill>
                  <a:srgbClr val="FF0000"/>
                </a:solidFill>
              </a:rPr>
              <a:t>minterm</a:t>
            </a:r>
            <a:r>
              <a:rPr lang="en-US" dirty="0">
                <a:solidFill>
                  <a:srgbClr val="FF0000"/>
                </a:solidFill>
              </a:rPr>
              <a:t> fragments</a:t>
            </a:r>
            <a:r>
              <a:rPr lang="en-US" i="1" dirty="0"/>
              <a:t>.</a:t>
            </a:r>
          </a:p>
        </p:txBody>
      </p:sp>
      <p:sp>
        <p:nvSpPr>
          <p:cNvPr id="2" name="Footer Placeholder 1">
            <a:extLst>
              <a:ext uri="{FF2B5EF4-FFF2-40B4-BE49-F238E27FC236}">
                <a16:creationId xmlns:a16="http://schemas.microsoft.com/office/drawing/2014/main" id="{FF598E4D-85BE-E141-8B06-4D226D59CBA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EDE84FB-25E8-244B-AE2E-AF05BACD2676}"/>
              </a:ext>
            </a:extLst>
          </p:cNvPr>
          <p:cNvSpPr>
            <a:spLocks noGrp="1"/>
          </p:cNvSpPr>
          <p:nvPr>
            <p:ph type="sldNum" sz="quarter" idx="4"/>
          </p:nvPr>
        </p:nvSpPr>
        <p:spPr/>
        <p:txBody>
          <a:bodyPr/>
          <a:lstStyle/>
          <a:p>
            <a:fld id="{FD96158B-4539-3C43-9DE5-94C547866200}" type="slidenum">
              <a:rPr lang="en-US"/>
              <a:t>18</a:t>
            </a:fld>
            <a:endParaRPr lang="en-US"/>
          </a:p>
        </p:txBody>
      </p:sp>
    </p:spTree>
    <p:extLst>
      <p:ext uri="{BB962C8B-B14F-4D97-AF65-F5344CB8AC3E}">
        <p14:creationId xmlns:p14="http://schemas.microsoft.com/office/powerpoint/2010/main" val="383844434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AC0BC4-2CE9-5947-88E5-2AE171BAF64C}"/>
              </a:ext>
            </a:extLst>
          </p:cNvPr>
          <p:cNvSpPr>
            <a:spLocks noGrp="1"/>
          </p:cNvSpPr>
          <p:nvPr>
            <p:ph type="title"/>
          </p:nvPr>
        </p:nvSpPr>
        <p:spPr/>
        <p:txBody>
          <a:bodyPr/>
          <a:lstStyle/>
          <a:p>
            <a:r>
              <a:rPr lang="en-US" dirty="0"/>
              <a:t>Can MapReduce be used for Graph Analytics?</a:t>
            </a:r>
          </a:p>
        </p:txBody>
      </p:sp>
      <p:sp>
        <p:nvSpPr>
          <p:cNvPr id="8" name="Content Placeholder 7">
            <a:extLst>
              <a:ext uri="{FF2B5EF4-FFF2-40B4-BE49-F238E27FC236}">
                <a16:creationId xmlns:a16="http://schemas.microsoft.com/office/drawing/2014/main" id="{6C66401E-AEB8-3D4A-9185-39D4785E53E9}"/>
              </a:ext>
            </a:extLst>
          </p:cNvPr>
          <p:cNvSpPr>
            <a:spLocks noGrp="1"/>
          </p:cNvSpPr>
          <p:nvPr>
            <p:ph idx="1"/>
          </p:nvPr>
        </p:nvSpPr>
        <p:spPr/>
        <p:txBody>
          <a:bodyPr/>
          <a:lstStyle/>
          <a:p>
            <a:r>
              <a:rPr lang="en-US" dirty="0">
                <a:latin typeface="Lucida Console" panose="020B0609040504020204" pitchFamily="49" charset="0"/>
              </a:rPr>
              <a:t>map</a:t>
            </a:r>
            <a:r>
              <a:rPr lang="en-US" dirty="0"/>
              <a:t> and </a:t>
            </a:r>
            <a:r>
              <a:rPr lang="en-US" dirty="0">
                <a:latin typeface="Lucida Console" panose="020B0609040504020204" pitchFamily="49" charset="0"/>
              </a:rPr>
              <a:t>reduce</a:t>
            </a:r>
            <a:r>
              <a:rPr lang="en-US" dirty="0"/>
              <a:t> functions can be written for </a:t>
            </a:r>
            <a:r>
              <a:rPr lang="en-US" dirty="0" err="1"/>
              <a:t>gaph</a:t>
            </a:r>
            <a:r>
              <a:rPr lang="en-US" dirty="0"/>
              <a:t> analytics</a:t>
            </a:r>
          </a:p>
          <a:p>
            <a:pPr lvl="1"/>
            <a:r>
              <a:rPr lang="en-US" dirty="0"/>
              <a:t>There are works that have done this</a:t>
            </a:r>
          </a:p>
          <a:p>
            <a:r>
              <a:rPr lang="en-US" dirty="0"/>
              <a:t>Graph analytics tasks are iterative</a:t>
            </a:r>
          </a:p>
          <a:p>
            <a:pPr lvl="1"/>
            <a:r>
              <a:rPr lang="en-US" dirty="0"/>
              <a:t>Recall: MapReduce is not good for iterative tasks</a:t>
            </a:r>
          </a:p>
          <a:p>
            <a:r>
              <a:rPr lang="en-US" dirty="0"/>
              <a:t>Spark improves MapReduce (e.g., Hadoop) for iterative tasks</a:t>
            </a:r>
          </a:p>
          <a:p>
            <a:pPr lvl="1"/>
            <a:r>
              <a:rPr lang="en-US" dirty="0" err="1"/>
              <a:t>GraphX</a:t>
            </a:r>
            <a:r>
              <a:rPr lang="en-US" dirty="0"/>
              <a:t> on top of Spark</a:t>
            </a:r>
          </a:p>
          <a:p>
            <a:pPr lvl="1"/>
            <a:r>
              <a:rPr lang="en-US" dirty="0"/>
              <a:t>Edge-disjoint partitioning</a:t>
            </a:r>
          </a:p>
          <a:p>
            <a:pPr lvl="1"/>
            <a:r>
              <a:rPr lang="en-US" dirty="0"/>
              <a:t>Vertex table &amp; edge table as RDDs on each worker</a:t>
            </a:r>
          </a:p>
          <a:p>
            <a:pPr lvl="1"/>
            <a:r>
              <a:rPr lang="en-US" dirty="0"/>
              <a:t>Join vertex &amp; edge tables</a:t>
            </a:r>
          </a:p>
          <a:p>
            <a:pPr lvl="1"/>
            <a:r>
              <a:rPr lang="en-US" dirty="0"/>
              <a:t>Perform an aggregation</a:t>
            </a:r>
          </a:p>
        </p:txBody>
      </p:sp>
      <p:sp>
        <p:nvSpPr>
          <p:cNvPr id="4" name="Footer Placeholder 3">
            <a:extLst>
              <a:ext uri="{FF2B5EF4-FFF2-40B4-BE49-F238E27FC236}">
                <a16:creationId xmlns:a16="http://schemas.microsoft.com/office/drawing/2014/main" id="{544C2305-E22C-B549-B655-7939E4A6F9C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9F00ABA-FAA5-C246-869F-83E1CE233AB9}"/>
              </a:ext>
            </a:extLst>
          </p:cNvPr>
          <p:cNvSpPr>
            <a:spLocks noGrp="1"/>
          </p:cNvSpPr>
          <p:nvPr>
            <p:ph type="sldNum" sz="quarter" idx="4"/>
          </p:nvPr>
        </p:nvSpPr>
        <p:spPr/>
        <p:txBody>
          <a:bodyPr/>
          <a:lstStyle/>
          <a:p>
            <a:fld id="{FD96158B-4539-3C43-9DE5-94C547866200}" type="slidenum">
              <a:rPr lang="en-US"/>
              <a:t>60</a:t>
            </a:fld>
            <a:endParaRPr lang="en-US"/>
          </a:p>
        </p:txBody>
      </p:sp>
    </p:spTree>
    <p:extLst>
      <p:ext uri="{BB962C8B-B14F-4D97-AF65-F5344CB8AC3E}">
        <p14:creationId xmlns:p14="http://schemas.microsoft.com/office/powerpoint/2010/main" val="425987762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935B-9B58-F647-8EAD-3D73C2C12D74}"/>
              </a:ext>
            </a:extLst>
          </p:cNvPr>
          <p:cNvSpPr>
            <a:spLocks noGrp="1"/>
          </p:cNvSpPr>
          <p:nvPr>
            <p:ph type="title"/>
          </p:nvPr>
        </p:nvSpPr>
        <p:spPr/>
        <p:txBody>
          <a:bodyPr/>
          <a:lstStyle/>
          <a:p>
            <a:r>
              <a:rPr lang="en-US" dirty="0"/>
              <a:t>Special-Purpose Graph Analytics Systems</a:t>
            </a:r>
          </a:p>
        </p:txBody>
      </p:sp>
      <p:sp>
        <p:nvSpPr>
          <p:cNvPr id="4" name="Footer Placeholder 3">
            <a:extLst>
              <a:ext uri="{FF2B5EF4-FFF2-40B4-BE49-F238E27FC236}">
                <a16:creationId xmlns:a16="http://schemas.microsoft.com/office/drawing/2014/main" id="{4641415A-4539-C84B-939A-24688515D397}"/>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A491A3A3-9204-504B-83FC-51B768B72A91}"/>
              </a:ext>
            </a:extLst>
          </p:cNvPr>
          <p:cNvSpPr>
            <a:spLocks noGrp="1"/>
          </p:cNvSpPr>
          <p:nvPr>
            <p:ph type="sldNum" sz="quarter" idx="4"/>
          </p:nvPr>
        </p:nvSpPr>
        <p:spPr/>
        <p:txBody>
          <a:bodyPr/>
          <a:lstStyle/>
          <a:p>
            <a:fld id="{FD96158B-4539-3C43-9DE5-94C547866200}" type="slidenum">
              <a:rPr lang="en-US"/>
              <a:t>61</a:t>
            </a:fld>
            <a:endParaRPr lang="en-US"/>
          </a:p>
        </p:txBody>
      </p:sp>
      <p:pic>
        <p:nvPicPr>
          <p:cNvPr id="7" name="Picture 6">
            <a:extLst>
              <a:ext uri="{FF2B5EF4-FFF2-40B4-BE49-F238E27FC236}">
                <a16:creationId xmlns:a16="http://schemas.microsoft.com/office/drawing/2014/main" id="{61D485F6-5FDB-234E-9046-E92DBADD3240}"/>
              </a:ext>
            </a:extLst>
          </p:cNvPr>
          <p:cNvPicPr>
            <a:picLocks noChangeAspect="1"/>
          </p:cNvPicPr>
          <p:nvPr/>
        </p:nvPicPr>
        <p:blipFill>
          <a:blip r:embed="R7f8ca5efe80c4b4b"/>
          <a:stretch>
            <a:fillRect/>
          </a:stretch>
        </p:blipFill>
        <p:spPr>
          <a:xfrm>
            <a:off x="1331640" y="1700808"/>
            <a:ext cx="5498368" cy="3806562"/>
          </a:xfrm>
          <a:prstGeom prst="rect">
            <a:avLst/>
          </a:prstGeom>
        </p:spPr>
      </p:pic>
      <p:sp>
        <p:nvSpPr>
          <p:cNvPr id="8" name="TextBox 7">
            <a:extLst>
              <a:ext uri="{FF2B5EF4-FFF2-40B4-BE49-F238E27FC236}">
                <a16:creationId xmlns:a16="http://schemas.microsoft.com/office/drawing/2014/main" id="{1804A331-CDC7-6641-A7DC-127287E48183}"/>
              </a:ext>
            </a:extLst>
          </p:cNvPr>
          <p:cNvSpPr txBox="1"/>
          <p:nvPr/>
        </p:nvSpPr>
        <p:spPr>
          <a:xfrm>
            <a:off x="611560" y="5701027"/>
            <a:ext cx="3708066" cy="461665"/>
          </a:xfrm>
          <a:prstGeom prst="rect">
            <a:avLst/>
          </a:prstGeom>
          <a:noFill/>
        </p:spPr>
        <p:txBody>
          <a:bodyPr wrap="none" rtlCol="0">
            <a:spAutoFit/>
          </a:bodyPr>
          <a:lstStyle/>
          <a:p>
            <a:r>
              <a:rPr lang="en-US" dirty="0">
                <a:solidFill>
                  <a:srgbClr val="0432FF"/>
                </a:solidFill>
              </a:rPr>
              <a:t>???</a:t>
            </a:r>
            <a:r>
              <a:rPr lang="en-US" dirty="0"/>
              <a:t>: Systems do not exist</a:t>
            </a:r>
          </a:p>
        </p:txBody>
      </p:sp>
    </p:spTree>
    <p:extLst>
      <p:ext uri="{BB962C8B-B14F-4D97-AF65-F5344CB8AC3E}">
        <p14:creationId xmlns:p14="http://schemas.microsoft.com/office/powerpoint/2010/main" val="344624014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387F3-2BC1-714D-804D-AFB628899CE7}"/>
              </a:ext>
            </a:extLst>
          </p:cNvPr>
          <p:cNvSpPr>
            <a:spLocks noGrp="1"/>
          </p:cNvSpPr>
          <p:nvPr>
            <p:ph type="title"/>
          </p:nvPr>
        </p:nvSpPr>
        <p:spPr/>
        <p:txBody>
          <a:bodyPr/>
          <a:lstStyle/>
          <a:p>
            <a:r>
              <a:rPr lang="en-US" dirty="0"/>
              <a:t>Vertex-Centric Model</a:t>
            </a:r>
          </a:p>
        </p:txBody>
      </p:sp>
      <p:sp>
        <p:nvSpPr>
          <p:cNvPr id="6" name="Content Placeholder 5">
            <a:extLst>
              <a:ext uri="{FF2B5EF4-FFF2-40B4-BE49-F238E27FC236}">
                <a16:creationId xmlns:a16="http://schemas.microsoft.com/office/drawing/2014/main" id="{4BD1A19C-478B-9B4D-B1DF-A195973BCC36}"/>
              </a:ext>
            </a:extLst>
          </p:cNvPr>
          <p:cNvSpPr>
            <a:spLocks noGrp="1"/>
          </p:cNvSpPr>
          <p:nvPr>
            <p:ph sz="half" idx="1"/>
          </p:nvPr>
        </p:nvSpPr>
        <p:spPr/>
        <p:txBody>
          <a:bodyPr/>
          <a:lstStyle/>
          <a:p>
            <a:r>
              <a:rPr lang="en-CA" sz="2400" dirty="0"/>
              <a:t>Computation on a vertex is the focus</a:t>
            </a:r>
          </a:p>
          <a:p>
            <a:r>
              <a:rPr lang="en-CA" sz="2400" dirty="0"/>
              <a:t>“Think like a vertex”</a:t>
            </a:r>
          </a:p>
          <a:p>
            <a:r>
              <a:rPr lang="en-CA" sz="2400" dirty="0"/>
              <a:t>Vertex computation depends on its own state + states of its neighbors</a:t>
            </a:r>
          </a:p>
          <a:p>
            <a:r>
              <a:rPr lang="en-CA" sz="2400" dirty="0">
                <a:latin typeface="Lucida Console" panose="020B0609040504020204" pitchFamily="49" charset="0"/>
              </a:rPr>
              <a:t>Compute(vertex v)</a:t>
            </a:r>
          </a:p>
          <a:p>
            <a:r>
              <a:rPr lang="en-CA" sz="2400" dirty="0" err="1">
                <a:latin typeface="Lucida Console" panose="020B0609040504020204" pitchFamily="49" charset="0"/>
              </a:rPr>
              <a:t>GetValue</a:t>
            </a:r>
            <a:r>
              <a:rPr lang="en-CA" sz="2400" dirty="0">
                <a:latin typeface="Lucida Console" panose="020B0609040504020204" pitchFamily="49" charset="0"/>
              </a:rPr>
              <a:t>(), </a:t>
            </a:r>
            <a:r>
              <a:rPr lang="en-CA" sz="2400" dirty="0" err="1">
                <a:latin typeface="Lucida Console" panose="020B0609040504020204" pitchFamily="49" charset="0"/>
              </a:rPr>
              <a:t>WriteValue</a:t>
            </a:r>
            <a:r>
              <a:rPr lang="en-CA" sz="2400" dirty="0">
                <a:latin typeface="Lucida Console" panose="020B0609040504020204" pitchFamily="49" charset="0"/>
              </a:rPr>
              <a:t>() </a:t>
            </a:r>
          </a:p>
        </p:txBody>
      </p:sp>
      <p:sp>
        <p:nvSpPr>
          <p:cNvPr id="4" name="Footer Placeholder 3">
            <a:extLst>
              <a:ext uri="{FF2B5EF4-FFF2-40B4-BE49-F238E27FC236}">
                <a16:creationId xmlns:a16="http://schemas.microsoft.com/office/drawing/2014/main" id="{9A89AC62-3E5E-6C4E-8FE1-0B5927D324C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CAA9B73-1ECB-0649-8B6A-D9D4F336D255}"/>
              </a:ext>
            </a:extLst>
          </p:cNvPr>
          <p:cNvSpPr>
            <a:spLocks noGrp="1"/>
          </p:cNvSpPr>
          <p:nvPr>
            <p:ph type="sldNum" sz="quarter" idx="4"/>
          </p:nvPr>
        </p:nvSpPr>
        <p:spPr/>
        <p:txBody>
          <a:bodyPr/>
          <a:lstStyle/>
          <a:p>
            <a:fld id="{FD96158B-4539-3C43-9DE5-94C547866200}" type="slidenum">
              <a:rPr lang="en-US"/>
              <a:t>62</a:t>
            </a:fld>
            <a:endParaRPr lang="en-US"/>
          </a:p>
        </p:txBody>
      </p:sp>
      <p:pic>
        <p:nvPicPr>
          <p:cNvPr id="9" name="Picture 8">
            <a:extLst>
              <a:ext uri="{FF2B5EF4-FFF2-40B4-BE49-F238E27FC236}">
                <a16:creationId xmlns:a16="http://schemas.microsoft.com/office/drawing/2014/main" id="{4BFDEC8B-D90F-0F44-BD50-CA0E06A48F60}"/>
              </a:ext>
            </a:extLst>
          </p:cNvPr>
          <p:cNvPicPr>
            <a:picLocks noChangeAspect="1"/>
          </p:cNvPicPr>
          <p:nvPr/>
        </p:nvPicPr>
        <p:blipFill>
          <a:blip r:embed="Raf3086772ee84b5b"/>
          <a:stretch>
            <a:fillRect/>
          </a:stretch>
        </p:blipFill>
        <p:spPr>
          <a:xfrm>
            <a:off x="5652120" y="1748234"/>
            <a:ext cx="2736632" cy="3361532"/>
          </a:xfrm>
          <a:prstGeom prst="rect">
            <a:avLst/>
          </a:prstGeom>
        </p:spPr>
      </p:pic>
    </p:spTree>
    <p:extLst>
      <p:ext uri="{BB962C8B-B14F-4D97-AF65-F5344CB8AC3E}">
        <p14:creationId xmlns:p14="http://schemas.microsoft.com/office/powerpoint/2010/main" val="37653892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BB9C4-DA25-AC4D-8678-448EAE9321BA}"/>
              </a:ext>
            </a:extLst>
          </p:cNvPr>
          <p:cNvSpPr>
            <a:spLocks noGrp="1"/>
          </p:cNvSpPr>
          <p:nvPr>
            <p:ph type="title"/>
          </p:nvPr>
        </p:nvSpPr>
        <p:spPr/>
        <p:txBody>
          <a:bodyPr/>
          <a:lstStyle/>
          <a:p>
            <a:r>
              <a:rPr lang="en-CA" dirty="0"/>
              <a:t>Partition-centric (Block-centric) Model</a:t>
            </a:r>
            <a:endParaRPr lang="en-US" dirty="0"/>
          </a:p>
        </p:txBody>
      </p:sp>
      <p:sp>
        <p:nvSpPr>
          <p:cNvPr id="3" name="Content Placeholder 2">
            <a:extLst>
              <a:ext uri="{FF2B5EF4-FFF2-40B4-BE49-F238E27FC236}">
                <a16:creationId xmlns:a16="http://schemas.microsoft.com/office/drawing/2014/main" id="{545EF05F-8C30-7A44-8434-399AF88F7386}"/>
              </a:ext>
            </a:extLst>
          </p:cNvPr>
          <p:cNvSpPr>
            <a:spLocks noGrp="1"/>
          </p:cNvSpPr>
          <p:nvPr>
            <p:ph sz="half" idx="1"/>
          </p:nvPr>
        </p:nvSpPr>
        <p:spPr/>
        <p:txBody>
          <a:bodyPr/>
          <a:lstStyle/>
          <a:p>
            <a:r>
              <a:rPr lang="en-CA" sz="2400" dirty="0"/>
              <a:t>Computation on an entire partition is specified</a:t>
            </a:r>
          </a:p>
          <a:p>
            <a:r>
              <a:rPr lang="en-CA" sz="2400" dirty="0"/>
              <a:t>“Think like a block” or “Think like a graph”</a:t>
            </a:r>
          </a:p>
          <a:p>
            <a:r>
              <a:rPr lang="en-CA" sz="2400" dirty="0"/>
              <a:t>Aim is to reduce the communication cost among vertices </a:t>
            </a:r>
            <a:br>
              <a:rPr lang="en-CA" sz="2400" dirty="0"/>
            </a:br>
            <a:endParaRPr lang="en-CA" sz="2400" dirty="0"/>
          </a:p>
          <a:p>
            <a:endParaRPr lang="en-US" sz="2400" dirty="0"/>
          </a:p>
        </p:txBody>
      </p:sp>
      <p:sp>
        <p:nvSpPr>
          <p:cNvPr id="4" name="Footer Placeholder 3">
            <a:extLst>
              <a:ext uri="{FF2B5EF4-FFF2-40B4-BE49-F238E27FC236}">
                <a16:creationId xmlns:a16="http://schemas.microsoft.com/office/drawing/2014/main" id="{069AE57B-857D-904F-9320-BB2B80FDC55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0235C94-1D76-4748-B442-5D932F88AF10}"/>
              </a:ext>
            </a:extLst>
          </p:cNvPr>
          <p:cNvSpPr>
            <a:spLocks noGrp="1"/>
          </p:cNvSpPr>
          <p:nvPr>
            <p:ph type="sldNum" sz="quarter" idx="4"/>
          </p:nvPr>
        </p:nvSpPr>
        <p:spPr/>
        <p:txBody>
          <a:bodyPr/>
          <a:lstStyle/>
          <a:p>
            <a:fld id="{FD96158B-4539-3C43-9DE5-94C547866200}" type="slidenum">
              <a:rPr lang="en-US"/>
              <a:t>63</a:t>
            </a:fld>
            <a:endParaRPr lang="en-US"/>
          </a:p>
        </p:txBody>
      </p:sp>
      <p:pic>
        <p:nvPicPr>
          <p:cNvPr id="7" name="Picture 6">
            <a:extLst>
              <a:ext uri="{FF2B5EF4-FFF2-40B4-BE49-F238E27FC236}">
                <a16:creationId xmlns:a16="http://schemas.microsoft.com/office/drawing/2014/main" id="{1157D0E2-761C-DE4E-A9FB-F4D23BDDA116}"/>
              </a:ext>
            </a:extLst>
          </p:cNvPr>
          <p:cNvPicPr>
            <a:picLocks noChangeAspect="1"/>
          </p:cNvPicPr>
          <p:nvPr/>
        </p:nvPicPr>
        <p:blipFill>
          <a:blip r:embed="R9e486beddd9e4b24"/>
          <a:stretch>
            <a:fillRect/>
          </a:stretch>
        </p:blipFill>
        <p:spPr>
          <a:xfrm>
            <a:off x="5340187" y="1983754"/>
            <a:ext cx="2784105" cy="3474563"/>
          </a:xfrm>
          <a:prstGeom prst="rect">
            <a:avLst/>
          </a:prstGeom>
        </p:spPr>
      </p:pic>
    </p:spTree>
    <p:extLst>
      <p:ext uri="{BB962C8B-B14F-4D97-AF65-F5344CB8AC3E}">
        <p14:creationId xmlns:p14="http://schemas.microsoft.com/office/powerpoint/2010/main" val="178423852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BB9C4-DA25-AC4D-8678-448EAE9321BA}"/>
              </a:ext>
            </a:extLst>
          </p:cNvPr>
          <p:cNvSpPr>
            <a:spLocks noGrp="1"/>
          </p:cNvSpPr>
          <p:nvPr>
            <p:ph type="title"/>
          </p:nvPr>
        </p:nvSpPr>
        <p:spPr/>
        <p:txBody>
          <a:bodyPr/>
          <a:lstStyle/>
          <a:p>
            <a:r>
              <a:rPr lang="en-CA" dirty="0"/>
              <a:t>Edge-centric Model</a:t>
            </a:r>
            <a:endParaRPr lang="en-US" dirty="0"/>
          </a:p>
        </p:txBody>
      </p:sp>
      <p:sp>
        <p:nvSpPr>
          <p:cNvPr id="3" name="Content Placeholder 2">
            <a:extLst>
              <a:ext uri="{FF2B5EF4-FFF2-40B4-BE49-F238E27FC236}">
                <a16:creationId xmlns:a16="http://schemas.microsoft.com/office/drawing/2014/main" id="{545EF05F-8C30-7A44-8434-399AF88F7386}"/>
              </a:ext>
            </a:extLst>
          </p:cNvPr>
          <p:cNvSpPr>
            <a:spLocks noGrp="1"/>
          </p:cNvSpPr>
          <p:nvPr>
            <p:ph sz="half" idx="1"/>
          </p:nvPr>
        </p:nvSpPr>
        <p:spPr>
          <a:xfrm>
            <a:off x="533400" y="2198353"/>
            <a:ext cx="4038600" cy="2980928"/>
          </a:xfrm>
        </p:spPr>
        <p:txBody>
          <a:bodyPr/>
          <a:lstStyle/>
          <a:p>
            <a:r>
              <a:rPr lang="en-CA" dirty="0"/>
              <a:t>Computation is specified on each edge rather than on each vertex or bloc</a:t>
            </a:r>
            <a:endParaRPr lang="en-CA" sz="2400" dirty="0"/>
          </a:p>
          <a:p>
            <a:r>
              <a:rPr lang="en-CA" sz="2400" dirty="0">
                <a:latin typeface="Lucida Console" panose="020B0609040504020204" pitchFamily="49" charset="0"/>
              </a:rPr>
              <a:t>Compute(edge e)</a:t>
            </a:r>
            <a:endParaRPr lang="en-CA" sz="2400" dirty="0"/>
          </a:p>
          <a:p>
            <a:endParaRPr lang="en-US" sz="2400" dirty="0"/>
          </a:p>
        </p:txBody>
      </p:sp>
      <p:sp>
        <p:nvSpPr>
          <p:cNvPr id="4" name="Footer Placeholder 3">
            <a:extLst>
              <a:ext uri="{FF2B5EF4-FFF2-40B4-BE49-F238E27FC236}">
                <a16:creationId xmlns:a16="http://schemas.microsoft.com/office/drawing/2014/main" id="{069AE57B-857D-904F-9320-BB2B80FDC55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0235C94-1D76-4748-B442-5D932F88AF10}"/>
              </a:ext>
            </a:extLst>
          </p:cNvPr>
          <p:cNvSpPr>
            <a:spLocks noGrp="1"/>
          </p:cNvSpPr>
          <p:nvPr>
            <p:ph type="sldNum" sz="quarter" idx="4"/>
          </p:nvPr>
        </p:nvSpPr>
        <p:spPr/>
        <p:txBody>
          <a:bodyPr/>
          <a:lstStyle/>
          <a:p>
            <a:fld id="{FD96158B-4539-3C43-9DE5-94C547866200}" type="slidenum">
              <a:rPr lang="en-US"/>
              <a:t>64</a:t>
            </a:fld>
            <a:endParaRPr lang="en-US"/>
          </a:p>
        </p:txBody>
      </p:sp>
      <p:pic>
        <p:nvPicPr>
          <p:cNvPr id="6" name="Picture 5">
            <a:extLst>
              <a:ext uri="{FF2B5EF4-FFF2-40B4-BE49-F238E27FC236}">
                <a16:creationId xmlns:a16="http://schemas.microsoft.com/office/drawing/2014/main" id="{256F9224-FEB7-4A4F-A0D3-96E2664446E5}"/>
              </a:ext>
            </a:extLst>
          </p:cNvPr>
          <p:cNvPicPr>
            <a:picLocks noChangeAspect="1"/>
          </p:cNvPicPr>
          <p:nvPr/>
        </p:nvPicPr>
        <p:blipFill>
          <a:blip r:embed="R9e5b942c30c54bf8"/>
          <a:stretch>
            <a:fillRect/>
          </a:stretch>
        </p:blipFill>
        <p:spPr>
          <a:xfrm>
            <a:off x="5081240" y="2060847"/>
            <a:ext cx="2803128" cy="3255941"/>
          </a:xfrm>
          <a:prstGeom prst="rect">
            <a:avLst/>
          </a:prstGeom>
        </p:spPr>
      </p:pic>
    </p:spTree>
    <p:extLst>
      <p:ext uri="{BB962C8B-B14F-4D97-AF65-F5344CB8AC3E}">
        <p14:creationId xmlns:p14="http://schemas.microsoft.com/office/powerpoint/2010/main" val="35536546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19124-4018-6E44-B01E-0EF514667B60}"/>
              </a:ext>
            </a:extLst>
          </p:cNvPr>
          <p:cNvSpPr>
            <a:spLocks noGrp="1"/>
          </p:cNvSpPr>
          <p:nvPr>
            <p:ph type="title"/>
          </p:nvPr>
        </p:nvSpPr>
        <p:spPr>
          <a:xfrm>
            <a:off x="457200" y="277813"/>
            <a:ext cx="8332440" cy="1139825"/>
          </a:xfrm>
        </p:spPr>
        <p:txBody>
          <a:bodyPr/>
          <a:lstStyle/>
          <a:p>
            <a:r>
              <a:rPr lang="en-US" dirty="0"/>
              <a:t>Bulk Synchronous Parallel (BSP) Model</a:t>
            </a:r>
          </a:p>
        </p:txBody>
      </p:sp>
      <p:pic>
        <p:nvPicPr>
          <p:cNvPr id="7" name="Content Placeholder 6">
            <a:extLst>
              <a:ext uri="{FF2B5EF4-FFF2-40B4-BE49-F238E27FC236}">
                <a16:creationId xmlns:a16="http://schemas.microsoft.com/office/drawing/2014/main" id="{C3F4EBAC-2021-EA4B-8176-01DF6B8BD174}"/>
              </a:ext>
            </a:extLst>
          </p:cNvPr>
          <p:cNvPicPr>
            <a:picLocks noGrp="1" noChangeAspect="1"/>
          </p:cNvPicPr>
          <p:nvPr>
            <p:ph idx="1"/>
          </p:nvPr>
        </p:nvPicPr>
        <p:blipFill>
          <a:blip r:embed="Rc4350966f11948c4"/>
          <a:stretch>
            <a:fillRect/>
          </a:stretch>
        </p:blipFill>
        <p:spPr>
          <a:xfrm>
            <a:off x="971600" y="1551707"/>
            <a:ext cx="7499609" cy="2698030"/>
          </a:xfrm>
        </p:spPr>
      </p:pic>
      <p:sp>
        <p:nvSpPr>
          <p:cNvPr id="4" name="Footer Placeholder 3">
            <a:extLst>
              <a:ext uri="{FF2B5EF4-FFF2-40B4-BE49-F238E27FC236}">
                <a16:creationId xmlns:a16="http://schemas.microsoft.com/office/drawing/2014/main" id="{F242A34D-A039-DC47-AA6B-DBCC9FE8052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3EB82EC-89D6-8546-B33F-B0DBD1D3BA0E}"/>
              </a:ext>
            </a:extLst>
          </p:cNvPr>
          <p:cNvSpPr>
            <a:spLocks noGrp="1"/>
          </p:cNvSpPr>
          <p:nvPr>
            <p:ph type="sldNum" sz="quarter" idx="4"/>
          </p:nvPr>
        </p:nvSpPr>
        <p:spPr/>
        <p:txBody>
          <a:bodyPr/>
          <a:lstStyle/>
          <a:p>
            <a:fld id="{FD96158B-4539-3C43-9DE5-94C547866200}" type="slidenum">
              <a:rPr lang="en-US"/>
              <a:t>65</a:t>
            </a:fld>
            <a:endParaRPr lang="en-US"/>
          </a:p>
        </p:txBody>
      </p:sp>
      <p:sp>
        <p:nvSpPr>
          <p:cNvPr id="8" name="TextBox 7">
            <a:extLst>
              <a:ext uri="{FF2B5EF4-FFF2-40B4-BE49-F238E27FC236}">
                <a16:creationId xmlns:a16="http://schemas.microsoft.com/office/drawing/2014/main" id="{75F87ED7-B7CB-3141-89FE-4255EE72A26B}"/>
              </a:ext>
            </a:extLst>
          </p:cNvPr>
          <p:cNvSpPr txBox="1"/>
          <p:nvPr/>
        </p:nvSpPr>
        <p:spPr>
          <a:xfrm>
            <a:off x="1043608" y="4941168"/>
            <a:ext cx="2621230" cy="923330"/>
          </a:xfrm>
          <a:prstGeom prst="rect">
            <a:avLst/>
          </a:prstGeom>
          <a:noFill/>
        </p:spPr>
        <p:txBody>
          <a:bodyPr wrap="none" rtlCol="0">
            <a:spAutoFit/>
          </a:bodyPr>
          <a:lstStyle/>
          <a:p>
            <a:r>
              <a:rPr lang="en-US" sz="1800" dirty="0"/>
              <a:t>Each machine performs</a:t>
            </a:r>
          </a:p>
          <a:p>
            <a:r>
              <a:rPr lang="en-US" sz="1800" dirty="0"/>
              <a:t>computation on its</a:t>
            </a:r>
          </a:p>
          <a:p>
            <a:r>
              <a:rPr lang="en-US" sz="1800" dirty="0"/>
              <a:t>graph partition</a:t>
            </a:r>
          </a:p>
        </p:txBody>
      </p:sp>
      <p:sp>
        <p:nvSpPr>
          <p:cNvPr id="9" name="TextBox 8">
            <a:extLst>
              <a:ext uri="{FF2B5EF4-FFF2-40B4-BE49-F238E27FC236}">
                <a16:creationId xmlns:a16="http://schemas.microsoft.com/office/drawing/2014/main" id="{061FC2CA-7186-F344-A8E0-D1C36DA75B1C}"/>
              </a:ext>
            </a:extLst>
          </p:cNvPr>
          <p:cNvSpPr txBox="1"/>
          <p:nvPr/>
        </p:nvSpPr>
        <p:spPr>
          <a:xfrm>
            <a:off x="5004048" y="4941168"/>
            <a:ext cx="3134191" cy="923330"/>
          </a:xfrm>
          <a:prstGeom prst="rect">
            <a:avLst/>
          </a:prstGeom>
          <a:noFill/>
        </p:spPr>
        <p:txBody>
          <a:bodyPr wrap="none" rtlCol="0">
            <a:spAutoFit/>
          </a:bodyPr>
          <a:lstStyle/>
          <a:p>
            <a:r>
              <a:rPr lang="en-US" sz="1800" dirty="0"/>
              <a:t>At the end of each </a:t>
            </a:r>
            <a:r>
              <a:rPr lang="en-US" sz="1800" dirty="0" err="1"/>
              <a:t>superstep</a:t>
            </a:r>
            <a:endParaRPr lang="en-US" sz="1800" dirty="0"/>
          </a:p>
          <a:p>
            <a:r>
              <a:rPr lang="en-US" sz="1800" dirty="0"/>
              <a:t>results are </a:t>
            </a:r>
            <a:r>
              <a:rPr lang="en-US" sz="1800" dirty="0">
                <a:solidFill>
                  <a:srgbClr val="0432FF"/>
                </a:solidFill>
              </a:rPr>
              <a:t>pushed</a:t>
            </a:r>
            <a:r>
              <a:rPr lang="en-US" sz="1800" dirty="0"/>
              <a:t> to other</a:t>
            </a:r>
          </a:p>
          <a:p>
            <a:r>
              <a:rPr lang="en-US" sz="1800" dirty="0"/>
              <a:t>workers</a:t>
            </a:r>
          </a:p>
        </p:txBody>
      </p:sp>
    </p:spTree>
    <p:extLst>
      <p:ext uri="{BB962C8B-B14F-4D97-AF65-F5344CB8AC3E}">
        <p14:creationId xmlns:p14="http://schemas.microsoft.com/office/powerpoint/2010/main" val="13126570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5CBD-CA66-0F40-9B13-E94E62C55DD9}"/>
              </a:ext>
            </a:extLst>
          </p:cNvPr>
          <p:cNvSpPr>
            <a:spLocks noGrp="1"/>
          </p:cNvSpPr>
          <p:nvPr>
            <p:ph type="title"/>
          </p:nvPr>
        </p:nvSpPr>
        <p:spPr/>
        <p:txBody>
          <a:bodyPr/>
          <a:lstStyle/>
          <a:p>
            <a:r>
              <a:rPr lang="en-US" dirty="0"/>
              <a:t>Asynchronous Parallel (AP) Model</a:t>
            </a:r>
          </a:p>
        </p:txBody>
      </p:sp>
      <p:sp>
        <p:nvSpPr>
          <p:cNvPr id="3" name="Content Placeholder 2">
            <a:extLst>
              <a:ext uri="{FF2B5EF4-FFF2-40B4-BE49-F238E27FC236}">
                <a16:creationId xmlns:a16="http://schemas.microsoft.com/office/drawing/2014/main" id="{C15B6A1E-0883-EE42-893C-FD9190201BED}"/>
              </a:ext>
            </a:extLst>
          </p:cNvPr>
          <p:cNvSpPr>
            <a:spLocks noGrp="1"/>
          </p:cNvSpPr>
          <p:nvPr>
            <p:ph sz="half" idx="1"/>
          </p:nvPr>
        </p:nvSpPr>
        <p:spPr>
          <a:xfrm>
            <a:off x="457200" y="1600200"/>
            <a:ext cx="4114800" cy="4530725"/>
          </a:xfrm>
        </p:spPr>
        <p:txBody>
          <a:bodyPr/>
          <a:lstStyle/>
          <a:p>
            <a:r>
              <a:rPr lang="en-US" sz="2000" dirty="0" err="1"/>
              <a:t>Supersteps</a:t>
            </a:r>
            <a:r>
              <a:rPr lang="en-US" sz="2000" dirty="0"/>
              <a:t>, but no communication barriers</a:t>
            </a:r>
          </a:p>
          <a:p>
            <a:r>
              <a:rPr lang="en-US" sz="2000" dirty="0"/>
              <a:t>Uses the most recent values</a:t>
            </a:r>
          </a:p>
          <a:p>
            <a:r>
              <a:rPr lang="en-US" sz="2000" dirty="0"/>
              <a:t>Computation in step </a:t>
            </a:r>
            <a:r>
              <a:rPr lang="en-US" sz="2000" i="1" dirty="0"/>
              <a:t>k</a:t>
            </a:r>
            <a:r>
              <a:rPr lang="en-US" sz="2000" dirty="0"/>
              <a:t> may be based on neighbor states of step </a:t>
            </a:r>
            <a:r>
              <a:rPr lang="en-US" sz="2000" i="1" dirty="0"/>
              <a:t>k</a:t>
            </a:r>
            <a:r>
              <a:rPr lang="en-US" sz="2000" dirty="0"/>
              <a:t>-1 (of received late) or of state </a:t>
            </a:r>
            <a:r>
              <a:rPr lang="en-US" sz="2000" i="1" dirty="0"/>
              <a:t>k</a:t>
            </a:r>
            <a:r>
              <a:rPr lang="en-US" sz="2000" dirty="0"/>
              <a:t> </a:t>
            </a:r>
          </a:p>
          <a:p>
            <a:r>
              <a:rPr lang="en-US" sz="2000" dirty="0"/>
              <a:t>Consistency issues → requires distributed locking</a:t>
            </a:r>
          </a:p>
        </p:txBody>
      </p:sp>
      <p:sp>
        <p:nvSpPr>
          <p:cNvPr id="4" name="Footer Placeholder 3">
            <a:extLst>
              <a:ext uri="{FF2B5EF4-FFF2-40B4-BE49-F238E27FC236}">
                <a16:creationId xmlns:a16="http://schemas.microsoft.com/office/drawing/2014/main" id="{E0EE5FC7-0892-DB42-9351-F899A54E46E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D4734C41-03A0-6145-BD19-6A9BE8F59482}"/>
              </a:ext>
            </a:extLst>
          </p:cNvPr>
          <p:cNvSpPr>
            <a:spLocks noGrp="1"/>
          </p:cNvSpPr>
          <p:nvPr>
            <p:ph type="sldNum" sz="quarter" idx="4"/>
          </p:nvPr>
        </p:nvSpPr>
        <p:spPr/>
        <p:txBody>
          <a:bodyPr/>
          <a:lstStyle/>
          <a:p>
            <a:fld id="{FD96158B-4539-3C43-9DE5-94C547866200}" type="slidenum">
              <a:rPr lang="en-US"/>
              <a:t>66</a:t>
            </a:fld>
            <a:endParaRPr lang="en-US"/>
          </a:p>
        </p:txBody>
      </p:sp>
      <p:pic>
        <p:nvPicPr>
          <p:cNvPr id="7" name="Picture 6">
            <a:extLst>
              <a:ext uri="{FF2B5EF4-FFF2-40B4-BE49-F238E27FC236}">
                <a16:creationId xmlns:a16="http://schemas.microsoft.com/office/drawing/2014/main" id="{118A14BA-8191-6E46-A894-84C35FFDAA15}"/>
              </a:ext>
            </a:extLst>
          </p:cNvPr>
          <p:cNvPicPr>
            <a:picLocks noChangeAspect="1"/>
          </p:cNvPicPr>
          <p:nvPr/>
        </p:nvPicPr>
        <p:blipFill>
          <a:blip r:embed="R6ba19a1620214104"/>
          <a:stretch>
            <a:fillRect/>
          </a:stretch>
        </p:blipFill>
        <p:spPr>
          <a:xfrm>
            <a:off x="5076056" y="1718208"/>
            <a:ext cx="2952328" cy="1715162"/>
          </a:xfrm>
          <a:prstGeom prst="rect">
            <a:avLst/>
          </a:prstGeom>
        </p:spPr>
      </p:pic>
      <p:pic>
        <p:nvPicPr>
          <p:cNvPr id="10" name="Picture 9">
            <a:extLst>
              <a:ext uri="{FF2B5EF4-FFF2-40B4-BE49-F238E27FC236}">
                <a16:creationId xmlns:a16="http://schemas.microsoft.com/office/drawing/2014/main" id="{D6F20952-9EAA-E54A-BA5D-841C93485ED4}"/>
              </a:ext>
            </a:extLst>
          </p:cNvPr>
          <p:cNvPicPr>
            <a:picLocks noChangeAspect="1"/>
          </p:cNvPicPr>
          <p:nvPr/>
        </p:nvPicPr>
        <p:blipFill>
          <a:blip r:embed="R370c6208f8884e3b"/>
          <a:stretch>
            <a:fillRect/>
          </a:stretch>
        </p:blipFill>
        <p:spPr>
          <a:xfrm>
            <a:off x="5174154" y="1608782"/>
            <a:ext cx="3358286" cy="2900338"/>
          </a:xfrm>
          <a:prstGeom prst="rect">
            <a:avLst/>
          </a:prstGeom>
        </p:spPr>
      </p:pic>
      <p:pic>
        <p:nvPicPr>
          <p:cNvPr id="11" name="Picture 10">
            <a:extLst>
              <a:ext uri="{FF2B5EF4-FFF2-40B4-BE49-F238E27FC236}">
                <a16:creationId xmlns:a16="http://schemas.microsoft.com/office/drawing/2014/main" id="{47D34BE1-1C75-4E4E-831A-57709D0FBC2B}"/>
              </a:ext>
            </a:extLst>
          </p:cNvPr>
          <p:cNvPicPr>
            <a:picLocks noChangeAspect="1"/>
          </p:cNvPicPr>
          <p:nvPr/>
        </p:nvPicPr>
        <p:blipFill>
          <a:blip r:embed="R9b70b11072884b51"/>
          <a:stretch>
            <a:fillRect/>
          </a:stretch>
        </p:blipFill>
        <p:spPr>
          <a:xfrm>
            <a:off x="5203802" y="1641922"/>
            <a:ext cx="2696835" cy="2936070"/>
          </a:xfrm>
          <a:prstGeom prst="rect">
            <a:avLst/>
          </a:prstGeom>
        </p:spPr>
      </p:pic>
      <p:pic>
        <p:nvPicPr>
          <p:cNvPr id="12" name="Picture 11">
            <a:extLst>
              <a:ext uri="{FF2B5EF4-FFF2-40B4-BE49-F238E27FC236}">
                <a16:creationId xmlns:a16="http://schemas.microsoft.com/office/drawing/2014/main" id="{8C7CA9AE-3232-564B-824E-78620532EC42}"/>
              </a:ext>
            </a:extLst>
          </p:cNvPr>
          <p:cNvPicPr>
            <a:picLocks noChangeAspect="1"/>
          </p:cNvPicPr>
          <p:nvPr/>
        </p:nvPicPr>
        <p:blipFill>
          <a:blip r:embed="R7cdfdecdd0f9401b"/>
          <a:stretch>
            <a:fillRect/>
          </a:stretch>
        </p:blipFill>
        <p:spPr>
          <a:xfrm>
            <a:off x="5315110" y="1718208"/>
            <a:ext cx="2474220" cy="2783498"/>
          </a:xfrm>
          <a:prstGeom prst="rect">
            <a:avLst/>
          </a:prstGeom>
        </p:spPr>
      </p:pic>
      <p:pic>
        <p:nvPicPr>
          <p:cNvPr id="13" name="Picture 12">
            <a:extLst>
              <a:ext uri="{FF2B5EF4-FFF2-40B4-BE49-F238E27FC236}">
                <a16:creationId xmlns:a16="http://schemas.microsoft.com/office/drawing/2014/main" id="{845BA8D0-5DE5-AB4C-8A23-1B03D117FE6B}"/>
              </a:ext>
            </a:extLst>
          </p:cNvPr>
          <p:cNvPicPr>
            <a:picLocks noChangeAspect="1"/>
          </p:cNvPicPr>
          <p:nvPr/>
        </p:nvPicPr>
        <p:blipFill>
          <a:blip r:embed="Re13e778d36264274"/>
          <a:stretch>
            <a:fillRect/>
          </a:stretch>
        </p:blipFill>
        <p:spPr>
          <a:xfrm>
            <a:off x="5292081" y="1709814"/>
            <a:ext cx="2604824" cy="2808326"/>
          </a:xfrm>
          <a:prstGeom prst="rect">
            <a:avLst/>
          </a:prstGeom>
        </p:spPr>
      </p:pic>
      <p:sp>
        <p:nvSpPr>
          <p:cNvPr id="14" name="TextBox 13">
            <a:extLst>
              <a:ext uri="{FF2B5EF4-FFF2-40B4-BE49-F238E27FC236}">
                <a16:creationId xmlns:a16="http://schemas.microsoft.com/office/drawing/2014/main" id="{CB4337AE-37B0-1941-B55C-2D0F4C0EFA99}"/>
              </a:ext>
            </a:extLst>
          </p:cNvPr>
          <p:cNvSpPr txBox="1"/>
          <p:nvPr/>
        </p:nvSpPr>
        <p:spPr>
          <a:xfrm>
            <a:off x="5281116" y="4798906"/>
            <a:ext cx="2557110" cy="369332"/>
          </a:xfrm>
          <a:prstGeom prst="rect">
            <a:avLst/>
          </a:prstGeom>
          <a:noFill/>
        </p:spPr>
        <p:txBody>
          <a:bodyPr wrap="none" rtlCol="0">
            <a:spAutoFit/>
          </a:bodyPr>
          <a:lstStyle/>
          <a:p>
            <a:r>
              <a:rPr lang="en-US" sz="1800" dirty="0"/>
              <a:t>Consider vertex-centric</a:t>
            </a:r>
          </a:p>
        </p:txBody>
      </p:sp>
    </p:spTree>
    <p:extLst>
      <p:ext uri="{BB962C8B-B14F-4D97-AF65-F5344CB8AC3E}">
        <p14:creationId xmlns:p14="http://schemas.microsoft.com/office/powerpoint/2010/main" val="140057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0BA4-1F58-B948-B6C7-FF9F833074C6}"/>
              </a:ext>
            </a:extLst>
          </p:cNvPr>
          <p:cNvSpPr>
            <a:spLocks noGrp="1"/>
          </p:cNvSpPr>
          <p:nvPr>
            <p:ph type="title"/>
          </p:nvPr>
        </p:nvSpPr>
        <p:spPr/>
        <p:txBody>
          <a:bodyPr/>
          <a:lstStyle/>
          <a:p>
            <a:r>
              <a:rPr lang="en-US" dirty="0"/>
              <a:t>Gather-Apply-Scatter (GAS) Model</a:t>
            </a:r>
          </a:p>
        </p:txBody>
      </p:sp>
      <p:sp>
        <p:nvSpPr>
          <p:cNvPr id="3" name="Content Placeholder 2">
            <a:extLst>
              <a:ext uri="{FF2B5EF4-FFF2-40B4-BE49-F238E27FC236}">
                <a16:creationId xmlns:a16="http://schemas.microsoft.com/office/drawing/2014/main" id="{51E2113B-56F0-B941-8211-D24AD80D3B75}"/>
              </a:ext>
            </a:extLst>
          </p:cNvPr>
          <p:cNvSpPr>
            <a:spLocks noGrp="1"/>
          </p:cNvSpPr>
          <p:nvPr>
            <p:ph idx="1"/>
          </p:nvPr>
        </p:nvSpPr>
        <p:spPr/>
        <p:txBody>
          <a:bodyPr/>
          <a:lstStyle/>
          <a:p>
            <a:r>
              <a:rPr lang="en-CA" dirty="0"/>
              <a:t>Similar to BSP, but pull-based</a:t>
            </a:r>
          </a:p>
          <a:p>
            <a:r>
              <a:rPr lang="en-CA" dirty="0"/>
              <a:t>Gather: pull state</a:t>
            </a:r>
          </a:p>
          <a:p>
            <a:r>
              <a:rPr lang="en-CA" dirty="0"/>
              <a:t>Apply: Compute function</a:t>
            </a:r>
          </a:p>
          <a:p>
            <a:r>
              <a:rPr lang="en-CA" dirty="0"/>
              <a:t>Scatter: Update state</a:t>
            </a:r>
          </a:p>
          <a:p>
            <a:r>
              <a:rPr lang="en-CA" dirty="0"/>
              <a:t>Updates of states separated from scheduling </a:t>
            </a:r>
          </a:p>
          <a:p>
            <a:endParaRPr lang="en-CA" dirty="0"/>
          </a:p>
        </p:txBody>
      </p:sp>
      <p:sp>
        <p:nvSpPr>
          <p:cNvPr id="4" name="Footer Placeholder 3">
            <a:extLst>
              <a:ext uri="{FF2B5EF4-FFF2-40B4-BE49-F238E27FC236}">
                <a16:creationId xmlns:a16="http://schemas.microsoft.com/office/drawing/2014/main" id="{DF7876E1-6BB2-8640-969B-C5AA35CD856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3C58C15-3704-294C-B1B4-9D4C58532453}"/>
              </a:ext>
            </a:extLst>
          </p:cNvPr>
          <p:cNvSpPr>
            <a:spLocks noGrp="1"/>
          </p:cNvSpPr>
          <p:nvPr>
            <p:ph type="sldNum" sz="quarter" idx="4"/>
          </p:nvPr>
        </p:nvSpPr>
        <p:spPr/>
        <p:txBody>
          <a:bodyPr/>
          <a:lstStyle/>
          <a:p>
            <a:fld id="{FD96158B-4539-3C43-9DE5-94C547866200}" type="slidenum">
              <a:rPr lang="en-US"/>
              <a:t>67</a:t>
            </a:fld>
            <a:endParaRPr lang="en-US"/>
          </a:p>
        </p:txBody>
      </p:sp>
    </p:spTree>
    <p:extLst>
      <p:ext uri="{BB962C8B-B14F-4D97-AF65-F5344CB8AC3E}">
        <p14:creationId xmlns:p14="http://schemas.microsoft.com/office/powerpoint/2010/main" val="180460084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3F7F0-FE19-0A48-9BEB-9716F49FC6A0}"/>
              </a:ext>
            </a:extLst>
          </p:cNvPr>
          <p:cNvSpPr>
            <a:spLocks noGrp="1"/>
          </p:cNvSpPr>
          <p:nvPr>
            <p:ph type="title"/>
          </p:nvPr>
        </p:nvSpPr>
        <p:spPr/>
        <p:txBody>
          <a:bodyPr/>
          <a:lstStyle/>
          <a:p>
            <a:r>
              <a:rPr lang="en-US" dirty="0"/>
              <a:t>Vertex-Centric BSP Systems</a:t>
            </a:r>
          </a:p>
        </p:txBody>
      </p:sp>
      <p:sp>
        <p:nvSpPr>
          <p:cNvPr id="3" name="Content Placeholder 2">
            <a:extLst>
              <a:ext uri="{FF2B5EF4-FFF2-40B4-BE49-F238E27FC236}">
                <a16:creationId xmlns:a16="http://schemas.microsoft.com/office/drawing/2014/main" id="{056C7A5B-6726-5841-A299-9FCA767ECE73}"/>
              </a:ext>
            </a:extLst>
          </p:cNvPr>
          <p:cNvSpPr>
            <a:spLocks noGrp="1"/>
          </p:cNvSpPr>
          <p:nvPr>
            <p:ph sz="half" idx="1"/>
          </p:nvPr>
        </p:nvSpPr>
        <p:spPr/>
        <p:txBody>
          <a:bodyPr/>
          <a:lstStyle/>
          <a:p>
            <a:r>
              <a:rPr lang="en-CA" sz="2400" dirty="0"/>
              <a:t>“Think like a vertex” </a:t>
            </a:r>
          </a:p>
          <a:p>
            <a:r>
              <a:rPr lang="en-CA" sz="2400" dirty="0">
                <a:latin typeface="Lucida Console" panose="020B0609040504020204" pitchFamily="49" charset="0"/>
              </a:rPr>
              <a:t>Compute(vertex v)</a:t>
            </a:r>
            <a:r>
              <a:rPr lang="en-CA" sz="2400" dirty="0"/>
              <a:t> </a:t>
            </a:r>
          </a:p>
          <a:p>
            <a:r>
              <a:rPr lang="en-CA" sz="2400" dirty="0"/>
              <a:t>BSP Computation – push state to neighbor vertices at the end of each </a:t>
            </a:r>
            <a:r>
              <a:rPr lang="en-CA" sz="2400" dirty="0" err="1"/>
              <a:t>superstep</a:t>
            </a:r>
            <a:endParaRPr lang="en-CA" sz="2400" dirty="0"/>
          </a:p>
          <a:p>
            <a:r>
              <a:rPr lang="en-CA" sz="2400" dirty="0"/>
              <a:t>Continue until all vertices are inactive</a:t>
            </a:r>
          </a:p>
          <a:p>
            <a:r>
              <a:rPr lang="en-CA" sz="2400" dirty="0"/>
              <a:t>Vertex state machine</a:t>
            </a:r>
          </a:p>
          <a:p>
            <a:endParaRPr lang="en-CA" sz="2400" dirty="0"/>
          </a:p>
          <a:p>
            <a:endParaRPr lang="en-US" sz="2400" dirty="0"/>
          </a:p>
        </p:txBody>
      </p:sp>
      <p:sp>
        <p:nvSpPr>
          <p:cNvPr id="4" name="Footer Placeholder 3">
            <a:extLst>
              <a:ext uri="{FF2B5EF4-FFF2-40B4-BE49-F238E27FC236}">
                <a16:creationId xmlns:a16="http://schemas.microsoft.com/office/drawing/2014/main" id="{F3E96FB0-7A3D-2440-993D-9FEFA0CA4DEA}"/>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1D5C3276-4977-EF48-8E7E-A47093DE6309}"/>
              </a:ext>
            </a:extLst>
          </p:cNvPr>
          <p:cNvSpPr>
            <a:spLocks noGrp="1"/>
          </p:cNvSpPr>
          <p:nvPr>
            <p:ph type="sldNum" sz="quarter" idx="4"/>
          </p:nvPr>
        </p:nvSpPr>
        <p:spPr/>
        <p:txBody>
          <a:bodyPr/>
          <a:lstStyle/>
          <a:p>
            <a:fld id="{FD96158B-4539-3C43-9DE5-94C547866200}" type="slidenum">
              <a:rPr lang="en-US"/>
              <a:t>68</a:t>
            </a:fld>
            <a:endParaRPr lang="en-US"/>
          </a:p>
        </p:txBody>
      </p:sp>
      <p:pic>
        <p:nvPicPr>
          <p:cNvPr id="7" name="Picture 6">
            <a:extLst>
              <a:ext uri="{FF2B5EF4-FFF2-40B4-BE49-F238E27FC236}">
                <a16:creationId xmlns:a16="http://schemas.microsoft.com/office/drawing/2014/main" id="{BBA31C47-DBC6-C347-99E3-931EE13F0959}"/>
              </a:ext>
            </a:extLst>
          </p:cNvPr>
          <p:cNvPicPr>
            <a:picLocks noChangeAspect="1"/>
          </p:cNvPicPr>
          <p:nvPr/>
        </p:nvPicPr>
        <p:blipFill>
          <a:blip r:embed="R9e64a59421ab4162"/>
          <a:stretch>
            <a:fillRect/>
          </a:stretch>
        </p:blipFill>
        <p:spPr>
          <a:xfrm>
            <a:off x="6169868" y="1052736"/>
            <a:ext cx="1584176" cy="1545060"/>
          </a:xfrm>
          <a:prstGeom prst="rect">
            <a:avLst/>
          </a:prstGeom>
        </p:spPr>
      </p:pic>
      <p:pic>
        <p:nvPicPr>
          <p:cNvPr id="9" name="Picture 8">
            <a:extLst>
              <a:ext uri="{FF2B5EF4-FFF2-40B4-BE49-F238E27FC236}">
                <a16:creationId xmlns:a16="http://schemas.microsoft.com/office/drawing/2014/main" id="{D508723B-F518-AA46-BDF1-1ABACEF7C657}"/>
              </a:ext>
            </a:extLst>
          </p:cNvPr>
          <p:cNvPicPr>
            <a:picLocks noChangeAspect="1"/>
          </p:cNvPicPr>
          <p:nvPr/>
        </p:nvPicPr>
        <p:blipFill>
          <a:blip r:embed="R3293017b41354260"/>
          <a:stretch>
            <a:fillRect/>
          </a:stretch>
        </p:blipFill>
        <p:spPr>
          <a:xfrm>
            <a:off x="4624040" y="2559617"/>
            <a:ext cx="4165600" cy="1498600"/>
          </a:xfrm>
          <a:prstGeom prst="rect">
            <a:avLst/>
          </a:prstGeom>
        </p:spPr>
      </p:pic>
      <p:pic>
        <p:nvPicPr>
          <p:cNvPr id="13" name="Picture 12">
            <a:extLst>
              <a:ext uri="{FF2B5EF4-FFF2-40B4-BE49-F238E27FC236}">
                <a16:creationId xmlns:a16="http://schemas.microsoft.com/office/drawing/2014/main" id="{D4FDECFC-8BE4-2344-AEFE-81ED66379959}"/>
              </a:ext>
            </a:extLst>
          </p:cNvPr>
          <p:cNvPicPr>
            <a:picLocks noChangeAspect="1"/>
          </p:cNvPicPr>
          <p:nvPr/>
        </p:nvPicPr>
        <p:blipFill>
          <a:blip r:embed="Red3d69dbbab24f3f"/>
          <a:stretch>
            <a:fillRect/>
          </a:stretch>
        </p:blipFill>
        <p:spPr>
          <a:xfrm>
            <a:off x="5004047" y="4280182"/>
            <a:ext cx="3901401" cy="1453073"/>
          </a:xfrm>
          <a:prstGeom prst="rect">
            <a:avLst/>
          </a:prstGeom>
        </p:spPr>
      </p:pic>
    </p:spTree>
    <p:extLst>
      <p:ext uri="{BB962C8B-B14F-4D97-AF65-F5344CB8AC3E}">
        <p14:creationId xmlns:p14="http://schemas.microsoft.com/office/powerpoint/2010/main" val="240481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93578-D8BE-B740-93AC-F14F1EBD4A2C}"/>
              </a:ext>
            </a:extLst>
          </p:cNvPr>
          <p:cNvSpPr>
            <a:spLocks noGrp="1"/>
          </p:cNvSpPr>
          <p:nvPr>
            <p:ph type="title"/>
          </p:nvPr>
        </p:nvSpPr>
        <p:spPr/>
        <p:txBody>
          <a:bodyPr/>
          <a:lstStyle/>
          <a:p>
            <a:r>
              <a:rPr lang="en-US" dirty="0"/>
              <a:t>Connected Components: Vertex-Centric BSP</a:t>
            </a:r>
          </a:p>
        </p:txBody>
      </p:sp>
      <p:pic>
        <p:nvPicPr>
          <p:cNvPr id="12" name="Content Placeholder 11">
            <a:extLst>
              <a:ext uri="{FF2B5EF4-FFF2-40B4-BE49-F238E27FC236}">
                <a16:creationId xmlns:a16="http://schemas.microsoft.com/office/drawing/2014/main" id="{B3AFD27B-2EEF-4D42-A7AF-A70169CB14ED}"/>
              </a:ext>
            </a:extLst>
          </p:cNvPr>
          <p:cNvPicPr>
            <a:picLocks noGrp="1" noChangeAspect="1"/>
          </p:cNvPicPr>
          <p:nvPr>
            <p:ph sz="half" idx="1"/>
          </p:nvPr>
        </p:nvPicPr>
        <p:blipFill>
          <a:blip r:embed="R20127ae5ff8f4846"/>
          <a:stretch>
            <a:fillRect/>
          </a:stretch>
        </p:blipFill>
        <p:spPr>
          <a:xfrm>
            <a:off x="457198" y="2276872"/>
            <a:ext cx="2609852" cy="2497600"/>
          </a:xfrm>
        </p:spPr>
      </p:pic>
      <p:sp>
        <p:nvSpPr>
          <p:cNvPr id="4" name="Footer Placeholder 3">
            <a:extLst>
              <a:ext uri="{FF2B5EF4-FFF2-40B4-BE49-F238E27FC236}">
                <a16:creationId xmlns:a16="http://schemas.microsoft.com/office/drawing/2014/main" id="{E460B54A-9D49-FA41-83A8-74AA0F64089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CA6FAC1-5B56-F449-BB9A-828DFEAB7FB4}"/>
              </a:ext>
            </a:extLst>
          </p:cNvPr>
          <p:cNvSpPr>
            <a:spLocks noGrp="1"/>
          </p:cNvSpPr>
          <p:nvPr>
            <p:ph type="sldNum" sz="quarter" idx="4"/>
          </p:nvPr>
        </p:nvSpPr>
        <p:spPr/>
        <p:txBody>
          <a:bodyPr/>
          <a:lstStyle/>
          <a:p>
            <a:fld id="{FD96158B-4539-3C43-9DE5-94C547866200}" type="slidenum">
              <a:rPr lang="en-US"/>
              <a:t>69</a:t>
            </a:fld>
            <a:endParaRPr lang="en-US"/>
          </a:p>
        </p:txBody>
      </p:sp>
      <p:pic>
        <p:nvPicPr>
          <p:cNvPr id="14" name="Content Placeholder 13">
            <a:extLst>
              <a:ext uri="{FF2B5EF4-FFF2-40B4-BE49-F238E27FC236}">
                <a16:creationId xmlns:a16="http://schemas.microsoft.com/office/drawing/2014/main" id="{3BB6CCC8-EED7-D343-9DFB-8BD140D63331}"/>
              </a:ext>
            </a:extLst>
          </p:cNvPr>
          <p:cNvPicPr>
            <a:picLocks noGrp="1" noChangeAspect="1"/>
          </p:cNvPicPr>
          <p:nvPr>
            <p:ph sz="half" idx="10"/>
          </p:nvPr>
        </p:nvPicPr>
        <p:blipFill>
          <a:blip r:embed="Rddc0a6cbe0f64201"/>
          <a:stretch>
            <a:fillRect/>
          </a:stretch>
        </p:blipFill>
        <p:spPr>
          <a:xfrm>
            <a:off x="2931335" y="1583643"/>
            <a:ext cx="5875378" cy="3884058"/>
          </a:xfrm>
        </p:spPr>
      </p:pic>
    </p:spTree>
    <p:extLst>
      <p:ext uri="{BB962C8B-B14F-4D97-AF65-F5344CB8AC3E}">
        <p14:creationId xmlns:p14="http://schemas.microsoft.com/office/powerpoint/2010/main" val="2443532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title"/>
          </p:nvPr>
        </p:nvSpPr>
        <p:spPr>
          <a:noFill/>
          <a:ln/>
        </p:spPr>
        <p:txBody>
          <a:bodyPr/>
          <a:lstStyle/>
          <a:p>
            <a:r>
              <a:rPr lang="en-US"/>
              <a:t>PHF – Algorithm</a:t>
            </a:r>
          </a:p>
        </p:txBody>
      </p:sp>
      <p:sp>
        <p:nvSpPr>
          <p:cNvPr id="44034" name="Rectangle 2"/>
          <p:cNvSpPr>
            <a:spLocks noGrp="1" noChangeArrowheads="1"/>
          </p:cNvSpPr>
          <p:nvPr>
            <p:ph idx="1"/>
          </p:nvPr>
        </p:nvSpPr>
        <p:spPr>
          <a:noFill/>
          <a:ln/>
        </p:spPr>
        <p:txBody>
          <a:bodyPr/>
          <a:lstStyle/>
          <a:p>
            <a:pPr>
              <a:buNone/>
              <a:tabLst>
                <a:tab pos="1257236" algn="l"/>
              </a:tabLst>
            </a:pPr>
            <a:r>
              <a:rPr lang="en-US" dirty="0">
                <a:solidFill>
                  <a:schemeClr val="hlink"/>
                </a:solidFill>
              </a:rPr>
              <a:t>Given:</a:t>
            </a:r>
            <a:r>
              <a:rPr lang="en-US" dirty="0"/>
              <a:t>	A relation </a:t>
            </a:r>
            <a:r>
              <a:rPr lang="en-US" i="1" dirty="0"/>
              <a:t>R,</a:t>
            </a:r>
            <a:r>
              <a:rPr lang="en-US" dirty="0"/>
              <a:t> the set of simple predicates </a:t>
            </a:r>
            <a:r>
              <a:rPr lang="en-US" i="1" dirty="0" err="1"/>
              <a:t>Pr</a:t>
            </a:r>
            <a:endParaRPr lang="en-US" i="1" dirty="0"/>
          </a:p>
          <a:p>
            <a:pPr marL="1259041" indent="-1259041">
              <a:buNone/>
              <a:tabLst>
                <a:tab pos="1257236" algn="l"/>
              </a:tabLst>
            </a:pPr>
            <a:r>
              <a:rPr lang="en-US" dirty="0">
                <a:solidFill>
                  <a:schemeClr val="hlink"/>
                </a:solidFill>
              </a:rPr>
              <a:t>Output:</a:t>
            </a:r>
            <a:r>
              <a:rPr lang="en-US" dirty="0"/>
              <a:t>	The set of fragments of </a:t>
            </a:r>
            <a:r>
              <a:rPr lang="en-US" i="1" dirty="0"/>
              <a:t>R</a:t>
            </a:r>
            <a:r>
              <a:rPr lang="en-US" dirty="0"/>
              <a:t> = {</a:t>
            </a:r>
            <a:r>
              <a:rPr lang="en-US" i="1" dirty="0"/>
              <a:t>R</a:t>
            </a:r>
            <a:r>
              <a:rPr lang="en-US" i="1" baseline="-25000" dirty="0"/>
              <a:t>1</a:t>
            </a:r>
            <a:r>
              <a:rPr lang="en-US" i="1" dirty="0"/>
              <a:t>,</a:t>
            </a:r>
            <a:r>
              <a:rPr lang="en-US" dirty="0"/>
              <a:t> </a:t>
            </a:r>
            <a:r>
              <a:rPr lang="en-US" i="1" dirty="0"/>
              <a:t>R</a:t>
            </a:r>
            <a:r>
              <a:rPr lang="en-US" i="1" baseline="-25000" dirty="0"/>
              <a:t>2</a:t>
            </a:r>
            <a:r>
              <a:rPr lang="en-US" i="1" dirty="0"/>
              <a:t>,</a:t>
            </a:r>
            <a:r>
              <a:rPr lang="en-US" dirty="0"/>
              <a:t>…,</a:t>
            </a:r>
            <a:r>
              <a:rPr lang="en-US" i="1" dirty="0" err="1"/>
              <a:t>R</a:t>
            </a:r>
            <a:r>
              <a:rPr lang="en-US" i="1" baseline="-25000" dirty="0" err="1"/>
              <a:t>w</a:t>
            </a:r>
            <a:r>
              <a:rPr lang="en-US" dirty="0"/>
              <a:t>} which obey the fragmentation rules.</a:t>
            </a:r>
          </a:p>
          <a:p>
            <a:pPr>
              <a:spcBef>
                <a:spcPct val="55000"/>
              </a:spcBef>
              <a:buNone/>
              <a:tabLst>
                <a:tab pos="1257236" algn="l"/>
              </a:tabLst>
            </a:pPr>
            <a:endParaRPr lang="en-US" dirty="0"/>
          </a:p>
          <a:p>
            <a:pPr>
              <a:spcBef>
                <a:spcPct val="55000"/>
              </a:spcBef>
              <a:buNone/>
              <a:tabLst>
                <a:tab pos="1257236" algn="l"/>
              </a:tabLst>
            </a:pPr>
            <a:r>
              <a:rPr lang="en-US" dirty="0"/>
              <a:t>Preliminaries :</a:t>
            </a:r>
          </a:p>
          <a:p>
            <a:pPr marL="685765" lvl="1" indent="-228588">
              <a:spcBef>
                <a:spcPct val="55000"/>
              </a:spcBef>
              <a:tabLst>
                <a:tab pos="1257236" algn="l"/>
              </a:tabLst>
            </a:pPr>
            <a:r>
              <a:rPr lang="en-US" i="1" dirty="0" err="1"/>
              <a:t>Pr</a:t>
            </a:r>
            <a:r>
              <a:rPr lang="en-US" dirty="0"/>
              <a:t>  should be </a:t>
            </a:r>
            <a:r>
              <a:rPr lang="en-US" i="1" dirty="0"/>
              <a:t>complete</a:t>
            </a:r>
          </a:p>
          <a:p>
            <a:pPr marL="685765" lvl="1" indent="-228588">
              <a:spcBef>
                <a:spcPct val="55000"/>
              </a:spcBef>
              <a:tabLst>
                <a:tab pos="1257236" algn="l"/>
              </a:tabLst>
            </a:pPr>
            <a:r>
              <a:rPr lang="en-US" i="1" dirty="0" err="1"/>
              <a:t>Pr</a:t>
            </a:r>
            <a:r>
              <a:rPr lang="en-US" dirty="0"/>
              <a:t>  should be </a:t>
            </a:r>
            <a:r>
              <a:rPr lang="en-US" i="1" dirty="0"/>
              <a:t>minimal</a:t>
            </a:r>
          </a:p>
        </p:txBody>
      </p:sp>
      <p:sp>
        <p:nvSpPr>
          <p:cNvPr id="2" name="Footer Placeholder 1">
            <a:extLst>
              <a:ext uri="{FF2B5EF4-FFF2-40B4-BE49-F238E27FC236}">
                <a16:creationId xmlns:a16="http://schemas.microsoft.com/office/drawing/2014/main" id="{B30B1976-DBA5-234F-8908-AB98C36896F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0B0E8AD-B2AF-1C45-B44A-196ACF40D920}"/>
              </a:ext>
            </a:extLst>
          </p:cNvPr>
          <p:cNvSpPr>
            <a:spLocks noGrp="1"/>
          </p:cNvSpPr>
          <p:nvPr>
            <p:ph type="sldNum" sz="quarter" idx="4"/>
          </p:nvPr>
        </p:nvSpPr>
        <p:spPr/>
        <p:txBody>
          <a:bodyPr/>
          <a:lstStyle/>
          <a:p>
            <a:fld id="{FD96158B-4539-3C43-9DE5-94C547866200}" type="slidenum">
              <a:rPr lang="en-US"/>
              <a:t>19</a:t>
            </a:fld>
            <a:endParaRPr lang="en-US"/>
          </a:p>
        </p:txBody>
      </p:sp>
    </p:spTree>
    <p:extLst>
      <p:ext uri="{BB962C8B-B14F-4D97-AF65-F5344CB8AC3E}">
        <p14:creationId xmlns:p14="http://schemas.microsoft.com/office/powerpoint/2010/main" val="17973962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3F7F0-FE19-0A48-9BEB-9716F49FC6A0}"/>
              </a:ext>
            </a:extLst>
          </p:cNvPr>
          <p:cNvSpPr>
            <a:spLocks noGrp="1"/>
          </p:cNvSpPr>
          <p:nvPr>
            <p:ph type="title"/>
          </p:nvPr>
        </p:nvSpPr>
        <p:spPr/>
        <p:txBody>
          <a:bodyPr/>
          <a:lstStyle/>
          <a:p>
            <a:r>
              <a:rPr lang="en-US" dirty="0"/>
              <a:t>Vertex-Centric AP Systems</a:t>
            </a:r>
          </a:p>
        </p:txBody>
      </p:sp>
      <p:sp>
        <p:nvSpPr>
          <p:cNvPr id="3" name="Content Placeholder 2">
            <a:extLst>
              <a:ext uri="{FF2B5EF4-FFF2-40B4-BE49-F238E27FC236}">
                <a16:creationId xmlns:a16="http://schemas.microsoft.com/office/drawing/2014/main" id="{056C7A5B-6726-5841-A299-9FCA767ECE73}"/>
              </a:ext>
            </a:extLst>
          </p:cNvPr>
          <p:cNvSpPr>
            <a:spLocks noGrp="1"/>
          </p:cNvSpPr>
          <p:nvPr>
            <p:ph sz="half" idx="1"/>
          </p:nvPr>
        </p:nvSpPr>
        <p:spPr/>
        <p:txBody>
          <a:bodyPr/>
          <a:lstStyle/>
          <a:p>
            <a:r>
              <a:rPr lang="en-CA" sz="2000" dirty="0"/>
              <a:t>“Think like a vertex” </a:t>
            </a:r>
          </a:p>
          <a:p>
            <a:r>
              <a:rPr lang="en-CA" sz="2000" dirty="0">
                <a:latin typeface="Lucida Console" panose="020B0609040504020204" pitchFamily="49" charset="0"/>
              </a:rPr>
              <a:t>Compute(vertex v)</a:t>
            </a:r>
            <a:r>
              <a:rPr lang="en-CA" sz="2000" dirty="0"/>
              <a:t> </a:t>
            </a:r>
          </a:p>
          <a:p>
            <a:r>
              <a:rPr lang="en-CA" sz="2000" dirty="0" err="1"/>
              <a:t>Supersteps</a:t>
            </a:r>
            <a:r>
              <a:rPr lang="en-CA" sz="2000" dirty="0"/>
              <a:t> exist along with synchronization barriers, but …</a:t>
            </a:r>
          </a:p>
          <a:p>
            <a:r>
              <a:rPr lang="en-CA" sz="2000" dirty="0">
                <a:latin typeface="Lucida Console" panose="020B0609040504020204" pitchFamily="49" charset="0"/>
              </a:rPr>
              <a:t>Compute(vertex v) </a:t>
            </a:r>
            <a:r>
              <a:rPr lang="en-CA" sz="2000" dirty="0"/>
              <a:t>can see </a:t>
            </a:r>
            <a:r>
              <a:rPr lang="en-CA" sz="2000" dirty="0" err="1"/>
              <a:t>msgs</a:t>
            </a:r>
            <a:r>
              <a:rPr lang="en-CA" sz="2000" dirty="0"/>
              <a:t> sent in the same </a:t>
            </a:r>
            <a:r>
              <a:rPr lang="en-CA" sz="2000" dirty="0" err="1"/>
              <a:t>superstep</a:t>
            </a:r>
            <a:r>
              <a:rPr lang="en-CA" sz="2000" dirty="0"/>
              <a:t> or previous one</a:t>
            </a:r>
          </a:p>
          <a:p>
            <a:r>
              <a:rPr lang="en-CA" sz="2000" dirty="0"/>
              <a:t>Consistency of vertex states: distributed locking</a:t>
            </a:r>
          </a:p>
          <a:p>
            <a:r>
              <a:rPr lang="en-CA" sz="2000" dirty="0"/>
              <a:t>Consistency issues: no guarantee about input to </a:t>
            </a:r>
            <a:r>
              <a:rPr lang="en-CA" sz="2000" dirty="0">
                <a:latin typeface="Lucida Console" panose="020B0609040504020204" pitchFamily="49" charset="0"/>
              </a:rPr>
              <a:t>Compute()</a:t>
            </a:r>
          </a:p>
          <a:p>
            <a:endParaRPr lang="en-US" sz="2000" dirty="0"/>
          </a:p>
        </p:txBody>
      </p:sp>
      <p:sp>
        <p:nvSpPr>
          <p:cNvPr id="4" name="Footer Placeholder 3">
            <a:extLst>
              <a:ext uri="{FF2B5EF4-FFF2-40B4-BE49-F238E27FC236}">
                <a16:creationId xmlns:a16="http://schemas.microsoft.com/office/drawing/2014/main" id="{F3E96FB0-7A3D-2440-993D-9FEFA0CA4DEA}"/>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1D5C3276-4977-EF48-8E7E-A47093DE6309}"/>
              </a:ext>
            </a:extLst>
          </p:cNvPr>
          <p:cNvSpPr>
            <a:spLocks noGrp="1"/>
          </p:cNvSpPr>
          <p:nvPr>
            <p:ph type="sldNum" sz="quarter" idx="4"/>
          </p:nvPr>
        </p:nvSpPr>
        <p:spPr/>
        <p:txBody>
          <a:bodyPr/>
          <a:lstStyle/>
          <a:p>
            <a:fld id="{FD96158B-4539-3C43-9DE5-94C547866200}" type="slidenum">
              <a:rPr lang="en-US"/>
              <a:t>70</a:t>
            </a:fld>
            <a:endParaRPr lang="en-US"/>
          </a:p>
        </p:txBody>
      </p:sp>
      <p:pic>
        <p:nvPicPr>
          <p:cNvPr id="7" name="Picture 6">
            <a:extLst>
              <a:ext uri="{FF2B5EF4-FFF2-40B4-BE49-F238E27FC236}">
                <a16:creationId xmlns:a16="http://schemas.microsoft.com/office/drawing/2014/main" id="{BBA31C47-DBC6-C347-99E3-931EE13F0959}"/>
              </a:ext>
            </a:extLst>
          </p:cNvPr>
          <p:cNvPicPr>
            <a:picLocks noChangeAspect="1"/>
          </p:cNvPicPr>
          <p:nvPr/>
        </p:nvPicPr>
        <p:blipFill>
          <a:blip r:embed="Radb29cf2ce0d44dc"/>
          <a:stretch>
            <a:fillRect/>
          </a:stretch>
        </p:blipFill>
        <p:spPr>
          <a:xfrm>
            <a:off x="6169868" y="1052736"/>
            <a:ext cx="1584176" cy="1545060"/>
          </a:xfrm>
          <a:prstGeom prst="rect">
            <a:avLst/>
          </a:prstGeom>
        </p:spPr>
      </p:pic>
      <p:pic>
        <p:nvPicPr>
          <p:cNvPr id="6" name="Picture 5">
            <a:extLst>
              <a:ext uri="{FF2B5EF4-FFF2-40B4-BE49-F238E27FC236}">
                <a16:creationId xmlns:a16="http://schemas.microsoft.com/office/drawing/2014/main" id="{843BDD2C-1333-5144-835C-8FF34990E27F}"/>
              </a:ext>
            </a:extLst>
          </p:cNvPr>
          <p:cNvPicPr>
            <a:picLocks noChangeAspect="1"/>
          </p:cNvPicPr>
          <p:nvPr/>
        </p:nvPicPr>
        <p:blipFill>
          <a:blip r:embed="R951ed36961614135"/>
          <a:stretch>
            <a:fillRect/>
          </a:stretch>
        </p:blipFill>
        <p:spPr>
          <a:xfrm>
            <a:off x="5487640" y="2730500"/>
            <a:ext cx="2756768" cy="1547166"/>
          </a:xfrm>
          <a:prstGeom prst="rect">
            <a:avLst/>
          </a:prstGeom>
        </p:spPr>
      </p:pic>
      <p:pic>
        <p:nvPicPr>
          <p:cNvPr id="8" name="Picture 7">
            <a:extLst>
              <a:ext uri="{FF2B5EF4-FFF2-40B4-BE49-F238E27FC236}">
                <a16:creationId xmlns:a16="http://schemas.microsoft.com/office/drawing/2014/main" id="{900BBE98-E6E9-AD43-805F-00BAB65F5FF7}"/>
              </a:ext>
            </a:extLst>
          </p:cNvPr>
          <p:cNvPicPr>
            <a:picLocks noChangeAspect="1"/>
          </p:cNvPicPr>
          <p:nvPr/>
        </p:nvPicPr>
        <p:blipFill>
          <a:blip r:embed="Rd800d28e542344dd"/>
          <a:stretch>
            <a:fillRect/>
          </a:stretch>
        </p:blipFill>
        <p:spPr>
          <a:xfrm>
            <a:off x="5678140" y="4253106"/>
            <a:ext cx="2134220" cy="1851372"/>
          </a:xfrm>
          <a:prstGeom prst="rect">
            <a:avLst/>
          </a:prstGeom>
        </p:spPr>
      </p:pic>
    </p:spTree>
    <p:extLst>
      <p:ext uri="{BB962C8B-B14F-4D97-AF65-F5344CB8AC3E}">
        <p14:creationId xmlns:p14="http://schemas.microsoft.com/office/powerpoint/2010/main" val="19920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93578-D8BE-B740-93AC-F14F1EBD4A2C}"/>
              </a:ext>
            </a:extLst>
          </p:cNvPr>
          <p:cNvSpPr>
            <a:spLocks noGrp="1"/>
          </p:cNvSpPr>
          <p:nvPr>
            <p:ph type="title"/>
          </p:nvPr>
        </p:nvSpPr>
        <p:spPr/>
        <p:txBody>
          <a:bodyPr/>
          <a:lstStyle/>
          <a:p>
            <a:r>
              <a:rPr lang="en-US" dirty="0"/>
              <a:t>Connected Components: Vertex-Centric AP</a:t>
            </a:r>
          </a:p>
        </p:txBody>
      </p:sp>
      <p:pic>
        <p:nvPicPr>
          <p:cNvPr id="12" name="Content Placeholder 11">
            <a:extLst>
              <a:ext uri="{FF2B5EF4-FFF2-40B4-BE49-F238E27FC236}">
                <a16:creationId xmlns:a16="http://schemas.microsoft.com/office/drawing/2014/main" id="{B3AFD27B-2EEF-4D42-A7AF-A70169CB14ED}"/>
              </a:ext>
            </a:extLst>
          </p:cNvPr>
          <p:cNvPicPr>
            <a:picLocks noGrp="1" noChangeAspect="1"/>
          </p:cNvPicPr>
          <p:nvPr>
            <p:ph sz="half" idx="1"/>
          </p:nvPr>
        </p:nvPicPr>
        <p:blipFill>
          <a:blip r:embed="Re9131feef55846fd"/>
          <a:stretch>
            <a:fillRect/>
          </a:stretch>
        </p:blipFill>
        <p:spPr>
          <a:xfrm>
            <a:off x="395536" y="2276872"/>
            <a:ext cx="2609852" cy="2497600"/>
          </a:xfrm>
        </p:spPr>
      </p:pic>
      <p:sp>
        <p:nvSpPr>
          <p:cNvPr id="4" name="Footer Placeholder 3">
            <a:extLst>
              <a:ext uri="{FF2B5EF4-FFF2-40B4-BE49-F238E27FC236}">
                <a16:creationId xmlns:a16="http://schemas.microsoft.com/office/drawing/2014/main" id="{E460B54A-9D49-FA41-83A8-74AA0F64089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CA6FAC1-5B56-F449-BB9A-828DFEAB7FB4}"/>
              </a:ext>
            </a:extLst>
          </p:cNvPr>
          <p:cNvSpPr>
            <a:spLocks noGrp="1"/>
          </p:cNvSpPr>
          <p:nvPr>
            <p:ph type="sldNum" sz="quarter" idx="4"/>
          </p:nvPr>
        </p:nvSpPr>
        <p:spPr/>
        <p:txBody>
          <a:bodyPr/>
          <a:lstStyle/>
          <a:p>
            <a:fld id="{FD96158B-4539-3C43-9DE5-94C547866200}" type="slidenum">
              <a:rPr lang="en-US"/>
              <a:t>71</a:t>
            </a:fld>
            <a:endParaRPr lang="en-US"/>
          </a:p>
        </p:txBody>
      </p:sp>
      <p:pic>
        <p:nvPicPr>
          <p:cNvPr id="8" name="Content Placeholder 7">
            <a:extLst>
              <a:ext uri="{FF2B5EF4-FFF2-40B4-BE49-F238E27FC236}">
                <a16:creationId xmlns:a16="http://schemas.microsoft.com/office/drawing/2014/main" id="{14334D25-3B91-CC4B-8493-5C84255EA61C}"/>
              </a:ext>
            </a:extLst>
          </p:cNvPr>
          <p:cNvPicPr>
            <a:picLocks noGrp="1" noChangeAspect="1"/>
          </p:cNvPicPr>
          <p:nvPr>
            <p:ph sz="half" idx="10"/>
          </p:nvPr>
        </p:nvPicPr>
        <p:blipFill>
          <a:blip r:embed="Reffe40e1f4cb4320"/>
          <a:stretch>
            <a:fillRect/>
          </a:stretch>
        </p:blipFill>
        <p:spPr>
          <a:xfrm>
            <a:off x="2851772" y="2408585"/>
            <a:ext cx="6076710" cy="2304256"/>
          </a:xfrm>
        </p:spPr>
      </p:pic>
    </p:spTree>
    <p:extLst>
      <p:ext uri="{BB962C8B-B14F-4D97-AF65-F5344CB8AC3E}">
        <p14:creationId xmlns:p14="http://schemas.microsoft.com/office/powerpoint/2010/main" val="305591222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E2F4-BE17-1F42-815A-31F25E60EB38}"/>
              </a:ext>
            </a:extLst>
          </p:cNvPr>
          <p:cNvSpPr>
            <a:spLocks noGrp="1"/>
          </p:cNvSpPr>
          <p:nvPr>
            <p:ph type="title"/>
          </p:nvPr>
        </p:nvSpPr>
        <p:spPr>
          <a:xfrm>
            <a:off x="457200" y="277813"/>
            <a:ext cx="8435280" cy="1139825"/>
          </a:xfrm>
        </p:spPr>
        <p:txBody>
          <a:bodyPr/>
          <a:lstStyle/>
          <a:p>
            <a:r>
              <a:rPr lang="en-US" dirty="0"/>
              <a:t>Barrierless Asynchronous Parallel (BAP)</a:t>
            </a:r>
          </a:p>
        </p:txBody>
      </p:sp>
      <p:sp>
        <p:nvSpPr>
          <p:cNvPr id="3" name="Content Placeholder 2">
            <a:extLst>
              <a:ext uri="{FF2B5EF4-FFF2-40B4-BE49-F238E27FC236}">
                <a16:creationId xmlns:a16="http://schemas.microsoft.com/office/drawing/2014/main" id="{7819E89E-F9C9-D948-9591-BD0629D6FE68}"/>
              </a:ext>
            </a:extLst>
          </p:cNvPr>
          <p:cNvSpPr>
            <a:spLocks noGrp="1"/>
          </p:cNvSpPr>
          <p:nvPr>
            <p:ph idx="1"/>
          </p:nvPr>
        </p:nvSpPr>
        <p:spPr>
          <a:xfrm>
            <a:off x="457200" y="1600200"/>
            <a:ext cx="8229600" cy="1612775"/>
          </a:xfrm>
        </p:spPr>
        <p:txBody>
          <a:bodyPr/>
          <a:lstStyle/>
          <a:p>
            <a:r>
              <a:rPr lang="en-US" sz="2000" dirty="0"/>
              <a:t>Divides each global </a:t>
            </a:r>
            <a:r>
              <a:rPr lang="en-US" sz="2000" dirty="0" err="1"/>
              <a:t>superstep</a:t>
            </a:r>
            <a:r>
              <a:rPr lang="en-US" sz="2000" dirty="0"/>
              <a:t> into logical </a:t>
            </a:r>
            <a:r>
              <a:rPr lang="en-US" sz="2000" dirty="0" err="1"/>
              <a:t>supersteps</a:t>
            </a:r>
            <a:r>
              <a:rPr lang="en-US" sz="2000" dirty="0"/>
              <a:t> separated by very lightweight local barriers</a:t>
            </a:r>
          </a:p>
          <a:p>
            <a:r>
              <a:rPr lang="en-US" sz="2000" dirty="0">
                <a:latin typeface="Lucida Console" panose="020B0609040504020204" pitchFamily="49" charset="0"/>
              </a:rPr>
              <a:t>Compute()</a:t>
            </a:r>
            <a:r>
              <a:rPr lang="en-US" sz="2000" dirty="0"/>
              <a:t> can be executed multiple times in each </a:t>
            </a:r>
            <a:r>
              <a:rPr lang="en-US" sz="2000" dirty="0" err="1"/>
              <a:t>superstep</a:t>
            </a:r>
            <a:r>
              <a:rPr lang="en-US" sz="2000" dirty="0"/>
              <a:t> (once-per-logical </a:t>
            </a:r>
            <a:r>
              <a:rPr lang="en-US" sz="2000" dirty="0" err="1"/>
              <a:t>superstep</a:t>
            </a:r>
            <a:r>
              <a:rPr lang="en-US" sz="2000" dirty="0"/>
              <a:t>)</a:t>
            </a:r>
          </a:p>
          <a:p>
            <a:r>
              <a:rPr lang="en-US" sz="2000" dirty="0"/>
              <a:t>Synchronizes at global barriers as in AP</a:t>
            </a:r>
          </a:p>
        </p:txBody>
      </p:sp>
      <p:sp>
        <p:nvSpPr>
          <p:cNvPr id="4" name="Footer Placeholder 3">
            <a:extLst>
              <a:ext uri="{FF2B5EF4-FFF2-40B4-BE49-F238E27FC236}">
                <a16:creationId xmlns:a16="http://schemas.microsoft.com/office/drawing/2014/main" id="{48891994-51C4-B24D-B632-AB6A2714FF7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5F54F15C-B8A7-B140-9569-620F8F32AB9B}"/>
              </a:ext>
            </a:extLst>
          </p:cNvPr>
          <p:cNvSpPr>
            <a:spLocks noGrp="1"/>
          </p:cNvSpPr>
          <p:nvPr>
            <p:ph type="sldNum" sz="quarter" idx="4"/>
          </p:nvPr>
        </p:nvSpPr>
        <p:spPr/>
        <p:txBody>
          <a:bodyPr/>
          <a:lstStyle/>
          <a:p>
            <a:fld id="{FD96158B-4539-3C43-9DE5-94C547866200}" type="slidenum">
              <a:rPr lang="en-US"/>
              <a:t>72</a:t>
            </a:fld>
            <a:endParaRPr lang="en-US"/>
          </a:p>
        </p:txBody>
      </p:sp>
      <p:pic>
        <p:nvPicPr>
          <p:cNvPr id="7" name="Picture 6">
            <a:extLst>
              <a:ext uri="{FF2B5EF4-FFF2-40B4-BE49-F238E27FC236}">
                <a16:creationId xmlns:a16="http://schemas.microsoft.com/office/drawing/2014/main" id="{45329D32-5BF2-F344-A549-57DFDB8B219A}"/>
              </a:ext>
            </a:extLst>
          </p:cNvPr>
          <p:cNvPicPr>
            <a:picLocks noChangeAspect="1"/>
          </p:cNvPicPr>
          <p:nvPr/>
        </p:nvPicPr>
        <p:blipFill>
          <a:blip r:embed="R6e5724d4802f4a4a"/>
          <a:stretch>
            <a:fillRect/>
          </a:stretch>
        </p:blipFill>
        <p:spPr>
          <a:xfrm>
            <a:off x="1295636" y="3369475"/>
            <a:ext cx="6552728" cy="2700119"/>
          </a:xfrm>
          <a:prstGeom prst="rect">
            <a:avLst/>
          </a:prstGeom>
        </p:spPr>
      </p:pic>
    </p:spTree>
    <p:extLst>
      <p:ext uri="{BB962C8B-B14F-4D97-AF65-F5344CB8AC3E}">
        <p14:creationId xmlns:p14="http://schemas.microsoft.com/office/powerpoint/2010/main" val="24219773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BF69E-D4B9-6242-B660-A380701B14C2}"/>
              </a:ext>
            </a:extLst>
          </p:cNvPr>
          <p:cNvSpPr>
            <a:spLocks noGrp="1"/>
          </p:cNvSpPr>
          <p:nvPr>
            <p:ph type="title"/>
          </p:nvPr>
        </p:nvSpPr>
        <p:spPr/>
        <p:txBody>
          <a:bodyPr/>
          <a:lstStyle/>
          <a:p>
            <a:r>
              <a:rPr lang="en-US" dirty="0"/>
              <a:t>Partition- (Block-)Centric BSP Systems</a:t>
            </a:r>
          </a:p>
        </p:txBody>
      </p:sp>
      <p:sp>
        <p:nvSpPr>
          <p:cNvPr id="8" name="Content Placeholder 7">
            <a:extLst>
              <a:ext uri="{FF2B5EF4-FFF2-40B4-BE49-F238E27FC236}">
                <a16:creationId xmlns:a16="http://schemas.microsoft.com/office/drawing/2014/main" id="{8A3EB95D-BCD5-864F-9371-6E8FBFEF37C6}"/>
              </a:ext>
            </a:extLst>
          </p:cNvPr>
          <p:cNvSpPr>
            <a:spLocks noGrp="1"/>
          </p:cNvSpPr>
          <p:nvPr>
            <p:ph sz="half" idx="1"/>
          </p:nvPr>
        </p:nvSpPr>
        <p:spPr>
          <a:xfrm>
            <a:off x="457200" y="1600200"/>
            <a:ext cx="7931224" cy="2044823"/>
          </a:xfrm>
        </p:spPr>
        <p:txBody>
          <a:bodyPr/>
          <a:lstStyle/>
          <a:p>
            <a:r>
              <a:rPr lang="en-CA" sz="2400"/>
              <a:t>“Think like a block”; also “think like a graph” </a:t>
            </a:r>
          </a:p>
          <a:p>
            <a:r>
              <a:rPr lang="en-CA" sz="2400"/>
              <a:t>Reduces communication </a:t>
            </a:r>
          </a:p>
          <a:p>
            <a:r>
              <a:rPr lang="en-CA" sz="2400"/>
              <a:t>Exploit the partitioning of the graph </a:t>
            </a:r>
          </a:p>
          <a:p>
            <a:pPr lvl="1"/>
            <a:r>
              <a:rPr lang="en-CA" sz="2000"/>
              <a:t>Message exchanges only among blocks; BSP in this case</a:t>
            </a:r>
          </a:p>
          <a:p>
            <a:pPr lvl="1"/>
            <a:r>
              <a:rPr lang="en-CA" sz="2000"/>
              <a:t>Within a block, run a serial in-memory algorithm</a:t>
            </a:r>
            <a:endParaRPr lang="en-CA" sz="2000" dirty="0"/>
          </a:p>
        </p:txBody>
      </p:sp>
      <p:sp>
        <p:nvSpPr>
          <p:cNvPr id="4" name="Footer Placeholder 3">
            <a:extLst>
              <a:ext uri="{FF2B5EF4-FFF2-40B4-BE49-F238E27FC236}">
                <a16:creationId xmlns:a16="http://schemas.microsoft.com/office/drawing/2014/main" id="{F5599B72-E4E6-AC4A-A428-113FAC4A8077}"/>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AEF5F2F-8B39-154C-B7F3-BCD329885861}"/>
              </a:ext>
            </a:extLst>
          </p:cNvPr>
          <p:cNvSpPr>
            <a:spLocks noGrp="1"/>
          </p:cNvSpPr>
          <p:nvPr>
            <p:ph type="sldNum" sz="quarter" idx="4"/>
          </p:nvPr>
        </p:nvSpPr>
        <p:spPr/>
        <p:txBody>
          <a:bodyPr/>
          <a:lstStyle/>
          <a:p>
            <a:fld id="{FD96158B-4539-3C43-9DE5-94C547866200}" type="slidenum">
              <a:rPr lang="en-US"/>
              <a:t>73</a:t>
            </a:fld>
            <a:endParaRPr lang="en-US"/>
          </a:p>
        </p:txBody>
      </p:sp>
      <p:pic>
        <p:nvPicPr>
          <p:cNvPr id="10" name="Picture 9">
            <a:extLst>
              <a:ext uri="{FF2B5EF4-FFF2-40B4-BE49-F238E27FC236}">
                <a16:creationId xmlns:a16="http://schemas.microsoft.com/office/drawing/2014/main" id="{F1C2AE27-89FB-7C4E-8CA3-524A7B8E00E2}"/>
              </a:ext>
            </a:extLst>
          </p:cNvPr>
          <p:cNvPicPr>
            <a:picLocks noChangeAspect="1"/>
          </p:cNvPicPr>
          <p:nvPr/>
        </p:nvPicPr>
        <p:blipFill>
          <a:blip r:embed="R5781d46bccbb44ce"/>
          <a:stretch>
            <a:fillRect/>
          </a:stretch>
        </p:blipFill>
        <p:spPr>
          <a:xfrm>
            <a:off x="1259632" y="3827585"/>
            <a:ext cx="6316538" cy="2439059"/>
          </a:xfrm>
          <a:prstGeom prst="rect">
            <a:avLst/>
          </a:prstGeom>
        </p:spPr>
      </p:pic>
    </p:spTree>
    <p:extLst>
      <p:ext uri="{BB962C8B-B14F-4D97-AF65-F5344CB8AC3E}">
        <p14:creationId xmlns:p14="http://schemas.microsoft.com/office/powerpoint/2010/main" val="405511137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93578-D8BE-B740-93AC-F14F1EBD4A2C}"/>
              </a:ext>
            </a:extLst>
          </p:cNvPr>
          <p:cNvSpPr>
            <a:spLocks noGrp="1"/>
          </p:cNvSpPr>
          <p:nvPr>
            <p:ph type="title"/>
          </p:nvPr>
        </p:nvSpPr>
        <p:spPr/>
        <p:txBody>
          <a:bodyPr/>
          <a:lstStyle/>
          <a:p>
            <a:r>
              <a:rPr lang="en-US" dirty="0"/>
              <a:t>Connected Components: Block-Centric BSP</a:t>
            </a:r>
          </a:p>
        </p:txBody>
      </p:sp>
      <p:pic>
        <p:nvPicPr>
          <p:cNvPr id="12" name="Content Placeholder 11">
            <a:extLst>
              <a:ext uri="{FF2B5EF4-FFF2-40B4-BE49-F238E27FC236}">
                <a16:creationId xmlns:a16="http://schemas.microsoft.com/office/drawing/2014/main" id="{B3AFD27B-2EEF-4D42-A7AF-A70169CB14ED}"/>
              </a:ext>
            </a:extLst>
          </p:cNvPr>
          <p:cNvPicPr>
            <a:picLocks noGrp="1" noChangeAspect="1"/>
          </p:cNvPicPr>
          <p:nvPr>
            <p:ph sz="half" idx="1"/>
          </p:nvPr>
        </p:nvPicPr>
        <p:blipFill>
          <a:blip r:embed="Rdb56591a3b814d9d"/>
          <a:stretch>
            <a:fillRect/>
          </a:stretch>
        </p:blipFill>
        <p:spPr>
          <a:xfrm>
            <a:off x="251520" y="2276872"/>
            <a:ext cx="2609852" cy="2497600"/>
          </a:xfrm>
        </p:spPr>
      </p:pic>
      <p:sp>
        <p:nvSpPr>
          <p:cNvPr id="4" name="Footer Placeholder 3">
            <a:extLst>
              <a:ext uri="{FF2B5EF4-FFF2-40B4-BE49-F238E27FC236}">
                <a16:creationId xmlns:a16="http://schemas.microsoft.com/office/drawing/2014/main" id="{E460B54A-9D49-FA41-83A8-74AA0F64089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CA6FAC1-5B56-F449-BB9A-828DFEAB7FB4}"/>
              </a:ext>
            </a:extLst>
          </p:cNvPr>
          <p:cNvSpPr>
            <a:spLocks noGrp="1"/>
          </p:cNvSpPr>
          <p:nvPr>
            <p:ph type="sldNum" sz="quarter" idx="4"/>
          </p:nvPr>
        </p:nvSpPr>
        <p:spPr/>
        <p:txBody>
          <a:bodyPr/>
          <a:lstStyle/>
          <a:p>
            <a:fld id="{FD96158B-4539-3C43-9DE5-94C547866200}" type="slidenum">
              <a:rPr lang="en-US"/>
              <a:t>74</a:t>
            </a:fld>
            <a:endParaRPr lang="en-US"/>
          </a:p>
        </p:txBody>
      </p:sp>
      <p:pic>
        <p:nvPicPr>
          <p:cNvPr id="9" name="Content Placeholder 8" descr="A close up of a keyboard&#10;&#10;Description automatically generated">
            <a:extLst>
              <a:ext uri="{FF2B5EF4-FFF2-40B4-BE49-F238E27FC236}">
                <a16:creationId xmlns:a16="http://schemas.microsoft.com/office/drawing/2014/main" id="{BC301039-AB9A-9A4E-B33E-B61D037646F7}"/>
              </a:ext>
            </a:extLst>
          </p:cNvPr>
          <p:cNvPicPr>
            <a:picLocks noGrp="1" noChangeAspect="1"/>
          </p:cNvPicPr>
          <p:nvPr>
            <p:ph sz="half" idx="10"/>
          </p:nvPr>
        </p:nvPicPr>
        <p:blipFill>
          <a:blip r:embed="R37fb68a086eb45c9"/>
          <a:stretch>
            <a:fillRect/>
          </a:stretch>
        </p:blipFill>
        <p:spPr>
          <a:xfrm>
            <a:off x="2730005" y="2094481"/>
            <a:ext cx="6378499" cy="2696949"/>
          </a:xfrm>
        </p:spPr>
      </p:pic>
    </p:spTree>
    <p:extLst>
      <p:ext uri="{BB962C8B-B14F-4D97-AF65-F5344CB8AC3E}">
        <p14:creationId xmlns:p14="http://schemas.microsoft.com/office/powerpoint/2010/main" val="122697873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4B04-6674-2E42-BC54-7E6ECCC7CDCF}"/>
              </a:ext>
            </a:extLst>
          </p:cNvPr>
          <p:cNvSpPr>
            <a:spLocks noGrp="1"/>
          </p:cNvSpPr>
          <p:nvPr>
            <p:ph type="title"/>
          </p:nvPr>
        </p:nvSpPr>
        <p:spPr/>
        <p:txBody>
          <a:bodyPr/>
          <a:lstStyle/>
          <a:p>
            <a:r>
              <a:rPr lang="en-US" dirty="0"/>
              <a:t>Edge-Centric BSP Systems</a:t>
            </a:r>
          </a:p>
        </p:txBody>
      </p:sp>
      <p:sp>
        <p:nvSpPr>
          <p:cNvPr id="6" name="Content Placeholder 5">
            <a:extLst>
              <a:ext uri="{FF2B5EF4-FFF2-40B4-BE49-F238E27FC236}">
                <a16:creationId xmlns:a16="http://schemas.microsoft.com/office/drawing/2014/main" id="{E2D53634-2C48-1947-83AD-1D1487195936}"/>
              </a:ext>
            </a:extLst>
          </p:cNvPr>
          <p:cNvSpPr>
            <a:spLocks noGrp="1"/>
          </p:cNvSpPr>
          <p:nvPr>
            <p:ph sz="half" idx="1"/>
          </p:nvPr>
        </p:nvSpPr>
        <p:spPr>
          <a:xfrm>
            <a:off x="457200" y="1163637"/>
            <a:ext cx="4546848" cy="4929659"/>
          </a:xfrm>
        </p:spPr>
        <p:txBody>
          <a:bodyPr/>
          <a:lstStyle/>
          <a:p>
            <a:r>
              <a:rPr lang="en-CA" sz="2400" dirty="0"/>
              <a:t>Dual of vertex-centric BSP</a:t>
            </a:r>
          </a:p>
          <a:p>
            <a:r>
              <a:rPr lang="en-CA" sz="2400" dirty="0"/>
              <a:t>“Think like an edge” </a:t>
            </a:r>
          </a:p>
          <a:p>
            <a:r>
              <a:rPr lang="en-CA" sz="2400" dirty="0">
                <a:latin typeface="Lucida Console" panose="020B0609040504020204" pitchFamily="49" charset="0"/>
              </a:rPr>
              <a:t>Compute(edge e)</a:t>
            </a:r>
            <a:r>
              <a:rPr lang="en-CA" sz="2400" dirty="0"/>
              <a:t> </a:t>
            </a:r>
          </a:p>
          <a:p>
            <a:r>
              <a:rPr lang="en-CA" sz="2400" dirty="0"/>
              <a:t>BSP Computation – push state to neighbor vertices at the end of each </a:t>
            </a:r>
            <a:r>
              <a:rPr lang="en-CA" sz="2400" dirty="0" err="1"/>
              <a:t>superstep</a:t>
            </a:r>
            <a:endParaRPr lang="en-CA" sz="2400" dirty="0"/>
          </a:p>
          <a:p>
            <a:r>
              <a:rPr lang="en-CA" sz="2400" dirty="0"/>
              <a:t>Continue until all vertices are inactive</a:t>
            </a:r>
          </a:p>
          <a:p>
            <a:r>
              <a:rPr lang="en-CA" sz="2400" dirty="0"/>
              <a:t>Number of edges ≫ number of vertices</a:t>
            </a:r>
          </a:p>
          <a:p>
            <a:pPr lvl="1"/>
            <a:r>
              <a:rPr lang="en-CA" sz="1800" dirty="0"/>
              <a:t>Fewer </a:t>
            </a:r>
            <a:r>
              <a:rPr lang="en-CA" sz="1800" dirty="0" err="1"/>
              <a:t>msgs</a:t>
            </a:r>
            <a:r>
              <a:rPr lang="en-CA" sz="1800" dirty="0"/>
              <a:t>, more computation</a:t>
            </a:r>
          </a:p>
          <a:p>
            <a:pPr lvl="1"/>
            <a:r>
              <a:rPr lang="en-CA" sz="1800" dirty="0"/>
              <a:t>No random reads</a:t>
            </a:r>
          </a:p>
          <a:p>
            <a:endParaRPr lang="en-US" sz="2400" dirty="0"/>
          </a:p>
        </p:txBody>
      </p:sp>
      <p:sp>
        <p:nvSpPr>
          <p:cNvPr id="4" name="Footer Placeholder 3">
            <a:extLst>
              <a:ext uri="{FF2B5EF4-FFF2-40B4-BE49-F238E27FC236}">
                <a16:creationId xmlns:a16="http://schemas.microsoft.com/office/drawing/2014/main" id="{C6C7048D-A5A1-3F41-A8C3-1562772BDA97}"/>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EA40A03-D744-0D4F-929F-D1371431B546}"/>
              </a:ext>
            </a:extLst>
          </p:cNvPr>
          <p:cNvSpPr>
            <a:spLocks noGrp="1"/>
          </p:cNvSpPr>
          <p:nvPr>
            <p:ph type="sldNum" sz="quarter" idx="4"/>
          </p:nvPr>
        </p:nvSpPr>
        <p:spPr/>
        <p:txBody>
          <a:bodyPr/>
          <a:lstStyle/>
          <a:p>
            <a:fld id="{FD96158B-4539-3C43-9DE5-94C547866200}" type="slidenum">
              <a:rPr lang="en-US"/>
              <a:t>75</a:t>
            </a:fld>
            <a:endParaRPr lang="en-US"/>
          </a:p>
        </p:txBody>
      </p:sp>
      <p:pic>
        <p:nvPicPr>
          <p:cNvPr id="8" name="Picture 7">
            <a:extLst>
              <a:ext uri="{FF2B5EF4-FFF2-40B4-BE49-F238E27FC236}">
                <a16:creationId xmlns:a16="http://schemas.microsoft.com/office/drawing/2014/main" id="{30255FD8-4925-6448-8AB3-B116F973CD04}"/>
              </a:ext>
            </a:extLst>
          </p:cNvPr>
          <p:cNvPicPr>
            <a:picLocks noChangeAspect="1"/>
          </p:cNvPicPr>
          <p:nvPr/>
        </p:nvPicPr>
        <p:blipFill>
          <a:blip r:embed="R144a83b3b64d4cbd"/>
          <a:stretch>
            <a:fillRect/>
          </a:stretch>
        </p:blipFill>
        <p:spPr>
          <a:xfrm>
            <a:off x="5970724" y="1160017"/>
            <a:ext cx="1944216" cy="2258282"/>
          </a:xfrm>
          <a:prstGeom prst="rect">
            <a:avLst/>
          </a:prstGeom>
        </p:spPr>
      </p:pic>
      <p:pic>
        <p:nvPicPr>
          <p:cNvPr id="9" name="Picture 8">
            <a:extLst>
              <a:ext uri="{FF2B5EF4-FFF2-40B4-BE49-F238E27FC236}">
                <a16:creationId xmlns:a16="http://schemas.microsoft.com/office/drawing/2014/main" id="{E3DDEB13-1580-7141-8443-8DAF8DF2AE4B}"/>
              </a:ext>
            </a:extLst>
          </p:cNvPr>
          <p:cNvPicPr>
            <a:picLocks noChangeAspect="1"/>
          </p:cNvPicPr>
          <p:nvPr/>
        </p:nvPicPr>
        <p:blipFill>
          <a:blip r:embed="Rf9bd5fc1cc734f93"/>
          <a:stretch>
            <a:fillRect/>
          </a:stretch>
        </p:blipFill>
        <p:spPr>
          <a:xfrm>
            <a:off x="4860032" y="3628466"/>
            <a:ext cx="4165600" cy="1498600"/>
          </a:xfrm>
          <a:prstGeom prst="rect">
            <a:avLst/>
          </a:prstGeom>
        </p:spPr>
      </p:pic>
    </p:spTree>
    <p:extLst>
      <p:ext uri="{BB962C8B-B14F-4D97-AF65-F5344CB8AC3E}">
        <p14:creationId xmlns:p14="http://schemas.microsoft.com/office/powerpoint/2010/main" val="15495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C8AF-0C43-3D43-9162-ED6474B48491}"/>
              </a:ext>
            </a:extLst>
          </p:cNvPr>
          <p:cNvSpPr>
            <a:spLocks noGrp="1"/>
          </p:cNvSpPr>
          <p:nvPr>
            <p:ph type="title"/>
          </p:nvPr>
        </p:nvSpPr>
        <p:spPr/>
        <p:txBody>
          <a:bodyPr/>
          <a:lstStyle/>
          <a:p>
            <a:r>
              <a:rPr lang="en-US" dirty="0"/>
              <a:t>Data Lake</a:t>
            </a:r>
          </a:p>
        </p:txBody>
      </p:sp>
      <p:sp>
        <p:nvSpPr>
          <p:cNvPr id="3" name="Content Placeholder 2">
            <a:extLst>
              <a:ext uri="{FF2B5EF4-FFF2-40B4-BE49-F238E27FC236}">
                <a16:creationId xmlns:a16="http://schemas.microsoft.com/office/drawing/2014/main" id="{B3F9D64B-4B06-0844-A1E8-8730D381BA59}"/>
              </a:ext>
            </a:extLst>
          </p:cNvPr>
          <p:cNvSpPr>
            <a:spLocks noGrp="1"/>
          </p:cNvSpPr>
          <p:nvPr>
            <p:ph idx="1"/>
          </p:nvPr>
        </p:nvSpPr>
        <p:spPr/>
        <p:txBody>
          <a:bodyPr/>
          <a:lstStyle/>
          <a:p>
            <a:r>
              <a:rPr lang="en-US" dirty="0"/>
              <a:t>Collection of raw data in native format</a:t>
            </a:r>
          </a:p>
          <a:p>
            <a:pPr lvl="1"/>
            <a:r>
              <a:rPr lang="en-US" dirty="0"/>
              <a:t>Each element has a unique identifier and metadata</a:t>
            </a:r>
          </a:p>
          <a:p>
            <a:pPr lvl="1"/>
            <a:r>
              <a:rPr lang="en-US" dirty="0"/>
              <a:t>For each business question, you can find the relevant data set to analyze it</a:t>
            </a:r>
          </a:p>
          <a:p>
            <a:r>
              <a:rPr lang="en-US" dirty="0"/>
              <a:t>Originally based on Hadoop</a:t>
            </a:r>
          </a:p>
          <a:p>
            <a:pPr lvl="1"/>
            <a:r>
              <a:rPr lang="en-US" dirty="0"/>
              <a:t>Enterprise Hadoop</a:t>
            </a:r>
          </a:p>
        </p:txBody>
      </p:sp>
      <p:sp>
        <p:nvSpPr>
          <p:cNvPr id="4" name="Footer Placeholder 3">
            <a:extLst>
              <a:ext uri="{FF2B5EF4-FFF2-40B4-BE49-F238E27FC236}">
                <a16:creationId xmlns:a16="http://schemas.microsoft.com/office/drawing/2014/main" id="{E2D6E600-E835-1F45-A5FA-15D59C9309B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083ADC5-E87F-6D43-BCA2-192242C8B29A}"/>
              </a:ext>
            </a:extLst>
          </p:cNvPr>
          <p:cNvSpPr>
            <a:spLocks noGrp="1"/>
          </p:cNvSpPr>
          <p:nvPr>
            <p:ph type="sldNum" sz="quarter" idx="4"/>
          </p:nvPr>
        </p:nvSpPr>
        <p:spPr/>
        <p:txBody>
          <a:bodyPr/>
          <a:lstStyle/>
          <a:p>
            <a:fld id="{FD96158B-4539-3C43-9DE5-94C547866200}" type="slidenum">
              <a:rPr lang="en-US"/>
              <a:t>76</a:t>
            </a:fld>
            <a:endParaRPr lang="en-US"/>
          </a:p>
        </p:txBody>
      </p:sp>
    </p:spTree>
    <p:extLst>
      <p:ext uri="{BB962C8B-B14F-4D97-AF65-F5344CB8AC3E}">
        <p14:creationId xmlns:p14="http://schemas.microsoft.com/office/powerpoint/2010/main" val="41242855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536159-BC2F-B64F-87FA-F4B44CE6ADE6}"/>
              </a:ext>
            </a:extLst>
          </p:cNvPr>
          <p:cNvSpPr>
            <a:spLocks noGrp="1"/>
          </p:cNvSpPr>
          <p:nvPr>
            <p:ph type="title"/>
          </p:nvPr>
        </p:nvSpPr>
        <p:spPr/>
        <p:txBody>
          <a:bodyPr/>
          <a:lstStyle/>
          <a:p>
            <a:r>
              <a:rPr lang="en-US" dirty="0"/>
              <a:t>Advantages of a Data Lake</a:t>
            </a:r>
          </a:p>
        </p:txBody>
      </p:sp>
      <p:sp>
        <p:nvSpPr>
          <p:cNvPr id="3" name="Espace réservé du contenu 2">
            <a:extLst>
              <a:ext uri="{FF2B5EF4-FFF2-40B4-BE49-F238E27FC236}">
                <a16:creationId xmlns:a16="http://schemas.microsoft.com/office/drawing/2014/main" id="{221CED2D-CA79-D24F-B27A-1EAB14FA2D14}"/>
              </a:ext>
            </a:extLst>
          </p:cNvPr>
          <p:cNvSpPr>
            <a:spLocks noGrp="1"/>
          </p:cNvSpPr>
          <p:nvPr>
            <p:ph idx="1"/>
          </p:nvPr>
        </p:nvSpPr>
        <p:spPr/>
        <p:txBody>
          <a:bodyPr/>
          <a:lstStyle/>
          <a:p>
            <a:r>
              <a:rPr lang="en-US" dirty="0"/>
              <a:t>Schema on read</a:t>
            </a:r>
          </a:p>
          <a:p>
            <a:pPr lvl="1"/>
            <a:r>
              <a:rPr lang="en-US" dirty="0"/>
              <a:t>Write the data as they are, read them according to a diagram (e.g. code of the Map function)</a:t>
            </a:r>
          </a:p>
          <a:p>
            <a:pPr lvl="1"/>
            <a:r>
              <a:rPr lang="en-US" dirty="0"/>
              <a:t>More flexibility, multiple views of the same data</a:t>
            </a:r>
          </a:p>
          <a:p>
            <a:r>
              <a:rPr lang="en-US" dirty="0"/>
              <a:t>Multi-workload data processing</a:t>
            </a:r>
          </a:p>
          <a:p>
            <a:pPr lvl="1"/>
            <a:r>
              <a:rPr lang="en-US" dirty="0"/>
              <a:t>Different types of processing on the same data</a:t>
            </a:r>
          </a:p>
          <a:p>
            <a:pPr lvl="1"/>
            <a:r>
              <a:rPr lang="en-US" dirty="0"/>
              <a:t>Interactive, batch, real time</a:t>
            </a:r>
          </a:p>
          <a:p>
            <a:r>
              <a:rPr lang="en-US" dirty="0"/>
              <a:t>Cost-effective data architecture</a:t>
            </a:r>
          </a:p>
          <a:p>
            <a:pPr lvl="1"/>
            <a:r>
              <a:rPr lang="en-US" dirty="0"/>
              <a:t>Excellent cost/performance and ROI ratio with SN cluster and open source technologies</a:t>
            </a:r>
          </a:p>
          <a:p>
            <a:endParaRPr lang="en-US" dirty="0"/>
          </a:p>
        </p:txBody>
      </p:sp>
      <p:sp>
        <p:nvSpPr>
          <p:cNvPr id="4" name="Espace réservé du pied de page 3">
            <a:extLst>
              <a:ext uri="{FF2B5EF4-FFF2-40B4-BE49-F238E27FC236}">
                <a16:creationId xmlns:a16="http://schemas.microsoft.com/office/drawing/2014/main" id="{F61A323B-56FA-3848-A6E7-D98AEC5BE834}"/>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1166DC0A-E778-2545-98F2-2757A4889878}"/>
              </a:ext>
            </a:extLst>
          </p:cNvPr>
          <p:cNvSpPr>
            <a:spLocks noGrp="1"/>
          </p:cNvSpPr>
          <p:nvPr>
            <p:ph type="sldNum" sz="quarter" idx="4"/>
          </p:nvPr>
        </p:nvSpPr>
        <p:spPr/>
        <p:txBody>
          <a:bodyPr/>
          <a:lstStyle/>
          <a:p>
            <a:fld id="{FD96158B-4539-3C43-9DE5-94C547866200}" type="slidenum">
              <a:rPr lang="en-US"/>
              <a:t>77</a:t>
            </a:fld>
            <a:endParaRPr lang="en-US"/>
          </a:p>
        </p:txBody>
      </p:sp>
    </p:spTree>
    <p:extLst>
      <p:ext uri="{BB962C8B-B14F-4D97-AF65-F5344CB8AC3E}">
        <p14:creationId xmlns:p14="http://schemas.microsoft.com/office/powerpoint/2010/main" val="56869146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A30C7F-8DD4-7E4B-9C0B-72D7D67E5740}"/>
              </a:ext>
            </a:extLst>
          </p:cNvPr>
          <p:cNvSpPr>
            <a:spLocks noGrp="1"/>
          </p:cNvSpPr>
          <p:nvPr>
            <p:ph type="title"/>
          </p:nvPr>
        </p:nvSpPr>
        <p:spPr/>
        <p:txBody>
          <a:bodyPr/>
          <a:lstStyle/>
          <a:p>
            <a:r>
              <a:rPr lang="en-US" dirty="0"/>
              <a:t>Principles of a Data Lake</a:t>
            </a:r>
          </a:p>
        </p:txBody>
      </p:sp>
      <p:sp>
        <p:nvSpPr>
          <p:cNvPr id="3" name="Espace réservé du contenu 2">
            <a:extLst>
              <a:ext uri="{FF2B5EF4-FFF2-40B4-BE49-F238E27FC236}">
                <a16:creationId xmlns:a16="http://schemas.microsoft.com/office/drawing/2014/main" id="{89396C09-EDBD-9A46-8377-5E9334315208}"/>
              </a:ext>
            </a:extLst>
          </p:cNvPr>
          <p:cNvSpPr>
            <a:spLocks noGrp="1"/>
          </p:cNvSpPr>
          <p:nvPr>
            <p:ph idx="1"/>
          </p:nvPr>
        </p:nvSpPr>
        <p:spPr/>
        <p:txBody>
          <a:bodyPr/>
          <a:lstStyle/>
          <a:p>
            <a:r>
              <a:rPr lang="en-US" dirty="0"/>
              <a:t>Collect all useful data</a:t>
            </a:r>
          </a:p>
          <a:p>
            <a:pPr lvl="1"/>
            <a:r>
              <a:rPr lang="en-US" dirty="0"/>
              <a:t>Raw data, transformed data</a:t>
            </a:r>
          </a:p>
          <a:p>
            <a:r>
              <a:rPr lang="en-US" dirty="0"/>
              <a:t>Dive from anywhere</a:t>
            </a:r>
          </a:p>
          <a:p>
            <a:pPr lvl="1"/>
            <a:r>
              <a:rPr lang="en-US" dirty="0"/>
              <a:t>Users from different business units can explore and enrich the data</a:t>
            </a:r>
          </a:p>
          <a:p>
            <a:r>
              <a:rPr lang="en-US" dirty="0"/>
              <a:t>Flexible access</a:t>
            </a:r>
          </a:p>
          <a:p>
            <a:pPr lvl="1"/>
            <a:r>
              <a:rPr lang="en-US" dirty="0"/>
              <a:t>Different access paths to shared infrastructure</a:t>
            </a:r>
          </a:p>
          <a:p>
            <a:pPr lvl="2"/>
            <a:r>
              <a:rPr lang="en-US" dirty="0"/>
              <a:t>Batch, interactive (OLAP and BI), real-time, search,.....</a:t>
            </a:r>
          </a:p>
          <a:p>
            <a:endParaRPr lang="en-US" dirty="0"/>
          </a:p>
        </p:txBody>
      </p:sp>
      <p:sp>
        <p:nvSpPr>
          <p:cNvPr id="4" name="Espace réservé du pied de page 3">
            <a:extLst>
              <a:ext uri="{FF2B5EF4-FFF2-40B4-BE49-F238E27FC236}">
                <a16:creationId xmlns:a16="http://schemas.microsoft.com/office/drawing/2014/main" id="{93F8639E-E488-2447-BD47-9F9EC7D21AC5}"/>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4850103F-4795-0342-9FD5-5C4E38227F74}"/>
              </a:ext>
            </a:extLst>
          </p:cNvPr>
          <p:cNvSpPr>
            <a:spLocks noGrp="1"/>
          </p:cNvSpPr>
          <p:nvPr>
            <p:ph type="sldNum" sz="quarter" idx="4"/>
          </p:nvPr>
        </p:nvSpPr>
        <p:spPr/>
        <p:txBody>
          <a:bodyPr/>
          <a:lstStyle/>
          <a:p>
            <a:fld id="{FD96158B-4539-3C43-9DE5-94C547866200}" type="slidenum">
              <a:rPr lang="en-US"/>
              <a:t>78</a:t>
            </a:fld>
            <a:endParaRPr lang="en-US"/>
          </a:p>
        </p:txBody>
      </p:sp>
    </p:spTree>
    <p:extLst>
      <p:ext uri="{BB962C8B-B14F-4D97-AF65-F5344CB8AC3E}">
        <p14:creationId xmlns:p14="http://schemas.microsoft.com/office/powerpoint/2010/main" val="333515862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F0674D-4EEB-6446-9479-1B825C059566}"/>
              </a:ext>
            </a:extLst>
          </p:cNvPr>
          <p:cNvSpPr>
            <a:spLocks noGrp="1"/>
          </p:cNvSpPr>
          <p:nvPr>
            <p:ph type="title"/>
          </p:nvPr>
        </p:nvSpPr>
        <p:spPr/>
        <p:txBody>
          <a:bodyPr/>
          <a:lstStyle/>
          <a:p>
            <a:r>
              <a:rPr lang="en-US"/>
              <a:t>Main Functions</a:t>
            </a:r>
            <a:endParaRPr lang="en-US" dirty="0"/>
          </a:p>
        </p:txBody>
      </p:sp>
      <p:sp>
        <p:nvSpPr>
          <p:cNvPr id="3" name="Espace réservé du contenu 2">
            <a:extLst>
              <a:ext uri="{FF2B5EF4-FFF2-40B4-BE49-F238E27FC236}">
                <a16:creationId xmlns:a16="http://schemas.microsoft.com/office/drawing/2014/main" id="{C5E491F4-9C45-EA45-8497-89B711B216AD}"/>
              </a:ext>
            </a:extLst>
          </p:cNvPr>
          <p:cNvSpPr>
            <a:spLocks noGrp="1"/>
          </p:cNvSpPr>
          <p:nvPr>
            <p:ph idx="1"/>
          </p:nvPr>
        </p:nvSpPr>
        <p:spPr/>
        <p:txBody>
          <a:bodyPr/>
          <a:lstStyle/>
          <a:p>
            <a:r>
              <a:rPr lang="en-US" dirty="0"/>
              <a:t>Data management, to store and process large amounts of data</a:t>
            </a:r>
          </a:p>
          <a:p>
            <a:r>
              <a:rPr lang="en-US" dirty="0"/>
              <a:t>Data access: interactive, batch, real time, streaming</a:t>
            </a:r>
          </a:p>
          <a:p>
            <a:r>
              <a:rPr lang="en-US" dirty="0"/>
              <a:t>Governance: load data easily, and manage it according to a policy implemented by the </a:t>
            </a:r>
            <a:r>
              <a:rPr lang="en-US" i="1" dirty="0"/>
              <a:t>data steward</a:t>
            </a:r>
          </a:p>
          <a:p>
            <a:r>
              <a:rPr lang="en-US" dirty="0"/>
              <a:t>Security: authentication, access control, data protection</a:t>
            </a:r>
          </a:p>
          <a:p>
            <a:r>
              <a:rPr lang="en-US" dirty="0"/>
              <a:t>Platform management: provision, monitoring and scheduling of tasks (in a cluster)</a:t>
            </a:r>
          </a:p>
          <a:p>
            <a:endParaRPr lang="en-US" dirty="0"/>
          </a:p>
        </p:txBody>
      </p:sp>
      <p:sp>
        <p:nvSpPr>
          <p:cNvPr id="4" name="Espace réservé du pied de page 3">
            <a:extLst>
              <a:ext uri="{FF2B5EF4-FFF2-40B4-BE49-F238E27FC236}">
                <a16:creationId xmlns:a16="http://schemas.microsoft.com/office/drawing/2014/main" id="{DE416428-B021-2C40-9B5A-80BDEF1B4EE4}"/>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a:extLst>
              <a:ext uri="{FF2B5EF4-FFF2-40B4-BE49-F238E27FC236}">
                <a16:creationId xmlns:a16="http://schemas.microsoft.com/office/drawing/2014/main" id="{9AAE74CF-018D-164D-BAAF-37AB847F334D}"/>
              </a:ext>
            </a:extLst>
          </p:cNvPr>
          <p:cNvSpPr>
            <a:spLocks noGrp="1"/>
          </p:cNvSpPr>
          <p:nvPr>
            <p:ph type="sldNum" sz="quarter" idx="4"/>
          </p:nvPr>
        </p:nvSpPr>
        <p:spPr/>
        <p:txBody>
          <a:bodyPr/>
          <a:lstStyle/>
          <a:p>
            <a:fld id="{FD96158B-4539-3C43-9DE5-94C547866200}" type="slidenum">
              <a:rPr lang="en-US"/>
              <a:t>79</a:t>
            </a:fld>
            <a:endParaRPr lang="en-US"/>
          </a:p>
        </p:txBody>
      </p:sp>
    </p:spTree>
    <p:extLst>
      <p:ext uri="{BB962C8B-B14F-4D97-AF65-F5344CB8AC3E}">
        <p14:creationId xmlns:p14="http://schemas.microsoft.com/office/powerpoint/2010/main" val="3476105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a:noFill/>
          <a:ln/>
        </p:spPr>
        <p:txBody>
          <a:bodyPr/>
          <a:lstStyle/>
          <a:p>
            <a:r>
              <a:rPr lang="en-US"/>
              <a:t>Completeness of Simple Predicates</a:t>
            </a:r>
          </a:p>
        </p:txBody>
      </p:sp>
      <p:sp>
        <p:nvSpPr>
          <p:cNvPr id="46082" name="Rectangle 2"/>
          <p:cNvSpPr>
            <a:spLocks noGrp="1" noChangeArrowheads="1"/>
          </p:cNvSpPr>
          <p:nvPr>
            <p:ph idx="1"/>
          </p:nvPr>
        </p:nvSpPr>
        <p:spPr>
          <a:noFill/>
          <a:ln/>
        </p:spPr>
        <p:txBody>
          <a:bodyPr/>
          <a:lstStyle/>
          <a:p>
            <a:pPr>
              <a:tabLst>
                <a:tab pos="6400473" algn="l"/>
              </a:tabLst>
            </a:pPr>
            <a:r>
              <a:rPr lang="en-US" dirty="0"/>
              <a:t>A set of simple predicates </a:t>
            </a:r>
            <a:r>
              <a:rPr lang="en-US" i="1" dirty="0" err="1"/>
              <a:t>Pr</a:t>
            </a:r>
            <a:r>
              <a:rPr lang="en-US" dirty="0"/>
              <a:t> is said to be </a:t>
            </a:r>
            <a:r>
              <a:rPr lang="en-US" i="1" dirty="0">
                <a:solidFill>
                  <a:schemeClr val="hlink"/>
                </a:solidFill>
              </a:rPr>
              <a:t>complete</a:t>
            </a:r>
            <a:r>
              <a:rPr lang="en-US" dirty="0"/>
              <a:t> if and only if the accesses to the tuples of the </a:t>
            </a:r>
            <a:r>
              <a:rPr lang="en-US" dirty="0" err="1"/>
              <a:t>minterm</a:t>
            </a:r>
            <a:r>
              <a:rPr lang="en-US" dirty="0"/>
              <a:t> fragments defined on </a:t>
            </a:r>
            <a:r>
              <a:rPr lang="en-US" i="1" dirty="0" err="1"/>
              <a:t>Pr</a:t>
            </a:r>
            <a:r>
              <a:rPr lang="en-US" dirty="0"/>
              <a:t> requires that two tuples of the same </a:t>
            </a:r>
            <a:r>
              <a:rPr lang="en-US" dirty="0" err="1"/>
              <a:t>minterm</a:t>
            </a:r>
            <a:r>
              <a:rPr lang="en-US" dirty="0"/>
              <a:t> fragment have the same probability of being accessed by any application.</a:t>
            </a:r>
          </a:p>
          <a:p>
            <a:pPr>
              <a:buNone/>
              <a:tabLst>
                <a:tab pos="6400473" algn="l"/>
              </a:tabLst>
            </a:pPr>
            <a:endParaRPr lang="en-US" dirty="0"/>
          </a:p>
          <a:p>
            <a:pPr>
              <a:tabLst>
                <a:tab pos="6400473" algn="l"/>
              </a:tabLst>
            </a:pPr>
            <a:r>
              <a:rPr lang="en-US" dirty="0"/>
              <a:t>Example :</a:t>
            </a:r>
          </a:p>
          <a:p>
            <a:pPr marL="685765" lvl="1" indent="-228588">
              <a:tabLst>
                <a:tab pos="6400473" algn="l"/>
              </a:tabLst>
            </a:pPr>
            <a:r>
              <a:rPr lang="en-US" dirty="0"/>
              <a:t>Assume PROJ[PNO,PNAME,BUDGET,LOC] has two applications defined on it.</a:t>
            </a:r>
          </a:p>
          <a:p>
            <a:pPr marL="685765" lvl="1" indent="-228588">
              <a:tabLst>
                <a:tab pos="6400473" algn="l"/>
              </a:tabLst>
            </a:pPr>
            <a:r>
              <a:rPr lang="en-US" dirty="0"/>
              <a:t>Find the budgets of projects at each location.	(1)</a:t>
            </a:r>
          </a:p>
          <a:p>
            <a:pPr marL="685765" lvl="1" indent="-228588">
              <a:tabLst>
                <a:tab pos="6400473" algn="l"/>
              </a:tabLst>
            </a:pPr>
            <a:r>
              <a:rPr lang="en-US" dirty="0"/>
              <a:t>Find projects with budgets less than $200000.	(2)</a:t>
            </a:r>
          </a:p>
        </p:txBody>
      </p:sp>
      <p:sp>
        <p:nvSpPr>
          <p:cNvPr id="2" name="Footer Placeholder 1">
            <a:extLst>
              <a:ext uri="{FF2B5EF4-FFF2-40B4-BE49-F238E27FC236}">
                <a16:creationId xmlns:a16="http://schemas.microsoft.com/office/drawing/2014/main" id="{C44573B3-62CA-9844-8BD2-E13F2ABDB63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3419F04-1EBC-7646-A40A-3827EEF30851}"/>
              </a:ext>
            </a:extLst>
          </p:cNvPr>
          <p:cNvSpPr>
            <a:spLocks noGrp="1"/>
          </p:cNvSpPr>
          <p:nvPr>
            <p:ph type="sldNum" sz="quarter" idx="4"/>
          </p:nvPr>
        </p:nvSpPr>
        <p:spPr/>
        <p:txBody>
          <a:bodyPr/>
          <a:lstStyle/>
          <a:p>
            <a:fld id="{FD96158B-4539-3C43-9DE5-94C547866200}" type="slidenum">
              <a:rPr lang="en-US"/>
              <a:t>20</a:t>
            </a:fld>
            <a:endParaRPr lang="en-US"/>
          </a:p>
        </p:txBody>
      </p:sp>
    </p:spTree>
    <p:extLst>
      <p:ext uri="{BB962C8B-B14F-4D97-AF65-F5344CB8AC3E}">
        <p14:creationId xmlns:p14="http://schemas.microsoft.com/office/powerpoint/2010/main" val="30347826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619DA8-07D6-3140-A3C4-DBBB463256DE}"/>
              </a:ext>
            </a:extLst>
          </p:cNvPr>
          <p:cNvSpPr>
            <a:spLocks noGrp="1"/>
          </p:cNvSpPr>
          <p:nvPr>
            <p:ph type="title"/>
          </p:nvPr>
        </p:nvSpPr>
        <p:spPr/>
        <p:txBody>
          <a:bodyPr/>
          <a:lstStyle/>
          <a:p>
            <a:r>
              <a:rPr lang="en-US" dirty="0"/>
              <a:t>Data Lake Architecture</a:t>
            </a:r>
          </a:p>
        </p:txBody>
      </p:sp>
      <p:sp>
        <p:nvSpPr>
          <p:cNvPr id="8" name="Content Placeholder 7">
            <a:extLst>
              <a:ext uri="{FF2B5EF4-FFF2-40B4-BE49-F238E27FC236}">
                <a16:creationId xmlns:a16="http://schemas.microsoft.com/office/drawing/2014/main" id="{FB9DD2DE-9B5E-2A40-82E2-2CB6FC0D8B9A}"/>
              </a:ext>
            </a:extLst>
          </p:cNvPr>
          <p:cNvSpPr>
            <a:spLocks noGrp="1"/>
          </p:cNvSpPr>
          <p:nvPr>
            <p:ph idx="1"/>
          </p:nvPr>
        </p:nvSpPr>
        <p:spPr>
          <a:xfrm>
            <a:off x="457200" y="1600201"/>
            <a:ext cx="8229600" cy="532655"/>
          </a:xfrm>
        </p:spPr>
        <p:txBody>
          <a:bodyPr/>
          <a:lstStyle/>
          <a:p>
            <a:pPr marL="0" indent="0">
              <a:buNone/>
            </a:pPr>
            <a:r>
              <a:rPr lang="en-US" dirty="0"/>
              <a:t>A collection of multi-modal data stored in their raw formats</a:t>
            </a:r>
          </a:p>
        </p:txBody>
      </p:sp>
      <p:sp>
        <p:nvSpPr>
          <p:cNvPr id="4" name="Footer Placeholder 3">
            <a:extLst>
              <a:ext uri="{FF2B5EF4-FFF2-40B4-BE49-F238E27FC236}">
                <a16:creationId xmlns:a16="http://schemas.microsoft.com/office/drawing/2014/main" id="{4D1BB266-D529-F04D-A937-D1544BCF31D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A43A032D-43F4-6C48-BD0B-19B222F52674}"/>
              </a:ext>
            </a:extLst>
          </p:cNvPr>
          <p:cNvSpPr>
            <a:spLocks noGrp="1"/>
          </p:cNvSpPr>
          <p:nvPr>
            <p:ph type="sldNum" sz="quarter" idx="4"/>
          </p:nvPr>
        </p:nvSpPr>
        <p:spPr/>
        <p:txBody>
          <a:bodyPr/>
          <a:lstStyle/>
          <a:p>
            <a:fld id="{FD96158B-4539-3C43-9DE5-94C547866200}" type="slidenum">
              <a:rPr lang="en-US"/>
              <a:t>80</a:t>
            </a:fld>
            <a:endParaRPr lang="en-US"/>
          </a:p>
        </p:txBody>
      </p:sp>
      <p:pic>
        <p:nvPicPr>
          <p:cNvPr id="10" name="Picture 9" descr="A screenshot of a cell phone&#10;&#10;Description automatically generated">
            <a:extLst>
              <a:ext uri="{FF2B5EF4-FFF2-40B4-BE49-F238E27FC236}">
                <a16:creationId xmlns:a16="http://schemas.microsoft.com/office/drawing/2014/main" id="{400BC732-8819-3048-8F44-1FD813F1CD1C}"/>
              </a:ext>
            </a:extLst>
          </p:cNvPr>
          <p:cNvPicPr>
            <a:picLocks noChangeAspect="1"/>
          </p:cNvPicPr>
          <p:nvPr/>
        </p:nvPicPr>
        <p:blipFill>
          <a:blip r:embed="R07a3933f674741a4"/>
          <a:stretch>
            <a:fillRect/>
          </a:stretch>
        </p:blipFill>
        <p:spPr>
          <a:xfrm>
            <a:off x="965406" y="2247899"/>
            <a:ext cx="7062978" cy="3796861"/>
          </a:xfrm>
          <a:prstGeom prst="rect">
            <a:avLst/>
          </a:prstGeom>
        </p:spPr>
      </p:pic>
    </p:spTree>
    <p:extLst>
      <p:ext uri="{BB962C8B-B14F-4D97-AF65-F5344CB8AC3E}">
        <p14:creationId xmlns:p14="http://schemas.microsoft.com/office/powerpoint/2010/main" val="251920988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EAA5-2EF9-9446-97EC-E2AF7CA98010}"/>
              </a:ext>
            </a:extLst>
          </p:cNvPr>
          <p:cNvSpPr>
            <a:spLocks noGrp="1"/>
          </p:cNvSpPr>
          <p:nvPr>
            <p:ph type="title"/>
          </p:nvPr>
        </p:nvSpPr>
        <p:spPr/>
        <p:txBody>
          <a:bodyPr/>
          <a:lstStyle/>
          <a:p>
            <a:r>
              <a:rPr lang="en-US" dirty="0"/>
              <a:t>Data Lake vs Data Warehouse</a:t>
            </a:r>
          </a:p>
        </p:txBody>
      </p:sp>
      <p:sp>
        <p:nvSpPr>
          <p:cNvPr id="6" name="Text Placeholder 5">
            <a:extLst>
              <a:ext uri="{FF2B5EF4-FFF2-40B4-BE49-F238E27FC236}">
                <a16:creationId xmlns:a16="http://schemas.microsoft.com/office/drawing/2014/main" id="{607FC841-C668-DE43-822F-DC5793733A27}"/>
              </a:ext>
            </a:extLst>
          </p:cNvPr>
          <p:cNvSpPr>
            <a:spLocks noGrp="1"/>
          </p:cNvSpPr>
          <p:nvPr>
            <p:ph type="body" idx="1"/>
          </p:nvPr>
        </p:nvSpPr>
        <p:spPr/>
        <p:txBody>
          <a:bodyPr/>
          <a:lstStyle/>
          <a:p>
            <a:pPr algn="ctr"/>
            <a:r>
              <a:rPr lang="en-US" dirty="0"/>
              <a:t>Data Lake</a:t>
            </a:r>
          </a:p>
        </p:txBody>
      </p:sp>
      <p:sp>
        <p:nvSpPr>
          <p:cNvPr id="7" name="Content Placeholder 6">
            <a:extLst>
              <a:ext uri="{FF2B5EF4-FFF2-40B4-BE49-F238E27FC236}">
                <a16:creationId xmlns:a16="http://schemas.microsoft.com/office/drawing/2014/main" id="{1AED5D72-6BA7-3845-93AA-869A6CCE619C}"/>
              </a:ext>
            </a:extLst>
          </p:cNvPr>
          <p:cNvSpPr>
            <a:spLocks noGrp="1"/>
          </p:cNvSpPr>
          <p:nvPr>
            <p:ph sz="half" idx="2"/>
          </p:nvPr>
        </p:nvSpPr>
        <p:spPr/>
        <p:txBody>
          <a:bodyPr/>
          <a:lstStyle/>
          <a:p>
            <a:r>
              <a:rPr lang="en-US" dirty="0"/>
              <a:t>Shorter development process</a:t>
            </a:r>
          </a:p>
          <a:p>
            <a:r>
              <a:rPr lang="en-US" dirty="0"/>
              <a:t>Schema-on-read</a:t>
            </a:r>
          </a:p>
          <a:p>
            <a:r>
              <a:rPr lang="en-US" dirty="0" err="1"/>
              <a:t>Multiworkload</a:t>
            </a:r>
            <a:r>
              <a:rPr lang="en-US" dirty="0"/>
              <a:t> processing</a:t>
            </a:r>
          </a:p>
          <a:p>
            <a:r>
              <a:rPr lang="en-US" dirty="0"/>
              <a:t>Cost-effective architecture</a:t>
            </a:r>
          </a:p>
        </p:txBody>
      </p:sp>
      <p:sp>
        <p:nvSpPr>
          <p:cNvPr id="8" name="Text Placeholder 7">
            <a:extLst>
              <a:ext uri="{FF2B5EF4-FFF2-40B4-BE49-F238E27FC236}">
                <a16:creationId xmlns:a16="http://schemas.microsoft.com/office/drawing/2014/main" id="{BC8FCE31-0964-0245-AF0B-E8BEA4BEAE48}"/>
              </a:ext>
            </a:extLst>
          </p:cNvPr>
          <p:cNvSpPr>
            <a:spLocks noGrp="1"/>
          </p:cNvSpPr>
          <p:nvPr>
            <p:ph type="body" sz="quarter" idx="3"/>
          </p:nvPr>
        </p:nvSpPr>
        <p:spPr/>
        <p:txBody>
          <a:bodyPr/>
          <a:lstStyle/>
          <a:p>
            <a:pPr algn="ctr"/>
            <a:r>
              <a:rPr lang="en-US" dirty="0"/>
              <a:t>Data Warehouse</a:t>
            </a:r>
          </a:p>
        </p:txBody>
      </p:sp>
      <p:sp>
        <p:nvSpPr>
          <p:cNvPr id="4" name="Footer Placeholder 3">
            <a:extLst>
              <a:ext uri="{FF2B5EF4-FFF2-40B4-BE49-F238E27FC236}">
                <a16:creationId xmlns:a16="http://schemas.microsoft.com/office/drawing/2014/main" id="{AE3ED2C2-E2D2-4B4A-A47C-0F2EBA64A76E}"/>
              </a:ext>
            </a:extLst>
          </p:cNvPr>
          <p:cNvSpPr>
            <a:spLocks noGrp="1"/>
          </p:cNvSpPr>
          <p:nvPr>
            <p:ph type="ftr" sz="quarter" idx="10"/>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77FD8ABB-18AD-4646-8923-3A445141876C}"/>
              </a:ext>
            </a:extLst>
          </p:cNvPr>
          <p:cNvSpPr>
            <a:spLocks noGrp="1"/>
          </p:cNvSpPr>
          <p:nvPr>
            <p:ph type="sldNum" sz="quarter" idx="11"/>
          </p:nvPr>
        </p:nvSpPr>
        <p:spPr/>
        <p:txBody>
          <a:bodyPr/>
          <a:lstStyle/>
          <a:p>
            <a:fld id="{FD96158B-4539-3C43-9DE5-94C547866200}" type="slidenum">
              <a:rPr lang="en-US"/>
              <a:t>81</a:t>
            </a:fld>
            <a:endParaRPr lang="en-US"/>
          </a:p>
        </p:txBody>
      </p:sp>
      <p:sp>
        <p:nvSpPr>
          <p:cNvPr id="9" name="Content Placeholder 8">
            <a:extLst>
              <a:ext uri="{FF2B5EF4-FFF2-40B4-BE49-F238E27FC236}">
                <a16:creationId xmlns:a16="http://schemas.microsoft.com/office/drawing/2014/main" id="{77930863-4294-CD41-B20B-3C6DCB0AF408}"/>
              </a:ext>
            </a:extLst>
          </p:cNvPr>
          <p:cNvSpPr>
            <a:spLocks noGrp="1"/>
          </p:cNvSpPr>
          <p:nvPr>
            <p:ph sz="half" idx="12"/>
          </p:nvPr>
        </p:nvSpPr>
        <p:spPr/>
        <p:txBody>
          <a:bodyPr/>
          <a:lstStyle/>
          <a:p>
            <a:r>
              <a:rPr lang="en-US" dirty="0"/>
              <a:t>Long development process</a:t>
            </a:r>
          </a:p>
          <a:p>
            <a:r>
              <a:rPr lang="en-US" dirty="0"/>
              <a:t>Schema-on-write</a:t>
            </a:r>
          </a:p>
          <a:p>
            <a:r>
              <a:rPr lang="en-US" dirty="0"/>
              <a:t>OLAP workloads</a:t>
            </a:r>
          </a:p>
          <a:p>
            <a:r>
              <a:rPr lang="en-US" dirty="0"/>
              <a:t>Complex development with ETL</a:t>
            </a:r>
          </a:p>
        </p:txBody>
      </p:sp>
    </p:spTree>
    <p:extLst>
      <p:ext uri="{BB962C8B-B14F-4D97-AF65-F5344CB8AC3E}">
        <p14:creationId xmlns:p14="http://schemas.microsoft.com/office/powerpoint/2010/main" val="353650080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a:t>
            </a:r>
            <a:r>
              <a:rPr lang="en-US" dirty="0" err="1"/>
              <a:t>Özsu</a:t>
            </a:r>
            <a:endParaRPr lang="en-US" dirty="0"/>
          </a:p>
          <a:p>
            <a:r>
              <a:rPr lang="en-US" dirty="0"/>
              <a:t>Patrick </a:t>
            </a:r>
            <a:r>
              <a:rPr lang="en-US" dirty="0" err="1"/>
              <a:t>Valduriez</a:t>
            </a:r>
            <a:endParaRPr lang="en-US" dirty="0"/>
          </a:p>
        </p:txBody>
      </p:sp>
      <p:sp>
        <p:nvSpPr>
          <p:cNvPr id="2" name="Footer Placeholder 1">
            <a:extLst>
              <a:ext uri="{FF2B5EF4-FFF2-40B4-BE49-F238E27FC236}">
                <a16:creationId xmlns:a16="http://schemas.microsoft.com/office/drawing/2014/main" id="{43F55C07-B623-DB43-9943-7F15C469C2DD}"/>
              </a:ext>
            </a:extLst>
          </p:cNvPr>
          <p:cNvSpPr>
            <a:spLocks noGrp="1"/>
          </p:cNvSpPr>
          <p:nvPr>
            <p:ph type="ftr" sz="quarter" idx="10"/>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lnSpcReduction="10000"/>
          </a:bodyPr>
          <a:lstStyle/>
          <a:p>
            <a:r>
              <a:rPr lang="en-US" dirty="0">
                <a:cs typeface="Arial" panose="020B0604020202020204" pitchFamily="34" charset="0"/>
              </a:rPr>
              <a:t>Introduction</a:t>
            </a:r>
          </a:p>
          <a:p>
            <a:r>
              <a:rPr lang="en-US" dirty="0">
                <a:cs typeface="Arial" panose="020B0604020202020204" pitchFamily="34" charset="0"/>
              </a:rPr>
              <a:t>Distributed and Parallel Database Design</a:t>
            </a:r>
          </a:p>
          <a:p>
            <a:r>
              <a:rPr lang="en-US" dirty="0">
                <a:cs typeface="Arial" panose="020B0604020202020204" pitchFamily="34" charset="0"/>
              </a:rPr>
              <a:t>Distributed Data Control</a:t>
            </a:r>
          </a:p>
          <a:p>
            <a:r>
              <a:rPr lang="en-US" dirty="0">
                <a:cs typeface="Arial" panose="020B0604020202020204" pitchFamily="34" charset="0"/>
              </a:rPr>
              <a:t>Distributed Query Processing</a:t>
            </a:r>
          </a:p>
          <a:p>
            <a:r>
              <a:rPr lang="en-US" dirty="0">
                <a:cs typeface="Arial" panose="020B0604020202020204" pitchFamily="34" charset="0"/>
              </a:rPr>
              <a:t>Distributed Transaction Processing</a:t>
            </a:r>
          </a:p>
          <a:p>
            <a:r>
              <a:rPr lang="en-US" dirty="0">
                <a:cs typeface="Arial" panose="020B0604020202020204" pitchFamily="34" charset="0"/>
              </a:rPr>
              <a:t>Data Replication</a:t>
            </a:r>
          </a:p>
          <a:p>
            <a:r>
              <a:rPr lang="en-US" dirty="0">
                <a:cs typeface="Arial" panose="020B0604020202020204" pitchFamily="34" charset="0"/>
              </a:rPr>
              <a:t>Database Integration – Multidatabase Systems</a:t>
            </a:r>
          </a:p>
          <a:p>
            <a:r>
              <a:rPr lang="en-US" dirty="0">
                <a:cs typeface="Arial" panose="020B0604020202020204" pitchFamily="34" charset="0"/>
              </a:rPr>
              <a:t>Parallel Database Systems</a:t>
            </a:r>
          </a:p>
          <a:p>
            <a:r>
              <a:rPr lang="en-US" dirty="0">
                <a:cs typeface="Arial" panose="020B0604020202020204" pitchFamily="34" charset="0"/>
              </a:rPr>
              <a:t>Peer-to-Peer Data Management</a:t>
            </a:r>
          </a:p>
          <a:p>
            <a:r>
              <a:rPr lang="en-US" dirty="0">
                <a:cs typeface="Arial" panose="020B0604020202020204" pitchFamily="34" charset="0"/>
              </a:rPr>
              <a:t>Big Data Processing</a:t>
            </a:r>
          </a:p>
          <a:p>
            <a:r>
              <a:rPr lang="en-US" dirty="0">
                <a:solidFill>
                  <a:srgbClr val="1771A9"/>
                </a:solidFill>
                <a:cs typeface="Arial" panose="020B0604020202020204" pitchFamily="34" charset="0"/>
              </a:rPr>
              <a:t>NoSQL, NewSQL and Polystores</a:t>
            </a:r>
          </a:p>
          <a:p>
            <a:r>
              <a:rPr lang="en-US" dirty="0">
                <a:cs typeface="Arial" panose="020B0604020202020204" pitchFamily="34" charset="0"/>
              </a:rPr>
              <a:t>Web Data Management </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Tree>
    <p:extLst>
      <p:ext uri="{BB962C8B-B14F-4D97-AF65-F5344CB8AC3E}">
        <p14:creationId xmlns:p14="http://schemas.microsoft.com/office/powerpoint/2010/main" val="120132476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NoSQL, NewSQL and Polystores</a:t>
            </a:r>
          </a:p>
          <a:p>
            <a:pPr lvl="1"/>
            <a:r>
              <a:rPr lang="en-US" dirty="0">
                <a:solidFill>
                  <a:srgbClr val="1771A9"/>
                </a:solidFill>
                <a:cs typeface="Arial" panose="020B0604020202020204" pitchFamily="34" charset="0"/>
              </a:rPr>
              <a:t>Motivations</a:t>
            </a:r>
          </a:p>
          <a:p>
            <a:pPr lvl="1"/>
            <a:r>
              <a:rPr lang="en-US" dirty="0" err="1">
                <a:solidFill>
                  <a:srgbClr val="1771A9"/>
                </a:solidFill>
                <a:cs typeface="Arial" panose="020B0604020202020204" pitchFamily="34" charset="0"/>
              </a:rPr>
              <a:t>NoSQL</a:t>
            </a:r>
            <a:r>
              <a:rPr lang="en-US" dirty="0">
                <a:solidFill>
                  <a:srgbClr val="1771A9"/>
                </a:solidFill>
                <a:cs typeface="Arial" panose="020B0604020202020204" pitchFamily="34" charset="0"/>
              </a:rPr>
              <a:t> systems</a:t>
            </a:r>
          </a:p>
          <a:p>
            <a:pPr lvl="1"/>
            <a:r>
              <a:rPr lang="en-US" dirty="0" err="1">
                <a:solidFill>
                  <a:srgbClr val="1771A9"/>
                </a:solidFill>
                <a:cs typeface="Arial" panose="020B0604020202020204" pitchFamily="34" charset="0"/>
              </a:rPr>
              <a:t>NewSQL</a:t>
            </a:r>
            <a:r>
              <a:rPr lang="en-US" dirty="0">
                <a:solidFill>
                  <a:srgbClr val="1771A9"/>
                </a:solidFill>
                <a:cs typeface="Arial" panose="020B0604020202020204" pitchFamily="34" charset="0"/>
              </a:rPr>
              <a:t> systems</a:t>
            </a:r>
          </a:p>
          <a:p>
            <a:pPr lvl="1"/>
            <a:r>
              <a:rPr lang="en-US" dirty="0">
                <a:solidFill>
                  <a:srgbClr val="1771A9"/>
                </a:solidFill>
                <a:cs typeface="Arial" panose="020B0604020202020204" pitchFamily="34" charset="0"/>
              </a:rPr>
              <a:t>Polystores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Tree>
    <p:extLst>
      <p:ext uri="{BB962C8B-B14F-4D97-AF65-F5344CB8AC3E}">
        <p14:creationId xmlns:p14="http://schemas.microsoft.com/office/powerpoint/2010/main" val="223368628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Motivations</a:t>
            </a:r>
          </a:p>
        </p:txBody>
      </p:sp>
      <p:sp>
        <p:nvSpPr>
          <p:cNvPr id="3" name="Espace réservé du contenu 2"/>
          <p:cNvSpPr>
            <a:spLocks noGrp="1"/>
          </p:cNvSpPr>
          <p:nvPr>
            <p:ph idx="1"/>
          </p:nvPr>
        </p:nvSpPr>
        <p:spPr/>
        <p:txBody>
          <a:bodyPr>
            <a:normAutofit lnSpcReduction="10000"/>
          </a:bodyPr>
          <a:lstStyle/>
          <a:p>
            <a:r>
              <a:rPr lang="en-US" dirty="0"/>
              <a:t>Trends</a:t>
            </a:r>
          </a:p>
          <a:p>
            <a:pPr lvl="1"/>
            <a:r>
              <a:rPr lang="en-US" dirty="0"/>
              <a:t>Big data</a:t>
            </a:r>
          </a:p>
          <a:p>
            <a:pPr lvl="2"/>
            <a:r>
              <a:rPr lang="en-US" dirty="0"/>
              <a:t>Unstructured data</a:t>
            </a:r>
          </a:p>
          <a:p>
            <a:pPr lvl="1"/>
            <a:r>
              <a:rPr lang="en-US" dirty="0"/>
              <a:t>Data </a:t>
            </a:r>
            <a:r>
              <a:rPr lang="en-US" dirty="0" err="1"/>
              <a:t>interconnexion</a:t>
            </a:r>
            <a:endParaRPr lang="en-US" dirty="0"/>
          </a:p>
          <a:p>
            <a:pPr lvl="2"/>
            <a:r>
              <a:rPr lang="en-US" dirty="0"/>
              <a:t>Hyperlinks, tags, blogs, etc.</a:t>
            </a:r>
          </a:p>
          <a:p>
            <a:pPr lvl="1"/>
            <a:r>
              <a:rPr lang="en-US" dirty="0"/>
              <a:t>Very high scalability</a:t>
            </a:r>
          </a:p>
          <a:p>
            <a:pPr lvl="2"/>
            <a:r>
              <a:rPr lang="en-US" dirty="0"/>
              <a:t>Data size, numbers of users</a:t>
            </a:r>
          </a:p>
          <a:p>
            <a:r>
              <a:rPr lang="en-US" dirty="0"/>
              <a:t>Limits of relational DBMSs (SQL)</a:t>
            </a:r>
          </a:p>
          <a:p>
            <a:pPr lvl="1"/>
            <a:r>
              <a:rPr lang="en-US" dirty="0"/>
              <a:t>Need for skilled DBA and well-defined schemas</a:t>
            </a:r>
          </a:p>
          <a:p>
            <a:pPr lvl="1"/>
            <a:r>
              <a:rPr lang="en-US" dirty="0"/>
              <a:t>SQL and complex tuning</a:t>
            </a:r>
          </a:p>
          <a:p>
            <a:pPr lvl="1"/>
            <a:r>
              <a:rPr lang="en-US" dirty="0"/>
              <a:t>Hard to make updates scalable</a:t>
            </a:r>
          </a:p>
          <a:p>
            <a:pPr lvl="2"/>
            <a:r>
              <a:rPr lang="en-US" dirty="0"/>
              <a:t>Parallel RDBMS use a shared-disk for OLTP</a:t>
            </a:r>
          </a:p>
          <a:p>
            <a:pPr lvl="0"/>
            <a:r>
              <a:rPr lang="fr-FR" dirty="0"/>
              <a:t>The CAP </a:t>
            </a:r>
            <a:r>
              <a:rPr lang="fr-FR" dirty="0" err="1"/>
              <a:t>theorem</a:t>
            </a:r>
            <a:endParaRPr lang="en-US" dirty="0"/>
          </a:p>
        </p:txBody>
      </p:sp>
      <p:sp>
        <p:nvSpPr>
          <p:cNvPr id="4" name="Footer Placeholder 3">
            <a:extLst>
              <a:ext uri="{FF2B5EF4-FFF2-40B4-BE49-F238E27FC236}">
                <a16:creationId xmlns:a16="http://schemas.microsoft.com/office/drawing/2014/main" id="{7A7B4E01-B4E7-C447-ADA2-43442C00DD4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B52BC7CB-513A-6E49-A7B2-525560771E37}"/>
              </a:ext>
            </a:extLst>
          </p:cNvPr>
          <p:cNvSpPr>
            <a:spLocks noGrp="1"/>
          </p:cNvSpPr>
          <p:nvPr>
            <p:ph type="sldNum" sz="quarter" idx="4"/>
          </p:nvPr>
        </p:nvSpPr>
        <p:spPr/>
        <p:txBody>
          <a:bodyPr/>
          <a:lstStyle/>
          <a:p>
            <a:fld id="{FD96158B-4539-3C43-9DE5-94C547866200}" type="slidenum">
              <a:rPr lang="en-US"/>
              <a:t>4</a:t>
            </a:fld>
            <a:endParaRPr lang="en-US"/>
          </a:p>
        </p:txBody>
      </p:sp>
    </p:spTree>
    <p:extLst>
      <p:ext uri="{BB962C8B-B14F-4D97-AF65-F5344CB8AC3E}">
        <p14:creationId xmlns:p14="http://schemas.microsoft.com/office/powerpoint/2010/main" val="98484894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The CAP </a:t>
            </a:r>
            <a:r>
              <a:rPr lang="fr-FR" dirty="0" err="1"/>
              <a:t>Theorem</a:t>
            </a:r>
            <a:endParaRPr lang="fr-FR" dirty="0"/>
          </a:p>
        </p:txBody>
      </p:sp>
      <p:sp>
        <p:nvSpPr>
          <p:cNvPr id="6" name="Espace réservé du contenu 2"/>
          <p:cNvSpPr>
            <a:spLocks noGrp="1"/>
          </p:cNvSpPr>
          <p:nvPr>
            <p:ph idx="1"/>
          </p:nvPr>
        </p:nvSpPr>
        <p:spPr/>
        <p:txBody>
          <a:bodyPr>
            <a:normAutofit/>
          </a:bodyPr>
          <a:lstStyle/>
          <a:p>
            <a:r>
              <a:rPr lang="en-US" dirty="0"/>
              <a:t>Polemical topic</a:t>
            </a:r>
          </a:p>
          <a:p>
            <a:pPr lvl="1"/>
            <a:r>
              <a:rPr lang="en-US" dirty="0"/>
              <a:t>“A database can't provide consistency AND availability during a network partition”</a:t>
            </a:r>
          </a:p>
          <a:p>
            <a:pPr lvl="1"/>
            <a:r>
              <a:rPr lang="en-US" dirty="0"/>
              <a:t>Argument used by </a:t>
            </a:r>
            <a:r>
              <a:rPr lang="en-US" dirty="0" err="1"/>
              <a:t>NoSQL</a:t>
            </a:r>
            <a:r>
              <a:rPr lang="en-US" dirty="0"/>
              <a:t> to justify their lack of ACID properties</a:t>
            </a:r>
          </a:p>
          <a:p>
            <a:pPr lvl="1"/>
            <a:r>
              <a:rPr lang="en-US" dirty="0"/>
              <a:t>But has nothing to do with scalability</a:t>
            </a:r>
          </a:p>
          <a:p>
            <a:r>
              <a:rPr lang="en-US" dirty="0"/>
              <a:t>Two different points of view</a:t>
            </a:r>
          </a:p>
          <a:p>
            <a:pPr lvl="1"/>
            <a:r>
              <a:rPr lang="en-US" dirty="0"/>
              <a:t>Relational databases</a:t>
            </a:r>
          </a:p>
          <a:p>
            <a:pPr lvl="2"/>
            <a:r>
              <a:rPr lang="en-US" dirty="0"/>
              <a:t>Consistency is essential</a:t>
            </a:r>
          </a:p>
          <a:p>
            <a:pPr lvl="3"/>
            <a:r>
              <a:rPr lang="en-US" dirty="0"/>
              <a:t>ACID transactions </a:t>
            </a:r>
          </a:p>
          <a:p>
            <a:pPr lvl="1"/>
            <a:r>
              <a:rPr lang="en-US" dirty="0"/>
              <a:t>Distributed systems</a:t>
            </a:r>
          </a:p>
          <a:p>
            <a:pPr lvl="2"/>
            <a:r>
              <a:rPr lang="en-US" dirty="0"/>
              <a:t>Service availability is essential</a:t>
            </a:r>
          </a:p>
          <a:p>
            <a:pPr lvl="3"/>
            <a:r>
              <a:rPr lang="en-US" dirty="0"/>
              <a:t>Inconsistency tolerated by the user, e.g. web cache</a:t>
            </a:r>
          </a:p>
          <a:p>
            <a:pPr marL="457200" lvl="1" indent="0">
              <a:buNone/>
            </a:pPr>
            <a:endParaRPr lang="en-US" dirty="0"/>
          </a:p>
          <a:p>
            <a:endParaRPr lang="en-US" dirty="0"/>
          </a:p>
        </p:txBody>
      </p:sp>
      <p:sp>
        <p:nvSpPr>
          <p:cNvPr id="4" name="Espace réservé du pied de page 3"/>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p:cNvSpPr>
            <a:spLocks noGrp="1"/>
          </p:cNvSpPr>
          <p:nvPr>
            <p:ph type="sldNum" sz="quarter" idx="4"/>
          </p:nvPr>
        </p:nvSpPr>
        <p:spPr/>
        <p:txBody>
          <a:bodyPr/>
          <a:lstStyle/>
          <a:p>
            <a:fld id="{FD96158B-4539-3C43-9DE5-94C547866200}" type="slidenum">
              <a:rPr lang="en-US"/>
              <a:t>5</a:t>
            </a:fld>
            <a:endParaRPr lang="en-US"/>
          </a:p>
        </p:txBody>
      </p:sp>
    </p:spTree>
    <p:extLst>
      <p:ext uri="{BB962C8B-B14F-4D97-AF65-F5344CB8AC3E}">
        <p14:creationId xmlns:p14="http://schemas.microsoft.com/office/powerpoint/2010/main" val="283707026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What is the CAP Theorem?</a:t>
            </a:r>
          </a:p>
        </p:txBody>
      </p:sp>
      <p:sp>
        <p:nvSpPr>
          <p:cNvPr id="3" name="Espace réservé du contenu 2"/>
          <p:cNvSpPr>
            <a:spLocks noGrp="1"/>
          </p:cNvSpPr>
          <p:nvPr>
            <p:ph idx="1"/>
          </p:nvPr>
        </p:nvSpPr>
        <p:spPr/>
        <p:txBody>
          <a:bodyPr>
            <a:normAutofit/>
          </a:bodyPr>
          <a:lstStyle/>
          <a:p>
            <a:r>
              <a:rPr lang="en-US" dirty="0"/>
              <a:t>The desirable properties of a distributed system</a:t>
            </a:r>
          </a:p>
          <a:p>
            <a:pPr lvl="1"/>
            <a:r>
              <a:rPr lang="en-US" b="1" i="1" dirty="0"/>
              <a:t>C</a:t>
            </a:r>
            <a:r>
              <a:rPr lang="en-US" i="1" dirty="0"/>
              <a:t>onsistency</a:t>
            </a:r>
            <a:r>
              <a:rPr lang="en-US" dirty="0"/>
              <a:t>: all nodes see the same data values at the same time</a:t>
            </a:r>
          </a:p>
          <a:p>
            <a:pPr lvl="1"/>
            <a:r>
              <a:rPr lang="en-US" b="1" i="1" dirty="0"/>
              <a:t>A</a:t>
            </a:r>
            <a:r>
              <a:rPr lang="en-US" i="1" dirty="0"/>
              <a:t>vailability</a:t>
            </a:r>
            <a:r>
              <a:rPr lang="en-US" dirty="0"/>
              <a:t>: all requests get an answer</a:t>
            </a:r>
          </a:p>
          <a:p>
            <a:pPr lvl="1"/>
            <a:r>
              <a:rPr lang="en-US" b="1" i="1" dirty="0"/>
              <a:t>P</a:t>
            </a:r>
            <a:r>
              <a:rPr lang="en-US" i="1" dirty="0"/>
              <a:t>artition tolerance</a:t>
            </a:r>
            <a:r>
              <a:rPr lang="en-US" dirty="0"/>
              <a:t>: the system keeps functioning in case of network failure</a:t>
            </a:r>
          </a:p>
          <a:p>
            <a:r>
              <a:rPr lang="en-US" dirty="0"/>
              <a:t>History</a:t>
            </a:r>
          </a:p>
          <a:p>
            <a:pPr lvl="1"/>
            <a:r>
              <a:rPr lang="en-US" dirty="0"/>
              <a:t>At the PODC 2000 conference, Brewer (UC Berkeley) conjectures that one can have only two properties at the same time</a:t>
            </a:r>
          </a:p>
          <a:p>
            <a:pPr lvl="1"/>
            <a:r>
              <a:rPr lang="en-US" dirty="0"/>
              <a:t>In 2002, Gilbert and Lynch (MIT) prove the conjecture, which becomes a theorem</a:t>
            </a:r>
          </a:p>
        </p:txBody>
      </p:sp>
      <p:sp>
        <p:nvSpPr>
          <p:cNvPr id="4" name="Footer Placeholder 3">
            <a:extLst>
              <a:ext uri="{FF2B5EF4-FFF2-40B4-BE49-F238E27FC236}">
                <a16:creationId xmlns:a16="http://schemas.microsoft.com/office/drawing/2014/main" id="{B073229C-31DA-0A42-8BDB-C72090C8C9F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7BD7F2CF-5512-694A-924C-DD3CCED6EC5C}"/>
              </a:ext>
            </a:extLst>
          </p:cNvPr>
          <p:cNvSpPr>
            <a:spLocks noGrp="1"/>
          </p:cNvSpPr>
          <p:nvPr>
            <p:ph type="sldNum" sz="quarter" idx="4"/>
          </p:nvPr>
        </p:nvSpPr>
        <p:spPr/>
        <p:txBody>
          <a:bodyPr/>
          <a:lstStyle/>
          <a:p>
            <a:fld id="{FD96158B-4539-3C43-9DE5-94C547866200}" type="slidenum">
              <a:rPr lang="en-US"/>
              <a:t>6</a:t>
            </a:fld>
            <a:endParaRPr lang="en-US"/>
          </a:p>
        </p:txBody>
      </p:sp>
    </p:spTree>
    <p:extLst>
      <p:ext uri="{BB962C8B-B14F-4D97-AF65-F5344CB8AC3E}">
        <p14:creationId xmlns:p14="http://schemas.microsoft.com/office/powerpoint/2010/main" val="409263966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Strong </a:t>
            </a:r>
            <a:r>
              <a:rPr lang="en-US" dirty="0" err="1"/>
              <a:t>vs</a:t>
            </a:r>
            <a:r>
              <a:rPr lang="en-US" dirty="0"/>
              <a:t> Eventual Consistency </a:t>
            </a:r>
          </a:p>
        </p:txBody>
      </p:sp>
      <p:sp>
        <p:nvSpPr>
          <p:cNvPr id="3" name="Espace réservé du contenu 2"/>
          <p:cNvSpPr>
            <a:spLocks noGrp="1"/>
          </p:cNvSpPr>
          <p:nvPr>
            <p:ph idx="1"/>
          </p:nvPr>
        </p:nvSpPr>
        <p:spPr/>
        <p:txBody>
          <a:bodyPr>
            <a:normAutofit/>
          </a:bodyPr>
          <a:lstStyle/>
          <a:p>
            <a:r>
              <a:rPr lang="en-US" dirty="0"/>
              <a:t>Strong consistency (ACID)</a:t>
            </a:r>
          </a:p>
          <a:p>
            <a:pPr lvl="1"/>
            <a:r>
              <a:rPr lang="en-US" dirty="0"/>
              <a:t>All nodes see the same data values at the same time</a:t>
            </a:r>
          </a:p>
          <a:p>
            <a:r>
              <a:rPr lang="en-US" dirty="0"/>
              <a:t>Eventual consistency</a:t>
            </a:r>
          </a:p>
          <a:p>
            <a:pPr lvl="1"/>
            <a:r>
              <a:rPr lang="en-US" dirty="0"/>
              <a:t>Some nodes may see different data values at the same time</a:t>
            </a:r>
          </a:p>
          <a:p>
            <a:pPr lvl="1"/>
            <a:r>
              <a:rPr lang="en-US" dirty="0"/>
              <a:t>But if we stop injecting updates, the system reaches strong consistency</a:t>
            </a:r>
          </a:p>
          <a:p>
            <a:endParaRPr lang="en-US" dirty="0"/>
          </a:p>
          <a:p>
            <a:r>
              <a:rPr lang="en-US" dirty="0"/>
              <a:t>Illustration with symmetric, asynchronous replication in databases</a:t>
            </a:r>
          </a:p>
        </p:txBody>
      </p:sp>
      <p:sp>
        <p:nvSpPr>
          <p:cNvPr id="4" name="Footer Placeholder 3">
            <a:extLst>
              <a:ext uri="{FF2B5EF4-FFF2-40B4-BE49-F238E27FC236}">
                <a16:creationId xmlns:a16="http://schemas.microsoft.com/office/drawing/2014/main" id="{75F6F416-2AB4-324E-B756-131C1DB6BCE7}"/>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3E2650D-F5D4-C24B-A1DD-7F7D9C3BC41B}"/>
              </a:ext>
            </a:extLst>
          </p:cNvPr>
          <p:cNvSpPr>
            <a:spLocks noGrp="1"/>
          </p:cNvSpPr>
          <p:nvPr>
            <p:ph type="sldNum" sz="quarter" idx="4"/>
          </p:nvPr>
        </p:nvSpPr>
        <p:spPr/>
        <p:txBody>
          <a:bodyPr/>
          <a:lstStyle/>
          <a:p>
            <a:fld id="{FD96158B-4539-3C43-9DE5-94C547866200}" type="slidenum">
              <a:rPr lang="en-US"/>
              <a:t>7</a:t>
            </a:fld>
            <a:endParaRPr lang="en-US"/>
          </a:p>
        </p:txBody>
      </p:sp>
    </p:spTree>
    <p:extLst>
      <p:ext uri="{BB962C8B-B14F-4D97-AF65-F5344CB8AC3E}">
        <p14:creationId xmlns:p14="http://schemas.microsoft.com/office/powerpoint/2010/main" val="293107679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dirty="0"/>
              <a:t>Symmetric, Asynchronous Replication</a:t>
            </a:r>
          </a:p>
        </p:txBody>
      </p:sp>
      <p:sp>
        <p:nvSpPr>
          <p:cNvPr id="5" name="Content Placeholder 4">
            <a:extLst>
              <a:ext uri="{FF2B5EF4-FFF2-40B4-BE49-F238E27FC236}">
                <a16:creationId xmlns:a16="http://schemas.microsoft.com/office/drawing/2014/main" id="{5A2E2231-4499-544D-AB86-0597EE61A1B3}"/>
              </a:ext>
            </a:extLst>
          </p:cNvPr>
          <p:cNvSpPr>
            <a:spLocks noGrp="1"/>
          </p:cNvSpPr>
          <p:nvPr>
            <p:ph idx="1"/>
          </p:nvPr>
        </p:nvSpPr>
        <p:spPr>
          <a:xfrm>
            <a:off x="457200" y="4800482"/>
            <a:ext cx="8229600" cy="1468760"/>
          </a:xfrm>
        </p:spPr>
        <p:txBody>
          <a:bodyPr/>
          <a:lstStyle/>
          <a:p>
            <a:pPr marL="0" indent="0">
              <a:buNone/>
            </a:pPr>
            <a:r>
              <a:rPr lang="en-US" dirty="0"/>
              <a:t>But we have eventual consistency</a:t>
            </a:r>
          </a:p>
          <a:p>
            <a:pPr lvl="1"/>
            <a:r>
              <a:rPr lang="en-US" dirty="0">
                <a:latin typeface="Arial" pitchFamily="34" charset="0"/>
                <a:cs typeface="Arial" pitchFamily="34" charset="0"/>
              </a:rPr>
              <a:t>After reconnection (and resolution of update conflicts), consistency can be obtained</a:t>
            </a:r>
          </a:p>
        </p:txBody>
      </p:sp>
      <p:sp>
        <p:nvSpPr>
          <p:cNvPr id="3" name="Footer Placeholder 2">
            <a:extLst>
              <a:ext uri="{FF2B5EF4-FFF2-40B4-BE49-F238E27FC236}">
                <a16:creationId xmlns:a16="http://schemas.microsoft.com/office/drawing/2014/main" id="{89F360D3-473B-6749-8419-7BB5E24748AD}"/>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AEDF2A87-6C34-C146-81EC-D318E27DACCE}"/>
              </a:ext>
            </a:extLst>
          </p:cNvPr>
          <p:cNvSpPr>
            <a:spLocks noGrp="1"/>
          </p:cNvSpPr>
          <p:nvPr>
            <p:ph type="sldNum" sz="quarter" idx="4"/>
          </p:nvPr>
        </p:nvSpPr>
        <p:spPr/>
        <p:txBody>
          <a:bodyPr/>
          <a:lstStyle/>
          <a:p>
            <a:fld id="{FD96158B-4539-3C43-9DE5-94C547866200}" type="slidenum">
              <a:rPr lang="en-US"/>
              <a:t>8</a:t>
            </a:fld>
            <a:endParaRPr lang="en-US"/>
          </a:p>
        </p:txBody>
      </p:sp>
      <p:sp>
        <p:nvSpPr>
          <p:cNvPr id="243716" name="AutoShape 4"/>
          <p:cNvSpPr>
            <a:spLocks noChangeArrowheads="1"/>
          </p:cNvSpPr>
          <p:nvPr/>
        </p:nvSpPr>
        <p:spPr bwMode="auto">
          <a:xfrm>
            <a:off x="1895847" y="1465858"/>
            <a:ext cx="1219200" cy="914400"/>
          </a:xfrm>
          <a:prstGeom prst="bevel">
            <a:avLst>
              <a:gd name="adj" fmla="val 12500"/>
            </a:avLst>
          </a:prstGeom>
          <a:solidFill>
            <a:schemeClr val="bg1"/>
          </a:solidFill>
          <a:ln w="9525">
            <a:solidFill>
              <a:schemeClr val="tx1"/>
            </a:solidFill>
            <a:miter lim="800000"/>
            <a:headEnd/>
            <a:tailEnd/>
          </a:ln>
        </p:spPr>
        <p:txBody>
          <a:bodyPr wrap="none" anchor="ctr"/>
          <a:lstStyle/>
          <a:p>
            <a:endParaRPr lang="fr-FR"/>
          </a:p>
        </p:txBody>
      </p:sp>
      <p:sp>
        <p:nvSpPr>
          <p:cNvPr id="243717" name="Text Box 5"/>
          <p:cNvSpPr txBox="1">
            <a:spLocks noChangeArrowheads="1"/>
          </p:cNvSpPr>
          <p:nvPr/>
        </p:nvSpPr>
        <p:spPr bwMode="auto">
          <a:xfrm>
            <a:off x="2076822" y="1692870"/>
            <a:ext cx="963613" cy="457200"/>
          </a:xfrm>
          <a:prstGeom prst="rect">
            <a:avLst/>
          </a:prstGeom>
          <a:noFill/>
          <a:ln w="9525">
            <a:noFill/>
            <a:miter lim="800000"/>
            <a:headEnd/>
            <a:tailEnd/>
          </a:ln>
        </p:spPr>
        <p:txBody>
          <a:bodyPr wrap="none">
            <a:spAutoFit/>
          </a:bodyPr>
          <a:lstStyle/>
          <a:p>
            <a:r>
              <a:rPr lang="fr-FR" sz="2400" dirty="0">
                <a:latin typeface="Arial" pitchFamily="34" charset="0"/>
              </a:rPr>
              <a:t>Client</a:t>
            </a:r>
          </a:p>
        </p:txBody>
      </p:sp>
      <p:sp>
        <p:nvSpPr>
          <p:cNvPr id="243721" name="Line 9"/>
          <p:cNvSpPr>
            <a:spLocks noChangeShapeType="1"/>
          </p:cNvSpPr>
          <p:nvPr/>
        </p:nvSpPr>
        <p:spPr bwMode="auto">
          <a:xfrm>
            <a:off x="2505447" y="2380258"/>
            <a:ext cx="0" cy="914400"/>
          </a:xfrm>
          <a:prstGeom prst="line">
            <a:avLst/>
          </a:prstGeom>
          <a:noFill/>
          <a:ln w="28575">
            <a:solidFill>
              <a:schemeClr val="tx1"/>
            </a:solidFill>
            <a:round/>
            <a:headEnd/>
            <a:tailEnd type="triangle" w="med" len="med"/>
          </a:ln>
        </p:spPr>
        <p:txBody>
          <a:bodyPr wrap="none" anchor="ctr"/>
          <a:lstStyle/>
          <a:p>
            <a:endParaRPr lang="fr-FR"/>
          </a:p>
        </p:txBody>
      </p:sp>
      <p:sp>
        <p:nvSpPr>
          <p:cNvPr id="243723" name="AutoShape 11"/>
          <p:cNvSpPr>
            <a:spLocks noChangeArrowheads="1"/>
          </p:cNvSpPr>
          <p:nvPr/>
        </p:nvSpPr>
        <p:spPr bwMode="auto">
          <a:xfrm>
            <a:off x="3094881" y="3626569"/>
            <a:ext cx="2819400" cy="381000"/>
          </a:xfrm>
          <a:prstGeom prst="leftRightArrow">
            <a:avLst>
              <a:gd name="adj1" fmla="val 50000"/>
              <a:gd name="adj2" fmla="val 148000"/>
            </a:avLst>
          </a:prstGeom>
          <a:solidFill>
            <a:schemeClr val="bg1"/>
          </a:solidFill>
          <a:ln w="9525">
            <a:solidFill>
              <a:srgbClr val="0070C0"/>
            </a:solidFill>
            <a:miter lim="800000"/>
            <a:headEnd/>
            <a:tailEnd/>
          </a:ln>
        </p:spPr>
        <p:txBody>
          <a:bodyPr wrap="none" anchor="ctr"/>
          <a:lstStyle/>
          <a:p>
            <a:endParaRPr lang="fr-FR" sz="2400"/>
          </a:p>
        </p:txBody>
      </p:sp>
      <p:sp>
        <p:nvSpPr>
          <p:cNvPr id="243726" name="AutoShape 14"/>
          <p:cNvSpPr>
            <a:spLocks noChangeArrowheads="1"/>
          </p:cNvSpPr>
          <p:nvPr/>
        </p:nvSpPr>
        <p:spPr bwMode="auto">
          <a:xfrm>
            <a:off x="5903193" y="1473795"/>
            <a:ext cx="1219200" cy="914400"/>
          </a:xfrm>
          <a:prstGeom prst="bevel">
            <a:avLst>
              <a:gd name="adj" fmla="val 12500"/>
            </a:avLst>
          </a:prstGeom>
          <a:solidFill>
            <a:schemeClr val="bg1"/>
          </a:solidFill>
          <a:ln w="9525">
            <a:solidFill>
              <a:schemeClr val="tx1"/>
            </a:solidFill>
            <a:miter lim="800000"/>
            <a:headEnd/>
            <a:tailEnd/>
          </a:ln>
        </p:spPr>
        <p:txBody>
          <a:bodyPr wrap="none" anchor="ctr"/>
          <a:lstStyle/>
          <a:p>
            <a:endParaRPr lang="fr-FR"/>
          </a:p>
        </p:txBody>
      </p:sp>
      <p:sp>
        <p:nvSpPr>
          <p:cNvPr id="243727" name="Text Box 15"/>
          <p:cNvSpPr txBox="1">
            <a:spLocks noChangeArrowheads="1"/>
          </p:cNvSpPr>
          <p:nvPr/>
        </p:nvSpPr>
        <p:spPr bwMode="auto">
          <a:xfrm>
            <a:off x="6084168" y="1700808"/>
            <a:ext cx="963613" cy="457200"/>
          </a:xfrm>
          <a:prstGeom prst="rect">
            <a:avLst/>
          </a:prstGeom>
          <a:noFill/>
          <a:ln w="9525">
            <a:noFill/>
            <a:miter lim="800000"/>
            <a:headEnd/>
            <a:tailEnd/>
          </a:ln>
        </p:spPr>
        <p:txBody>
          <a:bodyPr wrap="none">
            <a:spAutoFit/>
          </a:bodyPr>
          <a:lstStyle/>
          <a:p>
            <a:r>
              <a:rPr lang="fr-FR" sz="2400" dirty="0">
                <a:latin typeface="Arial" pitchFamily="34" charset="0"/>
              </a:rPr>
              <a:t>Client</a:t>
            </a:r>
          </a:p>
        </p:txBody>
      </p:sp>
      <p:sp>
        <p:nvSpPr>
          <p:cNvPr id="21" name="AutoShape 4"/>
          <p:cNvSpPr>
            <a:spLocks noChangeArrowheads="1"/>
          </p:cNvSpPr>
          <p:nvPr/>
        </p:nvSpPr>
        <p:spPr bwMode="auto">
          <a:xfrm>
            <a:off x="5975201" y="3168476"/>
            <a:ext cx="1070496" cy="1019944"/>
          </a:xfrm>
          <a:prstGeom prst="flowChartMagneticDisk">
            <a:avLst/>
          </a:prstGeom>
          <a:solidFill>
            <a:schemeClr val="bg1"/>
          </a:solidFill>
          <a:ln w="25400">
            <a:solidFill>
              <a:schemeClr val="tx1"/>
            </a:solidFill>
            <a:round/>
            <a:headEnd/>
            <a:tailEnd/>
          </a:ln>
        </p:spPr>
        <p:txBody>
          <a:bodyPr wrap="none" anchor="ctr"/>
          <a:lstStyle/>
          <a:p>
            <a:pPr algn="ctr"/>
            <a:r>
              <a:rPr lang="en-US" sz="2400" dirty="0">
                <a:latin typeface="Arial" pitchFamily="34" charset="0"/>
              </a:rPr>
              <a:t>DB2</a:t>
            </a:r>
          </a:p>
        </p:txBody>
      </p:sp>
      <p:sp>
        <p:nvSpPr>
          <p:cNvPr id="22" name="Line 9"/>
          <p:cNvSpPr>
            <a:spLocks noChangeShapeType="1"/>
          </p:cNvSpPr>
          <p:nvPr/>
        </p:nvSpPr>
        <p:spPr bwMode="auto">
          <a:xfrm>
            <a:off x="6551265" y="2388195"/>
            <a:ext cx="0" cy="806326"/>
          </a:xfrm>
          <a:prstGeom prst="line">
            <a:avLst/>
          </a:prstGeom>
          <a:noFill/>
          <a:ln w="28575">
            <a:solidFill>
              <a:schemeClr val="tx1"/>
            </a:solidFill>
            <a:round/>
            <a:headEnd/>
            <a:tailEnd type="triangle" w="med" len="med"/>
          </a:ln>
        </p:spPr>
        <p:txBody>
          <a:bodyPr wrap="none" anchor="ctr"/>
          <a:lstStyle/>
          <a:p>
            <a:endParaRPr lang="fr-FR"/>
          </a:p>
        </p:txBody>
      </p:sp>
      <p:sp>
        <p:nvSpPr>
          <p:cNvPr id="23" name="AutoShape 4"/>
          <p:cNvSpPr>
            <a:spLocks noChangeArrowheads="1"/>
          </p:cNvSpPr>
          <p:nvPr/>
        </p:nvSpPr>
        <p:spPr bwMode="auto">
          <a:xfrm>
            <a:off x="1942753" y="3266529"/>
            <a:ext cx="1070496" cy="1019944"/>
          </a:xfrm>
          <a:prstGeom prst="flowChartMagneticDisk">
            <a:avLst/>
          </a:prstGeom>
          <a:solidFill>
            <a:schemeClr val="bg1"/>
          </a:solidFill>
          <a:ln w="25400">
            <a:solidFill>
              <a:schemeClr val="tx1"/>
            </a:solidFill>
            <a:round/>
            <a:headEnd/>
            <a:tailEnd/>
          </a:ln>
        </p:spPr>
        <p:txBody>
          <a:bodyPr wrap="none" anchor="ctr"/>
          <a:lstStyle/>
          <a:p>
            <a:pPr algn="ctr"/>
            <a:r>
              <a:rPr lang="en-US" sz="2400" dirty="0">
                <a:latin typeface="Arial" pitchFamily="34" charset="0"/>
              </a:rPr>
              <a:t>DB1</a:t>
            </a:r>
          </a:p>
        </p:txBody>
      </p:sp>
      <p:grpSp>
        <p:nvGrpSpPr>
          <p:cNvPr id="2" name="Grouper 1"/>
          <p:cNvGrpSpPr/>
          <p:nvPr/>
        </p:nvGrpSpPr>
        <p:grpSpPr>
          <a:xfrm>
            <a:off x="3526929" y="2330425"/>
            <a:ext cx="2088232" cy="2448272"/>
            <a:chOff x="3203848" y="2348880"/>
            <a:chExt cx="2088232" cy="2448272"/>
          </a:xfrm>
        </p:grpSpPr>
        <p:sp>
          <p:nvSpPr>
            <p:cNvPr id="243730" name="Text Box 18"/>
            <p:cNvSpPr txBox="1">
              <a:spLocks noChangeArrowheads="1"/>
            </p:cNvSpPr>
            <p:nvPr/>
          </p:nvSpPr>
          <p:spPr bwMode="auto">
            <a:xfrm>
              <a:off x="3347864" y="2348880"/>
              <a:ext cx="1944216" cy="830997"/>
            </a:xfrm>
            <a:prstGeom prst="rect">
              <a:avLst/>
            </a:prstGeom>
            <a:solidFill>
              <a:srgbClr val="81DEFF"/>
            </a:solidFill>
            <a:ln w="9525">
              <a:noFill/>
              <a:miter lim="800000"/>
              <a:headEnd/>
              <a:tailEnd/>
            </a:ln>
          </p:spPr>
          <p:txBody>
            <a:bodyPr wrap="square">
              <a:spAutoFit/>
            </a:bodyPr>
            <a:lstStyle/>
            <a:p>
              <a:pPr algn="ctr"/>
              <a:r>
                <a:rPr lang="fr-FR" sz="2400" dirty="0">
                  <a:latin typeface="Arial" pitchFamily="34" charset="0"/>
                </a:rPr>
                <a:t>AP ok</a:t>
              </a:r>
            </a:p>
            <a:p>
              <a:pPr algn="ctr"/>
              <a:r>
                <a:rPr lang="fr-FR" sz="2400" dirty="0">
                  <a:latin typeface="Arial" pitchFamily="34" charset="0"/>
                </a:rPr>
                <a:t>C non ok</a:t>
              </a:r>
            </a:p>
          </p:txBody>
        </p:sp>
        <p:pic>
          <p:nvPicPr>
            <p:cNvPr id="24" name="Image 23" descr="eclair001.png"/>
            <p:cNvPicPr>
              <a:picLocks noChangeAspect="1"/>
            </p:cNvPicPr>
            <p:nvPr/>
          </p:nvPicPr>
          <p:blipFill>
            <a:blip r:embed="R9fc7204975a24471">
              <a:extLst>
                <a:ext uri="{28A0092B-C50C-407E-A947-70E740481C1C}">
                  <a14:useLocalDpi xmlns:a14="http://schemas.microsoft.com/office/drawing/2010/main" val="0"/>
                </a:ext>
              </a:extLst>
            </a:blip>
            <a:stretch>
              <a:fillRect/>
            </a:stretch>
          </p:blipFill>
          <p:spPr>
            <a:xfrm>
              <a:off x="3203848" y="3140968"/>
              <a:ext cx="1656184" cy="1656184"/>
            </a:xfrm>
            <a:prstGeom prst="rect">
              <a:avLst/>
            </a:prstGeom>
          </p:spPr>
        </p:pic>
      </p:grpSp>
    </p:spTree>
    <p:extLst>
      <p:ext uri="{BB962C8B-B14F-4D97-AF65-F5344CB8AC3E}">
        <p14:creationId xmlns:p14="http://schemas.microsoft.com/office/powerpoint/2010/main" val="160939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title"/>
          </p:nvPr>
        </p:nvSpPr>
        <p:spPr>
          <a:noFill/>
          <a:ln/>
        </p:spPr>
        <p:txBody>
          <a:bodyPr/>
          <a:lstStyle/>
          <a:p>
            <a:r>
              <a:rPr lang="en-US"/>
              <a:t>Completeness of Simple Predicates</a:t>
            </a:r>
          </a:p>
        </p:txBody>
      </p:sp>
      <p:sp>
        <p:nvSpPr>
          <p:cNvPr id="48130" name="Rectangle 2"/>
          <p:cNvSpPr>
            <a:spLocks noGrp="1" noChangeArrowheads="1"/>
          </p:cNvSpPr>
          <p:nvPr>
            <p:ph idx="1"/>
          </p:nvPr>
        </p:nvSpPr>
        <p:spPr>
          <a:noFill/>
          <a:ln/>
        </p:spPr>
        <p:txBody>
          <a:bodyPr/>
          <a:lstStyle/>
          <a:p>
            <a:pPr>
              <a:spcBef>
                <a:spcPct val="60000"/>
              </a:spcBef>
              <a:buFont typeface="Monotype Sorts" charset="0"/>
              <a:buNone/>
            </a:pPr>
            <a:r>
              <a:rPr lang="en-US" dirty="0"/>
              <a:t>According to (1),</a:t>
            </a:r>
          </a:p>
          <a:p>
            <a:pPr lvl="1">
              <a:spcBef>
                <a:spcPct val="60000"/>
              </a:spcBef>
              <a:buFont typeface="Monotype Sorts" charset="0"/>
              <a:buNone/>
            </a:pPr>
            <a:r>
              <a:rPr lang="en-US" i="1" dirty="0" err="1"/>
              <a:t>Pr</a:t>
            </a:r>
            <a:r>
              <a:rPr lang="en-US" dirty="0"/>
              <a:t>={LOC=“</a:t>
            </a:r>
            <a:r>
              <a:rPr lang="en-US" dirty="0" err="1"/>
              <a:t>Montreal”,LOC</a:t>
            </a:r>
            <a:r>
              <a:rPr lang="en-US" dirty="0"/>
              <a:t>=“New </a:t>
            </a:r>
            <a:r>
              <a:rPr lang="en-US" dirty="0" err="1"/>
              <a:t>York”,LOC</a:t>
            </a:r>
            <a:r>
              <a:rPr lang="en-US" dirty="0"/>
              <a:t>=“Paris”} </a:t>
            </a:r>
          </a:p>
          <a:p>
            <a:pPr>
              <a:spcBef>
                <a:spcPct val="60000"/>
              </a:spcBef>
              <a:buFont typeface="Monotype Sorts" charset="0"/>
              <a:buNone/>
            </a:pPr>
            <a:r>
              <a:rPr lang="en-US" dirty="0"/>
              <a:t>which is not complete with respect to (2). </a:t>
            </a:r>
          </a:p>
          <a:p>
            <a:pPr>
              <a:spcBef>
                <a:spcPct val="60000"/>
              </a:spcBef>
              <a:buFont typeface="Monotype Sorts" charset="0"/>
              <a:buNone/>
            </a:pPr>
            <a:r>
              <a:rPr lang="en-US" dirty="0"/>
              <a:t>Modify</a:t>
            </a:r>
          </a:p>
          <a:p>
            <a:pPr lvl="1">
              <a:spcBef>
                <a:spcPct val="60000"/>
              </a:spcBef>
              <a:buFont typeface="Monotype Sorts" charset="0"/>
              <a:buNone/>
            </a:pPr>
            <a:r>
              <a:rPr lang="en-US" i="1" dirty="0" err="1"/>
              <a:t>Pr</a:t>
            </a:r>
            <a:r>
              <a:rPr lang="en-US" dirty="0"/>
              <a:t> ={LOC=“</a:t>
            </a:r>
            <a:r>
              <a:rPr lang="en-US" dirty="0" err="1"/>
              <a:t>Montreal”,LOC</a:t>
            </a:r>
            <a:r>
              <a:rPr lang="en-US" dirty="0"/>
              <a:t>=“New </a:t>
            </a:r>
            <a:r>
              <a:rPr lang="en-US" dirty="0" err="1"/>
              <a:t>York”,LOC</a:t>
            </a:r>
            <a:r>
              <a:rPr lang="en-US" dirty="0"/>
              <a:t>=“Paris”, BUDGET≤200000,BUDGET&gt;200000}</a:t>
            </a:r>
          </a:p>
          <a:p>
            <a:pPr>
              <a:spcBef>
                <a:spcPct val="60000"/>
              </a:spcBef>
              <a:buFont typeface="Monotype Sorts" charset="0"/>
              <a:buNone/>
            </a:pPr>
            <a:r>
              <a:rPr lang="en-US" dirty="0"/>
              <a:t> which is complete.</a:t>
            </a:r>
          </a:p>
        </p:txBody>
      </p:sp>
      <p:sp>
        <p:nvSpPr>
          <p:cNvPr id="2" name="Footer Placeholder 1">
            <a:extLst>
              <a:ext uri="{FF2B5EF4-FFF2-40B4-BE49-F238E27FC236}">
                <a16:creationId xmlns:a16="http://schemas.microsoft.com/office/drawing/2014/main" id="{1DAD019D-F5AD-9842-8ED8-8AE194357CA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DB66239-A4D8-C644-9333-944E158518E3}"/>
              </a:ext>
            </a:extLst>
          </p:cNvPr>
          <p:cNvSpPr>
            <a:spLocks noGrp="1"/>
          </p:cNvSpPr>
          <p:nvPr>
            <p:ph type="sldNum" sz="quarter" idx="4"/>
          </p:nvPr>
        </p:nvSpPr>
        <p:spPr/>
        <p:txBody>
          <a:bodyPr/>
          <a:lstStyle/>
          <a:p>
            <a:fld id="{FD96158B-4539-3C43-9DE5-94C547866200}" type="slidenum">
              <a:rPr lang="en-US"/>
              <a:t>21</a:t>
            </a:fld>
            <a:endParaRPr lang="en-US"/>
          </a:p>
        </p:txBody>
      </p:sp>
    </p:spTree>
    <p:extLst>
      <p:ext uri="{BB962C8B-B14F-4D97-AF65-F5344CB8AC3E}">
        <p14:creationId xmlns:p14="http://schemas.microsoft.com/office/powerpoint/2010/main" val="22140775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NoSQL, NewSQL and Polystores</a:t>
            </a:r>
          </a:p>
          <a:p>
            <a:pPr lvl="1"/>
            <a:r>
              <a:rPr lang="en-US" dirty="0">
                <a:solidFill>
                  <a:srgbClr val="1771A9">
                    <a:alpha val="25000"/>
                  </a:srgbClr>
                </a:solidFill>
                <a:cs typeface="Arial" panose="020B0604020202020204" pitchFamily="34" charset="0"/>
              </a:rPr>
              <a:t>Motivations</a:t>
            </a:r>
            <a:endParaRPr lang="en-US" dirty="0">
              <a:solidFill>
                <a:srgbClr val="1771A9"/>
              </a:solidFill>
              <a:cs typeface="Arial" panose="020B0604020202020204" pitchFamily="34" charset="0"/>
            </a:endParaRPr>
          </a:p>
          <a:p>
            <a:pPr lvl="1"/>
            <a:r>
              <a:rPr lang="en-US" dirty="0">
                <a:solidFill>
                  <a:srgbClr val="1771A9"/>
                </a:solidFill>
                <a:cs typeface="Arial" panose="020B0604020202020204" pitchFamily="34" charset="0"/>
              </a:rPr>
              <a:t>NoSQL systems</a:t>
            </a:r>
          </a:p>
          <a:p>
            <a:pPr lvl="1">
              <a:buClr>
                <a:srgbClr val="E78A5C">
                  <a:lumMod val="50000"/>
                </a:srgbClr>
              </a:buClr>
            </a:pPr>
            <a:r>
              <a:rPr lang="en-US" dirty="0">
                <a:solidFill>
                  <a:srgbClr val="1771A9">
                    <a:alpha val="25000"/>
                  </a:srgbClr>
                </a:solidFill>
                <a:cs typeface="Arial" panose="020B0604020202020204" pitchFamily="34" charset="0"/>
              </a:rPr>
              <a:t>NewSQL systems</a:t>
            </a:r>
          </a:p>
          <a:p>
            <a:pPr lvl="1">
              <a:buClr>
                <a:srgbClr val="E78A5C">
                  <a:lumMod val="50000"/>
                </a:srgbClr>
              </a:buClr>
            </a:pPr>
            <a:r>
              <a:rPr lang="en-US" dirty="0">
                <a:solidFill>
                  <a:srgbClr val="1771A9">
                    <a:alpha val="25000"/>
                  </a:srgbClr>
                </a:solidFill>
                <a:cs typeface="Arial" panose="020B0604020202020204" pitchFamily="34" charset="0"/>
              </a:rPr>
              <a:t>Polystores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9</a:t>
            </a:fld>
            <a:endParaRPr lang="en-US"/>
          </a:p>
        </p:txBody>
      </p:sp>
    </p:spTree>
    <p:extLst>
      <p:ext uri="{BB962C8B-B14F-4D97-AF65-F5344CB8AC3E}">
        <p14:creationId xmlns:p14="http://schemas.microsoft.com/office/powerpoint/2010/main" val="209705675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NoSQL (Not Only SQL): definition</a:t>
            </a:r>
          </a:p>
        </p:txBody>
      </p:sp>
      <p:sp>
        <p:nvSpPr>
          <p:cNvPr id="3" name="Espace réservé du contenu 2"/>
          <p:cNvSpPr>
            <a:spLocks noGrp="1"/>
          </p:cNvSpPr>
          <p:nvPr>
            <p:ph idx="1"/>
          </p:nvPr>
        </p:nvSpPr>
        <p:spPr/>
        <p:txBody>
          <a:bodyPr>
            <a:normAutofit lnSpcReduction="10000"/>
          </a:bodyPr>
          <a:lstStyle/>
          <a:p>
            <a:r>
              <a:rPr lang="en-US" dirty="0"/>
              <a:t>Specific DBMS: for web-based data</a:t>
            </a:r>
          </a:p>
          <a:p>
            <a:pPr lvl="1"/>
            <a:r>
              <a:rPr lang="en-US" dirty="0"/>
              <a:t>Specialized data model</a:t>
            </a:r>
          </a:p>
          <a:p>
            <a:pPr lvl="2"/>
            <a:r>
              <a:rPr lang="en-US" dirty="0"/>
              <a:t>Key-value, table, document, graph</a:t>
            </a:r>
          </a:p>
          <a:p>
            <a:pPr lvl="1"/>
            <a:r>
              <a:rPr lang="en-US" dirty="0"/>
              <a:t>Trade relational DBMS properties</a:t>
            </a:r>
          </a:p>
          <a:p>
            <a:pPr lvl="2"/>
            <a:r>
              <a:rPr lang="en-US" dirty="0"/>
              <a:t>Full SQL, ACID transactions, data independence</a:t>
            </a:r>
          </a:p>
          <a:p>
            <a:pPr lvl="1"/>
            <a:r>
              <a:rPr lang="en-US" dirty="0"/>
              <a:t>For </a:t>
            </a:r>
          </a:p>
          <a:p>
            <a:pPr lvl="2"/>
            <a:r>
              <a:rPr lang="en-US" dirty="0"/>
              <a:t>Simplicity (schema, basic API)</a:t>
            </a:r>
          </a:p>
          <a:p>
            <a:pPr lvl="2"/>
            <a:r>
              <a:rPr lang="en-US" dirty="0"/>
              <a:t>Scalability and performance</a:t>
            </a:r>
          </a:p>
          <a:p>
            <a:pPr lvl="2"/>
            <a:r>
              <a:rPr lang="en-US" dirty="0"/>
              <a:t>Flexibility for the programmer (integration with programming language)</a:t>
            </a:r>
          </a:p>
          <a:p>
            <a:endParaRPr lang="en-US" dirty="0"/>
          </a:p>
          <a:p>
            <a:r>
              <a:rPr lang="en-US" dirty="0"/>
              <a:t>NB: SQL is just a language and has nothing to do with the story</a:t>
            </a:r>
          </a:p>
          <a:p>
            <a:pPr lvl="1"/>
            <a:endParaRPr lang="en-US" dirty="0"/>
          </a:p>
          <a:p>
            <a:endParaRPr lang="en-US" dirty="0"/>
          </a:p>
        </p:txBody>
      </p:sp>
      <p:sp>
        <p:nvSpPr>
          <p:cNvPr id="4" name="Footer Placeholder 3">
            <a:extLst>
              <a:ext uri="{FF2B5EF4-FFF2-40B4-BE49-F238E27FC236}">
                <a16:creationId xmlns:a16="http://schemas.microsoft.com/office/drawing/2014/main" id="{A70C9626-601D-6941-A066-BB403115F0F2}"/>
              </a:ext>
            </a:extLst>
          </p:cNvPr>
          <p:cNvSpPr>
            <a:spLocks noGrp="1"/>
          </p:cNvSpPr>
          <p:nvPr>
            <p:ph type="ftr" sz="quarter" idx="3"/>
          </p:nvPr>
        </p:nvSpPr>
        <p:spPr/>
        <p:txBody>
          <a:bodyPr/>
          <a:lstStyle/>
          <a:p>
            <a:r>
              <a:rPr lang="en-US" dirty="0"/>
              <a:t>© 2020, M.T. </a:t>
            </a:r>
            <a:r>
              <a:rPr lang="en-US" dirty="0" err="1"/>
              <a:t>Özsu</a:t>
            </a:r>
            <a:r>
              <a:rPr lang="en-US" dirty="0"/>
              <a:t> &amp; P. </a:t>
            </a:r>
            <a:r>
              <a:rPr lang="en-US" dirty="0" err="1"/>
              <a:t>Valduriez</a:t>
            </a:r>
            <a:endParaRPr lang="en-US" dirty="0"/>
          </a:p>
        </p:txBody>
      </p:sp>
      <p:sp>
        <p:nvSpPr>
          <p:cNvPr id="5" name="Slide Number Placeholder 4">
            <a:extLst>
              <a:ext uri="{FF2B5EF4-FFF2-40B4-BE49-F238E27FC236}">
                <a16:creationId xmlns:a16="http://schemas.microsoft.com/office/drawing/2014/main" id="{7DFEB4AB-2099-444F-BFBD-A46FA35F78BA}"/>
              </a:ext>
            </a:extLst>
          </p:cNvPr>
          <p:cNvSpPr>
            <a:spLocks noGrp="1"/>
          </p:cNvSpPr>
          <p:nvPr>
            <p:ph type="sldNum" sz="quarter" idx="4"/>
          </p:nvPr>
        </p:nvSpPr>
        <p:spPr/>
        <p:txBody>
          <a:bodyPr/>
          <a:lstStyle/>
          <a:p>
            <a:fld id="{FD96158B-4539-3C43-9DE5-94C547866200}" type="slidenum">
              <a:rPr lang="en-US"/>
              <a:t>10</a:t>
            </a:fld>
            <a:endParaRPr lang="en-US"/>
          </a:p>
        </p:txBody>
      </p:sp>
    </p:spTree>
    <p:extLst>
      <p:ext uri="{BB962C8B-B14F-4D97-AF65-F5344CB8AC3E}">
        <p14:creationId xmlns:p14="http://schemas.microsoft.com/office/powerpoint/2010/main" val="29051514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NoSQL Approaches </a:t>
            </a:r>
          </a:p>
        </p:txBody>
      </p:sp>
      <p:sp>
        <p:nvSpPr>
          <p:cNvPr id="6" name="Content Placeholder 5">
            <a:extLst>
              <a:ext uri="{FF2B5EF4-FFF2-40B4-BE49-F238E27FC236}">
                <a16:creationId xmlns:a16="http://schemas.microsoft.com/office/drawing/2014/main" id="{D4849099-A1D9-B941-B437-BE941AFCB100}"/>
              </a:ext>
            </a:extLst>
          </p:cNvPr>
          <p:cNvSpPr>
            <a:spLocks noGrp="1"/>
          </p:cNvSpPr>
          <p:nvPr>
            <p:ph idx="1"/>
          </p:nvPr>
        </p:nvSpPr>
        <p:spPr/>
        <p:txBody>
          <a:bodyPr/>
          <a:lstStyle/>
          <a:p>
            <a:r>
              <a:rPr lang="en-US" dirty="0"/>
              <a:t>Characterized by the data model, in increasing order of complexity:</a:t>
            </a:r>
          </a:p>
          <a:p>
            <a:pPr marL="1257300" lvl="1" indent="-514350">
              <a:buFont typeface="+mj-lt"/>
              <a:buAutoNum type="arabicPeriod"/>
            </a:pPr>
            <a:r>
              <a:rPr lang="en-US" dirty="0"/>
              <a:t>Key-value: DynamoDB</a:t>
            </a:r>
          </a:p>
          <a:p>
            <a:pPr marL="1257300" lvl="1" indent="-514350">
              <a:buFont typeface="+mj-lt"/>
              <a:buAutoNum type="arabicPeriod"/>
            </a:pPr>
            <a:r>
              <a:rPr lang="en-US" dirty="0"/>
              <a:t>Tabular: Bigtable</a:t>
            </a:r>
          </a:p>
          <a:p>
            <a:pPr marL="1257300" lvl="1" indent="-514350">
              <a:buFont typeface="+mj-lt"/>
              <a:buAutoNum type="arabicPeriod"/>
            </a:pPr>
            <a:r>
              <a:rPr lang="en-US" dirty="0"/>
              <a:t>Document: MongoDB</a:t>
            </a:r>
          </a:p>
          <a:p>
            <a:pPr marL="1257300" lvl="1" indent="-514350">
              <a:buFont typeface="+mj-lt"/>
              <a:buAutoNum type="arabicPeriod"/>
            </a:pPr>
            <a:r>
              <a:rPr lang="en-US" dirty="0"/>
              <a:t>Graph: Neo4J</a:t>
            </a:r>
          </a:p>
          <a:p>
            <a:pPr marL="1257300" lvl="1" indent="-514350">
              <a:buFont typeface="+mj-lt"/>
              <a:buAutoNum type="arabicPeriod"/>
            </a:pPr>
            <a:r>
              <a:rPr lang="en-US" dirty="0" err="1"/>
              <a:t>Multimodel</a:t>
            </a:r>
            <a:r>
              <a:rPr lang="en-US" dirty="0"/>
              <a:t>: </a:t>
            </a:r>
            <a:r>
              <a:rPr lang="en-US" dirty="0" err="1"/>
              <a:t>OrientDB</a:t>
            </a:r>
            <a:endParaRPr lang="en-US" dirty="0"/>
          </a:p>
          <a:p>
            <a:r>
              <a:rPr lang="en-US" dirty="0"/>
              <a:t>What about object DBMS or XML DBMS?</a:t>
            </a:r>
          </a:p>
          <a:p>
            <a:pPr marL="1257300" lvl="1" indent="-514350"/>
            <a:r>
              <a:rPr lang="en-US" dirty="0"/>
              <a:t>Were there much before NoSQL</a:t>
            </a:r>
          </a:p>
          <a:p>
            <a:pPr marL="1257300" lvl="1" indent="-514350"/>
            <a:r>
              <a:rPr lang="en-US" dirty="0"/>
              <a:t>Sometimes presented as NoSQL</a:t>
            </a:r>
          </a:p>
          <a:p>
            <a:pPr marL="1257300" lvl="1" indent="-514350"/>
            <a:r>
              <a:rPr lang="en-US" dirty="0"/>
              <a:t>But not really scalable</a:t>
            </a:r>
          </a:p>
        </p:txBody>
      </p:sp>
      <p:sp>
        <p:nvSpPr>
          <p:cNvPr id="4" name="Footer Placeholder 3">
            <a:extLst>
              <a:ext uri="{FF2B5EF4-FFF2-40B4-BE49-F238E27FC236}">
                <a16:creationId xmlns:a16="http://schemas.microsoft.com/office/drawing/2014/main" id="{6DB0FA2C-08B9-014C-9C78-9FED43739A27}"/>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51B282B6-C7D9-7140-BD0F-1CD01B43DC56}"/>
              </a:ext>
            </a:extLst>
          </p:cNvPr>
          <p:cNvSpPr>
            <a:spLocks noGrp="1"/>
          </p:cNvSpPr>
          <p:nvPr>
            <p:ph type="sldNum" sz="quarter" idx="4"/>
          </p:nvPr>
        </p:nvSpPr>
        <p:spPr/>
        <p:txBody>
          <a:bodyPr/>
          <a:lstStyle/>
          <a:p>
            <a:fld id="{FD96158B-4539-3C43-9DE5-94C547866200}" type="slidenum">
              <a:rPr lang="en-US"/>
              <a:t>11</a:t>
            </a:fld>
            <a:endParaRPr lang="en-US"/>
          </a:p>
        </p:txBody>
      </p:sp>
    </p:spTree>
    <p:extLst>
      <p:ext uri="{BB962C8B-B14F-4D97-AF65-F5344CB8AC3E}">
        <p14:creationId xmlns:p14="http://schemas.microsoft.com/office/powerpoint/2010/main" val="276247197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Key-value Stores</a:t>
            </a:r>
          </a:p>
        </p:txBody>
      </p:sp>
      <p:sp>
        <p:nvSpPr>
          <p:cNvPr id="4" name="Espace réservé du contenu 2"/>
          <p:cNvSpPr>
            <a:spLocks noGrp="1"/>
          </p:cNvSpPr>
          <p:nvPr>
            <p:ph idx="1"/>
          </p:nvPr>
        </p:nvSpPr>
        <p:spPr/>
        <p:txBody>
          <a:bodyPr>
            <a:normAutofit/>
          </a:bodyPr>
          <a:lstStyle/>
          <a:p>
            <a:r>
              <a:rPr lang="fr-FR" dirty="0"/>
              <a:t>Simple (</a:t>
            </a:r>
            <a:r>
              <a:rPr lang="fr-FR" dirty="0" err="1"/>
              <a:t>key</a:t>
            </a:r>
            <a:r>
              <a:rPr lang="fr-FR" dirty="0"/>
              <a:t>, value) data model</a:t>
            </a:r>
          </a:p>
          <a:p>
            <a:pPr lvl="1"/>
            <a:r>
              <a:rPr lang="fr-FR" dirty="0"/>
              <a:t>Key = unique id</a:t>
            </a:r>
          </a:p>
          <a:p>
            <a:pPr lvl="1"/>
            <a:r>
              <a:rPr lang="fr-FR" dirty="0"/>
              <a:t>Value = a </a:t>
            </a:r>
            <a:r>
              <a:rPr lang="fr-FR" dirty="0" err="1"/>
              <a:t>text</a:t>
            </a:r>
            <a:r>
              <a:rPr lang="fr-FR" dirty="0"/>
              <a:t>, a </a:t>
            </a:r>
            <a:r>
              <a:rPr lang="fr-FR" dirty="0" err="1"/>
              <a:t>binary</a:t>
            </a:r>
            <a:r>
              <a:rPr lang="fr-FR" dirty="0"/>
              <a:t> data, </a:t>
            </a:r>
            <a:r>
              <a:rPr lang="fr-FR" dirty="0" err="1"/>
              <a:t>structured</a:t>
            </a:r>
            <a:r>
              <a:rPr lang="fr-FR" dirty="0"/>
              <a:t> data, etc.</a:t>
            </a:r>
          </a:p>
          <a:p>
            <a:r>
              <a:rPr lang="fr-FR" dirty="0"/>
              <a:t>Simple </a:t>
            </a:r>
            <a:r>
              <a:rPr lang="fr-FR" dirty="0" err="1"/>
              <a:t>queries</a:t>
            </a:r>
            <a:endParaRPr lang="fr-FR" dirty="0"/>
          </a:p>
          <a:p>
            <a:pPr lvl="1"/>
            <a:r>
              <a:rPr lang="fr-FR" dirty="0"/>
              <a:t>Put (</a:t>
            </a:r>
            <a:r>
              <a:rPr lang="fr-FR" dirty="0" err="1"/>
              <a:t>key</a:t>
            </a:r>
            <a:r>
              <a:rPr lang="fr-FR" dirty="0"/>
              <a:t>, value)</a:t>
            </a:r>
          </a:p>
          <a:p>
            <a:pPr lvl="2"/>
            <a:r>
              <a:rPr lang="fr-FR" dirty="0"/>
              <a:t>Inserts a (</a:t>
            </a:r>
            <a:r>
              <a:rPr lang="fr-FR" dirty="0" err="1"/>
              <a:t>key</a:t>
            </a:r>
            <a:r>
              <a:rPr lang="fr-FR" dirty="0"/>
              <a:t>, value) pair</a:t>
            </a:r>
          </a:p>
          <a:p>
            <a:pPr lvl="1"/>
            <a:r>
              <a:rPr lang="fr-FR" dirty="0"/>
              <a:t>Value = </a:t>
            </a:r>
            <a:r>
              <a:rPr lang="fr-FR" dirty="0" err="1"/>
              <a:t>get</a:t>
            </a:r>
            <a:r>
              <a:rPr lang="fr-FR" dirty="0"/>
              <a:t> (</a:t>
            </a:r>
            <a:r>
              <a:rPr lang="fr-FR" dirty="0" err="1"/>
              <a:t>key</a:t>
            </a:r>
            <a:r>
              <a:rPr lang="fr-FR" dirty="0"/>
              <a:t>)</a:t>
            </a:r>
          </a:p>
          <a:p>
            <a:pPr lvl="2"/>
            <a:r>
              <a:rPr lang="fr-FR" dirty="0" err="1"/>
              <a:t>Returns</a:t>
            </a:r>
            <a:r>
              <a:rPr lang="fr-FR" dirty="0"/>
              <a:t> the value </a:t>
            </a:r>
            <a:r>
              <a:rPr lang="fr-FR" dirty="0" err="1"/>
              <a:t>associated</a:t>
            </a:r>
            <a:r>
              <a:rPr lang="fr-FR" dirty="0"/>
              <a:t> </a:t>
            </a:r>
            <a:r>
              <a:rPr lang="fr-FR" dirty="0" err="1"/>
              <a:t>with</a:t>
            </a:r>
            <a:r>
              <a:rPr lang="fr-FR" dirty="0"/>
              <a:t> </a:t>
            </a:r>
            <a:r>
              <a:rPr lang="fr-FR" dirty="0" err="1"/>
              <a:t>key</a:t>
            </a:r>
            <a:endParaRPr lang="fr-FR" dirty="0"/>
          </a:p>
          <a:p>
            <a:pPr lvl="1"/>
            <a:r>
              <a:rPr lang="fr-FR" dirty="0"/>
              <a:t>{(</a:t>
            </a:r>
            <a:r>
              <a:rPr lang="fr-FR" dirty="0" err="1"/>
              <a:t>key</a:t>
            </a:r>
            <a:r>
              <a:rPr lang="fr-FR" dirty="0"/>
              <a:t>, value)} = </a:t>
            </a:r>
            <a:r>
              <a:rPr lang="fr-FR" dirty="0" err="1"/>
              <a:t>get_range</a:t>
            </a:r>
            <a:r>
              <a:rPr lang="fr-FR" dirty="0"/>
              <a:t> (key1, key2)</a:t>
            </a:r>
          </a:p>
          <a:p>
            <a:pPr lvl="2"/>
            <a:r>
              <a:rPr lang="en-US" dirty="0"/>
              <a:t>Returns</a:t>
            </a:r>
            <a:r>
              <a:rPr lang="fr-FR" dirty="0"/>
              <a:t> the data </a:t>
            </a:r>
            <a:r>
              <a:rPr lang="fr-FR" dirty="0" err="1"/>
              <a:t>whose</a:t>
            </a:r>
            <a:r>
              <a:rPr lang="fr-FR" dirty="0"/>
              <a:t> key </a:t>
            </a:r>
            <a:r>
              <a:rPr lang="fr-FR" dirty="0" err="1"/>
              <a:t>is</a:t>
            </a:r>
            <a:r>
              <a:rPr lang="fr-FR" dirty="0"/>
              <a:t> in </a:t>
            </a:r>
            <a:r>
              <a:rPr lang="fr-FR" dirty="0" err="1"/>
              <a:t>interval</a:t>
            </a:r>
            <a:r>
              <a:rPr lang="fr-FR" dirty="0"/>
              <a:t> [key1, key2]</a:t>
            </a:r>
          </a:p>
        </p:txBody>
      </p:sp>
      <p:sp>
        <p:nvSpPr>
          <p:cNvPr id="3" name="Footer Placeholder 2">
            <a:extLst>
              <a:ext uri="{FF2B5EF4-FFF2-40B4-BE49-F238E27FC236}">
                <a16:creationId xmlns:a16="http://schemas.microsoft.com/office/drawing/2014/main" id="{C1CCF81F-9D65-104F-8959-2BBA9203B33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6C29C1B-8392-2B46-B1C0-2C068D46359E}"/>
              </a:ext>
            </a:extLst>
          </p:cNvPr>
          <p:cNvSpPr>
            <a:spLocks noGrp="1"/>
          </p:cNvSpPr>
          <p:nvPr>
            <p:ph type="sldNum" sz="quarter" idx="4"/>
          </p:nvPr>
        </p:nvSpPr>
        <p:spPr/>
        <p:txBody>
          <a:bodyPr/>
          <a:lstStyle/>
          <a:p>
            <a:fld id="{FD96158B-4539-3C43-9DE5-94C547866200}" type="slidenum">
              <a:rPr lang="en-US"/>
              <a:t>12</a:t>
            </a:fld>
            <a:endParaRPr lang="en-US"/>
          </a:p>
        </p:txBody>
      </p:sp>
    </p:spTree>
    <p:extLst>
      <p:ext uri="{BB962C8B-B14F-4D97-AF65-F5344CB8AC3E}">
        <p14:creationId xmlns:p14="http://schemas.microsoft.com/office/powerpoint/2010/main" val="318585372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Amazon </a:t>
            </a:r>
            <a:r>
              <a:rPr lang="en-US" dirty="0" err="1"/>
              <a:t>DynamoDB</a:t>
            </a:r>
            <a:endParaRPr lang="en-US" dirty="0"/>
          </a:p>
        </p:txBody>
      </p:sp>
      <p:sp>
        <p:nvSpPr>
          <p:cNvPr id="3" name="Espace réservé du contenu 2"/>
          <p:cNvSpPr>
            <a:spLocks noGrp="1"/>
          </p:cNvSpPr>
          <p:nvPr>
            <p:ph idx="1"/>
          </p:nvPr>
        </p:nvSpPr>
        <p:spPr/>
        <p:txBody>
          <a:bodyPr>
            <a:normAutofit fontScale="85000" lnSpcReduction="20000"/>
          </a:bodyPr>
          <a:lstStyle/>
          <a:p>
            <a:r>
              <a:rPr lang="en-US"/>
              <a:t>Major service of AWS for data storage</a:t>
            </a:r>
          </a:p>
          <a:p>
            <a:pPr lvl="1"/>
            <a:r>
              <a:rPr lang="en-US"/>
              <a:t>E.g. product lists, shopping carts, user preferences</a:t>
            </a:r>
          </a:p>
          <a:p>
            <a:r>
              <a:rPr lang="en-US"/>
              <a:t>Data model (key, structured value)</a:t>
            </a:r>
          </a:p>
          <a:p>
            <a:pPr lvl="1"/>
            <a:r>
              <a:rPr lang="en-US"/>
              <a:t>Partitioning on the key and secondary indices on attributes</a:t>
            </a:r>
          </a:p>
          <a:p>
            <a:pPr lvl="1"/>
            <a:r>
              <a:rPr lang="en-US"/>
              <a:t>Simple queries on key and attributes</a:t>
            </a:r>
          </a:p>
          <a:p>
            <a:pPr lvl="1"/>
            <a:r>
              <a:rPr lang="en-US"/>
              <a:t>Flexible: no schema to be defined (but automatically inferred)</a:t>
            </a:r>
          </a:p>
          <a:p>
            <a:r>
              <a:rPr lang="en-US"/>
              <a:t>Consistency</a:t>
            </a:r>
          </a:p>
          <a:p>
            <a:pPr lvl="1"/>
            <a:r>
              <a:rPr lang="en-US"/>
              <a:t>Eventual consistent reads (default)</a:t>
            </a:r>
          </a:p>
          <a:p>
            <a:pPr lvl="1"/>
            <a:r>
              <a:rPr lang="en-US"/>
              <a:t>Strong consistent reads </a:t>
            </a:r>
          </a:p>
          <a:p>
            <a:pPr lvl="1"/>
            <a:r>
              <a:rPr lang="en-US"/>
              <a:t>Atomic updates with atomic counters</a:t>
            </a:r>
          </a:p>
          <a:p>
            <a:r>
              <a:rPr lang="en-US"/>
              <a:t>High availability and fault-tolerance</a:t>
            </a:r>
          </a:p>
          <a:p>
            <a:pPr lvl="1"/>
            <a:r>
              <a:rPr lang="en-US"/>
              <a:t>Synchronous replication between data centers</a:t>
            </a:r>
          </a:p>
          <a:p>
            <a:r>
              <a:rPr lang="en-US"/>
              <a:t>Integration with other AWS services</a:t>
            </a:r>
          </a:p>
          <a:p>
            <a:pPr lvl="1"/>
            <a:r>
              <a:rPr lang="en-US"/>
              <a:t>Identity control and access</a:t>
            </a:r>
          </a:p>
          <a:p>
            <a:pPr lvl="1"/>
            <a:r>
              <a:rPr lang="en-US"/>
              <a:t>MapReduce</a:t>
            </a:r>
          </a:p>
          <a:p>
            <a:pPr lvl="1"/>
            <a:r>
              <a:rPr lang="en-US"/>
              <a:t>Redshift data warehouse</a:t>
            </a:r>
          </a:p>
          <a:p>
            <a:pPr lvl="1"/>
            <a:endParaRPr lang="en-US"/>
          </a:p>
        </p:txBody>
      </p:sp>
      <p:sp>
        <p:nvSpPr>
          <p:cNvPr id="4" name="Footer Placeholder 3">
            <a:extLst>
              <a:ext uri="{FF2B5EF4-FFF2-40B4-BE49-F238E27FC236}">
                <a16:creationId xmlns:a16="http://schemas.microsoft.com/office/drawing/2014/main" id="{D5599BAE-B19A-824A-B514-9E615D562FD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6EEA9B4-CEE2-3646-A804-75101C66EAB3}"/>
              </a:ext>
            </a:extLst>
          </p:cNvPr>
          <p:cNvSpPr>
            <a:spLocks noGrp="1"/>
          </p:cNvSpPr>
          <p:nvPr>
            <p:ph type="sldNum" sz="quarter" idx="4"/>
          </p:nvPr>
        </p:nvSpPr>
        <p:spPr/>
        <p:txBody>
          <a:bodyPr/>
          <a:lstStyle/>
          <a:p>
            <a:fld id="{FD96158B-4539-3C43-9DE5-94C547866200}" type="slidenum">
              <a:rPr lang="en-US"/>
              <a:t>13</a:t>
            </a:fld>
            <a:endParaRPr lang="en-US"/>
          </a:p>
        </p:txBody>
      </p:sp>
      <p:pic>
        <p:nvPicPr>
          <p:cNvPr id="7" name="Picture 6" descr="A picture containing drawing&#10;&#10;Description automatically generated">
            <a:extLst>
              <a:ext uri="{FF2B5EF4-FFF2-40B4-BE49-F238E27FC236}">
                <a16:creationId xmlns:a16="http://schemas.microsoft.com/office/drawing/2014/main" id="{7E9160F2-5DF2-EE49-8CB7-B351B6C5A7D2}"/>
              </a:ext>
            </a:extLst>
          </p:cNvPr>
          <p:cNvPicPr>
            <a:picLocks noChangeAspect="1"/>
          </p:cNvPicPr>
          <p:nvPr/>
        </p:nvPicPr>
        <p:blipFill>
          <a:blip r:embed="R99575a8c0aeb47d5"/>
          <a:stretch>
            <a:fillRect/>
          </a:stretch>
        </p:blipFill>
        <p:spPr>
          <a:xfrm>
            <a:off x="6660232" y="251482"/>
            <a:ext cx="2255168" cy="966501"/>
          </a:xfrm>
          <a:prstGeom prst="rect">
            <a:avLst/>
          </a:prstGeom>
        </p:spPr>
      </p:pic>
    </p:spTree>
    <p:extLst>
      <p:ext uri="{BB962C8B-B14F-4D97-AF65-F5344CB8AC3E}">
        <p14:creationId xmlns:p14="http://schemas.microsoft.com/office/powerpoint/2010/main" val="204510529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DynamoDB</a:t>
            </a:r>
            <a:r>
              <a:rPr lang="fr-FR" baseline="0" dirty="0"/>
              <a:t> – data model</a:t>
            </a:r>
            <a:endParaRPr lang="fr-FR" dirty="0"/>
          </a:p>
        </p:txBody>
      </p:sp>
      <p:sp>
        <p:nvSpPr>
          <p:cNvPr id="3" name="Espace réservé du contenu 2"/>
          <p:cNvSpPr>
            <a:spLocks noGrp="1"/>
          </p:cNvSpPr>
          <p:nvPr>
            <p:ph idx="1"/>
          </p:nvPr>
        </p:nvSpPr>
        <p:spPr>
          <a:xfrm>
            <a:off x="323528" y="1009195"/>
            <a:ext cx="4104456" cy="5156109"/>
          </a:xfrm>
        </p:spPr>
        <p:txBody>
          <a:bodyPr>
            <a:normAutofit fontScale="77500" lnSpcReduction="20000"/>
          </a:bodyPr>
          <a:lstStyle/>
          <a:p>
            <a:pPr>
              <a:lnSpc>
                <a:spcPct val="120000"/>
              </a:lnSpc>
            </a:pPr>
            <a:r>
              <a:rPr lang="en-US"/>
              <a:t>Table (items)</a:t>
            </a:r>
          </a:p>
          <a:p>
            <a:pPr>
              <a:lnSpc>
                <a:spcPct val="120000"/>
              </a:lnSpc>
            </a:pPr>
            <a:r>
              <a:rPr lang="en-US"/>
              <a:t>Item (key, attributes)</a:t>
            </a:r>
          </a:p>
          <a:p>
            <a:pPr lvl="1">
              <a:lnSpc>
                <a:spcPct val="120000"/>
              </a:lnSpc>
            </a:pPr>
            <a:r>
              <a:rPr lang="en-US"/>
              <a:t>2 types of primary (unique) keys</a:t>
            </a:r>
          </a:p>
          <a:p>
            <a:pPr lvl="2">
              <a:lnSpc>
                <a:spcPct val="120000"/>
              </a:lnSpc>
            </a:pPr>
            <a:r>
              <a:rPr lang="en-US"/>
              <a:t>Hash (1 attribute)</a:t>
            </a:r>
          </a:p>
          <a:p>
            <a:pPr lvl="2">
              <a:lnSpc>
                <a:spcPct val="120000"/>
              </a:lnSpc>
            </a:pPr>
            <a:r>
              <a:rPr lang="en-US"/>
              <a:t>Hash &amp; range (2 attributes)</a:t>
            </a:r>
          </a:p>
          <a:p>
            <a:pPr lvl="1">
              <a:lnSpc>
                <a:spcPct val="120000"/>
              </a:lnSpc>
            </a:pPr>
            <a:r>
              <a:rPr lang="en-US"/>
              <a:t>Attributes of the form "name":"value"</a:t>
            </a:r>
          </a:p>
          <a:p>
            <a:pPr lvl="2">
              <a:lnSpc>
                <a:spcPct val="120000"/>
              </a:lnSpc>
            </a:pPr>
            <a:r>
              <a:rPr lang="en-US"/>
              <a:t>Type of value: scalar, set, or JSON</a:t>
            </a:r>
          </a:p>
          <a:p>
            <a:pPr>
              <a:lnSpc>
                <a:spcPct val="120000"/>
              </a:lnSpc>
            </a:pPr>
            <a:r>
              <a:rPr lang="en-US"/>
              <a:t>Java API with methods</a:t>
            </a:r>
          </a:p>
          <a:p>
            <a:pPr lvl="1">
              <a:lnSpc>
                <a:spcPct val="120000"/>
              </a:lnSpc>
            </a:pPr>
            <a:r>
              <a:rPr lang="en-US"/>
              <a:t>Add, update, delete item</a:t>
            </a:r>
          </a:p>
          <a:p>
            <a:pPr lvl="1">
              <a:lnSpc>
                <a:spcPct val="120000"/>
              </a:lnSpc>
            </a:pPr>
            <a:r>
              <a:rPr lang="en-US"/>
              <a:t>GetItem: returns an item by primary key in a table</a:t>
            </a:r>
          </a:p>
          <a:p>
            <a:pPr lvl="1">
              <a:lnSpc>
                <a:spcPct val="120000"/>
              </a:lnSpc>
            </a:pPr>
            <a:r>
              <a:rPr lang="en-US"/>
              <a:t>BatchGetItem: returns the items of same primary key in multiple tables</a:t>
            </a:r>
          </a:p>
          <a:p>
            <a:pPr lvl="1">
              <a:lnSpc>
                <a:spcPct val="120000"/>
              </a:lnSpc>
            </a:pPr>
            <a:r>
              <a:rPr lang="en-US"/>
              <a:t>Scan : returns all items</a:t>
            </a:r>
          </a:p>
          <a:p>
            <a:pPr lvl="1">
              <a:lnSpc>
                <a:spcPct val="120000"/>
              </a:lnSpc>
            </a:pPr>
            <a:r>
              <a:rPr lang="en-US"/>
              <a:t>Query</a:t>
            </a:r>
          </a:p>
          <a:p>
            <a:pPr lvl="2">
              <a:lnSpc>
                <a:spcPct val="120000"/>
              </a:lnSpc>
            </a:pPr>
            <a:r>
              <a:rPr lang="en-US"/>
              <a:t>Range on hash &amp; range key</a:t>
            </a:r>
          </a:p>
          <a:p>
            <a:pPr lvl="2">
              <a:lnSpc>
                <a:spcPct val="120000"/>
              </a:lnSpc>
            </a:pPr>
            <a:r>
              <a:rPr lang="en-US"/>
              <a:t>Access on indexed attribute</a:t>
            </a:r>
          </a:p>
          <a:p>
            <a:pPr lvl="1">
              <a:lnSpc>
                <a:spcPct val="120000"/>
              </a:lnSpc>
            </a:pPr>
            <a:endParaRPr lang="en-US"/>
          </a:p>
        </p:txBody>
      </p:sp>
      <p:sp>
        <p:nvSpPr>
          <p:cNvPr id="9" name="ZoneTexte 8"/>
          <p:cNvSpPr txBox="1"/>
          <p:nvPr/>
        </p:nvSpPr>
        <p:spPr>
          <a:xfrm>
            <a:off x="5868144" y="5013176"/>
            <a:ext cx="3168352" cy="1384995"/>
          </a:xfrm>
          <a:prstGeom prst="rect">
            <a:avLst/>
          </a:prstGeom>
          <a:noFill/>
        </p:spPr>
        <p:txBody>
          <a:bodyPr wrap="square" rtlCol="0">
            <a:spAutoFit/>
          </a:bodyPr>
          <a:lstStyle/>
          <a:p>
            <a:r>
              <a:rPr lang="fr-FR" sz="1400" dirty="0" err="1">
                <a:latin typeface="Arial"/>
                <a:cs typeface="Arial"/>
              </a:rPr>
              <a:t>GetItem</a:t>
            </a:r>
            <a:r>
              <a:rPr lang="fr-FR" sz="1400" dirty="0">
                <a:latin typeface="Arial"/>
                <a:cs typeface="Arial"/>
              </a:rPr>
              <a:t> (Forum="EC2", </a:t>
            </a:r>
            <a:r>
              <a:rPr lang="fr-FR" sz="1400" dirty="0" err="1">
                <a:latin typeface="Arial"/>
                <a:cs typeface="Arial"/>
              </a:rPr>
              <a:t>Subject</a:t>
            </a:r>
            <a:r>
              <a:rPr lang="fr-FR" sz="1400" dirty="0">
                <a:latin typeface="Arial"/>
                <a:cs typeface="Arial"/>
              </a:rPr>
              <a:t>="</a:t>
            </a:r>
            <a:r>
              <a:rPr lang="fr-FR" sz="1400" dirty="0" err="1">
                <a:latin typeface="Arial"/>
                <a:cs typeface="Arial"/>
              </a:rPr>
              <a:t>xyz</a:t>
            </a:r>
            <a:r>
              <a:rPr lang="fr-FR" sz="1400" dirty="0">
                <a:latin typeface="Arial"/>
                <a:cs typeface="Arial"/>
              </a:rPr>
              <a:t>")</a:t>
            </a:r>
          </a:p>
          <a:p>
            <a:endParaRPr lang="fr-FR" sz="1400" dirty="0">
              <a:latin typeface="Arial"/>
              <a:cs typeface="Arial"/>
            </a:endParaRPr>
          </a:p>
          <a:p>
            <a:r>
              <a:rPr lang="fr-FR" sz="1400" dirty="0" err="1">
                <a:latin typeface="Arial"/>
                <a:cs typeface="Arial"/>
              </a:rPr>
              <a:t>Query</a:t>
            </a:r>
            <a:r>
              <a:rPr lang="fr-FR" sz="1400" dirty="0">
                <a:latin typeface="Arial"/>
                <a:cs typeface="Arial"/>
              </a:rPr>
              <a:t> (Forum="S3", </a:t>
            </a:r>
            <a:r>
              <a:rPr lang="fr-FR" sz="1400" dirty="0" err="1">
                <a:latin typeface="Arial"/>
                <a:cs typeface="Arial"/>
              </a:rPr>
              <a:t>Subject</a:t>
            </a:r>
            <a:r>
              <a:rPr lang="fr-FR" sz="1400" dirty="0">
                <a:latin typeface="Arial"/>
                <a:cs typeface="Arial"/>
              </a:rPr>
              <a:t> &gt; "</a:t>
            </a:r>
            <a:r>
              <a:rPr lang="fr-FR" sz="1400" dirty="0" err="1">
                <a:latin typeface="Arial"/>
                <a:cs typeface="Arial"/>
              </a:rPr>
              <a:t>ac</a:t>
            </a:r>
            <a:r>
              <a:rPr lang="fr-FR" sz="1400" dirty="0">
                <a:latin typeface="Arial"/>
                <a:cs typeface="Arial"/>
              </a:rPr>
              <a:t>") </a:t>
            </a:r>
          </a:p>
          <a:p>
            <a:endParaRPr lang="fr-FR" sz="1400" dirty="0">
              <a:latin typeface="Arial"/>
              <a:cs typeface="Arial"/>
            </a:endParaRPr>
          </a:p>
          <a:p>
            <a:endParaRPr lang="fr-FR" sz="1400" dirty="0">
              <a:latin typeface="Arial"/>
              <a:cs typeface="Arial"/>
            </a:endParaRPr>
          </a:p>
        </p:txBody>
      </p:sp>
      <p:sp>
        <p:nvSpPr>
          <p:cNvPr id="4" name="Footer Placeholder 3">
            <a:extLst>
              <a:ext uri="{FF2B5EF4-FFF2-40B4-BE49-F238E27FC236}">
                <a16:creationId xmlns:a16="http://schemas.microsoft.com/office/drawing/2014/main" id="{259EE3D2-565C-8F43-BAD8-D7A396739D54}"/>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1E03DA4-3D69-1546-841F-EA029EC99DCB}"/>
              </a:ext>
            </a:extLst>
          </p:cNvPr>
          <p:cNvSpPr>
            <a:spLocks noGrp="1"/>
          </p:cNvSpPr>
          <p:nvPr>
            <p:ph type="sldNum" sz="quarter" idx="4"/>
          </p:nvPr>
        </p:nvSpPr>
        <p:spPr/>
        <p:txBody>
          <a:bodyPr/>
          <a:lstStyle/>
          <a:p>
            <a:fld id="{FD96158B-4539-3C43-9DE5-94C547866200}" type="slidenum">
              <a:rPr lang="en-US"/>
              <a:t>14</a:t>
            </a:fld>
            <a:endParaRPr lang="en-US"/>
          </a:p>
        </p:txBody>
      </p:sp>
      <p:pic>
        <p:nvPicPr>
          <p:cNvPr id="7" name="Picture 6" descr="A screenshot of a cell phone&#10;&#10;Description automatically generated">
            <a:extLst>
              <a:ext uri="{FF2B5EF4-FFF2-40B4-BE49-F238E27FC236}">
                <a16:creationId xmlns:a16="http://schemas.microsoft.com/office/drawing/2014/main" id="{724D1DDF-1F17-F745-81C1-149820A5E318}"/>
              </a:ext>
            </a:extLst>
          </p:cNvPr>
          <p:cNvPicPr>
            <a:picLocks noChangeAspect="1"/>
          </p:cNvPicPr>
          <p:nvPr/>
        </p:nvPicPr>
        <p:blipFill>
          <a:blip r:embed="R6d48bb516fb7468a"/>
          <a:stretch>
            <a:fillRect/>
          </a:stretch>
        </p:blipFill>
        <p:spPr>
          <a:xfrm>
            <a:off x="4385705" y="2183514"/>
            <a:ext cx="4693069" cy="2722314"/>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18F32B56-C877-9448-ACE3-D3F27024F377}"/>
              </a:ext>
            </a:extLst>
          </p:cNvPr>
          <p:cNvPicPr>
            <a:picLocks noChangeAspect="1"/>
          </p:cNvPicPr>
          <p:nvPr/>
        </p:nvPicPr>
        <p:blipFill>
          <a:blip r:embed="Rde779be5a08c42c2"/>
          <a:stretch>
            <a:fillRect/>
          </a:stretch>
        </p:blipFill>
        <p:spPr>
          <a:xfrm>
            <a:off x="6660232" y="251482"/>
            <a:ext cx="2255168" cy="966501"/>
          </a:xfrm>
          <a:prstGeom prst="rect">
            <a:avLst/>
          </a:prstGeom>
        </p:spPr>
      </p:pic>
    </p:spTree>
    <p:extLst>
      <p:ext uri="{BB962C8B-B14F-4D97-AF65-F5344CB8AC3E}">
        <p14:creationId xmlns:p14="http://schemas.microsoft.com/office/powerpoint/2010/main" val="40387016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6400" y="188640"/>
            <a:ext cx="8737600" cy="765175"/>
          </a:xfrm>
        </p:spPr>
        <p:txBody>
          <a:bodyPr/>
          <a:lstStyle/>
          <a:p>
            <a:r>
              <a:rPr lang="en-US" dirty="0" err="1"/>
              <a:t>DynamoDB</a:t>
            </a:r>
            <a:r>
              <a:rPr lang="en-US" baseline="0" dirty="0"/>
              <a:t> - </a:t>
            </a:r>
            <a:r>
              <a:rPr lang="en-US" dirty="0"/>
              <a:t>data partitioning</a:t>
            </a:r>
          </a:p>
        </p:txBody>
      </p:sp>
      <p:sp>
        <p:nvSpPr>
          <p:cNvPr id="58" name="ZoneTexte 57"/>
          <p:cNvSpPr txBox="1"/>
          <p:nvPr/>
        </p:nvSpPr>
        <p:spPr>
          <a:xfrm>
            <a:off x="5330027" y="5012203"/>
            <a:ext cx="3558342" cy="830997"/>
          </a:xfrm>
          <a:prstGeom prst="rect">
            <a:avLst/>
          </a:prstGeom>
          <a:noFill/>
        </p:spPr>
        <p:txBody>
          <a:bodyPr wrap="square" rtlCol="0">
            <a:spAutoFit/>
          </a:bodyPr>
          <a:lstStyle/>
          <a:p>
            <a:r>
              <a:rPr lang="en-US" sz="1600" dirty="0">
                <a:latin typeface="Arial"/>
                <a:cs typeface="Arial"/>
              </a:rPr>
              <a:t>Node B is responsible for the hash value interval (A,B]. Thus, item (</a:t>
            </a:r>
            <a:r>
              <a:rPr lang="en-US" sz="1600" dirty="0" err="1">
                <a:latin typeface="Arial"/>
                <a:cs typeface="Arial"/>
              </a:rPr>
              <a:t>c,v</a:t>
            </a:r>
            <a:r>
              <a:rPr lang="en-US" sz="1600" dirty="0">
                <a:latin typeface="Arial"/>
                <a:cs typeface="Arial"/>
              </a:rPr>
              <a:t>) is assigned to node B</a:t>
            </a:r>
          </a:p>
        </p:txBody>
      </p:sp>
      <p:sp>
        <p:nvSpPr>
          <p:cNvPr id="60" name="Espace réservé du contenu 2"/>
          <p:cNvSpPr>
            <a:spLocks noGrp="1"/>
          </p:cNvSpPr>
          <p:nvPr>
            <p:ph idx="1"/>
          </p:nvPr>
        </p:nvSpPr>
        <p:spPr>
          <a:xfrm>
            <a:off x="406400" y="1658614"/>
            <a:ext cx="3805560" cy="3714602"/>
          </a:xfrm>
        </p:spPr>
        <p:txBody>
          <a:bodyPr>
            <a:normAutofit fontScale="92500" lnSpcReduction="10000"/>
          </a:bodyPr>
          <a:lstStyle/>
          <a:p>
            <a:r>
              <a:rPr lang="en-US"/>
              <a:t>Consistent hashing: the interval of hash values is treated as a ring</a:t>
            </a:r>
          </a:p>
          <a:p>
            <a:endParaRPr lang="en-US"/>
          </a:p>
          <a:p>
            <a:r>
              <a:rPr lang="en-US"/>
              <a:t>Advantage: if a node fails, its successor takes over its data</a:t>
            </a:r>
          </a:p>
          <a:p>
            <a:pPr lvl="1"/>
            <a:r>
              <a:rPr lang="en-US"/>
              <a:t>No impact on other nodes</a:t>
            </a:r>
          </a:p>
          <a:p>
            <a:endParaRPr lang="en-US"/>
          </a:p>
          <a:p>
            <a:r>
              <a:rPr lang="en-US"/>
              <a:t>Data is replicated on next nodes</a:t>
            </a:r>
          </a:p>
        </p:txBody>
      </p:sp>
      <p:sp>
        <p:nvSpPr>
          <p:cNvPr id="3" name="Footer Placeholder 2">
            <a:extLst>
              <a:ext uri="{FF2B5EF4-FFF2-40B4-BE49-F238E27FC236}">
                <a16:creationId xmlns:a16="http://schemas.microsoft.com/office/drawing/2014/main" id="{FB765AEF-38AB-FA4B-B9D6-29FFA71030C1}"/>
              </a:ext>
            </a:extLst>
          </p:cNvPr>
          <p:cNvSpPr>
            <a:spLocks noGrp="1"/>
          </p:cNvSpPr>
          <p:nvPr>
            <p:ph type="ftr" sz="quarter" idx="3"/>
          </p:nvPr>
        </p:nvSpPr>
        <p:spPr/>
        <p:txBody>
          <a:bodyPr/>
          <a:lstStyle/>
          <a:p>
            <a:r>
              <a:rPr lang="en-US"/>
              <a:t>© 2020, M.T. Özsu &amp; P. Valduriez</a:t>
            </a:r>
            <a:endParaRPr lang="en-US" dirty="0"/>
          </a:p>
        </p:txBody>
      </p:sp>
      <p:sp>
        <p:nvSpPr>
          <p:cNvPr id="6" name="Slide Number Placeholder 5">
            <a:extLst>
              <a:ext uri="{FF2B5EF4-FFF2-40B4-BE49-F238E27FC236}">
                <a16:creationId xmlns:a16="http://schemas.microsoft.com/office/drawing/2014/main" id="{7B9A6495-F77D-3D47-B6C4-6E0616D04CCD}"/>
              </a:ext>
            </a:extLst>
          </p:cNvPr>
          <p:cNvSpPr>
            <a:spLocks noGrp="1"/>
          </p:cNvSpPr>
          <p:nvPr>
            <p:ph type="sldNum" sz="quarter" idx="4"/>
          </p:nvPr>
        </p:nvSpPr>
        <p:spPr/>
        <p:txBody>
          <a:bodyPr/>
          <a:lstStyle/>
          <a:p>
            <a:fld id="{FD96158B-4539-3C43-9DE5-94C547866200}" type="slidenum">
              <a:rPr lang="en-US"/>
              <a:t>15</a:t>
            </a:fld>
            <a:endParaRPr lang="en-US"/>
          </a:p>
        </p:txBody>
      </p:sp>
      <p:pic>
        <p:nvPicPr>
          <p:cNvPr id="26" name="Picture 25" descr="A close up of a necklace&#10;&#10;Description automatically generated">
            <a:extLst>
              <a:ext uri="{FF2B5EF4-FFF2-40B4-BE49-F238E27FC236}">
                <a16:creationId xmlns:a16="http://schemas.microsoft.com/office/drawing/2014/main" id="{E661610D-D5BF-0146-ABB9-4225F4A552C8}"/>
              </a:ext>
            </a:extLst>
          </p:cNvPr>
          <p:cNvPicPr>
            <a:picLocks noChangeAspect="1"/>
          </p:cNvPicPr>
          <p:nvPr/>
        </p:nvPicPr>
        <p:blipFill>
          <a:blip r:embed="Rb710fc4787694145"/>
          <a:stretch>
            <a:fillRect/>
          </a:stretch>
        </p:blipFill>
        <p:spPr>
          <a:xfrm>
            <a:off x="4803479" y="1466964"/>
            <a:ext cx="4084890" cy="3435889"/>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0E38C3A8-813F-EF41-8F50-85EAA7DC9F88}"/>
              </a:ext>
            </a:extLst>
          </p:cNvPr>
          <p:cNvPicPr>
            <a:picLocks noChangeAspect="1"/>
          </p:cNvPicPr>
          <p:nvPr/>
        </p:nvPicPr>
        <p:blipFill>
          <a:blip r:embed="Rf23e9f809df54bd4"/>
          <a:stretch>
            <a:fillRect/>
          </a:stretch>
        </p:blipFill>
        <p:spPr>
          <a:xfrm>
            <a:off x="6660232" y="251482"/>
            <a:ext cx="2255168" cy="966501"/>
          </a:xfrm>
          <a:prstGeom prst="rect">
            <a:avLst/>
          </a:prstGeom>
        </p:spPr>
      </p:pic>
    </p:spTree>
    <p:extLst>
      <p:ext uri="{BB962C8B-B14F-4D97-AF65-F5344CB8AC3E}">
        <p14:creationId xmlns:p14="http://schemas.microsoft.com/office/powerpoint/2010/main" val="427237576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Document Stores</a:t>
            </a:r>
          </a:p>
        </p:txBody>
      </p:sp>
      <p:sp>
        <p:nvSpPr>
          <p:cNvPr id="3" name="Espace réservé du contenu 2"/>
          <p:cNvSpPr>
            <a:spLocks noGrp="1"/>
          </p:cNvSpPr>
          <p:nvPr>
            <p:ph idx="1"/>
          </p:nvPr>
        </p:nvSpPr>
        <p:spPr/>
        <p:txBody>
          <a:bodyPr/>
          <a:lstStyle/>
          <a:p>
            <a:r>
              <a:rPr lang="en-US"/>
              <a:t>Main applications</a:t>
            </a:r>
          </a:p>
          <a:p>
            <a:pPr lvl="1"/>
            <a:r>
              <a:rPr lang="en-US"/>
              <a:t>Document systems</a:t>
            </a:r>
          </a:p>
          <a:p>
            <a:pPr lvl="1"/>
            <a:r>
              <a:rPr lang="en-US"/>
              <a:t>Content Management Systems</a:t>
            </a:r>
          </a:p>
          <a:p>
            <a:pPr lvl="1"/>
            <a:r>
              <a:rPr lang="en-US"/>
              <a:t>Catalogs</a:t>
            </a:r>
          </a:p>
          <a:p>
            <a:pPr lvl="1"/>
            <a:r>
              <a:rPr lang="en-US"/>
              <a:t>Personalization</a:t>
            </a:r>
          </a:p>
          <a:p>
            <a:pPr lvl="1"/>
            <a:r>
              <a:rPr lang="en-US"/>
              <a:t>Analysis of messages (tweets, etc.) in real time</a:t>
            </a:r>
          </a:p>
          <a:p>
            <a:pPr lvl="1"/>
            <a:r>
              <a:rPr lang="en-US"/>
              <a:t>Etc.</a:t>
            </a:r>
          </a:p>
        </p:txBody>
      </p:sp>
      <p:sp>
        <p:nvSpPr>
          <p:cNvPr id="4" name="Footer Placeholder 3">
            <a:extLst>
              <a:ext uri="{FF2B5EF4-FFF2-40B4-BE49-F238E27FC236}">
                <a16:creationId xmlns:a16="http://schemas.microsoft.com/office/drawing/2014/main" id="{3A004063-7097-A74C-BFB6-D3C45162890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624FCA0-7FDB-3941-87BE-E5EBAC7CDFAA}"/>
              </a:ext>
            </a:extLst>
          </p:cNvPr>
          <p:cNvSpPr>
            <a:spLocks noGrp="1"/>
          </p:cNvSpPr>
          <p:nvPr>
            <p:ph type="sldNum" sz="quarter" idx="4"/>
          </p:nvPr>
        </p:nvSpPr>
        <p:spPr/>
        <p:txBody>
          <a:bodyPr/>
          <a:lstStyle/>
          <a:p>
            <a:fld id="{FD96158B-4539-3C43-9DE5-94C547866200}" type="slidenum">
              <a:rPr lang="en-US"/>
              <a:t>16</a:t>
            </a:fld>
            <a:endParaRPr lang="en-US"/>
          </a:p>
        </p:txBody>
      </p:sp>
    </p:spTree>
    <p:extLst>
      <p:ext uri="{BB962C8B-B14F-4D97-AF65-F5344CB8AC3E}">
        <p14:creationId xmlns:p14="http://schemas.microsoft.com/office/powerpoint/2010/main" val="126841348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re 1"/>
          <p:cNvSpPr>
            <a:spLocks noGrp="1"/>
          </p:cNvSpPr>
          <p:nvPr>
            <p:ph type="title"/>
          </p:nvPr>
        </p:nvSpPr>
        <p:spPr/>
        <p:txBody>
          <a:bodyPr/>
          <a:lstStyle/>
          <a:p>
            <a:r>
              <a:rPr lang="en-US">
                <a:latin typeface="Tahoma" charset="0"/>
                <a:ea typeface="ＭＳ Ｐゴシック" charset="0"/>
                <a:cs typeface="ＭＳ Ｐゴシック" charset="0"/>
              </a:rPr>
              <a:t>Data Models for Documents</a:t>
            </a:r>
          </a:p>
        </p:txBody>
      </p:sp>
      <p:sp>
        <p:nvSpPr>
          <p:cNvPr id="7170" name="Espace réservé du contenu 2"/>
          <p:cNvSpPr>
            <a:spLocks noGrp="1"/>
          </p:cNvSpPr>
          <p:nvPr>
            <p:ph idx="1"/>
          </p:nvPr>
        </p:nvSpPr>
        <p:spPr/>
        <p:txBody>
          <a:bodyPr>
            <a:normAutofit/>
          </a:bodyPr>
          <a:lstStyle/>
          <a:p>
            <a:r>
              <a:rPr lang="en-US">
                <a:latin typeface="Tahoma" charset="0"/>
                <a:ea typeface="ＭＳ Ｐゴシック" charset="0"/>
                <a:cs typeface="ＭＳ Ｐゴシック" charset="0"/>
              </a:rPr>
              <a:t>Documents</a:t>
            </a:r>
          </a:p>
          <a:p>
            <a:pPr lvl="1"/>
            <a:r>
              <a:rPr lang="en-US">
                <a:latin typeface="Tahoma" charset="0"/>
                <a:ea typeface="ＭＳ Ｐゴシック" charset="0"/>
                <a:cs typeface="ＭＳ Ｐゴシック" charset="0"/>
              </a:rPr>
              <a:t>Hierarchical structure, with nesting of elements</a:t>
            </a:r>
          </a:p>
          <a:p>
            <a:pPr lvl="1"/>
            <a:r>
              <a:rPr lang="en-US">
                <a:latin typeface="Tahoma" charset="0"/>
                <a:ea typeface="ＭＳ Ｐゴシック" charset="0"/>
                <a:cs typeface="ＭＳ Ｐゴシック" charset="0"/>
              </a:rPr>
              <a:t>Weak structuring, with "similar" elements</a:t>
            </a:r>
          </a:p>
          <a:p>
            <a:pPr lvl="1"/>
            <a:r>
              <a:rPr lang="en-US">
                <a:latin typeface="Tahoma" charset="0"/>
                <a:ea typeface="ＭＳ Ｐゴシック" charset="0"/>
                <a:cs typeface="ＭＳ Ｐゴシック" charset="0"/>
              </a:rPr>
              <a:t>Base types: text, but also integer, real, date, etc.</a:t>
            </a:r>
          </a:p>
          <a:p>
            <a:r>
              <a:rPr lang="en-US">
                <a:latin typeface="Tahoma" charset="0"/>
                <a:ea typeface="ＭＳ Ｐゴシック" charset="0"/>
                <a:cs typeface="ＭＳ Ｐゴシック" charset="0"/>
              </a:rPr>
              <a:t>Two main data models</a:t>
            </a:r>
          </a:p>
          <a:p>
            <a:pPr lvl="1"/>
            <a:r>
              <a:rPr lang="en-US">
                <a:latin typeface="Tahoma" charset="0"/>
                <a:ea typeface="ＭＳ Ｐゴシック" charset="0"/>
                <a:cs typeface="ＭＳ Ｐゴシック" charset="0"/>
              </a:rPr>
              <a:t>XML (eXtensible Markup Language): W3C standard (1998) for exchanging data on the Web</a:t>
            </a:r>
          </a:p>
          <a:p>
            <a:pPr lvl="2"/>
            <a:r>
              <a:rPr lang="en-US">
                <a:latin typeface="Tahoma" charset="0"/>
                <a:ea typeface="ＭＳ Ｐゴシック" charset="0"/>
                <a:cs typeface="ＭＳ Ｐゴシック" charset="0"/>
              </a:rPr>
              <a:t>Complex and heavy</a:t>
            </a:r>
          </a:p>
          <a:p>
            <a:pPr lvl="1"/>
            <a:r>
              <a:rPr lang="en-US">
                <a:latin typeface="Tahoma" charset="0"/>
                <a:ea typeface="ＭＳ Ｐゴシック" charset="0"/>
                <a:cs typeface="ＭＳ Ｐゴシック" charset="0"/>
              </a:rPr>
              <a:t>JSON (JavaScript Object Notation) by Douglas Crockford (2005) for exchanging data JavaScript</a:t>
            </a:r>
          </a:p>
          <a:p>
            <a:pPr lvl="2"/>
            <a:r>
              <a:rPr lang="en-US">
                <a:latin typeface="Tahoma" charset="0"/>
                <a:ea typeface="ＭＳ Ｐゴシック" charset="0"/>
                <a:cs typeface="ＭＳ Ｐゴシック" charset="0"/>
              </a:rPr>
              <a:t>Simple and light</a:t>
            </a:r>
          </a:p>
          <a:p>
            <a:pPr lvl="1"/>
            <a:endParaRPr lang="en-US">
              <a:latin typeface="Tahoma" charset="0"/>
              <a:ea typeface="ＭＳ Ｐゴシック" charset="0"/>
              <a:cs typeface="ＭＳ Ｐゴシック" charset="0"/>
            </a:endParaRPr>
          </a:p>
        </p:txBody>
      </p:sp>
      <p:sp>
        <p:nvSpPr>
          <p:cNvPr id="2" name="Footer Placeholder 1">
            <a:extLst>
              <a:ext uri="{FF2B5EF4-FFF2-40B4-BE49-F238E27FC236}">
                <a16:creationId xmlns:a16="http://schemas.microsoft.com/office/drawing/2014/main" id="{3A33764F-A963-E640-BD74-3AAC73867C8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937AEE4-7F79-7B4E-BF77-D3FA705FF6F3}"/>
              </a:ext>
            </a:extLst>
          </p:cNvPr>
          <p:cNvSpPr>
            <a:spLocks noGrp="1"/>
          </p:cNvSpPr>
          <p:nvPr>
            <p:ph type="sldNum" sz="quarter" idx="4"/>
          </p:nvPr>
        </p:nvSpPr>
        <p:spPr/>
        <p:txBody>
          <a:bodyPr/>
          <a:lstStyle/>
          <a:p>
            <a:fld id="{FD96158B-4539-3C43-9DE5-94C547866200}" type="slidenum">
              <a:rPr lang="en-US"/>
              <a:t>17</a:t>
            </a:fld>
            <a:endParaRPr lang="en-US"/>
          </a:p>
        </p:txBody>
      </p:sp>
    </p:spTree>
    <p:extLst>
      <p:ext uri="{BB962C8B-B14F-4D97-AF65-F5344CB8AC3E}">
        <p14:creationId xmlns:p14="http://schemas.microsoft.com/office/powerpoint/2010/main" val="23291108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re 1"/>
          <p:cNvSpPr>
            <a:spLocks noGrp="1"/>
          </p:cNvSpPr>
          <p:nvPr>
            <p:ph type="title"/>
          </p:nvPr>
        </p:nvSpPr>
        <p:spPr/>
        <p:txBody>
          <a:bodyPr/>
          <a:lstStyle/>
          <a:p>
            <a:r>
              <a:rPr lang="en-US">
                <a:latin typeface="Tahoma" charset="0"/>
                <a:ea typeface="ＭＳ Ｐゴシック" charset="0"/>
                <a:cs typeface="ＭＳ Ｐゴシック" charset="0"/>
              </a:rPr>
              <a:t>MongoDB</a:t>
            </a:r>
          </a:p>
        </p:txBody>
      </p:sp>
      <p:sp>
        <p:nvSpPr>
          <p:cNvPr id="62466" name="Espace réservé du contenu 2"/>
          <p:cNvSpPr>
            <a:spLocks noGrp="1"/>
          </p:cNvSpPr>
          <p:nvPr>
            <p:ph idx="1"/>
          </p:nvPr>
        </p:nvSpPr>
        <p:spPr/>
        <p:txBody>
          <a:bodyPr>
            <a:normAutofit/>
          </a:bodyPr>
          <a:lstStyle/>
          <a:p>
            <a:r>
              <a:rPr lang="en-US">
                <a:latin typeface="Tahoma" charset="0"/>
                <a:ea typeface="ＭＳ Ｐゴシック" charset="0"/>
                <a:cs typeface="ＭＳ Ｐゴシック" charset="0"/>
              </a:rPr>
              <a:t>Objective: performance and scalability</a:t>
            </a:r>
          </a:p>
          <a:p>
            <a:pPr lvl="1"/>
            <a:r>
              <a:rPr lang="en-US">
                <a:latin typeface="Tahoma" charset="0"/>
                <a:ea typeface="ＭＳ Ｐゴシック" charset="0"/>
              </a:rPr>
              <a:t>A document is a collection of (key, typed value) with a unique key (generated by MongoDB)</a:t>
            </a:r>
          </a:p>
          <a:p>
            <a:r>
              <a:rPr lang="en-US">
                <a:latin typeface="Tahoma" charset="0"/>
                <a:ea typeface="ＭＳ Ｐゴシック" charset="0"/>
                <a:cs typeface="ＭＳ Ｐゴシック" charset="0"/>
              </a:rPr>
              <a:t>Data model and query language based on JSON</a:t>
            </a:r>
          </a:p>
          <a:p>
            <a:pPr lvl="1"/>
            <a:r>
              <a:rPr lang="en-US">
                <a:latin typeface="Tahoma" charset="0"/>
                <a:ea typeface="ＭＳ Ｐゴシック" charset="0"/>
              </a:rPr>
              <a:t>Binary JSON (BSON): more compact</a:t>
            </a:r>
          </a:p>
          <a:p>
            <a:r>
              <a:rPr lang="en-US">
                <a:latin typeface="Tahoma" charset="0"/>
                <a:ea typeface="ＭＳ Ｐゴシック" charset="0"/>
                <a:cs typeface="ＭＳ Ｐゴシック" charset="0"/>
              </a:rPr>
              <a:t>No schema, no join, no complex transaction</a:t>
            </a:r>
          </a:p>
          <a:p>
            <a:r>
              <a:rPr lang="en-US">
                <a:latin typeface="Tahoma" charset="0"/>
                <a:ea typeface="ＭＳ Ｐゴシック" charset="0"/>
                <a:cs typeface="ＭＳ Ｐゴシック" charset="0"/>
              </a:rPr>
              <a:t>Shared-nothing cluster architecture</a:t>
            </a:r>
          </a:p>
          <a:p>
            <a:r>
              <a:rPr lang="en-US">
                <a:latin typeface="Tahoma" charset="0"/>
                <a:ea typeface="ＭＳ Ｐゴシック" charset="0"/>
                <a:cs typeface="ＭＳ Ｐゴシック" charset="0"/>
              </a:rPr>
              <a:t>Secondary indices</a:t>
            </a:r>
          </a:p>
          <a:p>
            <a:r>
              <a:rPr lang="en-US">
                <a:latin typeface="Tahoma" charset="0"/>
                <a:ea typeface="ＭＳ Ｐゴシック" charset="0"/>
                <a:cs typeface="ＭＳ Ｐゴシック" charset="0"/>
              </a:rPr>
              <a:t>Integration with MapReduce &amp; Spark</a:t>
            </a: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p:txBody>
      </p:sp>
      <p:sp>
        <p:nvSpPr>
          <p:cNvPr id="2" name="Footer Placeholder 1">
            <a:extLst>
              <a:ext uri="{FF2B5EF4-FFF2-40B4-BE49-F238E27FC236}">
                <a16:creationId xmlns:a16="http://schemas.microsoft.com/office/drawing/2014/main" id="{BCEF271B-B7CF-174D-AD8C-AB8E0C2B28E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8A03E94D-F8A0-D540-B791-5F6685293D3F}"/>
              </a:ext>
            </a:extLst>
          </p:cNvPr>
          <p:cNvSpPr>
            <a:spLocks noGrp="1"/>
          </p:cNvSpPr>
          <p:nvPr>
            <p:ph type="sldNum" sz="quarter" idx="4"/>
          </p:nvPr>
        </p:nvSpPr>
        <p:spPr/>
        <p:txBody>
          <a:bodyPr/>
          <a:lstStyle/>
          <a:p>
            <a:fld id="{FD96158B-4539-3C43-9DE5-94C547866200}" type="slidenum">
              <a:rPr lang="en-US"/>
              <a:t>18</a:t>
            </a:fld>
            <a:endParaRPr lang="en-US"/>
          </a:p>
        </p:txBody>
      </p:sp>
      <p:pic>
        <p:nvPicPr>
          <p:cNvPr id="5" name="Picture 4" descr="A picture containing drawing&#10;&#10;Description automatically generated">
            <a:extLst>
              <a:ext uri="{FF2B5EF4-FFF2-40B4-BE49-F238E27FC236}">
                <a16:creationId xmlns:a16="http://schemas.microsoft.com/office/drawing/2014/main" id="{52EBA538-B110-9943-9301-B7648DEA425F}"/>
              </a:ext>
            </a:extLst>
          </p:cNvPr>
          <p:cNvPicPr>
            <a:picLocks noChangeAspect="1"/>
          </p:cNvPicPr>
          <p:nvPr/>
        </p:nvPicPr>
        <p:blipFill>
          <a:blip r:embed="Rdfed5bf5bcba4af5"/>
          <a:stretch>
            <a:fillRect/>
          </a:stretch>
        </p:blipFill>
        <p:spPr>
          <a:xfrm>
            <a:off x="6732240" y="268051"/>
            <a:ext cx="2195736" cy="579674"/>
          </a:xfrm>
          <a:prstGeom prst="rect">
            <a:avLst/>
          </a:prstGeom>
        </p:spPr>
      </p:pic>
    </p:spTree>
    <p:extLst>
      <p:ext uri="{BB962C8B-B14F-4D97-AF65-F5344CB8AC3E}">
        <p14:creationId xmlns:p14="http://schemas.microsoft.com/office/powerpoint/2010/main" val="1793478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6"/>
          <p:cNvSpPr>
            <a:spLocks noGrp="1" noChangeArrowheads="1"/>
          </p:cNvSpPr>
          <p:nvPr>
            <p:ph type="title"/>
          </p:nvPr>
        </p:nvSpPr>
        <p:spPr>
          <a:noFill/>
          <a:ln/>
        </p:spPr>
        <p:txBody>
          <a:bodyPr/>
          <a:lstStyle/>
          <a:p>
            <a:r>
              <a:rPr lang="en-US"/>
              <a:t>Minimality of Simple Predicates</a:t>
            </a:r>
          </a:p>
        </p:txBody>
      </p:sp>
      <p:sp>
        <p:nvSpPr>
          <p:cNvPr id="50178" name="Rectangle 2"/>
          <p:cNvSpPr>
            <a:spLocks noGrp="1" noChangeArrowheads="1"/>
          </p:cNvSpPr>
          <p:nvPr>
            <p:ph idx="1"/>
          </p:nvPr>
        </p:nvSpPr>
        <p:spPr>
          <a:noFill/>
          <a:ln/>
        </p:spPr>
        <p:txBody>
          <a:bodyPr/>
          <a:lstStyle/>
          <a:p>
            <a:r>
              <a:rPr lang="en-US" dirty="0"/>
              <a:t>If a predicate influences how fragmentation is performed, (i.e., causes a fragment </a:t>
            </a:r>
            <a:r>
              <a:rPr lang="en-US" i="1" dirty="0"/>
              <a:t>f</a:t>
            </a:r>
            <a:r>
              <a:rPr lang="en-US" dirty="0"/>
              <a:t> to be further fragmented into, say,</a:t>
            </a:r>
            <a:r>
              <a:rPr lang="en-US" i="1" dirty="0"/>
              <a:t> f</a:t>
            </a:r>
            <a:r>
              <a:rPr lang="en-US" i="1" baseline="-25000" dirty="0"/>
              <a:t>i</a:t>
            </a:r>
            <a:r>
              <a:rPr lang="en-US" i="1" dirty="0"/>
              <a:t> </a:t>
            </a:r>
            <a:r>
              <a:rPr lang="en-US" dirty="0"/>
              <a:t>and</a:t>
            </a:r>
            <a:r>
              <a:rPr lang="en-US" i="1" dirty="0"/>
              <a:t> </a:t>
            </a:r>
            <a:r>
              <a:rPr lang="en-US" i="1" dirty="0" err="1"/>
              <a:t>f</a:t>
            </a:r>
            <a:r>
              <a:rPr lang="en-US" i="1" baseline="-25000" dirty="0" err="1"/>
              <a:t>j</a:t>
            </a:r>
            <a:r>
              <a:rPr lang="en-US" dirty="0"/>
              <a:t>) then there should be at least one application that accesses </a:t>
            </a:r>
            <a:r>
              <a:rPr lang="en-US" i="1" dirty="0"/>
              <a:t>f</a:t>
            </a:r>
            <a:r>
              <a:rPr lang="en-US" i="1" baseline="-25000" dirty="0"/>
              <a:t>i</a:t>
            </a:r>
            <a:r>
              <a:rPr lang="en-US" i="1" dirty="0"/>
              <a:t> </a:t>
            </a:r>
            <a:r>
              <a:rPr lang="en-US" dirty="0"/>
              <a:t> and</a:t>
            </a:r>
            <a:r>
              <a:rPr lang="en-US" i="1" dirty="0"/>
              <a:t> </a:t>
            </a:r>
            <a:r>
              <a:rPr lang="en-US" i="1" dirty="0" err="1"/>
              <a:t>f</a:t>
            </a:r>
            <a:r>
              <a:rPr lang="en-US" i="1" baseline="-25000" dirty="0" err="1"/>
              <a:t>j</a:t>
            </a:r>
            <a:r>
              <a:rPr lang="en-US" dirty="0"/>
              <a:t> differently. </a:t>
            </a:r>
          </a:p>
          <a:p>
            <a:r>
              <a:rPr lang="en-US" dirty="0"/>
              <a:t>In other words, the simple predicate should be </a:t>
            </a:r>
            <a:r>
              <a:rPr lang="en-US" i="1" dirty="0"/>
              <a:t>relevant</a:t>
            </a:r>
            <a:r>
              <a:rPr lang="en-US" dirty="0"/>
              <a:t> in determining a fragmentation. </a:t>
            </a:r>
          </a:p>
          <a:p>
            <a:r>
              <a:rPr lang="en-US" dirty="0"/>
              <a:t>If all the predicates of a set </a:t>
            </a:r>
            <a:r>
              <a:rPr lang="en-US" i="1" dirty="0" err="1"/>
              <a:t>Pr</a:t>
            </a:r>
            <a:r>
              <a:rPr lang="en-US" dirty="0"/>
              <a:t> are relevant, then </a:t>
            </a:r>
            <a:r>
              <a:rPr lang="en-US" i="1" dirty="0" err="1"/>
              <a:t>Pr</a:t>
            </a:r>
            <a:r>
              <a:rPr lang="en-US" dirty="0"/>
              <a:t> is </a:t>
            </a:r>
            <a:r>
              <a:rPr lang="en-US" i="1" dirty="0"/>
              <a:t>minimal</a:t>
            </a:r>
            <a:r>
              <a:rPr lang="en-US" dirty="0"/>
              <a:t>.</a:t>
            </a:r>
          </a:p>
        </p:txBody>
      </p:sp>
      <p:sp>
        <p:nvSpPr>
          <p:cNvPr id="2" name="Footer Placeholder 1">
            <a:extLst>
              <a:ext uri="{FF2B5EF4-FFF2-40B4-BE49-F238E27FC236}">
                <a16:creationId xmlns:a16="http://schemas.microsoft.com/office/drawing/2014/main" id="{E369B2A9-D739-0844-B6A2-D5AAB8061837}"/>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8D8C78CC-B693-694C-BCF4-AC7FABFC3519}"/>
              </a:ext>
            </a:extLst>
          </p:cNvPr>
          <p:cNvSpPr>
            <a:spLocks noGrp="1"/>
          </p:cNvSpPr>
          <p:nvPr>
            <p:ph type="sldNum" sz="quarter" idx="4"/>
          </p:nvPr>
        </p:nvSpPr>
        <p:spPr/>
        <p:txBody>
          <a:bodyPr/>
          <a:lstStyle/>
          <a:p>
            <a:fld id="{FD96158B-4539-3C43-9DE5-94C547866200}" type="slidenum">
              <a:rPr lang="en-US"/>
              <a:t>22</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07275836"/>
              </p:ext>
            </p:extLst>
          </p:nvPr>
        </p:nvGraphicFramePr>
        <p:xfrm>
          <a:off x="2951820" y="4792651"/>
          <a:ext cx="2756557" cy="1012613"/>
        </p:xfrm>
        <a:graphic>
          <a:graphicData uri="http://schemas.openxmlformats.org/presentationml/2006/ole">
            <mc:AlternateContent xmlns:mc="http://schemas.openxmlformats.org/markup-compatibility/2006">
              <mc:Choice xmlns:v="urn:schemas-microsoft-com:vml" Requires="v">
                <p:oleObj spid="_x0000_s2077" name="Equation" r:id="Rd25e31bdb58e476f" imgW="1244600" imgH="457200" progId="Equation.3">
                  <p:embed/>
                </p:oleObj>
              </mc:Choice>
              <mc:Fallback>
                <p:oleObj name="Equation" r:id="R95e254b9b05c40e1" imgW="1244600" imgH="457200" progId="Equation.3">
                  <p:embed/>
                  <p:pic>
                    <p:nvPicPr>
                      <p:cNvPr id="3" name="Object 2"/>
                      <p:cNvPicPr/>
                      <p:nvPr/>
                    </p:nvPicPr>
                    <p:blipFill>
                      <a:blip r:embed="R5b7dcd105cc84c21"/>
                      <a:stretch>
                        <a:fillRect/>
                      </a:stretch>
                    </p:blipFill>
                    <p:spPr>
                      <a:xfrm>
                        <a:off x="2951820" y="4792651"/>
                        <a:ext cx="2756557" cy="1012613"/>
                      </a:xfrm>
                      <a:prstGeom prst="rect">
                        <a:avLst/>
                      </a:prstGeom>
                    </p:spPr>
                  </p:pic>
                </p:oleObj>
              </mc:Fallback>
            </mc:AlternateContent>
          </a:graphicData>
        </a:graphic>
      </p:graphicFrame>
    </p:spTree>
    <p:extLst>
      <p:ext uri="{BB962C8B-B14F-4D97-AF65-F5344CB8AC3E}">
        <p14:creationId xmlns:p14="http://schemas.microsoft.com/office/powerpoint/2010/main" val="2959827249"/>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re 1"/>
          <p:cNvSpPr>
            <a:spLocks noGrp="1"/>
          </p:cNvSpPr>
          <p:nvPr>
            <p:ph type="title"/>
          </p:nvPr>
        </p:nvSpPr>
        <p:spPr/>
        <p:txBody>
          <a:bodyPr/>
          <a:lstStyle/>
          <a:p>
            <a:r>
              <a:rPr lang="en-US" dirty="0">
                <a:latin typeface="Tahoma" charset="0"/>
                <a:ea typeface="ＭＳ Ｐゴシック" charset="0"/>
                <a:cs typeface="ＭＳ Ｐゴシック" charset="0"/>
              </a:rPr>
              <a:t>A </a:t>
            </a:r>
            <a:r>
              <a:rPr lang="en-US" dirty="0" err="1">
                <a:latin typeface="Tahoma" charset="0"/>
                <a:ea typeface="ＭＳ Ｐゴシック" charset="0"/>
                <a:cs typeface="ＭＳ Ｐゴシック" charset="0"/>
              </a:rPr>
              <a:t>MongoDB</a:t>
            </a:r>
            <a:r>
              <a:rPr lang="en-US" dirty="0">
                <a:latin typeface="Tahoma" charset="0"/>
                <a:ea typeface="ＭＳ Ｐゴシック" charset="0"/>
                <a:cs typeface="ＭＳ Ｐゴシック" charset="0"/>
              </a:rPr>
              <a:t> Collection (posts)</a:t>
            </a:r>
          </a:p>
        </p:txBody>
      </p:sp>
      <p:sp>
        <p:nvSpPr>
          <p:cNvPr id="2" name="Footer Placeholder 1">
            <a:extLst>
              <a:ext uri="{FF2B5EF4-FFF2-40B4-BE49-F238E27FC236}">
                <a16:creationId xmlns:a16="http://schemas.microsoft.com/office/drawing/2014/main" id="{5A2E4C68-ACA3-DF48-AFA9-041F1CDCDF5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8736B7FA-0C77-F44A-A540-095BD111D363}"/>
              </a:ext>
            </a:extLst>
          </p:cNvPr>
          <p:cNvSpPr>
            <a:spLocks noGrp="1"/>
          </p:cNvSpPr>
          <p:nvPr>
            <p:ph type="sldNum" sz="quarter" idx="4"/>
          </p:nvPr>
        </p:nvSpPr>
        <p:spPr/>
        <p:txBody>
          <a:bodyPr/>
          <a:lstStyle/>
          <a:p>
            <a:fld id="{FD96158B-4539-3C43-9DE5-94C547866200}" type="slidenum">
              <a:rPr lang="en-US"/>
              <a:t>19</a:t>
            </a:fld>
            <a:endParaRPr lang="en-US"/>
          </a:p>
        </p:txBody>
      </p:sp>
      <p:pic>
        <p:nvPicPr>
          <p:cNvPr id="5" name="Picture 4" descr="A screenshot of a cell phone&#10;&#10;Description automatically generated">
            <a:extLst>
              <a:ext uri="{FF2B5EF4-FFF2-40B4-BE49-F238E27FC236}">
                <a16:creationId xmlns:a16="http://schemas.microsoft.com/office/drawing/2014/main" id="{74717AE5-641D-754E-A29F-4FA7A4C62284}"/>
              </a:ext>
            </a:extLst>
          </p:cNvPr>
          <p:cNvPicPr>
            <a:picLocks noChangeAspect="1"/>
          </p:cNvPicPr>
          <p:nvPr/>
        </p:nvPicPr>
        <p:blipFill>
          <a:blip r:embed="R107a4f7840ac4669"/>
          <a:stretch>
            <a:fillRect/>
          </a:stretch>
        </p:blipFill>
        <p:spPr>
          <a:xfrm>
            <a:off x="558290" y="2492896"/>
            <a:ext cx="8077565" cy="1728036"/>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C9DEBC61-DFEB-F548-AE81-1D1263A3CEE7}"/>
              </a:ext>
            </a:extLst>
          </p:cNvPr>
          <p:cNvPicPr>
            <a:picLocks noChangeAspect="1"/>
          </p:cNvPicPr>
          <p:nvPr/>
        </p:nvPicPr>
        <p:blipFill>
          <a:blip r:embed="Rebfc7e6ca0174c51"/>
          <a:stretch>
            <a:fillRect/>
          </a:stretch>
        </p:blipFill>
        <p:spPr>
          <a:xfrm>
            <a:off x="6732240" y="260648"/>
            <a:ext cx="2195736" cy="579674"/>
          </a:xfrm>
          <a:prstGeom prst="rect">
            <a:avLst/>
          </a:prstGeom>
        </p:spPr>
      </p:pic>
    </p:spTree>
    <p:extLst>
      <p:ext uri="{BB962C8B-B14F-4D97-AF65-F5344CB8AC3E}">
        <p14:creationId xmlns:p14="http://schemas.microsoft.com/office/powerpoint/2010/main" val="317711008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MongoDB</a:t>
            </a:r>
            <a:r>
              <a:rPr lang="en-US" dirty="0"/>
              <a:t> – query language</a:t>
            </a:r>
          </a:p>
        </p:txBody>
      </p:sp>
      <p:sp>
        <p:nvSpPr>
          <p:cNvPr id="3" name="Espace réservé du contenu 2"/>
          <p:cNvSpPr>
            <a:spLocks noGrp="1"/>
          </p:cNvSpPr>
          <p:nvPr>
            <p:ph idx="1"/>
          </p:nvPr>
        </p:nvSpPr>
        <p:spPr>
          <a:xfrm>
            <a:off x="457200" y="1556792"/>
            <a:ext cx="8229600" cy="4530725"/>
          </a:xfrm>
        </p:spPr>
        <p:txBody>
          <a:bodyPr>
            <a:normAutofit/>
          </a:bodyPr>
          <a:lstStyle/>
          <a:p>
            <a:r>
              <a:rPr lang="en-US"/>
              <a:t>Expression of the form</a:t>
            </a:r>
          </a:p>
          <a:p>
            <a:pPr lvl="1"/>
            <a:r>
              <a:rPr lang="en-US"/>
              <a:t>db.nomBD.function (JSON expression)</a:t>
            </a:r>
          </a:p>
          <a:p>
            <a:r>
              <a:rPr lang="en-US"/>
              <a:t>Update examples</a:t>
            </a:r>
          </a:p>
          <a:p>
            <a:pPr lvl="1"/>
            <a:r>
              <a:rPr lang="en-US"/>
              <a:t>db.posts.insert({author:’alex’, title:’No Free Lunch’</a:t>
            </a:r>
            <a:r>
              <a:rPr lang="en-US">
                <a:solidFill>
                  <a:srgbClr val="000000"/>
                </a:solidFill>
              </a:rPr>
              <a:t>})</a:t>
            </a:r>
          </a:p>
          <a:p>
            <a:pPr lvl="1"/>
            <a:r>
              <a:rPr lang="en-US"/>
              <a:t>db.posts.update({author:’alex’, </a:t>
            </a:r>
            <a:r>
              <a:rPr lang="en-US">
                <a:solidFill>
                  <a:srgbClr val="E46C0A"/>
                </a:solidFill>
              </a:rPr>
              <a:t>{</a:t>
            </a:r>
            <a:r>
              <a:rPr lang="en-US">
                <a:solidFill>
                  <a:schemeClr val="accent6">
                    <a:lumMod val="75000"/>
                  </a:schemeClr>
                </a:solidFill>
              </a:rPr>
              <a:t>$set:{age:30}</a:t>
            </a:r>
            <a:r>
              <a:rPr lang="en-US">
                <a:solidFill>
                  <a:srgbClr val="000000"/>
                </a:solidFill>
              </a:rPr>
              <a:t>})</a:t>
            </a:r>
          </a:p>
          <a:p>
            <a:pPr lvl="1"/>
            <a:r>
              <a:rPr lang="en-US"/>
              <a:t>db.posts.update({author:’alex’, </a:t>
            </a:r>
            <a:r>
              <a:rPr lang="en-US">
                <a:solidFill>
                  <a:srgbClr val="E46C0A"/>
                </a:solidFill>
              </a:rPr>
              <a:t>{</a:t>
            </a:r>
            <a:r>
              <a:rPr lang="en-US">
                <a:solidFill>
                  <a:schemeClr val="accent6">
                    <a:lumMod val="75000"/>
                  </a:schemeClr>
                </a:solidFill>
              </a:rPr>
              <a:t>$push:{tags:’music’}</a:t>
            </a:r>
            <a:r>
              <a:rPr lang="en-US">
                <a:solidFill>
                  <a:srgbClr val="000000"/>
                </a:solidFill>
              </a:rPr>
              <a:t>})</a:t>
            </a:r>
            <a:endParaRPr lang="en-US"/>
          </a:p>
          <a:p>
            <a:r>
              <a:rPr lang="en-US"/>
              <a:t>Select examples</a:t>
            </a:r>
          </a:p>
          <a:p>
            <a:pPr lvl="1"/>
            <a:r>
              <a:rPr lang="en-US">
                <a:solidFill>
                  <a:srgbClr val="000000"/>
                </a:solidFill>
              </a:rPr>
              <a:t>db.posts.find({author:"alex"})</a:t>
            </a:r>
          </a:p>
          <a:p>
            <a:pPr lvl="2"/>
            <a:r>
              <a:rPr lang="en-US">
                <a:solidFill>
                  <a:srgbClr val="000000"/>
                </a:solidFill>
              </a:rPr>
              <a:t>All posts from Alex</a:t>
            </a:r>
          </a:p>
          <a:p>
            <a:pPr lvl="1"/>
            <a:r>
              <a:rPr lang="en-US">
                <a:solidFill>
                  <a:srgbClr val="000000"/>
                </a:solidFill>
              </a:rPr>
              <a:t>db.posts.find({comments.who:"jane"})</a:t>
            </a:r>
          </a:p>
          <a:p>
            <a:pPr lvl="2"/>
            <a:r>
              <a:rPr lang="en-US">
                <a:solidFill>
                  <a:srgbClr val="000000"/>
                </a:solidFill>
              </a:rPr>
              <a:t>All posts commented by Jane </a:t>
            </a:r>
          </a:p>
          <a:p>
            <a:pPr lvl="1"/>
            <a:endParaRPr lang="en-US">
              <a:solidFill>
                <a:srgbClr val="000000"/>
              </a:solidFill>
            </a:endParaRPr>
          </a:p>
          <a:p>
            <a:pPr lvl="1"/>
            <a:endParaRPr lang="en-US">
              <a:solidFill>
                <a:srgbClr val="000000"/>
              </a:solidFill>
            </a:endParaRPr>
          </a:p>
          <a:p>
            <a:pPr lvl="1"/>
            <a:endParaRPr lang="en-US">
              <a:solidFill>
                <a:srgbClr val="000000"/>
              </a:solidFill>
            </a:endParaRPr>
          </a:p>
          <a:p>
            <a:pPr lvl="1"/>
            <a:endParaRPr lang="en-US"/>
          </a:p>
        </p:txBody>
      </p:sp>
      <p:sp>
        <p:nvSpPr>
          <p:cNvPr id="4" name="Footer Placeholder 3">
            <a:extLst>
              <a:ext uri="{FF2B5EF4-FFF2-40B4-BE49-F238E27FC236}">
                <a16:creationId xmlns:a16="http://schemas.microsoft.com/office/drawing/2014/main" id="{B8AA2533-805D-D14C-B941-34AF2CE7619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14C0AEC9-E1A8-774E-A89B-716AACA479F7}"/>
              </a:ext>
            </a:extLst>
          </p:cNvPr>
          <p:cNvSpPr>
            <a:spLocks noGrp="1"/>
          </p:cNvSpPr>
          <p:nvPr>
            <p:ph type="sldNum" sz="quarter" idx="4"/>
          </p:nvPr>
        </p:nvSpPr>
        <p:spPr/>
        <p:txBody>
          <a:bodyPr/>
          <a:lstStyle/>
          <a:p>
            <a:fld id="{FD96158B-4539-3C43-9DE5-94C547866200}" type="slidenum">
              <a:rPr lang="en-US"/>
              <a:t>20</a:t>
            </a:fld>
            <a:endParaRPr lang="en-US"/>
          </a:p>
        </p:txBody>
      </p:sp>
      <p:pic>
        <p:nvPicPr>
          <p:cNvPr id="6" name="Picture 5" descr="A picture containing drawing&#10;&#10;Description automatically generated">
            <a:extLst>
              <a:ext uri="{FF2B5EF4-FFF2-40B4-BE49-F238E27FC236}">
                <a16:creationId xmlns:a16="http://schemas.microsoft.com/office/drawing/2014/main" id="{C17FC10B-13C6-224C-84B3-20D9B9CED8FD}"/>
              </a:ext>
            </a:extLst>
          </p:cNvPr>
          <p:cNvPicPr>
            <a:picLocks noChangeAspect="1"/>
          </p:cNvPicPr>
          <p:nvPr/>
        </p:nvPicPr>
        <p:blipFill>
          <a:blip r:embed="Ref747b82649e4e9c"/>
          <a:stretch>
            <a:fillRect/>
          </a:stretch>
        </p:blipFill>
        <p:spPr>
          <a:xfrm>
            <a:off x="6732240" y="268051"/>
            <a:ext cx="2195736" cy="579674"/>
          </a:xfrm>
          <a:prstGeom prst="rect">
            <a:avLst/>
          </a:prstGeom>
        </p:spPr>
      </p:pic>
    </p:spTree>
    <p:extLst>
      <p:ext uri="{BB962C8B-B14F-4D97-AF65-F5344CB8AC3E}">
        <p14:creationId xmlns:p14="http://schemas.microsoft.com/office/powerpoint/2010/main" val="391006181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MongoDB</a:t>
            </a:r>
            <a:r>
              <a:rPr lang="fr-FR" dirty="0"/>
              <a:t> - architecture</a:t>
            </a:r>
          </a:p>
        </p:txBody>
      </p:sp>
      <p:sp>
        <p:nvSpPr>
          <p:cNvPr id="3" name="Footer Placeholder 2">
            <a:extLst>
              <a:ext uri="{FF2B5EF4-FFF2-40B4-BE49-F238E27FC236}">
                <a16:creationId xmlns:a16="http://schemas.microsoft.com/office/drawing/2014/main" id="{3F98EDCE-D135-224C-8E13-8607759506FB}"/>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36C04BF4-20A8-3843-AD4D-8851BBA16AC6}"/>
              </a:ext>
            </a:extLst>
          </p:cNvPr>
          <p:cNvSpPr>
            <a:spLocks noGrp="1"/>
          </p:cNvSpPr>
          <p:nvPr>
            <p:ph type="sldNum" sz="quarter" idx="4"/>
          </p:nvPr>
        </p:nvSpPr>
        <p:spPr/>
        <p:txBody>
          <a:bodyPr/>
          <a:lstStyle/>
          <a:p>
            <a:fld id="{FD96158B-4539-3C43-9DE5-94C547866200}" type="slidenum">
              <a:rPr lang="en-US"/>
              <a:t>21</a:t>
            </a:fld>
            <a:endParaRPr lang="en-US"/>
          </a:p>
        </p:txBody>
      </p:sp>
      <p:pic>
        <p:nvPicPr>
          <p:cNvPr id="57" name="Picture 56" descr="A picture containing drawing&#10;&#10;Description automatically generated">
            <a:extLst>
              <a:ext uri="{FF2B5EF4-FFF2-40B4-BE49-F238E27FC236}">
                <a16:creationId xmlns:a16="http://schemas.microsoft.com/office/drawing/2014/main" id="{C435775C-8CF9-764A-AABE-5D2DF4EC0847}"/>
              </a:ext>
            </a:extLst>
          </p:cNvPr>
          <p:cNvPicPr>
            <a:picLocks noChangeAspect="1"/>
          </p:cNvPicPr>
          <p:nvPr/>
        </p:nvPicPr>
        <p:blipFill>
          <a:blip r:embed="Reccd3cb4077143e4"/>
          <a:stretch>
            <a:fillRect/>
          </a:stretch>
        </p:blipFill>
        <p:spPr>
          <a:xfrm>
            <a:off x="6732240" y="268051"/>
            <a:ext cx="2195736" cy="579674"/>
          </a:xfrm>
          <a:prstGeom prst="rect">
            <a:avLst/>
          </a:prstGeom>
        </p:spPr>
      </p:pic>
      <p:pic>
        <p:nvPicPr>
          <p:cNvPr id="7" name="Picture 6">
            <a:extLst>
              <a:ext uri="{FF2B5EF4-FFF2-40B4-BE49-F238E27FC236}">
                <a16:creationId xmlns:a16="http://schemas.microsoft.com/office/drawing/2014/main" id="{817B1BDF-5D16-454A-86DB-A44DA42D0BC9}"/>
              </a:ext>
            </a:extLst>
          </p:cNvPr>
          <p:cNvPicPr>
            <a:picLocks noChangeAspect="1"/>
          </p:cNvPicPr>
          <p:nvPr/>
        </p:nvPicPr>
        <p:blipFill>
          <a:blip r:embed="R62952d473e3f49de"/>
          <a:stretch>
            <a:fillRect/>
          </a:stretch>
        </p:blipFill>
        <p:spPr>
          <a:xfrm>
            <a:off x="1475656" y="1772816"/>
            <a:ext cx="6192688" cy="3824257"/>
          </a:xfrm>
          <a:prstGeom prst="rect">
            <a:avLst/>
          </a:prstGeom>
        </p:spPr>
      </p:pic>
    </p:spTree>
    <p:extLst>
      <p:ext uri="{BB962C8B-B14F-4D97-AF65-F5344CB8AC3E}">
        <p14:creationId xmlns:p14="http://schemas.microsoft.com/office/powerpoint/2010/main" val="350082652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re 1"/>
          <p:cNvSpPr>
            <a:spLocks noGrp="1"/>
          </p:cNvSpPr>
          <p:nvPr>
            <p:ph type="title"/>
          </p:nvPr>
        </p:nvSpPr>
        <p:spPr/>
        <p:txBody>
          <a:bodyPr/>
          <a:lstStyle/>
          <a:p>
            <a:r>
              <a:rPr lang="en-US">
                <a:latin typeface="Tahoma" charset="0"/>
                <a:ea typeface="ＭＳ Ｐゴシック" charset="0"/>
                <a:cs typeface="ＭＳ Ｐゴシック" charset="0"/>
              </a:rPr>
              <a:t>Main NoSQL JSON DBMSs</a:t>
            </a:r>
          </a:p>
        </p:txBody>
      </p:sp>
      <p:graphicFrame>
        <p:nvGraphicFramePr>
          <p:cNvPr id="6" name="Group 3"/>
          <p:cNvGraphicFramePr>
            <a:graphicFrameLocks noGrp="1"/>
          </p:cNvGraphicFramePr>
          <p:nvPr>
            <p:ph idx="1"/>
            <p:extLst>
              <p:ext uri="{D42A27DB-BD31-4B8C-83A1-F6EECF244321}">
                <p14:modId xmlns:p14="http://schemas.microsoft.com/office/powerpoint/2010/main" val="750229835"/>
              </p:ext>
            </p:extLst>
          </p:nvPr>
        </p:nvGraphicFramePr>
        <p:xfrm>
          <a:off x="539552" y="1412776"/>
          <a:ext cx="8110409" cy="4561756"/>
        </p:xfrm>
        <a:graphic>
          <a:graphicData uri="http://schemas.openxmlformats.org/drawingml/2006/table">
            <a:tbl>
              <a:tblPr/>
              <a:tblGrid>
                <a:gridCol w="1917721">
                  <a:extLst>
                    <a:ext uri="{9D8B030D-6E8A-4147-A177-3AD203B41FA5}">
                      <a16:colId xmlns:a16="http://schemas.microsoft.com/office/drawing/2014/main" val="20000"/>
                    </a:ext>
                  </a:extLst>
                </a:gridCol>
                <a:gridCol w="1595213">
                  <a:extLst>
                    <a:ext uri="{9D8B030D-6E8A-4147-A177-3AD203B41FA5}">
                      <a16:colId xmlns:a16="http://schemas.microsoft.com/office/drawing/2014/main" val="20001"/>
                    </a:ext>
                  </a:extLst>
                </a:gridCol>
                <a:gridCol w="1666390">
                  <a:extLst>
                    <a:ext uri="{9D8B030D-6E8A-4147-A177-3AD203B41FA5}">
                      <a16:colId xmlns:a16="http://schemas.microsoft.com/office/drawing/2014/main" val="20002"/>
                    </a:ext>
                  </a:extLst>
                </a:gridCol>
                <a:gridCol w="2931085">
                  <a:extLst>
                    <a:ext uri="{9D8B030D-6E8A-4147-A177-3AD203B41FA5}">
                      <a16:colId xmlns:a16="http://schemas.microsoft.com/office/drawing/2014/main" val="20003"/>
                    </a:ext>
                  </a:extLst>
                </a:gridCol>
              </a:tblGrid>
              <a:tr h="538123">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2000" b="0" i="0" u="none" strike="noStrike" cap="none" normalizeH="0" baseline="0" dirty="0" err="1">
                          <a:ln>
                            <a:noFill/>
                          </a:ln>
                          <a:solidFill>
                            <a:schemeClr val="tx1"/>
                          </a:solidFill>
                          <a:effectLst/>
                          <a:latin typeface="+mj-lt"/>
                        </a:rPr>
                        <a:t>Vendor</a:t>
                      </a:r>
                      <a:endParaRPr kumimoji="0" lang="fr-FR" sz="2000" b="0" i="0" u="none" strike="noStrike" cap="none" normalizeH="0" baseline="0" dirty="0">
                        <a:ln>
                          <a:noFill/>
                        </a:ln>
                        <a:solidFill>
                          <a:schemeClr val="tx1"/>
                        </a:solidFill>
                        <a:effectLst/>
                        <a:latin typeface="+mj-lt"/>
                      </a:endParaRPr>
                    </a:p>
                  </a:txBody>
                  <a:tcPr marL="84406" marR="84406"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2000" b="0" i="0" u="none" strike="noStrike" cap="none" normalizeH="0" baseline="0" dirty="0">
                          <a:ln>
                            <a:noFill/>
                          </a:ln>
                          <a:solidFill>
                            <a:schemeClr val="tx1"/>
                          </a:solidFill>
                          <a:effectLst/>
                          <a:latin typeface="+mj-lt"/>
                        </a:rPr>
                        <a:t>Product</a:t>
                      </a: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2000" b="0" i="0" u="none" strike="noStrike" cap="none" normalizeH="0" baseline="0" dirty="0">
                          <a:ln>
                            <a:noFill/>
                          </a:ln>
                          <a:solidFill>
                            <a:schemeClr val="tx1"/>
                          </a:solidFill>
                          <a:effectLst/>
                          <a:latin typeface="+mj-lt"/>
                        </a:rPr>
                        <a:t>Langages</a:t>
                      </a: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2000" b="0" i="0" u="none" strike="noStrike" cap="none" normalizeH="0" baseline="0" dirty="0" err="1">
                          <a:ln>
                            <a:noFill/>
                          </a:ln>
                          <a:solidFill>
                            <a:schemeClr val="tx1"/>
                          </a:solidFill>
                          <a:effectLst/>
                          <a:latin typeface="+mj-lt"/>
                        </a:rPr>
                        <a:t>Comments</a:t>
                      </a:r>
                      <a:endParaRPr kumimoji="0" lang="fr-FR" sz="2000" b="0" i="0" u="none" strike="noStrike" cap="none" normalizeH="0" baseline="0" dirty="0">
                        <a:ln>
                          <a:noFill/>
                        </a:ln>
                        <a:solidFill>
                          <a:schemeClr val="tx1"/>
                        </a:solidFill>
                        <a:effectLst/>
                        <a:latin typeface="+mj-lt"/>
                      </a:endParaRPr>
                    </a:p>
                  </a:txBody>
                  <a:tcPr marL="84406" marR="84406"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512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a:ln>
                            <a:noFill/>
                          </a:ln>
                          <a:solidFill>
                            <a:schemeClr val="tx1"/>
                          </a:solidFill>
                          <a:effectLst/>
                          <a:latin typeface="+mj-lt"/>
                        </a:rPr>
                        <a:t>Apache</a:t>
                      </a:r>
                    </a:p>
                  </a:txBody>
                  <a:tcPr marL="84406" marR="84406"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CouchDB</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kern="1200" cap="none" normalizeH="0" baseline="0" dirty="0">
                          <a:ln>
                            <a:noFill/>
                          </a:ln>
                          <a:solidFill>
                            <a:schemeClr val="tx1"/>
                          </a:solidFill>
                          <a:effectLst/>
                          <a:latin typeface="+mn-lt"/>
                          <a:ea typeface="+mn-ea"/>
                          <a:cs typeface="+mn-cs"/>
                        </a:rPr>
                        <a:t>JavaScript</a:t>
                      </a: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fr-FR" sz="1800" b="0" i="0" u="none" strike="noStrike" kern="1200" cap="none" normalizeH="0" baseline="0" dirty="0">
                          <a:ln>
                            <a:noFill/>
                          </a:ln>
                          <a:solidFill>
                            <a:schemeClr val="tx1"/>
                          </a:solidFill>
                          <a:effectLst/>
                          <a:latin typeface="+mn-lt"/>
                          <a:ea typeface="+mn-ea"/>
                          <a:cs typeface="+mn-cs"/>
                        </a:rPr>
                        <a:t>Open source (Apache)</a:t>
                      </a:r>
                    </a:p>
                  </a:txBody>
                  <a:tcPr marL="84406" marR="84406"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2041">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Couchbase</a:t>
                      </a:r>
                      <a:r>
                        <a:rPr kumimoji="0" lang="fr-FR" sz="1800" b="0" i="0" u="none" strike="noStrike" cap="none" normalizeH="0" baseline="0" dirty="0">
                          <a:ln>
                            <a:noFill/>
                          </a:ln>
                          <a:solidFill>
                            <a:schemeClr val="tx1"/>
                          </a:solidFill>
                          <a:effectLst/>
                          <a:latin typeface="+mj-lt"/>
                        </a:rPr>
                        <a:t> Inc.</a:t>
                      </a:r>
                    </a:p>
                  </a:txBody>
                  <a:tcPr marL="84406" marR="84406"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Couchbase</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kern="1200" cap="none" normalizeH="0" baseline="0" dirty="0">
                          <a:ln>
                            <a:noFill/>
                          </a:ln>
                          <a:solidFill>
                            <a:schemeClr val="tx1"/>
                          </a:solidFill>
                          <a:effectLst/>
                          <a:latin typeface="+mn-lt"/>
                          <a:ea typeface="+mn-ea"/>
                          <a:cs typeface="+mn-cs"/>
                        </a:rPr>
                        <a:t>N1QL</a:t>
                      </a: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fr-FR" sz="1800" b="0" i="0" u="none" strike="noStrike" kern="1200" cap="none" normalizeH="0" baseline="0" dirty="0">
                          <a:ln>
                            <a:noFill/>
                          </a:ln>
                          <a:solidFill>
                            <a:schemeClr val="tx1"/>
                          </a:solidFill>
                          <a:effectLst/>
                          <a:latin typeface="+mn-lt"/>
                          <a:ea typeface="+mn-ea"/>
                          <a:cs typeface="+mn-cs"/>
                        </a:rPr>
                        <a:t>Open source (Apache)</a:t>
                      </a:r>
                    </a:p>
                  </a:txBody>
                  <a:tcPr marL="84406" marR="84406"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2041">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djondb.com</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djondb</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kern="1200" cap="none" normalizeH="0" baseline="0" dirty="0">
                          <a:ln>
                            <a:noFill/>
                          </a:ln>
                          <a:solidFill>
                            <a:schemeClr val="tx1"/>
                          </a:solidFill>
                          <a:effectLst/>
                          <a:latin typeface="+mn-lt"/>
                          <a:ea typeface="+mn-ea"/>
                          <a:cs typeface="+mn-cs"/>
                        </a:rPr>
                        <a:t>JSON</a:t>
                      </a: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endParaRPr kumimoji="0" lang="fr-FR" sz="1800" b="0" i="0" u="none" strike="noStrike" kern="1200" cap="none" normalizeH="0" baseline="0" dirty="0">
                        <a:ln>
                          <a:noFill/>
                        </a:ln>
                        <a:solidFill>
                          <a:schemeClr val="tx1"/>
                        </a:solidFill>
                        <a:effectLst/>
                        <a:latin typeface="+mn-lt"/>
                        <a:ea typeface="+mn-ea"/>
                        <a:cs typeface="+mn-cs"/>
                      </a:endParaRPr>
                    </a:p>
                  </a:txBody>
                  <a:tcPr marL="84406" marR="84406"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968">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ejdb.org</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a:ln>
                            <a:noFill/>
                          </a:ln>
                          <a:solidFill>
                            <a:schemeClr val="tx1"/>
                          </a:solidFill>
                          <a:effectLst/>
                          <a:latin typeface="+mj-lt"/>
                        </a:rPr>
                        <a:t>EJDB</a:t>
                      </a: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kern="1200" cap="none" normalizeH="0" baseline="0" dirty="0">
                          <a:ln>
                            <a:noFill/>
                          </a:ln>
                          <a:solidFill>
                            <a:schemeClr val="tx1"/>
                          </a:solidFill>
                          <a:effectLst/>
                          <a:latin typeface="+mn-lt"/>
                          <a:ea typeface="+mn-ea"/>
                          <a:cs typeface="+mn-cs"/>
                        </a:rPr>
                        <a:t>Mongo-DB </a:t>
                      </a:r>
                      <a:r>
                        <a:rPr kumimoji="0" lang="fr-FR" sz="1800" b="0" i="0" u="none" strike="noStrike" kern="1200" cap="none" normalizeH="0" baseline="0" dirty="0" err="1">
                          <a:ln>
                            <a:noFill/>
                          </a:ln>
                          <a:solidFill>
                            <a:schemeClr val="tx1"/>
                          </a:solidFill>
                          <a:effectLst/>
                          <a:latin typeface="+mn-lt"/>
                          <a:ea typeface="+mn-ea"/>
                          <a:cs typeface="+mn-cs"/>
                        </a:rPr>
                        <a:t>like</a:t>
                      </a:r>
                      <a:endParaRPr kumimoji="0" lang="fr-FR" sz="1800" b="0" i="0" u="none" strike="noStrike" kern="1200" cap="none" normalizeH="0" baseline="0" dirty="0">
                        <a:ln>
                          <a:noFill/>
                        </a:ln>
                        <a:solidFill>
                          <a:schemeClr val="tx1"/>
                        </a:solidFill>
                        <a:effectLst/>
                        <a:latin typeface="+mn-lt"/>
                        <a:ea typeface="+mn-ea"/>
                        <a:cs typeface="+mn-cs"/>
                      </a:endParaRP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fr-FR" sz="1800" b="0" i="0" u="none" strike="noStrike" kern="1200" cap="none" normalizeH="0" baseline="0" dirty="0">
                          <a:ln>
                            <a:noFill/>
                          </a:ln>
                          <a:solidFill>
                            <a:schemeClr val="tx1"/>
                          </a:solidFill>
                          <a:effectLst/>
                          <a:latin typeface="+mn-lt"/>
                          <a:ea typeface="+mn-ea"/>
                          <a:cs typeface="+mn-cs"/>
                        </a:rPr>
                        <a:t>Open source (LGPL)</a:t>
                      </a:r>
                    </a:p>
                  </a:txBody>
                  <a:tcPr marL="84406" marR="84406"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3084">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linkedin</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Espresso</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kern="1200" cap="none" normalizeH="0" baseline="0" dirty="0">
                          <a:ln>
                            <a:noFill/>
                          </a:ln>
                          <a:solidFill>
                            <a:schemeClr val="tx1"/>
                          </a:solidFill>
                          <a:effectLst/>
                          <a:latin typeface="+mn-lt"/>
                          <a:ea typeface="+mn-ea"/>
                          <a:cs typeface="+mn-cs"/>
                        </a:rPr>
                        <a:t>JSON</a:t>
                      </a: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endParaRPr kumimoji="0" lang="fr-FR" sz="1800" b="0" i="0" u="none" strike="noStrike" kern="1200" cap="none" normalizeH="0" baseline="0" dirty="0">
                        <a:ln>
                          <a:noFill/>
                        </a:ln>
                        <a:solidFill>
                          <a:schemeClr val="tx1"/>
                        </a:solidFill>
                        <a:effectLst/>
                        <a:latin typeface="+mn-lt"/>
                        <a:ea typeface="+mn-ea"/>
                        <a:cs typeface="+mn-cs"/>
                      </a:endParaRPr>
                    </a:p>
                  </a:txBody>
                  <a:tcPr marL="84406" marR="84406"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9950">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MarkLogic</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Marklogic</a:t>
                      </a:r>
                      <a:r>
                        <a:rPr kumimoji="0" lang="fr-FR" sz="1800" b="0" i="0" u="none" strike="noStrike" cap="none" normalizeH="0" baseline="0" dirty="0">
                          <a:ln>
                            <a:noFill/>
                          </a:ln>
                          <a:solidFill>
                            <a:schemeClr val="tx1"/>
                          </a:solidFill>
                          <a:effectLst/>
                          <a:latin typeface="+mj-lt"/>
                        </a:rPr>
                        <a:t> server</a:t>
                      </a: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kern="1200" cap="none" normalizeH="0" baseline="0" dirty="0">
                          <a:ln>
                            <a:noFill/>
                          </a:ln>
                          <a:solidFill>
                            <a:schemeClr val="tx1"/>
                          </a:solidFill>
                          <a:effectLst/>
                          <a:latin typeface="+mn-lt"/>
                          <a:ea typeface="+mn-ea"/>
                          <a:cs typeface="+mn-cs"/>
                        </a:rPr>
                        <a:t>JSON</a:t>
                      </a: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kern="1200" cap="none" normalizeH="0" baseline="0" dirty="0" err="1">
                          <a:ln>
                            <a:noFill/>
                          </a:ln>
                          <a:solidFill>
                            <a:schemeClr val="tx1"/>
                          </a:solidFill>
                          <a:effectLst/>
                          <a:latin typeface="+mn-lt"/>
                          <a:ea typeface="+mn-ea"/>
                          <a:cs typeface="+mn-cs"/>
                        </a:rPr>
                        <a:t>Integration</a:t>
                      </a:r>
                      <a:r>
                        <a:rPr kumimoji="0" lang="fr-FR" sz="1800" b="0" i="0" u="none" strike="noStrike" kern="1200" cap="none" normalizeH="0" baseline="0" dirty="0">
                          <a:ln>
                            <a:noFill/>
                          </a:ln>
                          <a:solidFill>
                            <a:schemeClr val="tx1"/>
                          </a:solidFill>
                          <a:effectLst/>
                          <a:latin typeface="+mn-lt"/>
                          <a:ea typeface="+mn-ea"/>
                          <a:cs typeface="+mn-cs"/>
                        </a:rPr>
                        <a:t> </a:t>
                      </a:r>
                      <a:r>
                        <a:rPr kumimoji="0" lang="fr-FR" sz="1800" b="0" i="0" u="none" strike="noStrike" kern="1200" cap="none" normalizeH="0" baseline="0" dirty="0" err="1">
                          <a:ln>
                            <a:noFill/>
                          </a:ln>
                          <a:solidFill>
                            <a:schemeClr val="tx1"/>
                          </a:solidFill>
                          <a:effectLst/>
                          <a:latin typeface="+mn-lt"/>
                          <a:ea typeface="+mn-ea"/>
                          <a:cs typeface="+mn-cs"/>
                        </a:rPr>
                        <a:t>with</a:t>
                      </a:r>
                      <a:r>
                        <a:rPr kumimoji="0" lang="fr-FR" sz="1800" b="0" i="0" u="none" strike="noStrike" kern="1200" cap="none" normalizeH="0" baseline="0" dirty="0">
                          <a:ln>
                            <a:noFill/>
                          </a:ln>
                          <a:solidFill>
                            <a:schemeClr val="tx1"/>
                          </a:solidFill>
                          <a:effectLst/>
                          <a:latin typeface="+mn-lt"/>
                          <a:ea typeface="+mn-ea"/>
                          <a:cs typeface="+mn-cs"/>
                        </a:rPr>
                        <a:t> </a:t>
                      </a:r>
                      <a:r>
                        <a:rPr kumimoji="0" lang="fr-FR" sz="1800" b="0" i="0" u="none" strike="noStrike" kern="1200" cap="none" normalizeH="0" baseline="0" dirty="0" err="1">
                          <a:ln>
                            <a:noFill/>
                          </a:ln>
                          <a:solidFill>
                            <a:schemeClr val="tx1"/>
                          </a:solidFill>
                          <a:effectLst/>
                          <a:latin typeface="+mn-lt"/>
                          <a:ea typeface="+mn-ea"/>
                          <a:cs typeface="+mn-cs"/>
                        </a:rPr>
                        <a:t>Hadoop</a:t>
                      </a:r>
                      <a:endParaRPr kumimoji="0" lang="fr-FR" sz="1800" b="0" i="0" u="none" strike="noStrike" kern="1200" cap="none" normalizeH="0" baseline="0" dirty="0">
                        <a:ln>
                          <a:noFill/>
                        </a:ln>
                        <a:solidFill>
                          <a:schemeClr val="tx1"/>
                        </a:solidFill>
                        <a:effectLst/>
                        <a:latin typeface="+mn-lt"/>
                        <a:ea typeface="+mn-ea"/>
                        <a:cs typeface="+mn-cs"/>
                      </a:endParaRPr>
                    </a:p>
                  </a:txBody>
                  <a:tcPr marL="84406" marR="84406"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6161">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Mongodb.com</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MongoDB</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kern="1200" cap="none" normalizeH="0" baseline="0" dirty="0">
                          <a:ln>
                            <a:noFill/>
                          </a:ln>
                          <a:solidFill>
                            <a:schemeClr val="tx1"/>
                          </a:solidFill>
                          <a:effectLst/>
                          <a:latin typeface="+mj-lt"/>
                          <a:ea typeface="+mn-ea"/>
                          <a:cs typeface="+mn-cs"/>
                        </a:rPr>
                        <a:t>Ext. JSON</a:t>
                      </a:r>
                      <a:endParaRPr kumimoji="0" lang="fr-FR" sz="1800" b="0" i="0" u="none" strike="noStrike" kern="1200" cap="none" normalizeH="0" baseline="0" dirty="0">
                        <a:ln>
                          <a:noFill/>
                        </a:ln>
                        <a:solidFill>
                          <a:schemeClr val="tx1"/>
                        </a:solidFill>
                        <a:effectLst/>
                        <a:latin typeface="+mn-lt"/>
                        <a:ea typeface="+mn-ea"/>
                        <a:cs typeface="+mn-cs"/>
                      </a:endParaRP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endParaRPr kumimoji="0" lang="fr-FR" sz="1800" b="0" i="0" u="none" strike="noStrike" kern="1200" cap="none" normalizeH="0" baseline="0" dirty="0">
                        <a:ln>
                          <a:noFill/>
                        </a:ln>
                        <a:solidFill>
                          <a:schemeClr val="tx1"/>
                        </a:solidFill>
                        <a:effectLst/>
                        <a:latin typeface="+mn-lt"/>
                        <a:ea typeface="+mn-ea"/>
                        <a:cs typeface="+mn-cs"/>
                      </a:endParaRPr>
                    </a:p>
                  </a:txBody>
                  <a:tcPr marL="84406" marR="84406"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0001">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zorba.io</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Zorba</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fr-FR" sz="1800" b="0" i="0" u="none" strike="noStrike" cap="none" normalizeH="0" baseline="0" dirty="0" err="1">
                          <a:ln>
                            <a:noFill/>
                          </a:ln>
                          <a:solidFill>
                            <a:schemeClr val="tx1"/>
                          </a:solidFill>
                          <a:effectLst/>
                          <a:latin typeface="+mj-lt"/>
                        </a:rPr>
                        <a:t>JSONiq</a:t>
                      </a:r>
                      <a:endParaRPr kumimoji="0" lang="fr-FR" sz="1800" b="0" i="0" u="none" strike="noStrike" cap="none" normalizeH="0" baseline="0" dirty="0">
                        <a:ln>
                          <a:noFill/>
                        </a:ln>
                        <a:solidFill>
                          <a:schemeClr val="tx1"/>
                        </a:solidFill>
                        <a:effectLst/>
                        <a:latin typeface="+mj-lt"/>
                      </a:endParaRPr>
                    </a:p>
                  </a:txBody>
                  <a:tcPr marL="84406" marR="84406"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fr-FR" sz="1800" b="0" i="0" u="none" strike="noStrike" kern="1200" cap="none" normalizeH="0" baseline="0" dirty="0">
                          <a:ln>
                            <a:noFill/>
                          </a:ln>
                          <a:solidFill>
                            <a:schemeClr val="tx1"/>
                          </a:solidFill>
                          <a:effectLst/>
                          <a:latin typeface="+mn-lt"/>
                          <a:ea typeface="+mn-ea"/>
                          <a:cs typeface="+mn-cs"/>
                        </a:rPr>
                        <a:t>Open source (Apache)</a:t>
                      </a:r>
                    </a:p>
                  </a:txBody>
                  <a:tcPr marL="84406" marR="84406"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Footer Placeholder 1">
            <a:extLst>
              <a:ext uri="{FF2B5EF4-FFF2-40B4-BE49-F238E27FC236}">
                <a16:creationId xmlns:a16="http://schemas.microsoft.com/office/drawing/2014/main" id="{E22A8167-00B4-F148-99D0-D84ACCA9ED61}"/>
              </a:ext>
            </a:extLst>
          </p:cNvPr>
          <p:cNvSpPr>
            <a:spLocks noGrp="1"/>
          </p:cNvSpPr>
          <p:nvPr>
            <p:ph type="ftr" sz="quarter" idx="3"/>
          </p:nvPr>
        </p:nvSpPr>
        <p:spPr/>
        <p:txBody>
          <a:bodyPr/>
          <a:lstStyle/>
          <a:p>
            <a:r>
              <a:rPr lang="en-US"/>
              <a:t>© 2020, M.T. Özsu &amp; P. Valduriez</a:t>
            </a:r>
          </a:p>
        </p:txBody>
      </p:sp>
      <p:sp>
        <p:nvSpPr>
          <p:cNvPr id="3" name="Slide Number Placeholder 2">
            <a:extLst>
              <a:ext uri="{FF2B5EF4-FFF2-40B4-BE49-F238E27FC236}">
                <a16:creationId xmlns:a16="http://schemas.microsoft.com/office/drawing/2014/main" id="{E16FEC46-24BA-A54C-88DB-3E46067E6C47}"/>
              </a:ext>
            </a:extLst>
          </p:cNvPr>
          <p:cNvSpPr>
            <a:spLocks noGrp="1"/>
          </p:cNvSpPr>
          <p:nvPr>
            <p:ph type="sldNum" sz="quarter" idx="4"/>
          </p:nvPr>
        </p:nvSpPr>
        <p:spPr/>
        <p:txBody>
          <a:bodyPr/>
          <a:lstStyle/>
          <a:p>
            <a:fld id="{FD96158B-4539-3C43-9DE5-94C547866200}" type="slidenum">
              <a:rPr lang="en-US"/>
              <a:t>22</a:t>
            </a:fld>
            <a:endParaRPr lang="en-US"/>
          </a:p>
        </p:txBody>
      </p:sp>
    </p:spTree>
    <p:extLst>
      <p:ext uri="{BB962C8B-B14F-4D97-AF65-F5344CB8AC3E}">
        <p14:creationId xmlns:p14="http://schemas.microsoft.com/office/powerpoint/2010/main" val="347967974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Tabular Stores: BigTable</a:t>
            </a:r>
          </a:p>
        </p:txBody>
      </p:sp>
      <p:sp>
        <p:nvSpPr>
          <p:cNvPr id="3" name="Espace réservé du contenu 2"/>
          <p:cNvSpPr>
            <a:spLocks noGrp="1"/>
          </p:cNvSpPr>
          <p:nvPr>
            <p:ph idx="1"/>
          </p:nvPr>
        </p:nvSpPr>
        <p:spPr>
          <a:xfrm>
            <a:off x="467544" y="1484784"/>
            <a:ext cx="8496944" cy="5616624"/>
          </a:xfrm>
        </p:spPr>
        <p:txBody>
          <a:bodyPr>
            <a:normAutofit/>
          </a:bodyPr>
          <a:lstStyle/>
          <a:p>
            <a:r>
              <a:rPr lang="en-US"/>
              <a:t>Database storage system for a shared-nothing cluster</a:t>
            </a:r>
          </a:p>
          <a:p>
            <a:pPr lvl="1"/>
            <a:r>
              <a:rPr lang="en-US"/>
              <a:t>Uses GFS to store structured data, with fault-tolerance and availability</a:t>
            </a:r>
          </a:p>
          <a:p>
            <a:r>
              <a:rPr lang="en-US"/>
              <a:t>Used by popular Google applications</a:t>
            </a:r>
          </a:p>
          <a:p>
            <a:pPr lvl="1"/>
            <a:r>
              <a:rPr lang="en-US"/>
              <a:t>Google Earth, Google Analytics, Google+, etc.</a:t>
            </a:r>
          </a:p>
          <a:p>
            <a:r>
              <a:rPr lang="en-US"/>
              <a:t>The basis for popular Open Source implementations</a:t>
            </a:r>
          </a:p>
          <a:p>
            <a:pPr lvl="1"/>
            <a:r>
              <a:rPr lang="en-US"/>
              <a:t>Hadoop Hbase on top of HDFS (Apache &amp; Yahoo)</a:t>
            </a:r>
          </a:p>
          <a:p>
            <a:r>
              <a:rPr lang="en-US"/>
              <a:t>Specific data model that combines aspects of row-store and column-store DBMS</a:t>
            </a:r>
          </a:p>
          <a:p>
            <a:pPr lvl="1"/>
            <a:r>
              <a:rPr lang="en-US"/>
              <a:t>Rows with multi-valued, timestamped attributes</a:t>
            </a:r>
          </a:p>
          <a:p>
            <a:r>
              <a:rPr lang="en-US"/>
              <a:t>Dynamic partitioning of tables for scalability</a:t>
            </a:r>
          </a:p>
        </p:txBody>
      </p:sp>
      <p:sp>
        <p:nvSpPr>
          <p:cNvPr id="4" name="Footer Placeholder 3">
            <a:extLst>
              <a:ext uri="{FF2B5EF4-FFF2-40B4-BE49-F238E27FC236}">
                <a16:creationId xmlns:a16="http://schemas.microsoft.com/office/drawing/2014/main" id="{A5219647-82E6-804B-9D3D-C64CBCC32B5D}"/>
              </a:ext>
            </a:extLst>
          </p:cNvPr>
          <p:cNvSpPr>
            <a:spLocks noGrp="1"/>
          </p:cNvSpPr>
          <p:nvPr>
            <p:ph type="ftr" sz="quarter" idx="3"/>
          </p:nvPr>
        </p:nvSpPr>
        <p:spPr/>
        <p:txBody>
          <a:bodyPr/>
          <a:lstStyle/>
          <a:p>
            <a:r>
              <a:rPr lang="en-US"/>
              <a:t>© 2020, M.T. Özsu &amp; P. Valduriez</a:t>
            </a:r>
          </a:p>
        </p:txBody>
      </p:sp>
      <p:sp>
        <p:nvSpPr>
          <p:cNvPr id="5" name="Slide Number Placeholder 4">
            <a:extLst>
              <a:ext uri="{FF2B5EF4-FFF2-40B4-BE49-F238E27FC236}">
                <a16:creationId xmlns:a16="http://schemas.microsoft.com/office/drawing/2014/main" id="{9A112438-4B9E-A94C-A340-28097EE43D6C}"/>
              </a:ext>
            </a:extLst>
          </p:cNvPr>
          <p:cNvSpPr>
            <a:spLocks noGrp="1"/>
          </p:cNvSpPr>
          <p:nvPr>
            <p:ph type="sldNum" sz="quarter" idx="4"/>
          </p:nvPr>
        </p:nvSpPr>
        <p:spPr/>
        <p:txBody>
          <a:bodyPr/>
          <a:lstStyle/>
          <a:p>
            <a:fld id="{FD96158B-4539-3C43-9DE5-94C547866200}" type="slidenum">
              <a:rPr lang="en-US"/>
              <a:t>23</a:t>
            </a:fld>
            <a:endParaRPr lang="en-US"/>
          </a:p>
        </p:txBody>
      </p:sp>
      <p:pic>
        <p:nvPicPr>
          <p:cNvPr id="6" name="Image 5" descr="images.jpeg"/>
          <p:cNvPicPr>
            <a:picLocks noChangeAspect="1"/>
          </p:cNvPicPr>
          <p:nvPr/>
        </p:nvPicPr>
        <p:blipFill>
          <a:blip r:embed="R4f954a623a964890">
            <a:extLst>
              <a:ext uri="{28A0092B-C50C-407E-A947-70E740481C1C}">
                <a14:useLocalDpi xmlns:a14="http://schemas.microsoft.com/office/drawing/2010/main" val="0"/>
              </a:ext>
            </a:extLst>
          </a:blip>
          <a:stretch>
            <a:fillRect/>
          </a:stretch>
        </p:blipFill>
        <p:spPr>
          <a:xfrm>
            <a:off x="7524328" y="332656"/>
            <a:ext cx="1373020" cy="980728"/>
          </a:xfrm>
          <a:prstGeom prst="rect">
            <a:avLst/>
          </a:prstGeom>
        </p:spPr>
      </p:pic>
    </p:spTree>
    <p:extLst>
      <p:ext uri="{BB962C8B-B14F-4D97-AF65-F5344CB8AC3E}">
        <p14:creationId xmlns:p14="http://schemas.microsoft.com/office/powerpoint/2010/main" val="233121299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8640"/>
            <a:ext cx="4719231" cy="1051307"/>
          </a:xfrm>
        </p:spPr>
        <p:txBody>
          <a:bodyPr/>
          <a:lstStyle/>
          <a:p>
            <a:r>
              <a:rPr lang="fr-FR" dirty="0"/>
              <a:t>A </a:t>
            </a:r>
            <a:r>
              <a:rPr lang="fr-FR" dirty="0" err="1"/>
              <a:t>BigTable</a:t>
            </a:r>
            <a:r>
              <a:rPr lang="fr-FR" dirty="0"/>
              <a:t> </a:t>
            </a:r>
            <a:r>
              <a:rPr lang="fr-FR" dirty="0" err="1"/>
              <a:t>Row</a:t>
            </a:r>
            <a:endParaRPr lang="fr-FR" dirty="0"/>
          </a:p>
        </p:txBody>
      </p:sp>
      <p:sp>
        <p:nvSpPr>
          <p:cNvPr id="36" name="Espace réservé du contenu 2"/>
          <p:cNvSpPr>
            <a:spLocks noGrp="1"/>
          </p:cNvSpPr>
          <p:nvPr>
            <p:ph idx="1"/>
          </p:nvPr>
        </p:nvSpPr>
        <p:spPr>
          <a:xfrm>
            <a:off x="467544" y="3501008"/>
            <a:ext cx="8044549" cy="2389146"/>
          </a:xfrm>
        </p:spPr>
        <p:txBody>
          <a:bodyPr>
            <a:normAutofit/>
          </a:bodyPr>
          <a:lstStyle/>
          <a:p>
            <a:r>
              <a:rPr lang="en-US"/>
              <a:t>Column family = a kind of multi-valued attribute</a:t>
            </a:r>
          </a:p>
          <a:p>
            <a:pPr lvl="1"/>
            <a:r>
              <a:rPr lang="en-US"/>
              <a:t>Set of columns (of the same type), each identified by a key</a:t>
            </a:r>
          </a:p>
          <a:p>
            <a:pPr lvl="2"/>
            <a:r>
              <a:rPr lang="en-US"/>
              <a:t>Column key = attribute value, but used as a name e.g. gmail.com, free.fr</a:t>
            </a:r>
          </a:p>
          <a:p>
            <a:r>
              <a:rPr lang="en-US"/>
              <a:t> Unit of access control and compression</a:t>
            </a:r>
          </a:p>
          <a:p>
            <a:endParaRPr lang="en-US"/>
          </a:p>
        </p:txBody>
      </p:sp>
      <p:sp>
        <p:nvSpPr>
          <p:cNvPr id="3" name="Footer Placeholder 2">
            <a:extLst>
              <a:ext uri="{FF2B5EF4-FFF2-40B4-BE49-F238E27FC236}">
                <a16:creationId xmlns:a16="http://schemas.microsoft.com/office/drawing/2014/main" id="{18F4C8BE-9BB7-3E40-AFB8-8C03EC6EB4B0}"/>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D6BFEE74-C46C-5A42-8720-5CC1F10E1818}"/>
              </a:ext>
            </a:extLst>
          </p:cNvPr>
          <p:cNvSpPr>
            <a:spLocks noGrp="1"/>
          </p:cNvSpPr>
          <p:nvPr>
            <p:ph type="sldNum" sz="quarter" idx="4"/>
          </p:nvPr>
        </p:nvSpPr>
        <p:spPr/>
        <p:txBody>
          <a:bodyPr/>
          <a:lstStyle/>
          <a:p>
            <a:fld id="{FD96158B-4539-3C43-9DE5-94C547866200}" type="slidenum">
              <a:rPr lang="en-US"/>
              <a:t>24</a:t>
            </a:fld>
            <a:endParaRPr lang="en-US"/>
          </a:p>
        </p:txBody>
      </p:sp>
      <p:pic>
        <p:nvPicPr>
          <p:cNvPr id="7" name="Picture 6" descr="A screenshot of a cell phone&#10;&#10;Description automatically generated">
            <a:extLst>
              <a:ext uri="{FF2B5EF4-FFF2-40B4-BE49-F238E27FC236}">
                <a16:creationId xmlns:a16="http://schemas.microsoft.com/office/drawing/2014/main" id="{C725F982-1EFD-434D-BD54-00EE8FE95792}"/>
              </a:ext>
            </a:extLst>
          </p:cNvPr>
          <p:cNvPicPr>
            <a:picLocks noChangeAspect="1"/>
          </p:cNvPicPr>
          <p:nvPr/>
        </p:nvPicPr>
        <p:blipFill>
          <a:blip r:embed="R8d546c9d41394755"/>
          <a:stretch>
            <a:fillRect/>
          </a:stretch>
        </p:blipFill>
        <p:spPr>
          <a:xfrm>
            <a:off x="611560" y="1484784"/>
            <a:ext cx="8112901" cy="1872208"/>
          </a:xfrm>
          <a:prstGeom prst="rect">
            <a:avLst/>
          </a:prstGeom>
        </p:spPr>
      </p:pic>
      <p:pic>
        <p:nvPicPr>
          <p:cNvPr id="8" name="Image 7" descr="images.jpeg"/>
          <p:cNvPicPr>
            <a:picLocks noChangeAspect="1"/>
          </p:cNvPicPr>
          <p:nvPr/>
        </p:nvPicPr>
        <p:blipFill>
          <a:blip r:embed="Rb7c81d534f2e4b14">
            <a:extLst>
              <a:ext uri="{28A0092B-C50C-407E-A947-70E740481C1C}">
                <a14:useLocalDpi xmlns:a14="http://schemas.microsoft.com/office/drawing/2010/main" val="0"/>
              </a:ext>
            </a:extLst>
          </a:blip>
          <a:stretch>
            <a:fillRect/>
          </a:stretch>
        </p:blipFill>
        <p:spPr>
          <a:xfrm>
            <a:off x="7524328" y="332656"/>
            <a:ext cx="1373020" cy="980728"/>
          </a:xfrm>
          <a:prstGeom prst="rect">
            <a:avLst/>
          </a:prstGeom>
        </p:spPr>
      </p:pic>
    </p:spTree>
    <p:extLst>
      <p:ext uri="{BB962C8B-B14F-4D97-AF65-F5344CB8AC3E}">
        <p14:creationId xmlns:p14="http://schemas.microsoft.com/office/powerpoint/2010/main" val="8150465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BigTable</a:t>
            </a:r>
            <a:r>
              <a:rPr lang="fr-FR" dirty="0"/>
              <a:t> API</a:t>
            </a:r>
          </a:p>
        </p:txBody>
      </p:sp>
      <p:sp>
        <p:nvSpPr>
          <p:cNvPr id="3" name="Espace réservé du contenu 2"/>
          <p:cNvSpPr>
            <a:spLocks noGrp="1"/>
          </p:cNvSpPr>
          <p:nvPr>
            <p:ph idx="1"/>
          </p:nvPr>
        </p:nvSpPr>
        <p:spPr/>
        <p:txBody>
          <a:bodyPr>
            <a:normAutofit/>
          </a:bodyPr>
          <a:lstStyle/>
          <a:p>
            <a:r>
              <a:rPr lang="en-US" dirty="0"/>
              <a:t>No such thing as SQL</a:t>
            </a:r>
          </a:p>
          <a:p>
            <a:r>
              <a:rPr lang="en-US" dirty="0"/>
              <a:t>Basic API for defining and manipulating tables, within a programming language such as C++</a:t>
            </a:r>
          </a:p>
          <a:p>
            <a:pPr lvl="1"/>
            <a:r>
              <a:rPr lang="en-US" dirty="0"/>
              <a:t>No impedance mismatch</a:t>
            </a:r>
          </a:p>
          <a:p>
            <a:pPr lvl="1"/>
            <a:r>
              <a:rPr lang="en-US" dirty="0"/>
              <a:t>Various operators to write and update values, and to iterate over subsets of data, produced by a scan operator</a:t>
            </a:r>
          </a:p>
          <a:p>
            <a:pPr lvl="1"/>
            <a:r>
              <a:rPr lang="en-US" dirty="0"/>
              <a:t>Various ways to restrict the rows, columns and timestamps produced by a scan, as in relational select, but no complex operator such as join or union</a:t>
            </a:r>
          </a:p>
          <a:p>
            <a:pPr lvl="1"/>
            <a:r>
              <a:rPr lang="en-US" dirty="0"/>
              <a:t>Transactional atomicity  for single row updates only</a:t>
            </a:r>
          </a:p>
        </p:txBody>
      </p:sp>
      <p:sp>
        <p:nvSpPr>
          <p:cNvPr id="4" name="Footer Placeholder 3">
            <a:extLst>
              <a:ext uri="{FF2B5EF4-FFF2-40B4-BE49-F238E27FC236}">
                <a16:creationId xmlns:a16="http://schemas.microsoft.com/office/drawing/2014/main" id="{C514A7AC-EC2A-C445-B7E9-1278AE3E57E4}"/>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F4BABEF-41DE-A24C-AEB9-9C9A77E6EA32}"/>
              </a:ext>
            </a:extLst>
          </p:cNvPr>
          <p:cNvSpPr>
            <a:spLocks noGrp="1"/>
          </p:cNvSpPr>
          <p:nvPr>
            <p:ph type="sldNum" sz="quarter" idx="4"/>
          </p:nvPr>
        </p:nvSpPr>
        <p:spPr/>
        <p:txBody>
          <a:bodyPr/>
          <a:lstStyle/>
          <a:p>
            <a:fld id="{FD96158B-4539-3C43-9DE5-94C547866200}" type="slidenum">
              <a:rPr lang="en-US"/>
              <a:t>25</a:t>
            </a:fld>
            <a:endParaRPr lang="en-US"/>
          </a:p>
        </p:txBody>
      </p:sp>
      <p:pic>
        <p:nvPicPr>
          <p:cNvPr id="6" name="Image 5" descr="images.jpeg"/>
          <p:cNvPicPr>
            <a:picLocks noChangeAspect="1"/>
          </p:cNvPicPr>
          <p:nvPr/>
        </p:nvPicPr>
        <p:blipFill>
          <a:blip r:embed="R0e1d5e77a8ad4be3">
            <a:extLst>
              <a:ext uri="{28A0092B-C50C-407E-A947-70E740481C1C}">
                <a14:useLocalDpi xmlns:a14="http://schemas.microsoft.com/office/drawing/2010/main" val="0"/>
              </a:ext>
            </a:extLst>
          </a:blip>
          <a:stretch>
            <a:fillRect/>
          </a:stretch>
        </p:blipFill>
        <p:spPr>
          <a:xfrm>
            <a:off x="7524328" y="332656"/>
            <a:ext cx="1373020" cy="980728"/>
          </a:xfrm>
          <a:prstGeom prst="rect">
            <a:avLst/>
          </a:prstGeom>
        </p:spPr>
      </p:pic>
    </p:spTree>
    <p:extLst>
      <p:ext uri="{BB962C8B-B14F-4D97-AF65-F5344CB8AC3E}">
        <p14:creationId xmlns:p14="http://schemas.microsoft.com/office/powerpoint/2010/main" val="420732868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Dynamic</a:t>
            </a:r>
            <a:r>
              <a:rPr lang="fr-FR" dirty="0"/>
              <a:t> Range </a:t>
            </a:r>
            <a:r>
              <a:rPr lang="fr-FR" dirty="0" err="1"/>
              <a:t>Partitioning</a:t>
            </a:r>
            <a:endParaRPr lang="fr-FR" dirty="0"/>
          </a:p>
        </p:txBody>
      </p:sp>
      <p:sp>
        <p:nvSpPr>
          <p:cNvPr id="3" name="Espace réservé du contenu 2"/>
          <p:cNvSpPr>
            <a:spLocks noGrp="1"/>
          </p:cNvSpPr>
          <p:nvPr>
            <p:ph idx="1"/>
          </p:nvPr>
        </p:nvSpPr>
        <p:spPr/>
        <p:txBody>
          <a:bodyPr>
            <a:normAutofit/>
          </a:bodyPr>
          <a:lstStyle/>
          <a:p>
            <a:r>
              <a:rPr lang="en-US" dirty="0"/>
              <a:t>Range partitioning of a table on the row key</a:t>
            </a:r>
          </a:p>
          <a:p>
            <a:pPr lvl="1"/>
            <a:r>
              <a:rPr lang="en-US" dirty="0"/>
              <a:t>Tablet =  a partition (shard) corresponding to a row range</a:t>
            </a:r>
          </a:p>
          <a:p>
            <a:pPr lvl="1"/>
            <a:r>
              <a:rPr lang="en-US" dirty="0"/>
              <a:t>Partitioning is dynamic, starting with one tablet (the entire table range) which is subsequently split into multiple tablets as the table grows</a:t>
            </a:r>
          </a:p>
          <a:p>
            <a:pPr lvl="1"/>
            <a:r>
              <a:rPr lang="en-US" dirty="0"/>
              <a:t>Metadata table itself partitioned in metadata tablets, with a single root tablet stored at a master server, similar to GFS’s master</a:t>
            </a:r>
          </a:p>
          <a:p>
            <a:r>
              <a:rPr lang="en-US" dirty="0"/>
              <a:t>Implementation techniques</a:t>
            </a:r>
          </a:p>
          <a:p>
            <a:pPr lvl="1"/>
            <a:r>
              <a:rPr lang="en-US" dirty="0"/>
              <a:t>Compression of column families</a:t>
            </a:r>
          </a:p>
          <a:p>
            <a:pPr lvl="1"/>
            <a:r>
              <a:rPr lang="en-US" dirty="0"/>
              <a:t>Grouping of column families with high locality of access</a:t>
            </a:r>
          </a:p>
          <a:p>
            <a:pPr lvl="1"/>
            <a:r>
              <a:rPr lang="en-US" dirty="0"/>
              <a:t>Aggressive caching of metadata information by clients</a:t>
            </a:r>
          </a:p>
        </p:txBody>
      </p:sp>
      <p:sp>
        <p:nvSpPr>
          <p:cNvPr id="4" name="Footer Placeholder 3">
            <a:extLst>
              <a:ext uri="{FF2B5EF4-FFF2-40B4-BE49-F238E27FC236}">
                <a16:creationId xmlns:a16="http://schemas.microsoft.com/office/drawing/2014/main" id="{96DF4A73-4DFD-DE47-85D9-C0D39C5DCE0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A9378A8-F9B7-E94B-A2EE-0B7EC0893849}"/>
              </a:ext>
            </a:extLst>
          </p:cNvPr>
          <p:cNvSpPr>
            <a:spLocks noGrp="1"/>
          </p:cNvSpPr>
          <p:nvPr>
            <p:ph type="sldNum" sz="quarter" idx="4"/>
          </p:nvPr>
        </p:nvSpPr>
        <p:spPr/>
        <p:txBody>
          <a:bodyPr/>
          <a:lstStyle/>
          <a:p>
            <a:fld id="{FD96158B-4539-3C43-9DE5-94C547866200}" type="slidenum">
              <a:rPr lang="en-US"/>
              <a:t>26</a:t>
            </a:fld>
            <a:endParaRPr lang="en-US"/>
          </a:p>
        </p:txBody>
      </p:sp>
      <p:pic>
        <p:nvPicPr>
          <p:cNvPr id="6" name="Image 5" descr="images.jpeg"/>
          <p:cNvPicPr>
            <a:picLocks noChangeAspect="1"/>
          </p:cNvPicPr>
          <p:nvPr/>
        </p:nvPicPr>
        <p:blipFill>
          <a:blip r:embed="R7a483ac129b84b3a">
            <a:extLst>
              <a:ext uri="{28A0092B-C50C-407E-A947-70E740481C1C}">
                <a14:useLocalDpi xmlns:a14="http://schemas.microsoft.com/office/drawing/2010/main" val="0"/>
              </a:ext>
            </a:extLst>
          </a:blip>
          <a:stretch>
            <a:fillRect/>
          </a:stretch>
        </p:blipFill>
        <p:spPr>
          <a:xfrm>
            <a:off x="7524328" y="332656"/>
            <a:ext cx="1373020" cy="980728"/>
          </a:xfrm>
          <a:prstGeom prst="rect">
            <a:avLst/>
          </a:prstGeom>
        </p:spPr>
      </p:pic>
    </p:spTree>
    <p:extLst>
      <p:ext uri="{BB962C8B-B14F-4D97-AF65-F5344CB8AC3E}">
        <p14:creationId xmlns:p14="http://schemas.microsoft.com/office/powerpoint/2010/main" val="49463877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Graph DBMS</a:t>
            </a:r>
          </a:p>
        </p:txBody>
      </p:sp>
      <p:sp>
        <p:nvSpPr>
          <p:cNvPr id="3" name="Espace réservé du contenu 2"/>
          <p:cNvSpPr>
            <a:spLocks noGrp="1"/>
          </p:cNvSpPr>
          <p:nvPr>
            <p:ph idx="1"/>
          </p:nvPr>
        </p:nvSpPr>
        <p:spPr>
          <a:xfrm>
            <a:off x="406400" y="1298574"/>
            <a:ext cx="8414072" cy="5082754"/>
          </a:xfrm>
        </p:spPr>
        <p:txBody>
          <a:bodyPr>
            <a:normAutofit lnSpcReduction="10000"/>
          </a:bodyPr>
          <a:lstStyle/>
          <a:p>
            <a:r>
              <a:rPr lang="en-US" dirty="0"/>
              <a:t>Database graphs</a:t>
            </a:r>
          </a:p>
          <a:p>
            <a:pPr lvl="1"/>
            <a:r>
              <a:rPr lang="en-US" dirty="0"/>
              <a:t>Very big: billions of nodes and links</a:t>
            </a:r>
          </a:p>
          <a:p>
            <a:pPr lvl="1"/>
            <a:r>
              <a:rPr lang="en-US" dirty="0"/>
              <a:t>Many: millions of graphs</a:t>
            </a:r>
          </a:p>
          <a:p>
            <a:r>
              <a:rPr lang="en-US" dirty="0"/>
              <a:t>Main applications</a:t>
            </a:r>
          </a:p>
          <a:p>
            <a:pPr lvl="1"/>
            <a:r>
              <a:rPr lang="en-US" dirty="0"/>
              <a:t>Social networks</a:t>
            </a:r>
          </a:p>
          <a:p>
            <a:pPr lvl="2"/>
            <a:r>
              <a:rPr lang="en-US" dirty="0"/>
              <a:t>Recommendation, sharing, sentiment analysis</a:t>
            </a:r>
          </a:p>
          <a:p>
            <a:pPr lvl="1"/>
            <a:r>
              <a:rPr lang="en-US" dirty="0"/>
              <a:t>Master data management</a:t>
            </a:r>
          </a:p>
          <a:p>
            <a:pPr lvl="2"/>
            <a:r>
              <a:rPr lang="en-US" dirty="0"/>
              <a:t>Reference business objects, data governance</a:t>
            </a:r>
          </a:p>
          <a:p>
            <a:pPr lvl="1"/>
            <a:r>
              <a:rPr lang="en-US" dirty="0"/>
              <a:t>Fraud detection in real time</a:t>
            </a:r>
          </a:p>
          <a:p>
            <a:pPr lvl="2"/>
            <a:r>
              <a:rPr lang="en-US" dirty="0"/>
              <a:t>E-commerce, insurance, etc.</a:t>
            </a:r>
          </a:p>
          <a:p>
            <a:pPr lvl="1"/>
            <a:r>
              <a:rPr lang="en-US" dirty="0"/>
              <a:t>Enterprise networks</a:t>
            </a:r>
          </a:p>
          <a:p>
            <a:pPr lvl="2"/>
            <a:r>
              <a:rPr lang="en-US" dirty="0"/>
              <a:t>Impact analysis, </a:t>
            </a:r>
            <a:r>
              <a:rPr lang="en-US" dirty="0" err="1"/>
              <a:t>QoS</a:t>
            </a:r>
            <a:r>
              <a:rPr lang="en-US" dirty="0"/>
              <a:t> </a:t>
            </a:r>
          </a:p>
          <a:p>
            <a:pPr lvl="1"/>
            <a:r>
              <a:rPr lang="en-US" dirty="0"/>
              <a:t>Identity management</a:t>
            </a:r>
          </a:p>
          <a:p>
            <a:pPr lvl="2"/>
            <a:r>
              <a:rPr lang="en-US" dirty="0"/>
              <a:t>Group management, provenance </a:t>
            </a:r>
          </a:p>
        </p:txBody>
      </p:sp>
      <p:pic>
        <p:nvPicPr>
          <p:cNvPr id="5" name="Image 4" descr="images.jpg"/>
          <p:cNvPicPr>
            <a:picLocks noChangeAspect="1"/>
          </p:cNvPicPr>
          <p:nvPr/>
        </p:nvPicPr>
        <p:blipFill>
          <a:blip r:embed="R40a6a9d4fc11438c"/>
          <a:stretch>
            <a:fillRect/>
          </a:stretch>
        </p:blipFill>
        <p:spPr>
          <a:xfrm>
            <a:off x="6156176" y="764703"/>
            <a:ext cx="2186325" cy="2157303"/>
          </a:xfrm>
          <a:prstGeom prst="rect">
            <a:avLst/>
          </a:prstGeom>
        </p:spPr>
      </p:pic>
      <p:sp>
        <p:nvSpPr>
          <p:cNvPr id="4" name="Footer Placeholder 3">
            <a:extLst>
              <a:ext uri="{FF2B5EF4-FFF2-40B4-BE49-F238E27FC236}">
                <a16:creationId xmlns:a16="http://schemas.microsoft.com/office/drawing/2014/main" id="{DA9CF5DC-2AD2-8940-A2F1-FDAD688CB642}"/>
              </a:ext>
            </a:extLst>
          </p:cNvPr>
          <p:cNvSpPr>
            <a:spLocks noGrp="1"/>
          </p:cNvSpPr>
          <p:nvPr>
            <p:ph type="ftr" sz="quarter" idx="3"/>
          </p:nvPr>
        </p:nvSpPr>
        <p:spPr/>
        <p:txBody>
          <a:bodyPr/>
          <a:lstStyle/>
          <a:p>
            <a:r>
              <a:rPr lang="en-US"/>
              <a:t>© 2020, M.T. Özsu &amp; P. Valduriez</a:t>
            </a:r>
            <a:endParaRPr lang="en-US" dirty="0"/>
          </a:p>
        </p:txBody>
      </p:sp>
      <p:sp>
        <p:nvSpPr>
          <p:cNvPr id="6" name="Slide Number Placeholder 5">
            <a:extLst>
              <a:ext uri="{FF2B5EF4-FFF2-40B4-BE49-F238E27FC236}">
                <a16:creationId xmlns:a16="http://schemas.microsoft.com/office/drawing/2014/main" id="{EB61B17B-FC60-3547-B0B2-BAB358FB2AD3}"/>
              </a:ext>
            </a:extLst>
          </p:cNvPr>
          <p:cNvSpPr>
            <a:spLocks noGrp="1"/>
          </p:cNvSpPr>
          <p:nvPr>
            <p:ph type="sldNum" sz="quarter" idx="4"/>
          </p:nvPr>
        </p:nvSpPr>
        <p:spPr/>
        <p:txBody>
          <a:bodyPr/>
          <a:lstStyle/>
          <a:p>
            <a:fld id="{FD96158B-4539-3C43-9DE5-94C547866200}" type="slidenum">
              <a:rPr lang="en-US"/>
              <a:t>27</a:t>
            </a:fld>
            <a:endParaRPr lang="en-US"/>
          </a:p>
        </p:txBody>
      </p:sp>
    </p:spTree>
    <p:extLst>
      <p:ext uri="{BB962C8B-B14F-4D97-AF65-F5344CB8AC3E}">
        <p14:creationId xmlns:p14="http://schemas.microsoft.com/office/powerpoint/2010/main" val="349457636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Graph Partitioning</a:t>
            </a:r>
          </a:p>
        </p:txBody>
      </p:sp>
      <p:sp>
        <p:nvSpPr>
          <p:cNvPr id="3" name="Espace réservé du contenu 2"/>
          <p:cNvSpPr>
            <a:spLocks noGrp="1"/>
          </p:cNvSpPr>
          <p:nvPr>
            <p:ph idx="1"/>
          </p:nvPr>
        </p:nvSpPr>
        <p:spPr>
          <a:xfrm>
            <a:off x="457200" y="4275522"/>
            <a:ext cx="8229600" cy="1720788"/>
          </a:xfrm>
        </p:spPr>
        <p:txBody>
          <a:bodyPr>
            <a:normAutofit/>
          </a:bodyPr>
          <a:lstStyle/>
          <a:p>
            <a:r>
              <a:rPr lang="en-US" dirty="0"/>
              <a:t>Objective: get balanced partitions</a:t>
            </a:r>
          </a:p>
          <a:p>
            <a:pPr lvl="1"/>
            <a:r>
              <a:rPr lang="en-US" dirty="0"/>
              <a:t>NP-hard problem: no optimal algorithm</a:t>
            </a:r>
          </a:p>
          <a:p>
            <a:pPr lvl="1"/>
            <a:r>
              <a:rPr lang="en-US" dirty="0"/>
              <a:t>Solutions: approximate, heuristics,  based on the graph topology</a:t>
            </a:r>
          </a:p>
          <a:p>
            <a:pPr lvl="1"/>
            <a:r>
              <a:rPr lang="en-US" dirty="0"/>
              <a:t>See Chapter 10 for details on graph partitioning</a:t>
            </a:r>
          </a:p>
        </p:txBody>
      </p:sp>
      <p:sp>
        <p:nvSpPr>
          <p:cNvPr id="4" name="Footer Placeholder 3">
            <a:extLst>
              <a:ext uri="{FF2B5EF4-FFF2-40B4-BE49-F238E27FC236}">
                <a16:creationId xmlns:a16="http://schemas.microsoft.com/office/drawing/2014/main" id="{2D822DBF-AFF6-5245-94C1-947F7613FDF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AC0C39B-5818-7E42-A924-36E9F6845188}"/>
              </a:ext>
            </a:extLst>
          </p:cNvPr>
          <p:cNvSpPr>
            <a:spLocks noGrp="1"/>
          </p:cNvSpPr>
          <p:nvPr>
            <p:ph type="sldNum" sz="quarter" idx="4"/>
          </p:nvPr>
        </p:nvSpPr>
        <p:spPr/>
        <p:txBody>
          <a:bodyPr/>
          <a:lstStyle/>
          <a:p>
            <a:fld id="{FD96158B-4539-3C43-9DE5-94C547866200}" type="slidenum">
              <a:rPr lang="en-US"/>
              <a:t>28</a:t>
            </a:fld>
            <a:endParaRPr lang="en-US"/>
          </a:p>
        </p:txBody>
      </p:sp>
      <p:sp>
        <p:nvSpPr>
          <p:cNvPr id="16" name="Ellipse 15"/>
          <p:cNvSpPr/>
          <p:nvPr/>
        </p:nvSpPr>
        <p:spPr bwMode="auto">
          <a:xfrm>
            <a:off x="2267744" y="1988840"/>
            <a:ext cx="360040" cy="36004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cxnSp>
        <p:nvCxnSpPr>
          <p:cNvPr id="17" name="Connecteur droit 16"/>
          <p:cNvCxnSpPr>
            <a:endCxn id="21" idx="2"/>
          </p:cNvCxnSpPr>
          <p:nvPr/>
        </p:nvCxnSpPr>
        <p:spPr bwMode="auto">
          <a:xfrm flipV="1">
            <a:off x="2627784" y="1880828"/>
            <a:ext cx="1512168" cy="252028"/>
          </a:xfrm>
          <a:prstGeom prst="line">
            <a:avLst/>
          </a:prstGeom>
          <a:solidFill>
            <a:schemeClr val="bg1"/>
          </a:solidFill>
          <a:ln w="57150" cap="flat" cmpd="sng" algn="ctr">
            <a:solidFill>
              <a:srgbClr val="3366FF"/>
            </a:solidFill>
            <a:prstDash val="solid"/>
            <a:round/>
            <a:headEnd type="none" w="sm" len="sm"/>
            <a:tailEnd type="none" w="sm" len="sm"/>
          </a:ln>
          <a:effectLst/>
        </p:spPr>
      </p:cxnSp>
      <p:sp>
        <p:nvSpPr>
          <p:cNvPr id="19" name="Ellipse 18"/>
          <p:cNvSpPr/>
          <p:nvPr/>
        </p:nvSpPr>
        <p:spPr bwMode="auto">
          <a:xfrm>
            <a:off x="3059832" y="2348880"/>
            <a:ext cx="360040" cy="36004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20" name="Ellipse 19"/>
          <p:cNvSpPr/>
          <p:nvPr/>
        </p:nvSpPr>
        <p:spPr bwMode="auto">
          <a:xfrm>
            <a:off x="1979712" y="3212976"/>
            <a:ext cx="360040" cy="36004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21" name="Ellipse 20"/>
          <p:cNvSpPr/>
          <p:nvPr/>
        </p:nvSpPr>
        <p:spPr bwMode="auto">
          <a:xfrm>
            <a:off x="4139952" y="1700808"/>
            <a:ext cx="360040" cy="36004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22" name="Ellipse 21"/>
          <p:cNvSpPr/>
          <p:nvPr/>
        </p:nvSpPr>
        <p:spPr bwMode="auto">
          <a:xfrm>
            <a:off x="6012160" y="1700808"/>
            <a:ext cx="360040" cy="36004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23" name="Ellipse 22"/>
          <p:cNvSpPr/>
          <p:nvPr/>
        </p:nvSpPr>
        <p:spPr bwMode="auto">
          <a:xfrm>
            <a:off x="4860032" y="2204864"/>
            <a:ext cx="360040" cy="36004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24" name="Ellipse 23"/>
          <p:cNvSpPr/>
          <p:nvPr/>
        </p:nvSpPr>
        <p:spPr bwMode="auto">
          <a:xfrm>
            <a:off x="3923928" y="2924944"/>
            <a:ext cx="360040" cy="36004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25" name="Ellipse 24"/>
          <p:cNvSpPr/>
          <p:nvPr/>
        </p:nvSpPr>
        <p:spPr bwMode="auto">
          <a:xfrm>
            <a:off x="6084168" y="3140968"/>
            <a:ext cx="360040" cy="36004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26" name="Ellipse 25"/>
          <p:cNvSpPr/>
          <p:nvPr/>
        </p:nvSpPr>
        <p:spPr bwMode="auto">
          <a:xfrm>
            <a:off x="4860032" y="2852936"/>
            <a:ext cx="360040" cy="36004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27" name="Ellipse 26"/>
          <p:cNvSpPr/>
          <p:nvPr/>
        </p:nvSpPr>
        <p:spPr bwMode="auto">
          <a:xfrm>
            <a:off x="4427984" y="3429000"/>
            <a:ext cx="360040" cy="36004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cxnSp>
        <p:nvCxnSpPr>
          <p:cNvPr id="29" name="Connecteur droit 28"/>
          <p:cNvCxnSpPr/>
          <p:nvPr/>
        </p:nvCxnSpPr>
        <p:spPr bwMode="auto">
          <a:xfrm>
            <a:off x="4211960" y="3212976"/>
            <a:ext cx="396044" cy="360040"/>
          </a:xfrm>
          <a:prstGeom prst="line">
            <a:avLst/>
          </a:prstGeom>
          <a:solidFill>
            <a:schemeClr val="bg1"/>
          </a:solidFill>
          <a:ln w="57150" cap="flat" cmpd="sng" algn="ctr">
            <a:solidFill>
              <a:srgbClr val="3366FF"/>
            </a:solidFill>
            <a:prstDash val="solid"/>
            <a:round/>
            <a:headEnd type="none" w="sm" len="sm"/>
            <a:tailEnd type="none" w="sm" len="sm"/>
          </a:ln>
          <a:effectLst/>
        </p:spPr>
      </p:cxnSp>
      <p:cxnSp>
        <p:nvCxnSpPr>
          <p:cNvPr id="30" name="Connecteur droit 29"/>
          <p:cNvCxnSpPr>
            <a:stCxn id="21" idx="6"/>
            <a:endCxn id="22" idx="2"/>
          </p:cNvCxnSpPr>
          <p:nvPr/>
        </p:nvCxnSpPr>
        <p:spPr bwMode="auto">
          <a:xfrm>
            <a:off x="4499992" y="1880828"/>
            <a:ext cx="1512168" cy="0"/>
          </a:xfrm>
          <a:prstGeom prst="line">
            <a:avLst/>
          </a:prstGeom>
          <a:solidFill>
            <a:schemeClr val="bg1"/>
          </a:solidFill>
          <a:ln w="57150" cap="flat" cmpd="sng" algn="ctr">
            <a:solidFill>
              <a:srgbClr val="3366FF"/>
            </a:solidFill>
            <a:prstDash val="solid"/>
            <a:round/>
            <a:headEnd type="none" w="sm" len="sm"/>
            <a:tailEnd type="none" w="sm" len="sm"/>
          </a:ln>
          <a:effectLst/>
        </p:spPr>
      </p:cxnSp>
      <p:cxnSp>
        <p:nvCxnSpPr>
          <p:cNvPr id="35" name="Connecteur droit 34"/>
          <p:cNvCxnSpPr>
            <a:endCxn id="22" idx="3"/>
          </p:cNvCxnSpPr>
          <p:nvPr/>
        </p:nvCxnSpPr>
        <p:spPr bwMode="auto">
          <a:xfrm flipV="1">
            <a:off x="5004048" y="2008121"/>
            <a:ext cx="1060839" cy="376763"/>
          </a:xfrm>
          <a:prstGeom prst="line">
            <a:avLst/>
          </a:prstGeom>
          <a:solidFill>
            <a:schemeClr val="bg1"/>
          </a:solidFill>
          <a:ln w="57150" cap="flat" cmpd="sng" algn="ctr">
            <a:solidFill>
              <a:srgbClr val="3366FF"/>
            </a:solidFill>
            <a:prstDash val="solid"/>
            <a:round/>
            <a:headEnd type="none" w="sm" len="sm"/>
            <a:tailEnd type="none" w="sm" len="sm"/>
          </a:ln>
          <a:effectLst/>
        </p:spPr>
      </p:cxnSp>
      <p:cxnSp>
        <p:nvCxnSpPr>
          <p:cNvPr id="37" name="Connecteur droit 36"/>
          <p:cNvCxnSpPr>
            <a:stCxn id="26" idx="0"/>
            <a:endCxn id="23" idx="4"/>
          </p:cNvCxnSpPr>
          <p:nvPr/>
        </p:nvCxnSpPr>
        <p:spPr bwMode="auto">
          <a:xfrm flipV="1">
            <a:off x="5040052" y="2564904"/>
            <a:ext cx="0" cy="288032"/>
          </a:xfrm>
          <a:prstGeom prst="line">
            <a:avLst/>
          </a:prstGeom>
          <a:solidFill>
            <a:schemeClr val="bg1"/>
          </a:solidFill>
          <a:ln w="57150" cap="flat" cmpd="sng" algn="ctr">
            <a:solidFill>
              <a:srgbClr val="3366FF"/>
            </a:solidFill>
            <a:prstDash val="solid"/>
            <a:round/>
            <a:headEnd type="none" w="sm" len="sm"/>
            <a:tailEnd type="none" w="sm" len="sm"/>
          </a:ln>
          <a:effectLst/>
        </p:spPr>
      </p:cxnSp>
      <p:cxnSp>
        <p:nvCxnSpPr>
          <p:cNvPr id="42" name="Connecteur droit 41"/>
          <p:cNvCxnSpPr/>
          <p:nvPr/>
        </p:nvCxnSpPr>
        <p:spPr bwMode="auto">
          <a:xfrm flipV="1">
            <a:off x="3275856" y="1988840"/>
            <a:ext cx="1044116" cy="504056"/>
          </a:xfrm>
          <a:prstGeom prst="line">
            <a:avLst/>
          </a:prstGeom>
          <a:solidFill>
            <a:schemeClr val="bg1"/>
          </a:solidFill>
          <a:ln w="57150" cap="flat" cmpd="sng" algn="ctr">
            <a:solidFill>
              <a:srgbClr val="3366FF"/>
            </a:solidFill>
            <a:prstDash val="solid"/>
            <a:round/>
            <a:headEnd type="none" w="sm" len="sm"/>
            <a:tailEnd type="none" w="sm" len="sm"/>
          </a:ln>
          <a:effectLst/>
        </p:spPr>
      </p:cxnSp>
      <p:cxnSp>
        <p:nvCxnSpPr>
          <p:cNvPr id="45" name="Connecteur droit 44"/>
          <p:cNvCxnSpPr>
            <a:stCxn id="16" idx="5"/>
          </p:cNvCxnSpPr>
          <p:nvPr/>
        </p:nvCxnSpPr>
        <p:spPr bwMode="auto">
          <a:xfrm>
            <a:off x="2575057" y="2296153"/>
            <a:ext cx="628791" cy="268751"/>
          </a:xfrm>
          <a:prstGeom prst="line">
            <a:avLst/>
          </a:prstGeom>
          <a:solidFill>
            <a:schemeClr val="bg1"/>
          </a:solidFill>
          <a:ln w="57150" cap="flat" cmpd="sng" algn="ctr">
            <a:solidFill>
              <a:srgbClr val="3366FF"/>
            </a:solidFill>
            <a:prstDash val="solid"/>
            <a:round/>
            <a:headEnd type="none" w="sm" len="sm"/>
            <a:tailEnd type="none" w="sm" len="sm"/>
          </a:ln>
          <a:effectLst/>
        </p:spPr>
      </p:cxnSp>
      <p:cxnSp>
        <p:nvCxnSpPr>
          <p:cNvPr id="47" name="Connecteur droit 46"/>
          <p:cNvCxnSpPr>
            <a:stCxn id="20" idx="7"/>
          </p:cNvCxnSpPr>
          <p:nvPr/>
        </p:nvCxnSpPr>
        <p:spPr bwMode="auto">
          <a:xfrm flipV="1">
            <a:off x="2287025" y="2636912"/>
            <a:ext cx="916823" cy="628791"/>
          </a:xfrm>
          <a:prstGeom prst="line">
            <a:avLst/>
          </a:prstGeom>
          <a:solidFill>
            <a:schemeClr val="bg1"/>
          </a:solidFill>
          <a:ln w="57150" cap="flat" cmpd="sng" algn="ctr">
            <a:solidFill>
              <a:srgbClr val="3366FF"/>
            </a:solidFill>
            <a:prstDash val="solid"/>
            <a:round/>
            <a:headEnd type="none" w="sm" len="sm"/>
            <a:tailEnd type="none" w="sm" len="sm"/>
          </a:ln>
          <a:effectLst/>
        </p:spPr>
      </p:cxnSp>
      <p:cxnSp>
        <p:nvCxnSpPr>
          <p:cNvPr id="49" name="Connecteur droit 48"/>
          <p:cNvCxnSpPr>
            <a:endCxn id="24" idx="2"/>
          </p:cNvCxnSpPr>
          <p:nvPr/>
        </p:nvCxnSpPr>
        <p:spPr bwMode="auto">
          <a:xfrm flipV="1">
            <a:off x="2123728" y="3104964"/>
            <a:ext cx="1800200" cy="288032"/>
          </a:xfrm>
          <a:prstGeom prst="line">
            <a:avLst/>
          </a:prstGeom>
          <a:solidFill>
            <a:schemeClr val="bg1"/>
          </a:solidFill>
          <a:ln w="57150" cap="flat" cmpd="sng" algn="ctr">
            <a:solidFill>
              <a:srgbClr val="3366FF"/>
            </a:solidFill>
            <a:prstDash val="solid"/>
            <a:round/>
            <a:headEnd type="none" w="sm" len="sm"/>
            <a:tailEnd type="none" w="sm" len="sm"/>
          </a:ln>
          <a:effectLst/>
        </p:spPr>
      </p:cxnSp>
      <p:cxnSp>
        <p:nvCxnSpPr>
          <p:cNvPr id="51" name="Connecteur droit 50"/>
          <p:cNvCxnSpPr>
            <a:stCxn id="19" idx="5"/>
          </p:cNvCxnSpPr>
          <p:nvPr/>
        </p:nvCxnSpPr>
        <p:spPr bwMode="auto">
          <a:xfrm>
            <a:off x="3367145" y="2656193"/>
            <a:ext cx="700799" cy="340759"/>
          </a:xfrm>
          <a:prstGeom prst="line">
            <a:avLst/>
          </a:prstGeom>
          <a:solidFill>
            <a:schemeClr val="bg1"/>
          </a:solidFill>
          <a:ln w="57150" cap="flat" cmpd="sng" algn="ctr">
            <a:solidFill>
              <a:srgbClr val="3366FF"/>
            </a:solidFill>
            <a:prstDash val="solid"/>
            <a:round/>
            <a:headEnd type="none" w="sm" len="sm"/>
            <a:tailEnd type="none" w="sm" len="sm"/>
          </a:ln>
          <a:effectLst/>
        </p:spPr>
      </p:cxnSp>
      <p:cxnSp>
        <p:nvCxnSpPr>
          <p:cNvPr id="53" name="Connecteur droit 52"/>
          <p:cNvCxnSpPr>
            <a:endCxn id="26" idx="2"/>
          </p:cNvCxnSpPr>
          <p:nvPr/>
        </p:nvCxnSpPr>
        <p:spPr bwMode="auto">
          <a:xfrm flipV="1">
            <a:off x="4139952" y="3032956"/>
            <a:ext cx="720080" cy="72008"/>
          </a:xfrm>
          <a:prstGeom prst="line">
            <a:avLst/>
          </a:prstGeom>
          <a:solidFill>
            <a:schemeClr val="bg1"/>
          </a:solidFill>
          <a:ln w="57150" cap="flat" cmpd="sng" algn="ctr">
            <a:solidFill>
              <a:srgbClr val="3366FF"/>
            </a:solidFill>
            <a:prstDash val="solid"/>
            <a:round/>
            <a:headEnd type="none" w="sm" len="sm"/>
            <a:tailEnd type="none" w="sm" len="sm"/>
          </a:ln>
          <a:effectLst/>
        </p:spPr>
      </p:cxnSp>
      <p:cxnSp>
        <p:nvCxnSpPr>
          <p:cNvPr id="55" name="Connecteur droit 54"/>
          <p:cNvCxnSpPr>
            <a:endCxn id="25" idx="2"/>
          </p:cNvCxnSpPr>
          <p:nvPr/>
        </p:nvCxnSpPr>
        <p:spPr bwMode="auto">
          <a:xfrm>
            <a:off x="5148064" y="3032956"/>
            <a:ext cx="936104" cy="288032"/>
          </a:xfrm>
          <a:prstGeom prst="line">
            <a:avLst/>
          </a:prstGeom>
          <a:solidFill>
            <a:schemeClr val="bg1"/>
          </a:solidFill>
          <a:ln w="57150" cap="flat" cmpd="sng" algn="ctr">
            <a:solidFill>
              <a:srgbClr val="3366FF"/>
            </a:solidFill>
            <a:prstDash val="solid"/>
            <a:round/>
            <a:headEnd type="none" w="sm" len="sm"/>
            <a:tailEnd type="none" w="sm" len="sm"/>
          </a:ln>
          <a:effectLst/>
        </p:spPr>
      </p:cxnSp>
      <p:cxnSp>
        <p:nvCxnSpPr>
          <p:cNvPr id="57" name="Connecteur droit 56"/>
          <p:cNvCxnSpPr/>
          <p:nvPr/>
        </p:nvCxnSpPr>
        <p:spPr bwMode="auto">
          <a:xfrm flipV="1">
            <a:off x="4716016" y="3356992"/>
            <a:ext cx="1512168" cy="252028"/>
          </a:xfrm>
          <a:prstGeom prst="line">
            <a:avLst/>
          </a:prstGeom>
          <a:solidFill>
            <a:schemeClr val="bg1"/>
          </a:solidFill>
          <a:ln w="57150" cap="flat" cmpd="sng" algn="ctr">
            <a:solidFill>
              <a:srgbClr val="3366FF"/>
            </a:solidFill>
            <a:prstDash val="solid"/>
            <a:round/>
            <a:headEnd type="none" w="sm" len="sm"/>
            <a:tailEnd type="none" w="sm" len="sm"/>
          </a:ln>
          <a:effectLst/>
        </p:spPr>
      </p:cxnSp>
      <p:grpSp>
        <p:nvGrpSpPr>
          <p:cNvPr id="64" name="Grouper 63"/>
          <p:cNvGrpSpPr/>
          <p:nvPr/>
        </p:nvGrpSpPr>
        <p:grpSpPr>
          <a:xfrm>
            <a:off x="1763688" y="1556792"/>
            <a:ext cx="4968552" cy="2304256"/>
            <a:chOff x="1763688" y="1556792"/>
            <a:chExt cx="4968552" cy="2304256"/>
          </a:xfrm>
        </p:grpSpPr>
        <p:sp>
          <p:nvSpPr>
            <p:cNvPr id="65" name="Rectangle 64"/>
            <p:cNvSpPr/>
            <p:nvPr/>
          </p:nvSpPr>
          <p:spPr bwMode="auto">
            <a:xfrm>
              <a:off x="1763688" y="1556792"/>
              <a:ext cx="4968552" cy="2304256"/>
            </a:xfrm>
            <a:prstGeom prst="rect">
              <a:avLst/>
            </a:prstGeom>
            <a:noFill/>
            <a:ln w="12700" cap="flat" cmpd="sng" algn="ctr">
              <a:solidFill>
                <a:schemeClr val="tx1"/>
              </a:solid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Arial Black" pitchFamily="34" charset="0"/>
              </a:endParaRPr>
            </a:p>
          </p:txBody>
        </p:sp>
        <p:sp>
          <p:nvSpPr>
            <p:cNvPr id="66" name="Rectangle 65"/>
            <p:cNvSpPr/>
            <p:nvPr/>
          </p:nvSpPr>
          <p:spPr bwMode="auto">
            <a:xfrm>
              <a:off x="5292080" y="1556792"/>
              <a:ext cx="1440160" cy="1152128"/>
            </a:xfrm>
            <a:prstGeom prst="rect">
              <a:avLst/>
            </a:prstGeom>
            <a:noFill/>
            <a:ln w="12700" cap="flat" cmpd="sng" algn="ctr">
              <a:solidFill>
                <a:schemeClr val="tx1"/>
              </a:solid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Arial Black" pitchFamily="34" charset="0"/>
              </a:endParaRPr>
            </a:p>
          </p:txBody>
        </p:sp>
        <p:sp>
          <p:nvSpPr>
            <p:cNvPr id="67" name="Rectangle 66"/>
            <p:cNvSpPr/>
            <p:nvPr/>
          </p:nvSpPr>
          <p:spPr bwMode="auto">
            <a:xfrm>
              <a:off x="5292080" y="2708920"/>
              <a:ext cx="1440160" cy="1152128"/>
            </a:xfrm>
            <a:prstGeom prst="rect">
              <a:avLst/>
            </a:prstGeom>
            <a:noFill/>
            <a:ln w="12700" cap="flat" cmpd="sng" algn="ctr">
              <a:solidFill>
                <a:schemeClr val="tx1"/>
              </a:solid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Arial Black" pitchFamily="34" charset="0"/>
              </a:endParaRPr>
            </a:p>
          </p:txBody>
        </p:sp>
      </p:grpSp>
      <p:grpSp>
        <p:nvGrpSpPr>
          <p:cNvPr id="68" name="Grouper 67"/>
          <p:cNvGrpSpPr/>
          <p:nvPr/>
        </p:nvGrpSpPr>
        <p:grpSpPr>
          <a:xfrm>
            <a:off x="1763688" y="1556792"/>
            <a:ext cx="4968552" cy="2304256"/>
            <a:chOff x="1763688" y="1556792"/>
            <a:chExt cx="4968552" cy="2304256"/>
          </a:xfrm>
        </p:grpSpPr>
        <p:sp>
          <p:nvSpPr>
            <p:cNvPr id="69" name="Rectangle 68"/>
            <p:cNvSpPr/>
            <p:nvPr/>
          </p:nvSpPr>
          <p:spPr bwMode="auto">
            <a:xfrm>
              <a:off x="3707904" y="1556792"/>
              <a:ext cx="3024336" cy="1152128"/>
            </a:xfrm>
            <a:prstGeom prst="rect">
              <a:avLst/>
            </a:prstGeom>
            <a:noFill/>
            <a:ln w="12700" cap="flat" cmpd="sng" algn="ctr">
              <a:solidFill>
                <a:schemeClr val="tx1"/>
              </a:solid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Arial Black" pitchFamily="34" charset="0"/>
              </a:endParaRPr>
            </a:p>
          </p:txBody>
        </p:sp>
        <p:sp>
          <p:nvSpPr>
            <p:cNvPr id="70" name="Rectangle 69"/>
            <p:cNvSpPr/>
            <p:nvPr/>
          </p:nvSpPr>
          <p:spPr bwMode="auto">
            <a:xfrm>
              <a:off x="3707904" y="2708920"/>
              <a:ext cx="3024336" cy="1152128"/>
            </a:xfrm>
            <a:prstGeom prst="rect">
              <a:avLst/>
            </a:prstGeom>
            <a:noFill/>
            <a:ln w="12700" cap="flat" cmpd="sng" algn="ctr">
              <a:solidFill>
                <a:schemeClr val="tx1"/>
              </a:solid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Arial Black" pitchFamily="34" charset="0"/>
              </a:endParaRPr>
            </a:p>
          </p:txBody>
        </p:sp>
        <p:grpSp>
          <p:nvGrpSpPr>
            <p:cNvPr id="71" name="Grouper 70"/>
            <p:cNvGrpSpPr/>
            <p:nvPr/>
          </p:nvGrpSpPr>
          <p:grpSpPr>
            <a:xfrm>
              <a:off x="1763688" y="1556792"/>
              <a:ext cx="4968552" cy="2304256"/>
              <a:chOff x="1763688" y="1556792"/>
              <a:chExt cx="4968552" cy="2304256"/>
            </a:xfrm>
          </p:grpSpPr>
          <p:sp>
            <p:nvSpPr>
              <p:cNvPr id="72" name="Rectangle 71"/>
              <p:cNvSpPr/>
              <p:nvPr/>
            </p:nvSpPr>
            <p:spPr bwMode="auto">
              <a:xfrm>
                <a:off x="1763688" y="1556792"/>
                <a:ext cx="4968552" cy="2304256"/>
              </a:xfrm>
              <a:prstGeom prst="rect">
                <a:avLst/>
              </a:prstGeom>
              <a:noFill/>
              <a:ln w="12700" cap="flat" cmpd="sng" algn="ctr">
                <a:solidFill>
                  <a:schemeClr val="tx1"/>
                </a:solid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Arial Black" pitchFamily="34" charset="0"/>
                </a:endParaRPr>
              </a:p>
            </p:txBody>
          </p:sp>
          <p:sp>
            <p:nvSpPr>
              <p:cNvPr id="73" name="Rectangle 72"/>
              <p:cNvSpPr/>
              <p:nvPr/>
            </p:nvSpPr>
            <p:spPr bwMode="auto">
              <a:xfrm>
                <a:off x="3707904" y="1556792"/>
                <a:ext cx="3024336" cy="1152128"/>
              </a:xfrm>
              <a:prstGeom prst="rect">
                <a:avLst/>
              </a:prstGeom>
              <a:noFill/>
              <a:ln w="12700" cap="flat" cmpd="sng" algn="ctr">
                <a:solidFill>
                  <a:schemeClr val="tx1"/>
                </a:solid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Arial Black" pitchFamily="34" charset="0"/>
                </a:endParaRPr>
              </a:p>
            </p:txBody>
          </p:sp>
          <p:sp>
            <p:nvSpPr>
              <p:cNvPr id="74" name="Rectangle 73"/>
              <p:cNvSpPr/>
              <p:nvPr/>
            </p:nvSpPr>
            <p:spPr bwMode="auto">
              <a:xfrm>
                <a:off x="3707904" y="2708920"/>
                <a:ext cx="3024336" cy="1152128"/>
              </a:xfrm>
              <a:prstGeom prst="rect">
                <a:avLst/>
              </a:prstGeom>
              <a:noFill/>
              <a:ln w="12700" cap="flat" cmpd="sng" algn="ctr">
                <a:solidFill>
                  <a:schemeClr val="tx1"/>
                </a:solid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Arial Black" pitchFamily="34" charset="0"/>
                </a:endParaRPr>
              </a:p>
            </p:txBody>
          </p:sp>
        </p:grpSp>
      </p:grpSp>
    </p:spTree>
    <p:extLst>
      <p:ext uri="{BB962C8B-B14F-4D97-AF65-F5344CB8AC3E}">
        <p14:creationId xmlns:p14="http://schemas.microsoft.com/office/powerpoint/2010/main" val="396093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checkerboard(across)">
                                      <p:cBhvr>
                                        <p:cTn id="15" dur="500"/>
                                        <p:tgtEl>
                                          <p:spTgt spid="3">
                                            <p:txEl>
                                              <p:pRg st="0" end="0"/>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checkerboard(across)">
                                      <p:cBhvr>
                                        <p:cTn id="18" dur="500"/>
                                        <p:tgtEl>
                                          <p:spTgt spid="3">
                                            <p:txEl>
                                              <p:pRg st="1" end="1"/>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checkerboard(across)">
                                      <p:cBhvr>
                                        <p:cTn id="21" dur="500"/>
                                        <p:tgtEl>
                                          <p:spTgt spid="3">
                                            <p:txEl>
                                              <p:pRg st="2" end="2"/>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checkerboard(across)">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a:noFill/>
          <a:ln/>
        </p:spPr>
        <p:txBody>
          <a:bodyPr/>
          <a:lstStyle/>
          <a:p>
            <a:r>
              <a:rPr lang="en-US"/>
              <a:t>Minimality of Simple Predicates</a:t>
            </a:r>
          </a:p>
        </p:txBody>
      </p:sp>
      <p:sp>
        <p:nvSpPr>
          <p:cNvPr id="52226" name="Rectangle 2"/>
          <p:cNvSpPr>
            <a:spLocks noGrp="1" noChangeArrowheads="1"/>
          </p:cNvSpPr>
          <p:nvPr>
            <p:ph idx="1"/>
          </p:nvPr>
        </p:nvSpPr>
        <p:spPr>
          <a:noFill/>
          <a:ln/>
        </p:spPr>
        <p:txBody>
          <a:bodyPr/>
          <a:lstStyle/>
          <a:p>
            <a:pPr marL="0" indent="0">
              <a:spcBef>
                <a:spcPct val="70000"/>
              </a:spcBef>
              <a:buNone/>
            </a:pPr>
            <a:r>
              <a:rPr lang="en-US" dirty="0"/>
              <a:t>Example :</a:t>
            </a:r>
          </a:p>
          <a:p>
            <a:pPr marL="685765" lvl="1" indent="-228588">
              <a:spcBef>
                <a:spcPct val="70000"/>
              </a:spcBef>
              <a:buNone/>
            </a:pPr>
            <a:r>
              <a:rPr lang="en-US" i="1" dirty="0" err="1"/>
              <a:t>Pr</a:t>
            </a:r>
            <a:r>
              <a:rPr lang="en-US" dirty="0"/>
              <a:t> ={LOC=“</a:t>
            </a:r>
            <a:r>
              <a:rPr lang="en-US" dirty="0" err="1"/>
              <a:t>Montreal”,LOC</a:t>
            </a:r>
            <a:r>
              <a:rPr lang="en-US" dirty="0"/>
              <a:t>=“New York”, LOC=“Paris”, </a:t>
            </a:r>
          </a:p>
          <a:p>
            <a:pPr lvl="2">
              <a:lnSpc>
                <a:spcPct val="100000"/>
              </a:lnSpc>
              <a:spcBef>
                <a:spcPct val="40000"/>
              </a:spcBef>
              <a:buFont typeface="Monotype Sorts" charset="0"/>
              <a:buNone/>
            </a:pPr>
            <a:r>
              <a:rPr lang="en-US" dirty="0"/>
              <a:t>BUDGET≤200000,BUDGET&gt;200000}</a:t>
            </a:r>
          </a:p>
          <a:p>
            <a:pPr marL="0" indent="0">
              <a:spcBef>
                <a:spcPct val="70000"/>
              </a:spcBef>
              <a:buNone/>
            </a:pPr>
            <a:r>
              <a:rPr lang="en-US" dirty="0"/>
              <a:t>is minimal (in addition to being complete). However, if we add</a:t>
            </a:r>
          </a:p>
          <a:p>
            <a:pPr marL="685765" lvl="1" indent="-228588">
              <a:spcBef>
                <a:spcPct val="70000"/>
              </a:spcBef>
              <a:buNone/>
            </a:pPr>
            <a:r>
              <a:rPr lang="en-US" dirty="0"/>
              <a:t>PNAME = “Instrumentation”</a:t>
            </a:r>
          </a:p>
          <a:p>
            <a:pPr marL="0" indent="0">
              <a:spcBef>
                <a:spcPct val="70000"/>
              </a:spcBef>
              <a:buNone/>
            </a:pPr>
            <a:r>
              <a:rPr lang="en-US" dirty="0"/>
              <a:t>then </a:t>
            </a:r>
            <a:r>
              <a:rPr lang="en-US" i="1" dirty="0" err="1"/>
              <a:t>Pr</a:t>
            </a:r>
            <a:r>
              <a:rPr lang="en-US" dirty="0"/>
              <a:t>  is not minimal.</a:t>
            </a:r>
          </a:p>
        </p:txBody>
      </p:sp>
      <p:sp>
        <p:nvSpPr>
          <p:cNvPr id="2" name="Footer Placeholder 1">
            <a:extLst>
              <a:ext uri="{FF2B5EF4-FFF2-40B4-BE49-F238E27FC236}">
                <a16:creationId xmlns:a16="http://schemas.microsoft.com/office/drawing/2014/main" id="{FE2D56B2-CC3B-F44A-AC8A-ECCFFE0806C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E2DB86CC-CD46-4348-ACDD-FE746FDBE60F}"/>
              </a:ext>
            </a:extLst>
          </p:cNvPr>
          <p:cNvSpPr>
            <a:spLocks noGrp="1"/>
          </p:cNvSpPr>
          <p:nvPr>
            <p:ph type="sldNum" sz="quarter" idx="4"/>
          </p:nvPr>
        </p:nvSpPr>
        <p:spPr/>
        <p:txBody>
          <a:bodyPr/>
          <a:lstStyle/>
          <a:p>
            <a:fld id="{FD96158B-4539-3C43-9DE5-94C547866200}" type="slidenum">
              <a:rPr lang="en-US"/>
              <a:t>23</a:t>
            </a:fld>
            <a:endParaRPr lang="en-US"/>
          </a:p>
        </p:txBody>
      </p:sp>
    </p:spTree>
    <p:extLst>
      <p:ext uri="{BB962C8B-B14F-4D97-AF65-F5344CB8AC3E}">
        <p14:creationId xmlns:p14="http://schemas.microsoft.com/office/powerpoint/2010/main" val="379497191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Neo4J</a:t>
            </a:r>
          </a:p>
        </p:txBody>
      </p:sp>
      <p:sp>
        <p:nvSpPr>
          <p:cNvPr id="3" name="Espace réservé du contenu 2"/>
          <p:cNvSpPr>
            <a:spLocks noGrp="1"/>
          </p:cNvSpPr>
          <p:nvPr>
            <p:ph idx="1"/>
          </p:nvPr>
        </p:nvSpPr>
        <p:spPr>
          <a:xfrm>
            <a:off x="406400" y="1298574"/>
            <a:ext cx="6756400" cy="5178426"/>
          </a:xfrm>
        </p:spPr>
        <p:txBody>
          <a:bodyPr>
            <a:normAutofit/>
          </a:bodyPr>
          <a:lstStyle/>
          <a:p>
            <a:r>
              <a:rPr lang="en-US" dirty="0"/>
              <a:t>Direct support of graphs</a:t>
            </a:r>
          </a:p>
          <a:p>
            <a:pPr lvl="1"/>
            <a:r>
              <a:rPr lang="en-US" dirty="0"/>
              <a:t>Data model, API, query language</a:t>
            </a:r>
          </a:p>
          <a:p>
            <a:pPr lvl="1"/>
            <a:r>
              <a:rPr lang="en-US" dirty="0"/>
              <a:t>Implemented by linked lists on disk</a:t>
            </a:r>
          </a:p>
          <a:p>
            <a:pPr lvl="1"/>
            <a:r>
              <a:rPr lang="en-US" dirty="0"/>
              <a:t>Optimized for graph processing</a:t>
            </a:r>
          </a:p>
          <a:p>
            <a:pPr lvl="1"/>
            <a:r>
              <a:rPr lang="en-US" dirty="0"/>
              <a:t>Transactions</a:t>
            </a:r>
          </a:p>
          <a:p>
            <a:r>
              <a:rPr lang="en-US" dirty="0"/>
              <a:t>Implemented on SN cluster</a:t>
            </a:r>
          </a:p>
          <a:p>
            <a:pPr lvl="1"/>
            <a:r>
              <a:rPr lang="en-US" dirty="0"/>
              <a:t>Asymmetric replication</a:t>
            </a:r>
          </a:p>
          <a:p>
            <a:pPr lvl="1"/>
            <a:r>
              <a:rPr lang="en-US" dirty="0"/>
              <a:t>But no graph partitioning</a:t>
            </a:r>
          </a:p>
          <a:p>
            <a:pPr lvl="2"/>
            <a:r>
              <a:rPr lang="en-US" dirty="0"/>
              <a:t>Planned for a future version</a:t>
            </a:r>
          </a:p>
          <a:p>
            <a:endParaRPr lang="fr-FR" dirty="0"/>
          </a:p>
          <a:p>
            <a:endParaRPr lang="fr-FR" dirty="0"/>
          </a:p>
        </p:txBody>
      </p:sp>
      <p:sp>
        <p:nvSpPr>
          <p:cNvPr id="28" name="AutoShape 5"/>
          <p:cNvSpPr>
            <a:spLocks noChangeArrowheads="1"/>
          </p:cNvSpPr>
          <p:nvPr/>
        </p:nvSpPr>
        <p:spPr bwMode="auto">
          <a:xfrm>
            <a:off x="7308304" y="2060848"/>
            <a:ext cx="1224706" cy="966936"/>
          </a:xfrm>
          <a:prstGeom prst="can">
            <a:avLst>
              <a:gd name="adj" fmla="val 25000"/>
            </a:avLst>
          </a:prstGeom>
          <a:solidFill>
            <a:schemeClr val="bg1"/>
          </a:solidFill>
          <a:ln w="25400">
            <a:solidFill>
              <a:schemeClr val="tx1"/>
            </a:solidFill>
            <a:round/>
            <a:headEnd/>
            <a:tailEnd/>
          </a:ln>
          <a:effectLst/>
        </p:spPr>
        <p:txBody>
          <a:bodyPr wrap="none" anchor="ctr"/>
          <a:lstStyle/>
          <a:p>
            <a:endParaRPr lang="fr-FR"/>
          </a:p>
        </p:txBody>
      </p:sp>
      <p:grpSp>
        <p:nvGrpSpPr>
          <p:cNvPr id="29" name="Grouper 28"/>
          <p:cNvGrpSpPr/>
          <p:nvPr/>
        </p:nvGrpSpPr>
        <p:grpSpPr>
          <a:xfrm>
            <a:off x="7380312" y="2307704"/>
            <a:ext cx="1143000" cy="609600"/>
            <a:chOff x="4038600" y="3657600"/>
            <a:chExt cx="1143000" cy="609600"/>
          </a:xfrm>
        </p:grpSpPr>
        <p:sp>
          <p:nvSpPr>
            <p:cNvPr id="30" name="Ellipse 29"/>
            <p:cNvSpPr/>
            <p:nvPr/>
          </p:nvSpPr>
          <p:spPr bwMode="auto">
            <a:xfrm>
              <a:off x="4038600" y="3657600"/>
              <a:ext cx="228600" cy="22860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31" name="Ellipse 30"/>
            <p:cNvSpPr/>
            <p:nvPr/>
          </p:nvSpPr>
          <p:spPr bwMode="auto">
            <a:xfrm>
              <a:off x="4724400" y="4038600"/>
              <a:ext cx="228600" cy="22860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32" name="Ellipse 31"/>
            <p:cNvSpPr/>
            <p:nvPr/>
          </p:nvSpPr>
          <p:spPr bwMode="auto">
            <a:xfrm>
              <a:off x="4495800" y="3733800"/>
              <a:ext cx="228600" cy="22860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33" name="Ellipse 32"/>
            <p:cNvSpPr/>
            <p:nvPr/>
          </p:nvSpPr>
          <p:spPr bwMode="auto">
            <a:xfrm>
              <a:off x="4267200" y="4038600"/>
              <a:ext cx="228600" cy="22860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sp>
          <p:nvSpPr>
            <p:cNvPr id="34" name="Ellipse 33"/>
            <p:cNvSpPr/>
            <p:nvPr/>
          </p:nvSpPr>
          <p:spPr bwMode="auto">
            <a:xfrm>
              <a:off x="4953000" y="3657600"/>
              <a:ext cx="228600" cy="228600"/>
            </a:xfrm>
            <a:prstGeom prst="ellipse">
              <a:avLst/>
            </a:prstGeom>
            <a:solidFill>
              <a:srgbClr val="3366FF"/>
            </a:solidFill>
            <a:ln w="12700" cap="flat" cmpd="sng" algn="ctr">
              <a:noFill/>
              <a:prstDash val="solid"/>
              <a:round/>
              <a:headEnd type="none" w="sm" len="sm"/>
              <a:tailEnd type="none" w="sm" len="sm"/>
            </a:ln>
            <a:effectLst/>
          </p:spPr>
          <p:txBody>
            <a:bodyPr vert="horz" wrap="none" lIns="90488" tIns="44450" rIns="90488" bIns="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Black" pitchFamily="34" charset="0"/>
              </a:endParaRPr>
            </a:p>
          </p:txBody>
        </p:sp>
        <p:cxnSp>
          <p:nvCxnSpPr>
            <p:cNvPr id="35" name="Connecteur droit 34"/>
            <p:cNvCxnSpPr>
              <a:stCxn id="30" idx="6"/>
            </p:cNvCxnSpPr>
            <p:nvPr/>
          </p:nvCxnSpPr>
          <p:spPr bwMode="auto">
            <a:xfrm>
              <a:off x="4267200" y="3771900"/>
              <a:ext cx="304800" cy="38100"/>
            </a:xfrm>
            <a:prstGeom prst="line">
              <a:avLst/>
            </a:prstGeom>
            <a:solidFill>
              <a:schemeClr val="bg1"/>
            </a:solidFill>
            <a:ln w="12700" cap="flat" cmpd="sng" algn="ctr">
              <a:solidFill>
                <a:srgbClr val="3366FF"/>
              </a:solidFill>
              <a:prstDash val="solid"/>
              <a:round/>
              <a:headEnd type="none" w="sm" len="sm"/>
              <a:tailEnd type="none" w="sm" len="sm"/>
            </a:ln>
            <a:effectLst/>
          </p:spPr>
        </p:cxnSp>
        <p:cxnSp>
          <p:nvCxnSpPr>
            <p:cNvPr id="36" name="Connecteur droit 35"/>
            <p:cNvCxnSpPr>
              <a:stCxn id="30" idx="5"/>
              <a:endCxn id="33" idx="0"/>
            </p:cNvCxnSpPr>
            <p:nvPr/>
          </p:nvCxnSpPr>
          <p:spPr bwMode="auto">
            <a:xfrm rot="16200000" flipH="1">
              <a:off x="4214672" y="3871772"/>
              <a:ext cx="185878" cy="147778"/>
            </a:xfrm>
            <a:prstGeom prst="line">
              <a:avLst/>
            </a:prstGeom>
            <a:solidFill>
              <a:schemeClr val="bg1"/>
            </a:solidFill>
            <a:ln w="12700" cap="flat" cmpd="sng" algn="ctr">
              <a:solidFill>
                <a:srgbClr val="3366FF"/>
              </a:solidFill>
              <a:prstDash val="solid"/>
              <a:round/>
              <a:headEnd type="none" w="sm" len="sm"/>
              <a:tailEnd type="none" w="sm" len="sm"/>
            </a:ln>
            <a:effectLst/>
          </p:spPr>
        </p:cxnSp>
        <p:cxnSp>
          <p:nvCxnSpPr>
            <p:cNvPr id="37" name="Connecteur droit 36"/>
            <p:cNvCxnSpPr/>
            <p:nvPr/>
          </p:nvCxnSpPr>
          <p:spPr bwMode="auto">
            <a:xfrm rot="16200000" flipH="1">
              <a:off x="4629150" y="3905250"/>
              <a:ext cx="185878" cy="147778"/>
            </a:xfrm>
            <a:prstGeom prst="line">
              <a:avLst/>
            </a:prstGeom>
            <a:solidFill>
              <a:schemeClr val="bg1"/>
            </a:solidFill>
            <a:ln w="12700" cap="flat" cmpd="sng" algn="ctr">
              <a:solidFill>
                <a:srgbClr val="3366FF"/>
              </a:solidFill>
              <a:prstDash val="solid"/>
              <a:round/>
              <a:headEnd type="none" w="sm" len="sm"/>
              <a:tailEnd type="none" w="sm" len="sm"/>
            </a:ln>
            <a:effectLst/>
          </p:spPr>
        </p:cxnSp>
        <p:cxnSp>
          <p:nvCxnSpPr>
            <p:cNvPr id="38" name="Connecteur droit 37"/>
            <p:cNvCxnSpPr>
              <a:endCxn id="31" idx="7"/>
            </p:cNvCxnSpPr>
            <p:nvPr/>
          </p:nvCxnSpPr>
          <p:spPr bwMode="auto">
            <a:xfrm rot="5400000">
              <a:off x="4862372" y="3867150"/>
              <a:ext cx="262078" cy="147778"/>
            </a:xfrm>
            <a:prstGeom prst="line">
              <a:avLst/>
            </a:prstGeom>
            <a:solidFill>
              <a:schemeClr val="bg1"/>
            </a:solidFill>
            <a:ln w="12700" cap="flat" cmpd="sng" algn="ctr">
              <a:solidFill>
                <a:srgbClr val="3366FF"/>
              </a:solidFill>
              <a:prstDash val="solid"/>
              <a:round/>
              <a:headEnd type="none" w="sm" len="sm"/>
              <a:tailEnd type="none" w="sm" len="sm"/>
            </a:ln>
            <a:effectLst/>
          </p:spPr>
        </p:cxnSp>
        <p:cxnSp>
          <p:nvCxnSpPr>
            <p:cNvPr id="39" name="Connecteur droit 38"/>
            <p:cNvCxnSpPr/>
            <p:nvPr/>
          </p:nvCxnSpPr>
          <p:spPr bwMode="auto">
            <a:xfrm flipV="1">
              <a:off x="4648200" y="3810000"/>
              <a:ext cx="338278" cy="42722"/>
            </a:xfrm>
            <a:prstGeom prst="line">
              <a:avLst/>
            </a:prstGeom>
            <a:solidFill>
              <a:schemeClr val="bg1"/>
            </a:solidFill>
            <a:ln w="12700" cap="flat" cmpd="sng" algn="ctr">
              <a:solidFill>
                <a:srgbClr val="3366FF"/>
              </a:solidFill>
              <a:prstDash val="solid"/>
              <a:round/>
              <a:headEnd type="none" w="sm" len="sm"/>
              <a:tailEnd type="none" w="sm" len="sm"/>
            </a:ln>
            <a:effectLst/>
          </p:spPr>
        </p:cxnSp>
      </p:grpSp>
      <p:sp>
        <p:nvSpPr>
          <p:cNvPr id="4" name="Footer Placeholder 3">
            <a:extLst>
              <a:ext uri="{FF2B5EF4-FFF2-40B4-BE49-F238E27FC236}">
                <a16:creationId xmlns:a16="http://schemas.microsoft.com/office/drawing/2014/main" id="{39CB813C-5586-084E-9166-5A4298C451F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74017F7E-4DA3-254F-A36B-CBE4C73201CA}"/>
              </a:ext>
            </a:extLst>
          </p:cNvPr>
          <p:cNvSpPr>
            <a:spLocks noGrp="1"/>
          </p:cNvSpPr>
          <p:nvPr>
            <p:ph type="sldNum" sz="quarter" idx="4"/>
          </p:nvPr>
        </p:nvSpPr>
        <p:spPr/>
        <p:txBody>
          <a:bodyPr/>
          <a:lstStyle/>
          <a:p>
            <a:fld id="{FD96158B-4539-3C43-9DE5-94C547866200}" type="slidenum">
              <a:rPr lang="en-US"/>
              <a:t>29</a:t>
            </a:fld>
            <a:endParaRPr lang="en-US"/>
          </a:p>
        </p:txBody>
      </p:sp>
      <p:pic>
        <p:nvPicPr>
          <p:cNvPr id="7" name="Picture 6" descr="A picture containing drawing, room&#10;&#10;Description automatically generated">
            <a:extLst>
              <a:ext uri="{FF2B5EF4-FFF2-40B4-BE49-F238E27FC236}">
                <a16:creationId xmlns:a16="http://schemas.microsoft.com/office/drawing/2014/main" id="{F2BDAD43-0C17-534B-A790-67AD501ED641}"/>
              </a:ext>
            </a:extLst>
          </p:cNvPr>
          <p:cNvPicPr>
            <a:picLocks noChangeAspect="1"/>
          </p:cNvPicPr>
          <p:nvPr/>
        </p:nvPicPr>
        <p:blipFill>
          <a:blip r:embed="R302ed96bd3a54d2d"/>
          <a:stretch>
            <a:fillRect/>
          </a:stretch>
        </p:blipFill>
        <p:spPr>
          <a:xfrm>
            <a:off x="6923112" y="216717"/>
            <a:ext cx="1981200" cy="792480"/>
          </a:xfrm>
          <a:prstGeom prst="rect">
            <a:avLst/>
          </a:prstGeom>
        </p:spPr>
      </p:pic>
    </p:spTree>
    <p:extLst>
      <p:ext uri="{BB962C8B-B14F-4D97-AF65-F5344CB8AC3E}">
        <p14:creationId xmlns:p14="http://schemas.microsoft.com/office/powerpoint/2010/main" val="12933120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Neo4J – data model</a:t>
            </a:r>
          </a:p>
        </p:txBody>
      </p:sp>
      <p:sp>
        <p:nvSpPr>
          <p:cNvPr id="3" name="Espace réservé du contenu 2"/>
          <p:cNvSpPr>
            <a:spLocks noGrp="1"/>
          </p:cNvSpPr>
          <p:nvPr>
            <p:ph idx="1"/>
          </p:nvPr>
        </p:nvSpPr>
        <p:spPr>
          <a:xfrm>
            <a:off x="4495800" y="1295400"/>
            <a:ext cx="4648200" cy="4572000"/>
          </a:xfrm>
        </p:spPr>
        <p:txBody>
          <a:bodyPr>
            <a:normAutofit fontScale="92500" lnSpcReduction="10000"/>
          </a:bodyPr>
          <a:lstStyle/>
          <a:p>
            <a:pPr lvl="1">
              <a:buNone/>
            </a:pPr>
            <a:r>
              <a:rPr lang="fr-FR" dirty="0">
                <a:solidFill>
                  <a:srgbClr val="0000FF"/>
                </a:solidFill>
              </a:rPr>
              <a:t>A </a:t>
            </a:r>
            <a:r>
              <a:rPr lang="fr-FR" dirty="0" err="1">
                <a:solidFill>
                  <a:srgbClr val="0000FF"/>
                </a:solidFill>
              </a:rPr>
              <a:t>Neo</a:t>
            </a:r>
            <a:r>
              <a:rPr lang="fr-FR" dirty="0">
                <a:solidFill>
                  <a:srgbClr val="0000FF"/>
                </a:solidFill>
              </a:rPr>
              <a:t> transaction</a:t>
            </a:r>
          </a:p>
          <a:p>
            <a:pPr lvl="1">
              <a:buNone/>
            </a:pPr>
            <a:endParaRPr lang="fr-FR" dirty="0"/>
          </a:p>
          <a:p>
            <a:pPr lvl="1">
              <a:buNone/>
            </a:pPr>
            <a:r>
              <a:rPr lang="fr-FR" dirty="0" err="1"/>
              <a:t>NeoService</a:t>
            </a:r>
            <a:r>
              <a:rPr lang="fr-FR" dirty="0"/>
              <a:t> </a:t>
            </a:r>
            <a:r>
              <a:rPr lang="fr-FR" dirty="0" err="1"/>
              <a:t>neo</a:t>
            </a:r>
            <a:r>
              <a:rPr lang="fr-FR" dirty="0"/>
              <a:t> = … // </a:t>
            </a:r>
            <a:r>
              <a:rPr lang="fr-FR" dirty="0" err="1"/>
              <a:t>factory</a:t>
            </a:r>
            <a:endParaRPr lang="fr-FR" dirty="0"/>
          </a:p>
          <a:p>
            <a:pPr lvl="1">
              <a:buNone/>
            </a:pPr>
            <a:r>
              <a:rPr lang="fr-FR" dirty="0"/>
              <a:t>Transaction </a:t>
            </a:r>
            <a:r>
              <a:rPr lang="fr-FR" dirty="0" err="1"/>
              <a:t>tx</a:t>
            </a:r>
            <a:r>
              <a:rPr lang="fr-FR" dirty="0"/>
              <a:t> = </a:t>
            </a:r>
            <a:r>
              <a:rPr lang="fr-FR" dirty="0" err="1"/>
              <a:t>neo.beginTx</a:t>
            </a:r>
            <a:r>
              <a:rPr lang="fr-FR" dirty="0"/>
              <a:t>();</a:t>
            </a:r>
          </a:p>
          <a:p>
            <a:pPr lvl="1">
              <a:buNone/>
            </a:pPr>
            <a:r>
              <a:rPr lang="fr-FR" dirty="0" err="1"/>
              <a:t>Node</a:t>
            </a:r>
            <a:r>
              <a:rPr lang="fr-FR" dirty="0"/>
              <a:t> n1 = </a:t>
            </a:r>
            <a:r>
              <a:rPr lang="fr-FR" dirty="0" err="1"/>
              <a:t>neo.CreateNode</a:t>
            </a:r>
            <a:r>
              <a:rPr lang="fr-FR" dirty="0"/>
              <a:t>();</a:t>
            </a:r>
          </a:p>
          <a:p>
            <a:pPr lvl="1">
              <a:buNone/>
            </a:pPr>
            <a:r>
              <a:rPr lang="fr-FR" dirty="0"/>
              <a:t>n1.setProperty("name", "Bob");</a:t>
            </a:r>
          </a:p>
          <a:p>
            <a:pPr lvl="1">
              <a:buNone/>
            </a:pPr>
            <a:r>
              <a:rPr lang="fr-FR" dirty="0"/>
              <a:t>n1.setProperty("age", 35);</a:t>
            </a:r>
          </a:p>
          <a:p>
            <a:pPr lvl="1">
              <a:buNone/>
            </a:pPr>
            <a:r>
              <a:rPr lang="fr-FR" dirty="0" err="1"/>
              <a:t>Node</a:t>
            </a:r>
            <a:r>
              <a:rPr lang="fr-FR" dirty="0"/>
              <a:t> n2 = </a:t>
            </a:r>
            <a:r>
              <a:rPr lang="fr-FR" dirty="0" err="1"/>
              <a:t>neo.createNode</a:t>
            </a:r>
            <a:r>
              <a:rPr lang="fr-FR" dirty="0"/>
              <a:t>();</a:t>
            </a:r>
          </a:p>
          <a:p>
            <a:pPr lvl="1">
              <a:buNone/>
            </a:pPr>
            <a:r>
              <a:rPr lang="fr-FR" dirty="0"/>
              <a:t>n2.setProperty("name", "Mary");</a:t>
            </a:r>
          </a:p>
          <a:p>
            <a:pPr lvl="1">
              <a:buNone/>
            </a:pPr>
            <a:r>
              <a:rPr lang="fr-FR" dirty="0"/>
              <a:t>n1.setProperty("age", 29);</a:t>
            </a:r>
          </a:p>
          <a:p>
            <a:pPr lvl="1">
              <a:buNone/>
            </a:pPr>
            <a:r>
              <a:rPr lang="fr-FR" dirty="0"/>
              <a:t>n1.setProperty("job", "</a:t>
            </a:r>
            <a:r>
              <a:rPr lang="fr-FR" dirty="0" err="1"/>
              <a:t>engineer</a:t>
            </a:r>
            <a:r>
              <a:rPr lang="fr-FR" dirty="0"/>
              <a:t>");</a:t>
            </a:r>
          </a:p>
          <a:p>
            <a:pPr lvl="1">
              <a:buNone/>
            </a:pPr>
            <a:r>
              <a:rPr lang="fr-FR" dirty="0"/>
              <a:t>n1.createRelationshipTo(n2, </a:t>
            </a:r>
            <a:r>
              <a:rPr lang="fr-FR" dirty="0" err="1"/>
              <a:t>RelTypes.friend</a:t>
            </a:r>
            <a:r>
              <a:rPr lang="fr-FR" dirty="0"/>
              <a:t>);</a:t>
            </a:r>
          </a:p>
          <a:p>
            <a:pPr lvl="1">
              <a:buNone/>
            </a:pPr>
            <a:r>
              <a:rPr lang="fr-FR" dirty="0" err="1"/>
              <a:t>tx.Commit</a:t>
            </a:r>
            <a:r>
              <a:rPr lang="fr-FR" dirty="0"/>
              <a:t>();</a:t>
            </a:r>
            <a:endParaRPr lang="en-US" dirty="0"/>
          </a:p>
        </p:txBody>
      </p:sp>
      <p:sp>
        <p:nvSpPr>
          <p:cNvPr id="4" name="Footer Placeholder 3">
            <a:extLst>
              <a:ext uri="{FF2B5EF4-FFF2-40B4-BE49-F238E27FC236}">
                <a16:creationId xmlns:a16="http://schemas.microsoft.com/office/drawing/2014/main" id="{004B4BA5-4843-1341-AAF2-C9137A59FF0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A01B1A4-41EF-1E44-8E03-13E68DF4D876}"/>
              </a:ext>
            </a:extLst>
          </p:cNvPr>
          <p:cNvSpPr>
            <a:spLocks noGrp="1"/>
          </p:cNvSpPr>
          <p:nvPr>
            <p:ph type="sldNum" sz="quarter" idx="4"/>
          </p:nvPr>
        </p:nvSpPr>
        <p:spPr/>
        <p:txBody>
          <a:bodyPr/>
          <a:lstStyle/>
          <a:p>
            <a:fld id="{FD96158B-4539-3C43-9DE5-94C547866200}" type="slidenum">
              <a:rPr lang="en-US"/>
              <a:t>30</a:t>
            </a:fld>
            <a:endParaRPr lang="en-US"/>
          </a:p>
        </p:txBody>
      </p:sp>
      <p:pic>
        <p:nvPicPr>
          <p:cNvPr id="7" name="Picture 6" descr="A close up of a mans face&#10;&#10;Description automatically generated">
            <a:extLst>
              <a:ext uri="{FF2B5EF4-FFF2-40B4-BE49-F238E27FC236}">
                <a16:creationId xmlns:a16="http://schemas.microsoft.com/office/drawing/2014/main" id="{94CC47DB-A7C9-1B4C-9525-84EF3ECE3EB4}"/>
              </a:ext>
            </a:extLst>
          </p:cNvPr>
          <p:cNvPicPr>
            <a:picLocks noChangeAspect="1"/>
          </p:cNvPicPr>
          <p:nvPr/>
        </p:nvPicPr>
        <p:blipFill>
          <a:blip r:embed="R08096997fa634152"/>
          <a:stretch>
            <a:fillRect/>
          </a:stretch>
        </p:blipFill>
        <p:spPr>
          <a:xfrm>
            <a:off x="899592" y="3429000"/>
            <a:ext cx="3243698" cy="2736304"/>
          </a:xfrm>
          <a:prstGeom prst="rect">
            <a:avLst/>
          </a:prstGeom>
        </p:spPr>
      </p:pic>
      <p:pic>
        <p:nvPicPr>
          <p:cNvPr id="18" name="Picture 17" descr="A picture containing drawing, room&#10;&#10;Description automatically generated">
            <a:extLst>
              <a:ext uri="{FF2B5EF4-FFF2-40B4-BE49-F238E27FC236}">
                <a16:creationId xmlns:a16="http://schemas.microsoft.com/office/drawing/2014/main" id="{405E6452-2A14-E440-A83B-803EA3A9856C}"/>
              </a:ext>
            </a:extLst>
          </p:cNvPr>
          <p:cNvPicPr>
            <a:picLocks noChangeAspect="1"/>
          </p:cNvPicPr>
          <p:nvPr/>
        </p:nvPicPr>
        <p:blipFill>
          <a:blip r:embed="R15b36df841e044b6"/>
          <a:stretch>
            <a:fillRect/>
          </a:stretch>
        </p:blipFill>
        <p:spPr>
          <a:xfrm>
            <a:off x="6923112" y="216717"/>
            <a:ext cx="1981200" cy="792480"/>
          </a:xfrm>
          <a:prstGeom prst="rect">
            <a:avLst/>
          </a:prstGeom>
        </p:spPr>
      </p:pic>
      <p:sp>
        <p:nvSpPr>
          <p:cNvPr id="9" name="Espace réservé du contenu 2"/>
          <p:cNvSpPr txBox="1">
            <a:spLocks/>
          </p:cNvSpPr>
          <p:nvPr/>
        </p:nvSpPr>
        <p:spPr bwMode="auto">
          <a:xfrm>
            <a:off x="467544" y="1384176"/>
            <a:ext cx="3898776" cy="17567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lumMod val="50000"/>
                </a:schemeClr>
              </a:buClr>
              <a:buSzPct val="70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6">
                  <a:lumMod val="50000"/>
                </a:schemeClr>
              </a:buClr>
              <a:buSzPct val="7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chemeClr val="accent6">
                  <a:lumMod val="50000"/>
                </a:schemeClr>
              </a:buClr>
              <a:buSzPct val="70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chemeClr val="accent6">
                  <a:lumMod val="50000"/>
                </a:schemeClr>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r>
              <a:rPr lang="en-US"/>
              <a:t>Nodes</a:t>
            </a:r>
          </a:p>
          <a:p>
            <a:r>
              <a:rPr lang="en-US"/>
              <a:t>Links between nodes</a:t>
            </a:r>
          </a:p>
          <a:p>
            <a:r>
              <a:rPr lang="en-US"/>
              <a:t>Properties on nodes and links</a:t>
            </a:r>
          </a:p>
        </p:txBody>
      </p:sp>
    </p:spTree>
    <p:extLst>
      <p:ext uri="{BB962C8B-B14F-4D97-AF65-F5344CB8AC3E}">
        <p14:creationId xmlns:p14="http://schemas.microsoft.com/office/powerpoint/2010/main" val="289619103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Neo4J - languages</a:t>
            </a:r>
          </a:p>
        </p:txBody>
      </p:sp>
      <p:sp>
        <p:nvSpPr>
          <p:cNvPr id="3" name="Espace réservé du contenu 2"/>
          <p:cNvSpPr>
            <a:spLocks noGrp="1"/>
          </p:cNvSpPr>
          <p:nvPr>
            <p:ph idx="1"/>
          </p:nvPr>
        </p:nvSpPr>
        <p:spPr>
          <a:xfrm>
            <a:off x="4267200" y="1600200"/>
            <a:ext cx="4876800" cy="4005923"/>
          </a:xfrm>
        </p:spPr>
        <p:txBody>
          <a:bodyPr>
            <a:normAutofit/>
          </a:bodyPr>
          <a:lstStyle/>
          <a:p>
            <a:pPr lvl="1">
              <a:buNone/>
            </a:pPr>
            <a:r>
              <a:rPr lang="en-US">
                <a:solidFill>
                  <a:srgbClr val="0000FF"/>
                </a:solidFill>
              </a:rPr>
              <a:t>Example Cypher query that returns the (indirect) friends of Bob whose name starts with "M"</a:t>
            </a:r>
          </a:p>
          <a:p>
            <a:pPr lvl="1">
              <a:buNone/>
            </a:pPr>
            <a:endParaRPr lang="en-US"/>
          </a:p>
          <a:p>
            <a:pPr lvl="1">
              <a:buNone/>
            </a:pPr>
            <a:r>
              <a:rPr lang="en-US"/>
              <a:t>MATCH bob-[:friend]-&gt;()-[:friend]-&gt;follower</a:t>
            </a:r>
          </a:p>
          <a:p>
            <a:pPr lvl="1">
              <a:buNone/>
            </a:pPr>
            <a:r>
              <a:rPr lang="en-US"/>
              <a:t>WHERE bob.name=''Bob'' AND follower.name =~ ''M.*''</a:t>
            </a:r>
          </a:p>
          <a:p>
            <a:pPr lvl="1">
              <a:buNone/>
            </a:pPr>
            <a:r>
              <a:rPr lang="en-US"/>
              <a:t>RETURN bob, follower.name</a:t>
            </a:r>
          </a:p>
        </p:txBody>
      </p:sp>
      <p:sp>
        <p:nvSpPr>
          <p:cNvPr id="4" name="Footer Placeholder 3">
            <a:extLst>
              <a:ext uri="{FF2B5EF4-FFF2-40B4-BE49-F238E27FC236}">
                <a16:creationId xmlns:a16="http://schemas.microsoft.com/office/drawing/2014/main" id="{B1D74159-8345-AA48-83AC-257DCFB9A239}"/>
              </a:ext>
            </a:extLst>
          </p:cNvPr>
          <p:cNvSpPr>
            <a:spLocks noGrp="1"/>
          </p:cNvSpPr>
          <p:nvPr>
            <p:ph type="ftr" sz="quarter" idx="3"/>
          </p:nvPr>
        </p:nvSpPr>
        <p:spPr/>
        <p:txBody>
          <a:bodyPr/>
          <a:lstStyle/>
          <a:p>
            <a:r>
              <a:rPr lang="en-US"/>
              <a:t>© 2020, M.T. Özsu &amp; P. Valduriez</a:t>
            </a:r>
            <a:endParaRPr lang="en-US" dirty="0"/>
          </a:p>
        </p:txBody>
      </p:sp>
      <p:sp>
        <p:nvSpPr>
          <p:cNvPr id="6" name="Slide Number Placeholder 5">
            <a:extLst>
              <a:ext uri="{FF2B5EF4-FFF2-40B4-BE49-F238E27FC236}">
                <a16:creationId xmlns:a16="http://schemas.microsoft.com/office/drawing/2014/main" id="{A0B5C9F2-D7F8-FC43-AB2D-3F50F5D84B6E}"/>
              </a:ext>
            </a:extLst>
          </p:cNvPr>
          <p:cNvSpPr>
            <a:spLocks noGrp="1"/>
          </p:cNvSpPr>
          <p:nvPr>
            <p:ph type="sldNum" sz="quarter" idx="4"/>
          </p:nvPr>
        </p:nvSpPr>
        <p:spPr/>
        <p:txBody>
          <a:bodyPr/>
          <a:lstStyle/>
          <a:p>
            <a:fld id="{FD96158B-4539-3C43-9DE5-94C547866200}" type="slidenum">
              <a:rPr lang="en-US"/>
              <a:t>31</a:t>
            </a:fld>
            <a:endParaRPr lang="en-US"/>
          </a:p>
        </p:txBody>
      </p:sp>
      <p:pic>
        <p:nvPicPr>
          <p:cNvPr id="7" name="Picture 6" descr="A picture containing drawing, room&#10;&#10;Description automatically generated">
            <a:extLst>
              <a:ext uri="{FF2B5EF4-FFF2-40B4-BE49-F238E27FC236}">
                <a16:creationId xmlns:a16="http://schemas.microsoft.com/office/drawing/2014/main" id="{C455F5EB-1E34-CD4F-86B6-5F4C6B4BAE54}"/>
              </a:ext>
            </a:extLst>
          </p:cNvPr>
          <p:cNvPicPr>
            <a:picLocks noChangeAspect="1"/>
          </p:cNvPicPr>
          <p:nvPr/>
        </p:nvPicPr>
        <p:blipFill>
          <a:blip r:embed="R56452ccbafda448f"/>
          <a:stretch>
            <a:fillRect/>
          </a:stretch>
        </p:blipFill>
        <p:spPr>
          <a:xfrm>
            <a:off x="6923112" y="216717"/>
            <a:ext cx="1981200" cy="792480"/>
          </a:xfrm>
          <a:prstGeom prst="rect">
            <a:avLst/>
          </a:prstGeom>
        </p:spPr>
      </p:pic>
      <p:sp>
        <p:nvSpPr>
          <p:cNvPr id="8" name="Espace réservé du contenu 2"/>
          <p:cNvSpPr txBox="1">
            <a:spLocks/>
          </p:cNvSpPr>
          <p:nvPr/>
        </p:nvSpPr>
        <p:spPr bwMode="auto">
          <a:xfrm>
            <a:off x="457200" y="1600200"/>
            <a:ext cx="3898776" cy="29089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lumMod val="50000"/>
                </a:schemeClr>
              </a:buClr>
              <a:buSzPct val="70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6">
                  <a:lumMod val="50000"/>
                </a:schemeClr>
              </a:buClr>
              <a:buSzPct val="7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chemeClr val="accent6">
                  <a:lumMod val="50000"/>
                </a:schemeClr>
              </a:buClr>
              <a:buSzPct val="70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chemeClr val="accent6">
                  <a:lumMod val="50000"/>
                </a:schemeClr>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r>
              <a:rPr lang="en-US"/>
              <a:t>Java API (navigational)</a:t>
            </a:r>
          </a:p>
          <a:p>
            <a:r>
              <a:rPr lang="en-US"/>
              <a:t>Cypher query language</a:t>
            </a:r>
          </a:p>
          <a:p>
            <a:pPr lvl="1"/>
            <a:r>
              <a:rPr lang="en-US"/>
              <a:t>Queries and updates with graph traversals</a:t>
            </a:r>
          </a:p>
          <a:p>
            <a:r>
              <a:rPr lang="en-US"/>
              <a:t>Support of SparQL for RDF data</a:t>
            </a:r>
          </a:p>
          <a:p>
            <a:endParaRPr lang="en-US"/>
          </a:p>
        </p:txBody>
      </p:sp>
    </p:spTree>
    <p:extLst>
      <p:ext uri="{BB962C8B-B14F-4D97-AF65-F5344CB8AC3E}">
        <p14:creationId xmlns:p14="http://schemas.microsoft.com/office/powerpoint/2010/main" val="333664533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Neo4J – architecture</a:t>
            </a:r>
          </a:p>
        </p:txBody>
      </p:sp>
      <p:sp>
        <p:nvSpPr>
          <p:cNvPr id="3" name="Footer Placeholder 2">
            <a:extLst>
              <a:ext uri="{FF2B5EF4-FFF2-40B4-BE49-F238E27FC236}">
                <a16:creationId xmlns:a16="http://schemas.microsoft.com/office/drawing/2014/main" id="{C26B5394-6414-5F4F-8225-A9FABAF8DDF3}"/>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CE02D2B6-9A47-934E-864E-6EB553F14C5D}"/>
              </a:ext>
            </a:extLst>
          </p:cNvPr>
          <p:cNvSpPr>
            <a:spLocks noGrp="1"/>
          </p:cNvSpPr>
          <p:nvPr>
            <p:ph type="sldNum" sz="quarter" idx="4"/>
          </p:nvPr>
        </p:nvSpPr>
        <p:spPr/>
        <p:txBody>
          <a:bodyPr/>
          <a:lstStyle/>
          <a:p>
            <a:fld id="{FD96158B-4539-3C43-9DE5-94C547866200}" type="slidenum">
              <a:rPr lang="en-US"/>
              <a:t>32</a:t>
            </a:fld>
            <a:endParaRPr lang="en-US"/>
          </a:p>
        </p:txBody>
      </p:sp>
      <p:pic>
        <p:nvPicPr>
          <p:cNvPr id="6" name="Picture 5" descr="A close up of a map&#10;&#10;Description automatically generated">
            <a:extLst>
              <a:ext uri="{FF2B5EF4-FFF2-40B4-BE49-F238E27FC236}">
                <a16:creationId xmlns:a16="http://schemas.microsoft.com/office/drawing/2014/main" id="{85CBA317-25F6-A848-9F92-CDA3D721D145}"/>
              </a:ext>
            </a:extLst>
          </p:cNvPr>
          <p:cNvPicPr>
            <a:picLocks noChangeAspect="1"/>
          </p:cNvPicPr>
          <p:nvPr/>
        </p:nvPicPr>
        <p:blipFill>
          <a:blip r:embed="Re6be285d048c46eb"/>
          <a:stretch>
            <a:fillRect/>
          </a:stretch>
        </p:blipFill>
        <p:spPr>
          <a:xfrm>
            <a:off x="1403648" y="1633082"/>
            <a:ext cx="5976664" cy="3812142"/>
          </a:xfrm>
          <a:prstGeom prst="rect">
            <a:avLst/>
          </a:prstGeom>
        </p:spPr>
      </p:pic>
      <p:pic>
        <p:nvPicPr>
          <p:cNvPr id="76" name="Picture 75" descr="A picture containing drawing, room&#10;&#10;Description automatically generated">
            <a:extLst>
              <a:ext uri="{FF2B5EF4-FFF2-40B4-BE49-F238E27FC236}">
                <a16:creationId xmlns:a16="http://schemas.microsoft.com/office/drawing/2014/main" id="{7027D018-F581-8C40-A792-28B70008C18B}"/>
              </a:ext>
            </a:extLst>
          </p:cNvPr>
          <p:cNvPicPr>
            <a:picLocks noChangeAspect="1"/>
          </p:cNvPicPr>
          <p:nvPr/>
        </p:nvPicPr>
        <p:blipFill>
          <a:blip r:embed="Re224084008d24785"/>
          <a:stretch>
            <a:fillRect/>
          </a:stretch>
        </p:blipFill>
        <p:spPr>
          <a:xfrm>
            <a:off x="6923112" y="216717"/>
            <a:ext cx="1981200" cy="792480"/>
          </a:xfrm>
          <a:prstGeom prst="rect">
            <a:avLst/>
          </a:prstGeom>
        </p:spPr>
      </p:pic>
    </p:spTree>
    <p:extLst>
      <p:ext uri="{BB962C8B-B14F-4D97-AF65-F5344CB8AC3E}">
        <p14:creationId xmlns:p14="http://schemas.microsoft.com/office/powerpoint/2010/main" val="276820438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Multimodel Stores: OrientDB</a:t>
            </a:r>
          </a:p>
        </p:txBody>
      </p:sp>
      <p:sp>
        <p:nvSpPr>
          <p:cNvPr id="3" name="Espace réservé du contenu 2"/>
          <p:cNvSpPr>
            <a:spLocks noGrp="1"/>
          </p:cNvSpPr>
          <p:nvPr>
            <p:ph idx="1"/>
          </p:nvPr>
        </p:nvSpPr>
        <p:spPr/>
        <p:txBody>
          <a:bodyPr/>
          <a:lstStyle/>
          <a:p>
            <a:r>
              <a:rPr lang="en-US"/>
              <a:t>Integration of key-value, document and graph</a:t>
            </a:r>
          </a:p>
          <a:p>
            <a:pPr lvl="1"/>
            <a:r>
              <a:rPr lang="en-US"/>
              <a:t>Extension of an objet model, with direct connections between objects/nodes </a:t>
            </a:r>
          </a:p>
          <a:p>
            <a:pPr lvl="1"/>
            <a:r>
              <a:rPr lang="en-US"/>
              <a:t>SQL extended with graph traversals</a:t>
            </a:r>
          </a:p>
          <a:p>
            <a:r>
              <a:rPr lang="en-US"/>
              <a:t>Distributed architecture</a:t>
            </a:r>
          </a:p>
          <a:p>
            <a:pPr lvl="1"/>
            <a:r>
              <a:rPr lang="en-US"/>
              <a:t>Graph partitioning in a cluster</a:t>
            </a:r>
          </a:p>
          <a:p>
            <a:pPr lvl="1"/>
            <a:r>
              <a:rPr lang="en-US"/>
              <a:t>Symmetric replication between data centers</a:t>
            </a:r>
          </a:p>
          <a:p>
            <a:pPr lvl="1"/>
            <a:r>
              <a:rPr lang="en-US"/>
              <a:t>ACID transactions </a:t>
            </a:r>
          </a:p>
          <a:p>
            <a:pPr lvl="1"/>
            <a:r>
              <a:rPr lang="en-US"/>
              <a:t>Web technologies: JSON, REST</a:t>
            </a:r>
          </a:p>
        </p:txBody>
      </p:sp>
      <p:sp>
        <p:nvSpPr>
          <p:cNvPr id="4" name="Footer Placeholder 3">
            <a:extLst>
              <a:ext uri="{FF2B5EF4-FFF2-40B4-BE49-F238E27FC236}">
                <a16:creationId xmlns:a16="http://schemas.microsoft.com/office/drawing/2014/main" id="{AA8212BD-229E-FD46-9874-1E7DFD2076A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C7A1394-F9D4-3342-B9AC-9B677F6F1774}"/>
              </a:ext>
            </a:extLst>
          </p:cNvPr>
          <p:cNvSpPr>
            <a:spLocks noGrp="1"/>
          </p:cNvSpPr>
          <p:nvPr>
            <p:ph type="sldNum" sz="quarter" idx="4"/>
          </p:nvPr>
        </p:nvSpPr>
        <p:spPr/>
        <p:txBody>
          <a:bodyPr/>
          <a:lstStyle/>
          <a:p>
            <a:fld id="{FD96158B-4539-3C43-9DE5-94C547866200}" type="slidenum">
              <a:rPr lang="en-US"/>
              <a:t>33</a:t>
            </a:fld>
            <a:endParaRPr lang="en-US"/>
          </a:p>
        </p:txBody>
      </p:sp>
      <p:pic>
        <p:nvPicPr>
          <p:cNvPr id="7" name="Picture 6" descr="A picture containing drawing&#10;&#10;Description automatically generated">
            <a:extLst>
              <a:ext uri="{FF2B5EF4-FFF2-40B4-BE49-F238E27FC236}">
                <a16:creationId xmlns:a16="http://schemas.microsoft.com/office/drawing/2014/main" id="{185B20B4-3238-F744-8A87-840DDB23CFAF}"/>
              </a:ext>
            </a:extLst>
          </p:cNvPr>
          <p:cNvPicPr>
            <a:picLocks noChangeAspect="1"/>
          </p:cNvPicPr>
          <p:nvPr/>
        </p:nvPicPr>
        <p:blipFill>
          <a:blip r:embed="Rfaf24ddb60a44b96"/>
          <a:stretch>
            <a:fillRect/>
          </a:stretch>
        </p:blipFill>
        <p:spPr>
          <a:xfrm>
            <a:off x="7164288" y="240495"/>
            <a:ext cx="1885330" cy="859904"/>
          </a:xfrm>
          <a:prstGeom prst="rect">
            <a:avLst/>
          </a:prstGeom>
        </p:spPr>
      </p:pic>
    </p:spTree>
    <p:extLst>
      <p:ext uri="{BB962C8B-B14F-4D97-AF65-F5344CB8AC3E}">
        <p14:creationId xmlns:p14="http://schemas.microsoft.com/office/powerpoint/2010/main" val="365875586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Main </a:t>
            </a:r>
            <a:r>
              <a:rPr lang="fr-FR" dirty="0" err="1"/>
              <a:t>NoSQL</a:t>
            </a:r>
            <a:r>
              <a:rPr lang="fr-FR" dirty="0"/>
              <a:t> </a:t>
            </a:r>
            <a:r>
              <a:rPr lang="fr-FR" dirty="0" err="1"/>
              <a:t>Systems</a:t>
            </a:r>
            <a:endParaRPr lang="fr-FR" dirty="0"/>
          </a:p>
        </p:txBody>
      </p:sp>
      <p:graphicFrame>
        <p:nvGraphicFramePr>
          <p:cNvPr id="4" name="Group 3"/>
          <p:cNvGraphicFramePr>
            <a:graphicFrameLocks noGrp="1"/>
          </p:cNvGraphicFramePr>
          <p:nvPr>
            <p:ph idx="1"/>
            <p:extLst>
              <p:ext uri="{D42A27DB-BD31-4B8C-83A1-F6EECF244321}">
                <p14:modId xmlns:p14="http://schemas.microsoft.com/office/powerpoint/2010/main" val="14369990"/>
              </p:ext>
            </p:extLst>
          </p:nvPr>
        </p:nvGraphicFramePr>
        <p:xfrm>
          <a:off x="323529" y="1046163"/>
          <a:ext cx="8208912" cy="5124999"/>
        </p:xfrm>
        <a:graphic>
          <a:graphicData uri="http://schemas.openxmlformats.org/drawingml/2006/table">
            <a:tbl>
              <a:tblPr/>
              <a:tblGrid>
                <a:gridCol w="1257611">
                  <a:extLst>
                    <a:ext uri="{9D8B030D-6E8A-4147-A177-3AD203B41FA5}">
                      <a16:colId xmlns:a16="http://schemas.microsoft.com/office/drawing/2014/main" val="20000"/>
                    </a:ext>
                  </a:extLst>
                </a:gridCol>
                <a:gridCol w="1361918">
                  <a:extLst>
                    <a:ext uri="{9D8B030D-6E8A-4147-A177-3AD203B41FA5}">
                      <a16:colId xmlns:a16="http://schemas.microsoft.com/office/drawing/2014/main" val="20001"/>
                    </a:ext>
                  </a:extLst>
                </a:gridCol>
                <a:gridCol w="2408027">
                  <a:extLst>
                    <a:ext uri="{9D8B030D-6E8A-4147-A177-3AD203B41FA5}">
                      <a16:colId xmlns:a16="http://schemas.microsoft.com/office/drawing/2014/main" val="20002"/>
                    </a:ext>
                  </a:extLst>
                </a:gridCol>
                <a:gridCol w="3181356">
                  <a:extLst>
                    <a:ext uri="{9D8B030D-6E8A-4147-A177-3AD203B41FA5}">
                      <a16:colId xmlns:a16="http://schemas.microsoft.com/office/drawing/2014/main" val="20003"/>
                    </a:ext>
                  </a:extLst>
                </a:gridCol>
              </a:tblGrid>
              <a:tr h="362366">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a:ln>
                            <a:noFill/>
                          </a:ln>
                          <a:solidFill>
                            <a:schemeClr val="tx1"/>
                          </a:solidFill>
                          <a:effectLst/>
                          <a:latin typeface="+mj-lt"/>
                        </a:rPr>
                        <a:t>Vendor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a:ln>
                            <a:noFill/>
                          </a:ln>
                          <a:solidFill>
                            <a:schemeClr val="tx1"/>
                          </a:solidFill>
                          <a:effectLst/>
                          <a:latin typeface="+mj-lt"/>
                        </a:rPr>
                        <a:t>Product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a:ln>
                            <a:noFill/>
                          </a:ln>
                          <a:solidFill>
                            <a:schemeClr val="tx1"/>
                          </a:solidFill>
                          <a:effectLst/>
                          <a:latin typeface="+mj-lt"/>
                        </a:rPr>
                        <a:t>Category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noProof="0">
                          <a:ln>
                            <a:noFill/>
                          </a:ln>
                          <a:solidFill>
                            <a:schemeClr val="tx1"/>
                          </a:solidFill>
                          <a:effectLst/>
                          <a:latin typeface="+mj-lt"/>
                        </a:rPr>
                        <a:t>Comments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7485">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Amazon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DynamoDB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KV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Proprietary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9456">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Apache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Cassandra</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Accumulo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KV</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Tabular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Open source, Orig. Facebook</a:t>
                      </a:r>
                      <a:endParaRPr kumimoji="0" lang="en-US" sz="1600" b="0" i="0" u="none" strike="noStrike" kern="1200" cap="none" normalizeH="0" baseline="0" noProof="0">
                        <a:ln>
                          <a:noFill/>
                        </a:ln>
                        <a:solidFill>
                          <a:schemeClr val="tx1"/>
                        </a:solidFill>
                        <a:effectLst/>
                        <a:latin typeface="+mn-lt"/>
                        <a:ea typeface="+mn-ea"/>
                        <a:cs typeface="+mn-cs"/>
                      </a:endParaRP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Open source, </a:t>
                      </a:r>
                      <a:r>
                        <a:rPr kumimoji="0" lang="en-US" sz="1600" b="0" i="0" u="none" strike="noStrike" cap="none" normalizeH="0" baseline="0" noProof="0">
                          <a:ln>
                            <a:noFill/>
                          </a:ln>
                          <a:solidFill>
                            <a:schemeClr val="tx1"/>
                          </a:solidFill>
                          <a:effectLst/>
                          <a:latin typeface="+mj-lt"/>
                        </a:rPr>
                        <a:t>Orig. NSA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56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Couchbase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Couchbase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KV, document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Origin: MemBase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567">
                <a:tc>
                  <a:txBody>
                    <a:bodyPr/>
                    <a:lstStyle/>
                    <a:p>
                      <a:pPr marL="0" marR="0" lvl="0" indent="0" algn="l" defTabSz="914400" rtl="0" eaLnBrk="1" fontAlgn="base" latinLnBrk="0" hangingPunct="1">
                        <a:lnSpc>
                          <a:spcPct val="90000"/>
                        </a:lnSpc>
                        <a:spcBef>
                          <a:spcPct val="20000"/>
                        </a:spcBef>
                        <a:spcAft>
                          <a:spcPct val="0"/>
                        </a:spcAft>
                        <a:buClr>
                          <a:srgbClr val="000000"/>
                        </a:buClr>
                        <a:buSzPct val="75000"/>
                        <a:buFont typeface="Wingdings" pitchFamily="2" charset="2"/>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Google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Bigtable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Tabular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Proprietary, patents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56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FaceBook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RocksDB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KV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Open source</a:t>
                      </a:r>
                      <a:endParaRPr kumimoji="0" lang="en-US" sz="1600" b="0" i="0" u="none" strike="noStrike" cap="none" normalizeH="0" baseline="0" noProof="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56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Hadoop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Hbase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Tabular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Open source, </a:t>
                      </a:r>
                      <a:r>
                        <a:rPr kumimoji="0" lang="en-US" sz="1600" b="0" i="0" u="none" strike="noStrike" cap="none" normalizeH="0" baseline="0" noProof="0">
                          <a:ln>
                            <a:noFill/>
                          </a:ln>
                          <a:solidFill>
                            <a:schemeClr val="tx1"/>
                          </a:solidFill>
                          <a:effectLst/>
                          <a:latin typeface="+mj-lt"/>
                        </a:rPr>
                        <a:t>Orig. Yahoo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5718">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LinkedIn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Voldemort</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Expresso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KV</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Document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Open source</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ACID transactions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56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10gen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MongoDB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Document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Open source</a:t>
                      </a:r>
                      <a:endParaRPr kumimoji="0" lang="en-US" sz="1600" b="0" i="0" u="none" strike="noStrike" cap="none" normalizeH="0" baseline="0" noProof="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56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Oracle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NoSQL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KV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Based on BerkeleyDB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56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OrientDB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OrientDB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Graph, KV, document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Open source, ACID </a:t>
                      </a:r>
                      <a:r>
                        <a:rPr kumimoji="0" lang="en-US" sz="1600" b="0" i="0" u="none" strike="noStrike" kern="1200" cap="none" normalizeH="0" baseline="0" noProof="0">
                          <a:ln>
                            <a:noFill/>
                          </a:ln>
                          <a:solidFill>
                            <a:schemeClr val="tx1"/>
                          </a:solidFill>
                          <a:effectLst/>
                          <a:latin typeface="+mn-lt"/>
                          <a:ea typeface="+mn-ea"/>
                          <a:cs typeface="+mn-cs"/>
                        </a:rPr>
                        <a:t>transactions</a:t>
                      </a:r>
                      <a:endParaRPr kumimoji="0" lang="en-US" sz="1600" b="0" i="0" u="none" strike="noStrike" cap="none" normalizeH="0" baseline="0" noProof="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56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Neo4J.org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Neo4J</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Graph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Open source, ACID transactions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556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Ubuntu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CouchDB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Document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dirty="0">
                          <a:ln>
                            <a:noFill/>
                          </a:ln>
                          <a:solidFill>
                            <a:schemeClr val="tx1"/>
                          </a:solidFill>
                          <a:effectLst/>
                          <a:latin typeface="+mn-lt"/>
                          <a:ea typeface="+mn-ea"/>
                          <a:cs typeface="+mn-cs"/>
                        </a:rPr>
                        <a:t>Open source</a:t>
                      </a:r>
                      <a:endParaRPr kumimoji="0" lang="en-US" sz="1600" b="0" i="0" u="none" strike="noStrike" cap="none" normalizeH="0" baseline="0" noProof="0" dirty="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3" name="Footer Placeholder 2">
            <a:extLst>
              <a:ext uri="{FF2B5EF4-FFF2-40B4-BE49-F238E27FC236}">
                <a16:creationId xmlns:a16="http://schemas.microsoft.com/office/drawing/2014/main" id="{351E03B8-D5D0-9E47-AB92-D1AF2A87B3D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96F43D29-B68B-A149-8A79-E6F051769730}"/>
              </a:ext>
            </a:extLst>
          </p:cNvPr>
          <p:cNvSpPr>
            <a:spLocks noGrp="1"/>
          </p:cNvSpPr>
          <p:nvPr>
            <p:ph type="sldNum" sz="quarter" idx="4"/>
          </p:nvPr>
        </p:nvSpPr>
        <p:spPr/>
        <p:txBody>
          <a:bodyPr/>
          <a:lstStyle/>
          <a:p>
            <a:fld id="{FD96158B-4539-3C43-9DE5-94C547866200}" type="slidenum">
              <a:rPr lang="en-US"/>
              <a:t>34</a:t>
            </a:fld>
            <a:endParaRPr lang="en-US"/>
          </a:p>
        </p:txBody>
      </p:sp>
    </p:spTree>
    <p:extLst>
      <p:ext uri="{BB962C8B-B14F-4D97-AF65-F5344CB8AC3E}">
        <p14:creationId xmlns:p14="http://schemas.microsoft.com/office/powerpoint/2010/main" val="368088597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NoSQL, NewSQL and Polystores</a:t>
            </a:r>
          </a:p>
          <a:p>
            <a:pPr lvl="1"/>
            <a:r>
              <a:rPr lang="en-US" dirty="0">
                <a:solidFill>
                  <a:srgbClr val="1771A9">
                    <a:alpha val="25000"/>
                  </a:srgbClr>
                </a:solidFill>
                <a:cs typeface="Arial" panose="020B0604020202020204" pitchFamily="34" charset="0"/>
              </a:rPr>
              <a:t>Motivations</a:t>
            </a:r>
          </a:p>
          <a:p>
            <a:pPr lvl="1"/>
            <a:r>
              <a:rPr lang="en-US" dirty="0">
                <a:solidFill>
                  <a:srgbClr val="1771A9">
                    <a:alpha val="25000"/>
                  </a:srgbClr>
                </a:solidFill>
                <a:cs typeface="Arial" panose="020B0604020202020204" pitchFamily="34" charset="0"/>
              </a:rPr>
              <a:t>NoSQL systems</a:t>
            </a:r>
            <a:endParaRPr lang="en-US" dirty="0">
              <a:solidFill>
                <a:srgbClr val="1771A9"/>
              </a:solidFill>
              <a:cs typeface="Arial" panose="020B0604020202020204" pitchFamily="34" charset="0"/>
            </a:endParaRPr>
          </a:p>
          <a:p>
            <a:pPr lvl="1"/>
            <a:r>
              <a:rPr lang="en-US" dirty="0">
                <a:solidFill>
                  <a:srgbClr val="1771A9"/>
                </a:solidFill>
                <a:cs typeface="Arial" panose="020B0604020202020204" pitchFamily="34" charset="0"/>
              </a:rPr>
              <a:t>NewSQL systems</a:t>
            </a:r>
          </a:p>
          <a:p>
            <a:pPr lvl="1"/>
            <a:r>
              <a:rPr lang="en-US" dirty="0">
                <a:solidFill>
                  <a:srgbClr val="1771A9">
                    <a:alpha val="25000"/>
                  </a:srgbClr>
                </a:solidFill>
                <a:cs typeface="Arial" panose="020B0604020202020204" pitchFamily="34" charset="0"/>
              </a:rPr>
              <a:t>Polystores</a:t>
            </a:r>
          </a:p>
          <a:p>
            <a:pPr lvl="1"/>
            <a:endParaRPr lang="en-US" dirty="0">
              <a:solidFill>
                <a:srgbClr val="1771A9"/>
              </a:solidFill>
              <a:cs typeface="Arial" panose="020B0604020202020204" pitchFamily="34" charset="0"/>
            </a:endParaRP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35</a:t>
            </a:fld>
            <a:endParaRPr lang="en-US"/>
          </a:p>
        </p:txBody>
      </p:sp>
    </p:spTree>
    <p:extLst>
      <p:ext uri="{BB962C8B-B14F-4D97-AF65-F5344CB8AC3E}">
        <p14:creationId xmlns:p14="http://schemas.microsoft.com/office/powerpoint/2010/main" val="209416714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fr-FR" dirty="0"/>
              <a:t>NewSQL</a:t>
            </a:r>
            <a:endParaRPr lang="en-US" dirty="0"/>
          </a:p>
        </p:txBody>
      </p:sp>
      <p:sp>
        <p:nvSpPr>
          <p:cNvPr id="75779" name="Rectangle 3"/>
          <p:cNvSpPr>
            <a:spLocks noGrp="1" noChangeArrowheads="1"/>
          </p:cNvSpPr>
          <p:nvPr>
            <p:ph type="body" idx="1"/>
          </p:nvPr>
        </p:nvSpPr>
        <p:spPr>
          <a:xfrm>
            <a:off x="636955" y="1264138"/>
            <a:ext cx="8507045" cy="5441461"/>
          </a:xfrm>
        </p:spPr>
        <p:txBody>
          <a:bodyPr>
            <a:normAutofit/>
          </a:bodyPr>
          <a:lstStyle/>
          <a:p>
            <a:r>
              <a:rPr lang="en-US" dirty="0"/>
              <a:t>Pros </a:t>
            </a:r>
            <a:r>
              <a:rPr lang="en-US" dirty="0" err="1"/>
              <a:t>NoSQL</a:t>
            </a:r>
            <a:endParaRPr lang="en-US" dirty="0"/>
          </a:p>
          <a:p>
            <a:pPr lvl="1"/>
            <a:r>
              <a:rPr lang="en-US" dirty="0"/>
              <a:t>Scalability</a:t>
            </a:r>
          </a:p>
          <a:p>
            <a:pPr lvl="2"/>
            <a:r>
              <a:rPr lang="en-US" dirty="0"/>
              <a:t>Often by relaxing strong consistency</a:t>
            </a:r>
          </a:p>
          <a:p>
            <a:pPr lvl="1"/>
            <a:r>
              <a:rPr lang="en-US" dirty="0"/>
              <a:t>Performance</a:t>
            </a:r>
          </a:p>
          <a:p>
            <a:pPr lvl="1"/>
            <a:r>
              <a:rPr lang="en-US" dirty="0"/>
              <a:t>Practical APIs for programming</a:t>
            </a:r>
          </a:p>
          <a:p>
            <a:r>
              <a:rPr lang="en-US" dirty="0"/>
              <a:t>Pros Relational</a:t>
            </a:r>
          </a:p>
          <a:p>
            <a:pPr lvl="1"/>
            <a:r>
              <a:rPr lang="en-US" dirty="0"/>
              <a:t>Strong consistency</a:t>
            </a:r>
          </a:p>
          <a:p>
            <a:pPr lvl="1"/>
            <a:r>
              <a:rPr lang="en-US" dirty="0"/>
              <a:t>Transactions</a:t>
            </a:r>
          </a:p>
          <a:p>
            <a:pPr lvl="1"/>
            <a:r>
              <a:rPr lang="en-US" dirty="0"/>
              <a:t>Standard SQL</a:t>
            </a:r>
          </a:p>
          <a:p>
            <a:pPr lvl="2"/>
            <a:r>
              <a:rPr lang="en-US" dirty="0"/>
              <a:t>Makes it easy for tool vendors (BI, analytics, </a:t>
            </a:r>
            <a:r>
              <a:rPr lang="is-IS" dirty="0"/>
              <a:t>…)</a:t>
            </a:r>
            <a:endParaRPr lang="en-US" dirty="0"/>
          </a:p>
          <a:p>
            <a:pPr lvl="1"/>
            <a:endParaRPr lang="en-US" dirty="0"/>
          </a:p>
          <a:p>
            <a:r>
              <a:rPr lang="en-US" dirty="0" err="1"/>
              <a:t>NewSQL</a:t>
            </a:r>
            <a:r>
              <a:rPr lang="en-US" dirty="0"/>
              <a:t> = </a:t>
            </a:r>
            <a:r>
              <a:rPr lang="en-US" dirty="0" err="1"/>
              <a:t>NoSQL</a:t>
            </a:r>
            <a:r>
              <a:rPr lang="en-US" dirty="0"/>
              <a:t>/relational hybrid</a:t>
            </a:r>
          </a:p>
        </p:txBody>
      </p:sp>
      <p:sp>
        <p:nvSpPr>
          <p:cNvPr id="2" name="Footer Placeholder 1">
            <a:extLst>
              <a:ext uri="{FF2B5EF4-FFF2-40B4-BE49-F238E27FC236}">
                <a16:creationId xmlns:a16="http://schemas.microsoft.com/office/drawing/2014/main" id="{42D475E3-A5EC-C049-B350-4F5D1C9796F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B053828-9010-C24F-B2E3-1CD599C8BF3A}"/>
              </a:ext>
            </a:extLst>
          </p:cNvPr>
          <p:cNvSpPr>
            <a:spLocks noGrp="1"/>
          </p:cNvSpPr>
          <p:nvPr>
            <p:ph type="sldNum" sz="quarter" idx="4"/>
          </p:nvPr>
        </p:nvSpPr>
        <p:spPr/>
        <p:txBody>
          <a:bodyPr/>
          <a:lstStyle/>
          <a:p>
            <a:fld id="{FD96158B-4539-3C43-9DE5-94C547866200}" type="slidenum">
              <a:rPr lang="en-US"/>
              <a:t>36</a:t>
            </a:fld>
            <a:endParaRPr lang="en-US"/>
          </a:p>
        </p:txBody>
      </p:sp>
    </p:spTree>
    <p:extLst>
      <p:ext uri="{BB962C8B-B14F-4D97-AF65-F5344CB8AC3E}">
        <p14:creationId xmlns:p14="http://schemas.microsoft.com/office/powerpoint/2010/main" val="247485339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Google F1</a:t>
            </a:r>
          </a:p>
        </p:txBody>
      </p:sp>
      <p:sp>
        <p:nvSpPr>
          <p:cNvPr id="3" name="Espace réservé du contenu 2"/>
          <p:cNvSpPr>
            <a:spLocks noGrp="1"/>
          </p:cNvSpPr>
          <p:nvPr>
            <p:ph idx="1"/>
          </p:nvPr>
        </p:nvSpPr>
        <p:spPr>
          <a:xfrm>
            <a:off x="395536" y="1196752"/>
            <a:ext cx="8748464" cy="5472608"/>
          </a:xfrm>
        </p:spPr>
        <p:txBody>
          <a:bodyPr>
            <a:normAutofit/>
          </a:bodyPr>
          <a:lstStyle/>
          <a:p>
            <a:r>
              <a:rPr lang="en-US" dirty="0"/>
              <a:t>F1 inspired by the term </a:t>
            </a:r>
            <a:r>
              <a:rPr lang="en-US" i="1" dirty="0"/>
              <a:t>hybrid filial 1 </a:t>
            </a:r>
            <a:r>
              <a:rPr lang="en-US" dirty="0"/>
              <a:t>in genetics</a:t>
            </a:r>
          </a:p>
          <a:p>
            <a:pPr lvl="1"/>
            <a:r>
              <a:rPr lang="en-US" dirty="0"/>
              <a:t>For the </a:t>
            </a:r>
            <a:r>
              <a:rPr lang="en-US" dirty="0" err="1"/>
              <a:t>AdWords</a:t>
            </a:r>
            <a:r>
              <a:rPr lang="en-US" dirty="0"/>
              <a:t> killer app</a:t>
            </a:r>
          </a:p>
          <a:p>
            <a:pPr lvl="2"/>
            <a:r>
              <a:rPr lang="en-US" dirty="0"/>
              <a:t>More than 100 Terabytes, 100K requests per sec</a:t>
            </a:r>
          </a:p>
          <a:p>
            <a:pPr lvl="2"/>
            <a:r>
              <a:rPr lang="en-US" dirty="0"/>
              <a:t>Scalability problem with the MySQL / cluster solution</a:t>
            </a:r>
          </a:p>
          <a:p>
            <a:r>
              <a:rPr lang="en-US" dirty="0"/>
              <a:t>Objective</a:t>
            </a:r>
          </a:p>
          <a:p>
            <a:pPr lvl="1"/>
            <a:r>
              <a:rPr lang="en-US" dirty="0"/>
              <a:t>"F1 combines high availability, the scalability of </a:t>
            </a:r>
            <a:r>
              <a:rPr lang="en-US" dirty="0" err="1"/>
              <a:t>NoSQL</a:t>
            </a:r>
            <a:r>
              <a:rPr lang="en-US" dirty="0"/>
              <a:t> systems like </a:t>
            </a:r>
            <a:r>
              <a:rPr lang="en-US" dirty="0" err="1"/>
              <a:t>Bigtable</a:t>
            </a:r>
            <a:r>
              <a:rPr lang="en-US" dirty="0"/>
              <a:t>, and the consistency and usability of traditional SQL databases."</a:t>
            </a:r>
          </a:p>
          <a:p>
            <a:r>
              <a:rPr lang="en-US" dirty="0"/>
              <a:t>Geographic distribution of the data centers</a:t>
            </a:r>
          </a:p>
          <a:p>
            <a:pPr lvl="1"/>
            <a:r>
              <a:rPr lang="en-US" dirty="0"/>
              <a:t>Synchronous replication between data centers for high availability</a:t>
            </a:r>
          </a:p>
          <a:p>
            <a:pPr lvl="1"/>
            <a:r>
              <a:rPr lang="en-US" dirty="0" err="1"/>
              <a:t>Sharding</a:t>
            </a:r>
            <a:r>
              <a:rPr lang="en-US" dirty="0"/>
              <a:t> and parallel processing within data center</a:t>
            </a:r>
          </a:p>
        </p:txBody>
      </p:sp>
      <p:sp>
        <p:nvSpPr>
          <p:cNvPr id="4" name="Footer Placeholder 3">
            <a:extLst>
              <a:ext uri="{FF2B5EF4-FFF2-40B4-BE49-F238E27FC236}">
                <a16:creationId xmlns:a16="http://schemas.microsoft.com/office/drawing/2014/main" id="{02908586-3A45-1D47-BB4B-35D278642169}"/>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35D4826-718E-704E-9AA3-62B256DF2678}"/>
              </a:ext>
            </a:extLst>
          </p:cNvPr>
          <p:cNvSpPr>
            <a:spLocks noGrp="1"/>
          </p:cNvSpPr>
          <p:nvPr>
            <p:ph type="sldNum" sz="quarter" idx="4"/>
          </p:nvPr>
        </p:nvSpPr>
        <p:spPr/>
        <p:txBody>
          <a:bodyPr/>
          <a:lstStyle/>
          <a:p>
            <a:fld id="{FD96158B-4539-3C43-9DE5-94C547866200}" type="slidenum">
              <a:rPr lang="en-US"/>
              <a:t>37</a:t>
            </a:fld>
            <a:endParaRPr lang="en-US"/>
          </a:p>
        </p:txBody>
      </p:sp>
      <p:pic>
        <p:nvPicPr>
          <p:cNvPr id="6" name="Image 5" descr="images.png"/>
          <p:cNvPicPr>
            <a:picLocks noChangeAspect="1"/>
          </p:cNvPicPr>
          <p:nvPr/>
        </p:nvPicPr>
        <p:blipFill>
          <a:blip r:embed="R231c278725de4701">
            <a:extLst>
              <a:ext uri="{28A0092B-C50C-407E-A947-70E740481C1C}">
                <a14:useLocalDpi xmlns:a14="http://schemas.microsoft.com/office/drawing/2010/main" val="0"/>
              </a:ext>
            </a:extLst>
          </a:blip>
          <a:stretch>
            <a:fillRect/>
          </a:stretch>
        </p:blipFill>
        <p:spPr>
          <a:xfrm>
            <a:off x="7380312" y="404664"/>
            <a:ext cx="1552009" cy="496643"/>
          </a:xfrm>
          <a:prstGeom prst="rect">
            <a:avLst/>
          </a:prstGeom>
        </p:spPr>
      </p:pic>
    </p:spTree>
    <p:extLst>
      <p:ext uri="{BB962C8B-B14F-4D97-AF65-F5344CB8AC3E}">
        <p14:creationId xmlns:p14="http://schemas.microsoft.com/office/powerpoint/2010/main" val="30395694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Google F1</a:t>
            </a:r>
          </a:p>
        </p:txBody>
      </p:sp>
      <p:sp>
        <p:nvSpPr>
          <p:cNvPr id="3" name="Espace réservé du contenu 2"/>
          <p:cNvSpPr>
            <a:spLocks noGrp="1"/>
          </p:cNvSpPr>
          <p:nvPr>
            <p:ph idx="1"/>
          </p:nvPr>
        </p:nvSpPr>
        <p:spPr/>
        <p:txBody>
          <a:bodyPr>
            <a:normAutofit fontScale="92500" lnSpcReduction="20000"/>
          </a:bodyPr>
          <a:lstStyle/>
          <a:p>
            <a:r>
              <a:rPr lang="en-US"/>
              <a:t>Based on Spanner, a large scale distributed system</a:t>
            </a:r>
          </a:p>
          <a:p>
            <a:pPr marL="457200" lvl="1" indent="0">
              <a:buNone/>
            </a:pPr>
            <a:r>
              <a:rPr lang="en-US"/>
              <a:t>Synchronous replication between data centers with Paxos</a:t>
            </a:r>
          </a:p>
          <a:p>
            <a:pPr lvl="1"/>
            <a:r>
              <a:rPr lang="en-US"/>
              <a:t>Load balancing between F1 servers</a:t>
            </a:r>
          </a:p>
          <a:p>
            <a:pPr lvl="2"/>
            <a:r>
              <a:rPr lang="en-US"/>
              <a:t>Favor the geographical zone of the client</a:t>
            </a:r>
          </a:p>
          <a:p>
            <a:r>
              <a:rPr lang="en-US"/>
              <a:t>Different levels of consistency</a:t>
            </a:r>
          </a:p>
          <a:p>
            <a:pPr lvl="1"/>
            <a:r>
              <a:rPr lang="en-US"/>
              <a:t>ACID transactions </a:t>
            </a:r>
          </a:p>
          <a:p>
            <a:pPr lvl="1"/>
            <a:r>
              <a:rPr lang="en-US" i="1"/>
              <a:t>Snapshot</a:t>
            </a:r>
            <a:r>
              <a:rPr lang="en-US"/>
              <a:t> (read only) transactions</a:t>
            </a:r>
          </a:p>
          <a:p>
            <a:pPr lvl="2"/>
            <a:r>
              <a:rPr lang="en-US"/>
              <a:t>Based on data versioning</a:t>
            </a:r>
          </a:p>
          <a:p>
            <a:pPr lvl="1"/>
            <a:r>
              <a:rPr lang="en-US"/>
              <a:t>Optimistic transactions (read without locking, then write)</a:t>
            </a:r>
          </a:p>
          <a:p>
            <a:pPr lvl="2"/>
            <a:r>
              <a:rPr lang="en-US"/>
              <a:t>Validation phase to detect conflicts and abort conflicting transactions</a:t>
            </a:r>
          </a:p>
          <a:p>
            <a:r>
              <a:rPr lang="en-US"/>
              <a:t>Two interfaces</a:t>
            </a:r>
          </a:p>
          <a:p>
            <a:pPr lvl="1"/>
            <a:r>
              <a:rPr lang="en-US"/>
              <a:t>SQL</a:t>
            </a:r>
          </a:p>
          <a:p>
            <a:pPr lvl="1"/>
            <a:r>
              <a:rPr lang="en-US"/>
              <a:t>NoSQL key-value interface</a:t>
            </a:r>
          </a:p>
          <a:p>
            <a:r>
              <a:rPr lang="en-US"/>
              <a:t>Hierarchical relational storage</a:t>
            </a:r>
          </a:p>
          <a:p>
            <a:pPr lvl="1"/>
            <a:r>
              <a:rPr lang="en-US"/>
              <a:t>Precomputed joins</a:t>
            </a:r>
          </a:p>
          <a:p>
            <a:endParaRPr lang="en-US"/>
          </a:p>
        </p:txBody>
      </p:sp>
      <p:sp>
        <p:nvSpPr>
          <p:cNvPr id="4" name="Footer Placeholder 3">
            <a:extLst>
              <a:ext uri="{FF2B5EF4-FFF2-40B4-BE49-F238E27FC236}">
                <a16:creationId xmlns:a16="http://schemas.microsoft.com/office/drawing/2014/main" id="{F3B57FC2-DE18-DA49-A29C-15A7A06F3635}"/>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B163A7B-D9A8-054F-A558-33E5B8968FB1}"/>
              </a:ext>
            </a:extLst>
          </p:cNvPr>
          <p:cNvSpPr>
            <a:spLocks noGrp="1"/>
          </p:cNvSpPr>
          <p:nvPr>
            <p:ph type="sldNum" sz="quarter" idx="4"/>
          </p:nvPr>
        </p:nvSpPr>
        <p:spPr/>
        <p:txBody>
          <a:bodyPr/>
          <a:lstStyle/>
          <a:p>
            <a:fld id="{FD96158B-4539-3C43-9DE5-94C547866200}" type="slidenum">
              <a:rPr lang="en-US"/>
              <a:t>38</a:t>
            </a:fld>
            <a:endParaRPr lang="en-US"/>
          </a:p>
        </p:txBody>
      </p:sp>
      <p:pic>
        <p:nvPicPr>
          <p:cNvPr id="6" name="Image 5" descr="images.png"/>
          <p:cNvPicPr>
            <a:picLocks noChangeAspect="1"/>
          </p:cNvPicPr>
          <p:nvPr/>
        </p:nvPicPr>
        <p:blipFill>
          <a:blip r:embed="R888cd5e6e9664769">
            <a:extLst>
              <a:ext uri="{28A0092B-C50C-407E-A947-70E740481C1C}">
                <a14:useLocalDpi xmlns:a14="http://schemas.microsoft.com/office/drawing/2010/main" val="0"/>
              </a:ext>
            </a:extLst>
          </a:blip>
          <a:stretch>
            <a:fillRect/>
          </a:stretch>
        </p:blipFill>
        <p:spPr>
          <a:xfrm>
            <a:off x="7380312" y="404664"/>
            <a:ext cx="1552009" cy="496643"/>
          </a:xfrm>
          <a:prstGeom prst="rect">
            <a:avLst/>
          </a:prstGeom>
        </p:spPr>
      </p:pic>
    </p:spTree>
    <p:extLst>
      <p:ext uri="{BB962C8B-B14F-4D97-AF65-F5344CB8AC3E}">
        <p14:creationId xmlns:p14="http://schemas.microsoft.com/office/powerpoint/2010/main" val="310260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title"/>
          </p:nvPr>
        </p:nvSpPr>
        <p:spPr>
          <a:noFill/>
          <a:ln/>
        </p:spPr>
        <p:txBody>
          <a:bodyPr/>
          <a:lstStyle/>
          <a:p>
            <a:r>
              <a:rPr lang="en-US" dirty="0"/>
              <a:t>What is not a DDBS?</a:t>
            </a:r>
          </a:p>
        </p:txBody>
      </p:sp>
      <p:sp>
        <p:nvSpPr>
          <p:cNvPr id="15362" name="Rectangle 2"/>
          <p:cNvSpPr>
            <a:spLocks noGrp="1" noChangeArrowheads="1"/>
          </p:cNvSpPr>
          <p:nvPr>
            <p:ph idx="1"/>
          </p:nvPr>
        </p:nvSpPr>
        <p:spPr>
          <a:noFill/>
          <a:ln/>
        </p:spPr>
        <p:txBody>
          <a:bodyPr/>
          <a:lstStyle/>
          <a:p>
            <a:pPr>
              <a:lnSpc>
                <a:spcPct val="100000"/>
              </a:lnSpc>
              <a:spcBef>
                <a:spcPct val="50000"/>
              </a:spcBef>
            </a:pPr>
            <a:r>
              <a:rPr lang="en-US"/>
              <a:t>A timesharing computer system</a:t>
            </a:r>
          </a:p>
          <a:p>
            <a:pPr>
              <a:lnSpc>
                <a:spcPct val="100000"/>
              </a:lnSpc>
              <a:spcBef>
                <a:spcPct val="50000"/>
              </a:spcBef>
            </a:pPr>
            <a:r>
              <a:rPr lang="en-US"/>
              <a:t>A loosely or tightly coupled multiprocessor system</a:t>
            </a:r>
          </a:p>
          <a:p>
            <a:pPr>
              <a:lnSpc>
                <a:spcPct val="100000"/>
              </a:lnSpc>
              <a:spcBef>
                <a:spcPct val="50000"/>
              </a:spcBef>
            </a:pPr>
            <a:r>
              <a:rPr lang="en-US"/>
              <a:t>A database system which resides at one of the nodes of a network of computers - this is a centralized database on a network node</a:t>
            </a:r>
          </a:p>
        </p:txBody>
      </p:sp>
      <p:sp>
        <p:nvSpPr>
          <p:cNvPr id="2" name="Footer Placeholder 1">
            <a:extLst>
              <a:ext uri="{FF2B5EF4-FFF2-40B4-BE49-F238E27FC236}">
                <a16:creationId xmlns:a16="http://schemas.microsoft.com/office/drawing/2014/main" id="{7BFBF4F3-1FBC-3E4A-B936-6F89A15F8AD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9AADA5FC-D8F4-554D-B2F2-9B5C86A7312C}"/>
              </a:ext>
            </a:extLst>
          </p:cNvPr>
          <p:cNvSpPr>
            <a:spLocks noGrp="1"/>
          </p:cNvSpPr>
          <p:nvPr>
            <p:ph type="sldNum" sz="quarter" idx="4"/>
          </p:nvPr>
        </p:nvSpPr>
        <p:spPr/>
        <p:txBody>
          <a:bodyPr/>
          <a:lstStyle/>
          <a:p>
            <a:fld id="{FD96158B-4539-3C43-9DE5-94C547866200}" type="slidenum">
              <a:rPr lang="en-US"/>
              <a:t>7</a:t>
            </a:fld>
            <a:endParaRPr lang="en-US"/>
          </a:p>
        </p:txBody>
      </p:sp>
    </p:spTree>
    <p:extLst>
      <p:ext uri="{BB962C8B-B14F-4D97-AF65-F5344CB8AC3E}">
        <p14:creationId xmlns:p14="http://schemas.microsoft.com/office/powerpoint/2010/main" val="2741444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title"/>
          </p:nvPr>
        </p:nvSpPr>
        <p:spPr>
          <a:noFill/>
          <a:ln/>
        </p:spPr>
        <p:txBody>
          <a:bodyPr/>
          <a:lstStyle/>
          <a:p>
            <a:r>
              <a:rPr lang="en-US"/>
              <a:t>COM_MIN Algorithm</a:t>
            </a:r>
          </a:p>
        </p:txBody>
      </p:sp>
      <p:sp>
        <p:nvSpPr>
          <p:cNvPr id="54274" name="Rectangle 2"/>
          <p:cNvSpPr>
            <a:spLocks noGrp="1" noChangeArrowheads="1"/>
          </p:cNvSpPr>
          <p:nvPr>
            <p:ph idx="1"/>
          </p:nvPr>
        </p:nvSpPr>
        <p:spPr>
          <a:noFill/>
          <a:ln/>
        </p:spPr>
        <p:txBody>
          <a:bodyPr/>
          <a:lstStyle/>
          <a:p>
            <a:pPr marL="1200088" indent="-1200088">
              <a:buNone/>
            </a:pPr>
            <a:r>
              <a:rPr lang="en-US" dirty="0">
                <a:solidFill>
                  <a:schemeClr val="hlink"/>
                </a:solidFill>
              </a:rPr>
              <a:t>Given:</a:t>
            </a:r>
            <a:r>
              <a:rPr lang="en-US" dirty="0"/>
              <a:t>	a relation </a:t>
            </a:r>
            <a:r>
              <a:rPr lang="en-US" i="1" dirty="0"/>
              <a:t>R </a:t>
            </a:r>
            <a:r>
              <a:rPr lang="en-US" dirty="0"/>
              <a:t>and a set of simple predicates </a:t>
            </a:r>
            <a:r>
              <a:rPr lang="en-US" i="1" dirty="0" err="1"/>
              <a:t>Pr</a:t>
            </a:r>
            <a:r>
              <a:rPr lang="en-US" dirty="0"/>
              <a:t> </a:t>
            </a:r>
          </a:p>
          <a:p>
            <a:pPr marL="1200088" indent="-1200088">
              <a:buNone/>
            </a:pPr>
            <a:r>
              <a:rPr lang="en-US" dirty="0">
                <a:solidFill>
                  <a:schemeClr val="hlink"/>
                </a:solidFill>
              </a:rPr>
              <a:t>Output:</a:t>
            </a:r>
            <a:r>
              <a:rPr lang="en-US" dirty="0"/>
              <a:t>	a </a:t>
            </a:r>
            <a:r>
              <a:rPr lang="en-US" i="1" dirty="0"/>
              <a:t>complete</a:t>
            </a:r>
            <a:r>
              <a:rPr lang="en-US" dirty="0"/>
              <a:t> and </a:t>
            </a:r>
            <a:r>
              <a:rPr lang="en-US" i="1" dirty="0"/>
              <a:t>minimal</a:t>
            </a:r>
            <a:r>
              <a:rPr lang="en-US" dirty="0"/>
              <a:t> set of simple predicates </a:t>
            </a:r>
            <a:r>
              <a:rPr lang="en-US" i="1" dirty="0"/>
              <a:t>Pr' </a:t>
            </a:r>
            <a:r>
              <a:rPr lang="en-US" dirty="0"/>
              <a:t>for </a:t>
            </a:r>
            <a:r>
              <a:rPr lang="en-US" i="1" dirty="0"/>
              <a:t>Pr	</a:t>
            </a:r>
          </a:p>
          <a:p>
            <a:pPr marL="1200088" indent="-1200088">
              <a:buNone/>
            </a:pPr>
            <a:endParaRPr lang="en-US" dirty="0"/>
          </a:p>
          <a:p>
            <a:pPr marL="1200088" indent="-1200088">
              <a:buNone/>
            </a:pPr>
            <a:endParaRPr lang="en-US" dirty="0"/>
          </a:p>
          <a:p>
            <a:pPr marL="1200088" indent="-1200088">
              <a:buNone/>
            </a:pPr>
            <a:r>
              <a:rPr lang="en-US" i="1" dirty="0">
                <a:solidFill>
                  <a:schemeClr val="hlink"/>
                </a:solidFill>
              </a:rPr>
              <a:t>Rule 1</a:t>
            </a:r>
            <a:r>
              <a:rPr lang="en-US" dirty="0">
                <a:solidFill>
                  <a:schemeClr val="hlink"/>
                </a:solidFill>
              </a:rPr>
              <a:t>:</a:t>
            </a:r>
            <a:r>
              <a:rPr lang="en-US" dirty="0"/>
              <a:t>	a relation or fragment is partitioned into at least two parts which are accessed differently by at least one application.</a:t>
            </a:r>
          </a:p>
        </p:txBody>
      </p:sp>
      <p:sp>
        <p:nvSpPr>
          <p:cNvPr id="2" name="Footer Placeholder 1">
            <a:extLst>
              <a:ext uri="{FF2B5EF4-FFF2-40B4-BE49-F238E27FC236}">
                <a16:creationId xmlns:a16="http://schemas.microsoft.com/office/drawing/2014/main" id="{FDF897CF-FCF3-4844-938C-474F65F401F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EB97B60-D836-0442-B853-A85D82B92BBC}"/>
              </a:ext>
            </a:extLst>
          </p:cNvPr>
          <p:cNvSpPr>
            <a:spLocks noGrp="1"/>
          </p:cNvSpPr>
          <p:nvPr>
            <p:ph type="sldNum" sz="quarter" idx="4"/>
          </p:nvPr>
        </p:nvSpPr>
        <p:spPr/>
        <p:txBody>
          <a:bodyPr/>
          <a:lstStyle/>
          <a:p>
            <a:fld id="{FD96158B-4539-3C43-9DE5-94C547866200}" type="slidenum">
              <a:rPr lang="en-US"/>
              <a:t>24</a:t>
            </a:fld>
            <a:endParaRPr lang="en-US"/>
          </a:p>
        </p:txBody>
      </p:sp>
    </p:spTree>
    <p:extLst>
      <p:ext uri="{BB962C8B-B14F-4D97-AF65-F5344CB8AC3E}">
        <p14:creationId xmlns:p14="http://schemas.microsoft.com/office/powerpoint/2010/main" val="2287092029"/>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LeanXcale</a:t>
            </a:r>
            <a:endParaRPr lang="en-US" dirty="0"/>
          </a:p>
        </p:txBody>
      </p:sp>
      <p:sp>
        <p:nvSpPr>
          <p:cNvPr id="3" name="Espace réservé du contenu 2"/>
          <p:cNvSpPr>
            <a:spLocks noGrp="1"/>
          </p:cNvSpPr>
          <p:nvPr>
            <p:ph idx="1"/>
          </p:nvPr>
        </p:nvSpPr>
        <p:spPr/>
        <p:txBody>
          <a:bodyPr>
            <a:normAutofit/>
          </a:bodyPr>
          <a:lstStyle/>
          <a:p>
            <a:r>
              <a:rPr lang="en-US" dirty="0"/>
              <a:t>SQL/JSON DBMS</a:t>
            </a:r>
          </a:p>
          <a:p>
            <a:pPr lvl="1"/>
            <a:r>
              <a:rPr lang="en-US" dirty="0"/>
              <a:t>Access from a JDBC driver</a:t>
            </a:r>
          </a:p>
          <a:p>
            <a:r>
              <a:rPr lang="en-US" dirty="0"/>
              <a:t>Key-value store (</a:t>
            </a:r>
            <a:r>
              <a:rPr lang="en-US" dirty="0" err="1"/>
              <a:t>KiVi</a:t>
            </a:r>
            <a:r>
              <a:rPr lang="en-US" dirty="0"/>
              <a:t>)</a:t>
            </a:r>
          </a:p>
          <a:p>
            <a:pPr lvl="1"/>
            <a:r>
              <a:rPr lang="en-US" dirty="0"/>
              <a:t>Dual SQL/KV interface over relational data with efficiency, elasticity, high availability, indexing, </a:t>
            </a:r>
            <a:r>
              <a:rPr lang="is-IS" dirty="0"/>
              <a:t>…</a:t>
            </a:r>
            <a:endParaRPr lang="en-US" dirty="0"/>
          </a:p>
          <a:p>
            <a:pPr lvl="1"/>
            <a:r>
              <a:rPr lang="en-US" dirty="0"/>
              <a:t>Fast, parallel data ingestion</a:t>
            </a:r>
          </a:p>
          <a:p>
            <a:pPr lvl="1"/>
            <a:r>
              <a:rPr lang="en-US" dirty="0" err="1"/>
              <a:t>Polystore</a:t>
            </a:r>
            <a:r>
              <a:rPr lang="en-US" dirty="0"/>
              <a:t> access: HDFS, </a:t>
            </a:r>
            <a:r>
              <a:rPr lang="en-US" dirty="0" err="1"/>
              <a:t>NoSQL</a:t>
            </a:r>
            <a:r>
              <a:rPr lang="en-US" dirty="0"/>
              <a:t>, </a:t>
            </a:r>
            <a:r>
              <a:rPr lang="is-IS" dirty="0"/>
              <a:t>…</a:t>
            </a:r>
            <a:endParaRPr lang="en-US" dirty="0"/>
          </a:p>
          <a:p>
            <a:r>
              <a:rPr lang="en-US" dirty="0"/>
              <a:t>OLAP parallel processing</a:t>
            </a:r>
          </a:p>
          <a:p>
            <a:pPr lvl="1"/>
            <a:r>
              <a:rPr lang="en-US" dirty="0"/>
              <a:t>Based on the Apache Calcite optimizer</a:t>
            </a:r>
          </a:p>
          <a:p>
            <a:pPr lvl="1"/>
            <a:r>
              <a:rPr lang="en-US" dirty="0"/>
              <a:t>Extensive push down of operators to </a:t>
            </a:r>
            <a:r>
              <a:rPr lang="en-US" dirty="0" err="1"/>
              <a:t>KiVi</a:t>
            </a:r>
            <a:endParaRPr lang="en-US" dirty="0"/>
          </a:p>
          <a:p>
            <a:r>
              <a:rPr lang="en-US" dirty="0"/>
              <a:t>Ultra-scalable transaction processing</a:t>
            </a:r>
          </a:p>
        </p:txBody>
      </p:sp>
      <p:sp>
        <p:nvSpPr>
          <p:cNvPr id="4" name="Footer Placeholder 3">
            <a:extLst>
              <a:ext uri="{FF2B5EF4-FFF2-40B4-BE49-F238E27FC236}">
                <a16:creationId xmlns:a16="http://schemas.microsoft.com/office/drawing/2014/main" id="{075A76EC-AF21-8546-A36D-751AF5B5523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9C5DB9B-0F3F-A346-8089-04EED6401FB8}"/>
              </a:ext>
            </a:extLst>
          </p:cNvPr>
          <p:cNvSpPr>
            <a:spLocks noGrp="1"/>
          </p:cNvSpPr>
          <p:nvPr>
            <p:ph type="sldNum" sz="quarter" idx="4"/>
          </p:nvPr>
        </p:nvSpPr>
        <p:spPr/>
        <p:txBody>
          <a:bodyPr/>
          <a:lstStyle/>
          <a:p>
            <a:fld id="{FD96158B-4539-3C43-9DE5-94C547866200}" type="slidenum">
              <a:rPr lang="en-US"/>
              <a:t>39</a:t>
            </a:fld>
            <a:endParaRPr lang="en-US"/>
          </a:p>
        </p:txBody>
      </p:sp>
      <p:pic>
        <p:nvPicPr>
          <p:cNvPr id="6" name="Image 5" descr="Unknown.png"/>
          <p:cNvPicPr>
            <a:picLocks noChangeAspect="1"/>
          </p:cNvPicPr>
          <p:nvPr/>
        </p:nvPicPr>
        <p:blipFill>
          <a:blip r:embed="R197133fa0e6c4e47">
            <a:extLst>
              <a:ext uri="{28A0092B-C50C-407E-A947-70E740481C1C}">
                <a14:useLocalDpi xmlns:a14="http://schemas.microsoft.com/office/drawing/2010/main" val="0"/>
              </a:ext>
            </a:extLst>
          </a:blip>
          <a:stretch>
            <a:fillRect/>
          </a:stretch>
        </p:blipFill>
        <p:spPr>
          <a:xfrm>
            <a:off x="6652026" y="404664"/>
            <a:ext cx="2282811" cy="360040"/>
          </a:xfrm>
          <a:prstGeom prst="rect">
            <a:avLst/>
          </a:prstGeom>
        </p:spPr>
      </p:pic>
    </p:spTree>
    <p:extLst>
      <p:ext uri="{BB962C8B-B14F-4D97-AF65-F5344CB8AC3E}">
        <p14:creationId xmlns:p14="http://schemas.microsoft.com/office/powerpoint/2010/main" val="307380443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Distributed Architecture</a:t>
            </a:r>
          </a:p>
        </p:txBody>
      </p:sp>
      <p:pic>
        <p:nvPicPr>
          <p:cNvPr id="3" name="Image 2" descr="PastedGraphic-1.pdf"/>
          <p:cNvPicPr>
            <a:picLocks noChangeAspect="1"/>
          </p:cNvPicPr>
          <p:nvPr/>
        </p:nvPicPr>
        <p:blipFill>
          <a:blip r:embed="Rb768db4348b54030">
            <a:extLst>
              <a:ext uri="{28A0092B-C50C-407E-A947-70E740481C1C}">
                <a14:useLocalDpi xmlns:a14="http://schemas.microsoft.com/office/drawing/2010/main" val="0"/>
              </a:ext>
            </a:extLst>
          </a:blip>
          <a:stretch>
            <a:fillRect/>
          </a:stretch>
        </p:blipFill>
        <p:spPr>
          <a:xfrm>
            <a:off x="519525" y="1614616"/>
            <a:ext cx="7772400" cy="4013200"/>
          </a:xfrm>
          <a:prstGeom prst="rect">
            <a:avLst/>
          </a:prstGeom>
        </p:spPr>
      </p:pic>
      <p:sp>
        <p:nvSpPr>
          <p:cNvPr id="4" name="Footer Placeholder 3">
            <a:extLst>
              <a:ext uri="{FF2B5EF4-FFF2-40B4-BE49-F238E27FC236}">
                <a16:creationId xmlns:a16="http://schemas.microsoft.com/office/drawing/2014/main" id="{2FCBFA2C-AB86-4E46-821E-3A179BCDF83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3D708F9-57CF-A14C-A212-707A150E6621}"/>
              </a:ext>
            </a:extLst>
          </p:cNvPr>
          <p:cNvSpPr>
            <a:spLocks noGrp="1"/>
          </p:cNvSpPr>
          <p:nvPr>
            <p:ph type="sldNum" sz="quarter" idx="4"/>
          </p:nvPr>
        </p:nvSpPr>
        <p:spPr/>
        <p:txBody>
          <a:bodyPr/>
          <a:lstStyle/>
          <a:p>
            <a:fld id="{FD96158B-4539-3C43-9DE5-94C547866200}" type="slidenum">
              <a:rPr lang="en-US"/>
              <a:t>40</a:t>
            </a:fld>
            <a:endParaRPr lang="en-US"/>
          </a:p>
        </p:txBody>
      </p:sp>
      <p:pic>
        <p:nvPicPr>
          <p:cNvPr id="6" name="Image 5" descr="Unknown.png"/>
          <p:cNvPicPr>
            <a:picLocks noChangeAspect="1"/>
          </p:cNvPicPr>
          <p:nvPr/>
        </p:nvPicPr>
        <p:blipFill>
          <a:blip r:embed="Rc38dcd29ff3e43ba">
            <a:extLst>
              <a:ext uri="{28A0092B-C50C-407E-A947-70E740481C1C}">
                <a14:useLocalDpi xmlns:a14="http://schemas.microsoft.com/office/drawing/2010/main" val="0"/>
              </a:ext>
            </a:extLst>
          </a:blip>
          <a:stretch>
            <a:fillRect/>
          </a:stretch>
        </p:blipFill>
        <p:spPr>
          <a:xfrm>
            <a:off x="6652026" y="404664"/>
            <a:ext cx="2282811" cy="360040"/>
          </a:xfrm>
          <a:prstGeom prst="rect">
            <a:avLst/>
          </a:prstGeom>
        </p:spPr>
      </p:pic>
    </p:spTree>
    <p:extLst>
      <p:ext uri="{BB962C8B-B14F-4D97-AF65-F5344CB8AC3E}">
        <p14:creationId xmlns:p14="http://schemas.microsoft.com/office/powerpoint/2010/main" val="381894677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title" idx="4294967295"/>
          </p:nvPr>
        </p:nvSpPr>
        <p:spPr>
          <a:xfrm>
            <a:off x="405780" y="332656"/>
            <a:ext cx="8525128" cy="679290"/>
          </a:xfrm>
          <a:prstGeom prst="rect">
            <a:avLst/>
          </a:prstGeom>
          <a:noFill/>
          <a:ln>
            <a:noFill/>
          </a:ln>
        </p:spPr>
        <p:txBody>
          <a:bodyPr lIns="91425" tIns="45700" rIns="91425" bIns="45700" anchor="t" anchorCtr="0">
            <a:noAutofit/>
          </a:bodyPr>
          <a:lstStyle/>
          <a:p>
            <a:pPr marL="0" marR="0" lvl="0" indent="0" rtl="0">
              <a:lnSpc>
                <a:spcPct val="90000"/>
              </a:lnSpc>
              <a:spcBef>
                <a:spcPts val="0"/>
              </a:spcBef>
              <a:buClr>
                <a:srgbClr val="00B0D8"/>
              </a:buClr>
              <a:buSzPct val="25000"/>
              <a:buFont typeface="Roboto"/>
              <a:buNone/>
            </a:pPr>
            <a:r>
              <a:rPr lang="en-US" b="0" i="0" u="none" strike="noStrike" cap="none" dirty="0">
                <a:solidFill>
                  <a:schemeClr val="tx1"/>
                </a:solidFill>
                <a:ea typeface="Roboto"/>
                <a:cs typeface="Roboto"/>
                <a:sym typeface="Roboto"/>
              </a:rPr>
              <a:t>Transaction Processing</a:t>
            </a:r>
          </a:p>
        </p:txBody>
      </p:sp>
      <p:cxnSp>
        <p:nvCxnSpPr>
          <p:cNvPr id="626" name="Shape 626"/>
          <p:cNvCxnSpPr/>
          <p:nvPr/>
        </p:nvCxnSpPr>
        <p:spPr>
          <a:xfrm>
            <a:off x="6127380" y="2941282"/>
            <a:ext cx="28895" cy="2961036"/>
          </a:xfrm>
          <a:prstGeom prst="straightConnector1">
            <a:avLst/>
          </a:prstGeom>
          <a:noFill/>
          <a:ln w="28575" cap="flat" cmpd="sng">
            <a:solidFill>
              <a:srgbClr val="00708C"/>
            </a:solidFill>
            <a:prstDash val="solid"/>
            <a:miter/>
            <a:headEnd type="none" w="med" len="med"/>
            <a:tailEnd type="none" w="med" len="med"/>
          </a:ln>
        </p:spPr>
      </p:cxnSp>
      <p:sp>
        <p:nvSpPr>
          <p:cNvPr id="628" name="Shape 628"/>
          <p:cNvSpPr txBox="1"/>
          <p:nvPr/>
        </p:nvSpPr>
        <p:spPr>
          <a:xfrm>
            <a:off x="5125894" y="5610500"/>
            <a:ext cx="700833"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dirty="0">
                <a:solidFill>
                  <a:srgbClr val="00708C"/>
                </a:solidFill>
                <a:latin typeface="Roboto"/>
                <a:ea typeface="Roboto"/>
                <a:cs typeface="Roboto"/>
                <a:sym typeface="Roboto"/>
              </a:rPr>
              <a:t>Time</a:t>
            </a:r>
          </a:p>
        </p:txBody>
      </p:sp>
      <p:sp>
        <p:nvSpPr>
          <p:cNvPr id="629" name="Shape 629"/>
          <p:cNvSpPr txBox="1"/>
          <p:nvPr/>
        </p:nvSpPr>
        <p:spPr>
          <a:xfrm>
            <a:off x="7191457" y="2904113"/>
            <a:ext cx="1972401" cy="147732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1" dirty="0">
                <a:solidFill>
                  <a:srgbClr val="00708C"/>
                </a:solidFill>
                <a:latin typeface="Roboto"/>
                <a:ea typeface="Roboto"/>
                <a:cs typeface="Roboto"/>
                <a:sym typeface="Roboto"/>
              </a:rPr>
              <a:t>Processes &amp;</a:t>
            </a:r>
          </a:p>
          <a:p>
            <a:pPr marL="0" marR="0" lvl="0" indent="0" algn="l" rtl="0">
              <a:spcBef>
                <a:spcPts val="0"/>
              </a:spcBef>
              <a:buSzPct val="25000"/>
              <a:buNone/>
            </a:pPr>
            <a:r>
              <a:rPr lang="en-US" sz="2000" b="1" dirty="0">
                <a:solidFill>
                  <a:srgbClr val="00708C"/>
                </a:solidFill>
                <a:latin typeface="Roboto"/>
                <a:ea typeface="Roboto"/>
                <a:cs typeface="Roboto"/>
                <a:sym typeface="Roboto"/>
              </a:rPr>
              <a:t>commits </a:t>
            </a:r>
          </a:p>
          <a:p>
            <a:pPr marL="0" marR="0" lvl="0" indent="0" algn="l" rtl="0">
              <a:spcBef>
                <a:spcPts val="0"/>
              </a:spcBef>
              <a:buSzPct val="25000"/>
              <a:buNone/>
            </a:pPr>
            <a:r>
              <a:rPr lang="en-US" sz="2000" dirty="0">
                <a:solidFill>
                  <a:srgbClr val="000000"/>
                </a:solidFill>
                <a:latin typeface="Roboto"/>
                <a:ea typeface="Roboto"/>
                <a:cs typeface="Roboto"/>
                <a:sym typeface="Roboto"/>
              </a:rPr>
              <a:t>transactions</a:t>
            </a:r>
          </a:p>
          <a:p>
            <a:pPr marL="0" marR="0" lvl="0" indent="0" algn="l" rtl="0">
              <a:spcBef>
                <a:spcPts val="0"/>
              </a:spcBef>
              <a:buSzPct val="25000"/>
              <a:buNone/>
            </a:pPr>
            <a:r>
              <a:rPr lang="en-US" sz="2000" b="1" dirty="0">
                <a:solidFill>
                  <a:srgbClr val="00708C"/>
                </a:solidFill>
                <a:latin typeface="Roboto"/>
                <a:ea typeface="Roboto"/>
                <a:cs typeface="Roboto"/>
                <a:sym typeface="Roboto"/>
              </a:rPr>
              <a:t>in parallel</a:t>
            </a:r>
          </a:p>
        </p:txBody>
      </p:sp>
      <p:sp>
        <p:nvSpPr>
          <p:cNvPr id="630" name="Shape 630"/>
          <p:cNvSpPr txBox="1"/>
          <p:nvPr/>
        </p:nvSpPr>
        <p:spPr>
          <a:xfrm>
            <a:off x="7191458" y="4597465"/>
            <a:ext cx="1972401"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dirty="0">
                <a:solidFill>
                  <a:srgbClr val="000000"/>
                </a:solidFill>
                <a:latin typeface="Roboto"/>
                <a:ea typeface="Roboto"/>
                <a:cs typeface="Roboto"/>
                <a:sym typeface="Roboto"/>
              </a:rPr>
              <a:t>Provides a </a:t>
            </a:r>
            <a:r>
              <a:rPr lang="en-US" sz="2000" b="1" dirty="0">
                <a:solidFill>
                  <a:srgbClr val="00708C"/>
                </a:solidFill>
                <a:latin typeface="Roboto"/>
                <a:ea typeface="Roboto"/>
                <a:cs typeface="Roboto"/>
                <a:sym typeface="Roboto"/>
              </a:rPr>
              <a:t>consistent </a:t>
            </a:r>
          </a:p>
          <a:p>
            <a:pPr marL="0" marR="0" lvl="0" indent="0" algn="l" rtl="0">
              <a:spcBef>
                <a:spcPts val="0"/>
              </a:spcBef>
              <a:buSzPct val="25000"/>
              <a:buNone/>
            </a:pPr>
            <a:r>
              <a:rPr lang="en-US" sz="2000" b="1" dirty="0">
                <a:solidFill>
                  <a:srgbClr val="00708C"/>
                </a:solidFill>
                <a:latin typeface="Roboto"/>
                <a:ea typeface="Roboto"/>
                <a:cs typeface="Roboto"/>
                <a:sym typeface="Roboto"/>
              </a:rPr>
              <a:t>view</a:t>
            </a:r>
          </a:p>
        </p:txBody>
      </p:sp>
      <p:sp>
        <p:nvSpPr>
          <p:cNvPr id="631" name="Shape 631"/>
          <p:cNvSpPr txBox="1"/>
          <p:nvPr/>
        </p:nvSpPr>
        <p:spPr>
          <a:xfrm>
            <a:off x="754476" y="3465925"/>
            <a:ext cx="3096739" cy="5268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1" dirty="0">
                <a:solidFill>
                  <a:srgbClr val="C00000"/>
                </a:solidFill>
                <a:latin typeface="Roboto"/>
                <a:ea typeface="Roboto"/>
                <a:cs typeface="Roboto"/>
                <a:sym typeface="Roboto"/>
              </a:rPr>
              <a:t>Single-node bottleneck</a:t>
            </a:r>
          </a:p>
        </p:txBody>
      </p:sp>
      <p:cxnSp>
        <p:nvCxnSpPr>
          <p:cNvPr id="632" name="Shape 632"/>
          <p:cNvCxnSpPr/>
          <p:nvPr/>
        </p:nvCxnSpPr>
        <p:spPr>
          <a:xfrm>
            <a:off x="2870979" y="4381442"/>
            <a:ext cx="0" cy="1543525"/>
          </a:xfrm>
          <a:prstGeom prst="straightConnector1">
            <a:avLst/>
          </a:prstGeom>
          <a:noFill/>
          <a:ln w="28575" cap="flat" cmpd="sng">
            <a:solidFill>
              <a:srgbClr val="C00000"/>
            </a:solidFill>
            <a:prstDash val="solid"/>
            <a:miter/>
            <a:headEnd type="none" w="med" len="med"/>
            <a:tailEnd type="none" w="med" len="med"/>
          </a:ln>
        </p:spPr>
      </p:cxnSp>
      <p:sp>
        <p:nvSpPr>
          <p:cNvPr id="634" name="Shape 634"/>
          <p:cNvSpPr txBox="1"/>
          <p:nvPr/>
        </p:nvSpPr>
        <p:spPr>
          <a:xfrm>
            <a:off x="1592711" y="5610660"/>
            <a:ext cx="697627"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dirty="0">
                <a:solidFill>
                  <a:srgbClr val="C00000"/>
                </a:solidFill>
                <a:latin typeface="Roboto"/>
                <a:ea typeface="Roboto"/>
                <a:cs typeface="Roboto"/>
                <a:sym typeface="Roboto"/>
              </a:rPr>
              <a:t>Time</a:t>
            </a:r>
          </a:p>
        </p:txBody>
      </p:sp>
      <p:sp>
        <p:nvSpPr>
          <p:cNvPr id="635" name="Shape 635"/>
          <p:cNvSpPr txBox="1"/>
          <p:nvPr/>
        </p:nvSpPr>
        <p:spPr>
          <a:xfrm>
            <a:off x="657134" y="908720"/>
            <a:ext cx="2987332"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C00000"/>
                </a:solidFill>
                <a:ea typeface="Roboto"/>
                <a:cs typeface="Roboto"/>
                <a:sym typeface="Roboto"/>
              </a:rPr>
              <a:t>Traditional approach</a:t>
            </a:r>
          </a:p>
        </p:txBody>
      </p:sp>
      <p:sp>
        <p:nvSpPr>
          <p:cNvPr id="636" name="Shape 636"/>
          <p:cNvSpPr/>
          <p:nvPr/>
        </p:nvSpPr>
        <p:spPr>
          <a:xfrm>
            <a:off x="6841622" y="4360535"/>
            <a:ext cx="254249" cy="1397188"/>
          </a:xfrm>
          <a:prstGeom prst="rightBrace">
            <a:avLst>
              <a:gd name="adj1" fmla="val 24934"/>
              <a:gd name="adj2" fmla="val 50000"/>
            </a:avLst>
          </a:prstGeom>
          <a:noFill/>
          <a:ln w="28575"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00000"/>
              </a:solidFill>
              <a:latin typeface="Roboto"/>
              <a:ea typeface="Roboto"/>
              <a:cs typeface="Roboto"/>
              <a:sym typeface="Roboto"/>
            </a:endParaRPr>
          </a:p>
        </p:txBody>
      </p:sp>
      <p:sp>
        <p:nvSpPr>
          <p:cNvPr id="638" name="Shape 638"/>
          <p:cNvSpPr/>
          <p:nvPr/>
        </p:nvSpPr>
        <p:spPr>
          <a:xfrm>
            <a:off x="4020617" y="4898746"/>
            <a:ext cx="832967" cy="852616"/>
          </a:xfrm>
          <a:prstGeom prst="ellipse">
            <a:avLst/>
          </a:prstGeom>
          <a:noFill/>
          <a:ln w="12700" cap="flat" cmpd="sng">
            <a:solidFill>
              <a:srgbClr val="00708C"/>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rgbClr val="00708C"/>
                </a:solidFill>
                <a:latin typeface="Roboto"/>
                <a:ea typeface="Roboto"/>
                <a:cs typeface="Roboto"/>
                <a:sym typeface="Roboto"/>
              </a:rPr>
              <a:t>vs</a:t>
            </a:r>
          </a:p>
        </p:txBody>
      </p:sp>
      <p:cxnSp>
        <p:nvCxnSpPr>
          <p:cNvPr id="639" name="Shape 639"/>
          <p:cNvCxnSpPr>
            <a:endCxn id="638" idx="0"/>
          </p:cNvCxnSpPr>
          <p:nvPr/>
        </p:nvCxnSpPr>
        <p:spPr>
          <a:xfrm flipH="1">
            <a:off x="4437101" y="3423346"/>
            <a:ext cx="21900" cy="1475400"/>
          </a:xfrm>
          <a:prstGeom prst="straightConnector1">
            <a:avLst/>
          </a:prstGeom>
          <a:noFill/>
          <a:ln w="28575" cap="flat" cmpd="sng">
            <a:solidFill>
              <a:srgbClr val="00708C"/>
            </a:solidFill>
            <a:prstDash val="dot"/>
            <a:miter/>
            <a:headEnd type="none" w="med" len="med"/>
            <a:tailEnd type="none" w="med" len="med"/>
          </a:ln>
        </p:spPr>
      </p:cxnSp>
      <p:cxnSp>
        <p:nvCxnSpPr>
          <p:cNvPr id="640" name="Shape 640"/>
          <p:cNvCxnSpPr>
            <a:stCxn id="638" idx="4"/>
          </p:cNvCxnSpPr>
          <p:nvPr/>
        </p:nvCxnSpPr>
        <p:spPr>
          <a:xfrm>
            <a:off x="4437101" y="5751362"/>
            <a:ext cx="0" cy="286262"/>
          </a:xfrm>
          <a:prstGeom prst="straightConnector1">
            <a:avLst/>
          </a:prstGeom>
          <a:noFill/>
          <a:ln w="28575" cap="flat" cmpd="sng">
            <a:solidFill>
              <a:srgbClr val="00708C"/>
            </a:solidFill>
            <a:prstDash val="dot"/>
            <a:miter/>
            <a:headEnd type="none" w="med" len="med"/>
            <a:tailEnd type="none" w="med" len="med"/>
          </a:ln>
        </p:spPr>
      </p:cxnSp>
      <p:pic>
        <p:nvPicPr>
          <p:cNvPr id="641" name="Shape 641"/>
          <p:cNvPicPr preferRelativeResize="0"/>
          <p:nvPr/>
        </p:nvPicPr>
        <p:blipFill rotWithShape="1">
          <a:blip r:embed="Re027d0a8592e4a77">
            <a:alphaModFix/>
          </a:blip>
          <a:srcRect/>
          <a:stretch/>
        </p:blipFill>
        <p:spPr>
          <a:xfrm>
            <a:off x="353911" y="4876207"/>
            <a:ext cx="775207" cy="657361"/>
          </a:xfrm>
          <a:prstGeom prst="rect">
            <a:avLst/>
          </a:prstGeom>
          <a:noFill/>
          <a:ln>
            <a:noFill/>
          </a:ln>
        </p:spPr>
      </p:pic>
      <p:pic>
        <p:nvPicPr>
          <p:cNvPr id="642" name="Shape 642"/>
          <p:cNvPicPr preferRelativeResize="0"/>
          <p:nvPr/>
        </p:nvPicPr>
        <p:blipFill rotWithShape="1">
          <a:blip r:embed="Re027d0a8592e4a77">
            <a:alphaModFix/>
          </a:blip>
          <a:srcRect/>
          <a:stretch/>
        </p:blipFill>
        <p:spPr>
          <a:xfrm>
            <a:off x="655612" y="4858570"/>
            <a:ext cx="775207" cy="657361"/>
          </a:xfrm>
          <a:prstGeom prst="rect">
            <a:avLst/>
          </a:prstGeom>
          <a:noFill/>
          <a:ln>
            <a:noFill/>
          </a:ln>
        </p:spPr>
      </p:pic>
      <p:pic>
        <p:nvPicPr>
          <p:cNvPr id="643" name="Shape 643"/>
          <p:cNvPicPr preferRelativeResize="0"/>
          <p:nvPr/>
        </p:nvPicPr>
        <p:blipFill rotWithShape="1">
          <a:blip r:embed="Re027d0a8592e4a77">
            <a:alphaModFix/>
          </a:blip>
          <a:srcRect/>
          <a:stretch/>
        </p:blipFill>
        <p:spPr>
          <a:xfrm>
            <a:off x="943644" y="4858570"/>
            <a:ext cx="775207" cy="657361"/>
          </a:xfrm>
          <a:prstGeom prst="rect">
            <a:avLst/>
          </a:prstGeom>
          <a:noFill/>
          <a:ln>
            <a:noFill/>
          </a:ln>
        </p:spPr>
      </p:pic>
      <p:pic>
        <p:nvPicPr>
          <p:cNvPr id="644" name="Shape 644"/>
          <p:cNvPicPr preferRelativeResize="0"/>
          <p:nvPr/>
        </p:nvPicPr>
        <p:blipFill rotWithShape="1">
          <a:blip r:embed="Re027d0a8592e4a77">
            <a:alphaModFix/>
          </a:blip>
          <a:srcRect/>
          <a:stretch/>
        </p:blipFill>
        <p:spPr>
          <a:xfrm>
            <a:off x="1214795" y="4858570"/>
            <a:ext cx="775207" cy="657361"/>
          </a:xfrm>
          <a:prstGeom prst="rect">
            <a:avLst/>
          </a:prstGeom>
          <a:noFill/>
          <a:ln>
            <a:noFill/>
          </a:ln>
        </p:spPr>
      </p:pic>
      <p:pic>
        <p:nvPicPr>
          <p:cNvPr id="645" name="Shape 645"/>
          <p:cNvPicPr preferRelativeResize="0"/>
          <p:nvPr/>
        </p:nvPicPr>
        <p:blipFill rotWithShape="1">
          <a:blip r:embed="Re027d0a8592e4a77">
            <a:alphaModFix/>
          </a:blip>
          <a:srcRect/>
          <a:stretch/>
        </p:blipFill>
        <p:spPr>
          <a:xfrm>
            <a:off x="1447699" y="4858570"/>
            <a:ext cx="775207" cy="657361"/>
          </a:xfrm>
          <a:prstGeom prst="rect">
            <a:avLst/>
          </a:prstGeom>
          <a:noFill/>
          <a:ln>
            <a:noFill/>
          </a:ln>
        </p:spPr>
      </p:pic>
      <p:pic>
        <p:nvPicPr>
          <p:cNvPr id="646" name="Shape 646"/>
          <p:cNvPicPr preferRelativeResize="0"/>
          <p:nvPr/>
        </p:nvPicPr>
        <p:blipFill rotWithShape="1">
          <a:blip r:embed="Re027d0a8592e4a77">
            <a:alphaModFix/>
          </a:blip>
          <a:srcRect/>
          <a:stretch/>
        </p:blipFill>
        <p:spPr>
          <a:xfrm>
            <a:off x="1663724" y="4858570"/>
            <a:ext cx="775207" cy="657361"/>
          </a:xfrm>
          <a:prstGeom prst="rect">
            <a:avLst/>
          </a:prstGeom>
          <a:noFill/>
          <a:ln>
            <a:noFill/>
          </a:ln>
        </p:spPr>
      </p:pic>
      <p:pic>
        <p:nvPicPr>
          <p:cNvPr id="647" name="Shape 647"/>
          <p:cNvPicPr preferRelativeResize="0"/>
          <p:nvPr/>
        </p:nvPicPr>
        <p:blipFill rotWithShape="1">
          <a:blip r:embed="Re027d0a8592e4a77">
            <a:alphaModFix/>
          </a:blip>
          <a:srcRect/>
          <a:stretch/>
        </p:blipFill>
        <p:spPr>
          <a:xfrm>
            <a:off x="1879747" y="4858570"/>
            <a:ext cx="775207" cy="657361"/>
          </a:xfrm>
          <a:prstGeom prst="rect">
            <a:avLst/>
          </a:prstGeom>
          <a:noFill/>
          <a:ln>
            <a:noFill/>
          </a:ln>
        </p:spPr>
      </p:pic>
      <p:pic>
        <p:nvPicPr>
          <p:cNvPr id="648" name="Shape 648"/>
          <p:cNvPicPr preferRelativeResize="0"/>
          <p:nvPr/>
        </p:nvPicPr>
        <p:blipFill rotWithShape="1">
          <a:blip r:embed="Re027d0a8592e4a77">
            <a:alphaModFix/>
          </a:blip>
          <a:srcRect/>
          <a:stretch/>
        </p:blipFill>
        <p:spPr>
          <a:xfrm>
            <a:off x="2095771" y="4858570"/>
            <a:ext cx="775207" cy="657361"/>
          </a:xfrm>
          <a:prstGeom prst="rect">
            <a:avLst/>
          </a:prstGeom>
          <a:noFill/>
          <a:ln>
            <a:noFill/>
          </a:ln>
        </p:spPr>
      </p:pic>
      <p:pic>
        <p:nvPicPr>
          <p:cNvPr id="649" name="Shape 649"/>
          <p:cNvPicPr preferRelativeResize="0"/>
          <p:nvPr/>
        </p:nvPicPr>
        <p:blipFill rotWithShape="1">
          <a:blip r:embed="Re027d0a8592e4a77">
            <a:alphaModFix/>
          </a:blip>
          <a:srcRect/>
          <a:stretch/>
        </p:blipFill>
        <p:spPr>
          <a:xfrm>
            <a:off x="2798970" y="4858570"/>
            <a:ext cx="775207" cy="657361"/>
          </a:xfrm>
          <a:prstGeom prst="rect">
            <a:avLst/>
          </a:prstGeom>
          <a:noFill/>
          <a:ln>
            <a:noFill/>
          </a:ln>
        </p:spPr>
      </p:pic>
      <p:pic>
        <p:nvPicPr>
          <p:cNvPr id="650" name="Shape 650"/>
          <p:cNvPicPr preferRelativeResize="0"/>
          <p:nvPr/>
        </p:nvPicPr>
        <p:blipFill rotWithShape="1">
          <a:blip r:embed="Rcda4ee4055724340">
            <a:alphaModFix/>
          </a:blip>
          <a:srcRect/>
          <a:stretch/>
        </p:blipFill>
        <p:spPr>
          <a:xfrm>
            <a:off x="4961332" y="2901278"/>
            <a:ext cx="774533" cy="712570"/>
          </a:xfrm>
          <a:prstGeom prst="rect">
            <a:avLst/>
          </a:prstGeom>
          <a:noFill/>
          <a:ln>
            <a:noFill/>
          </a:ln>
        </p:spPr>
      </p:pic>
      <p:pic>
        <p:nvPicPr>
          <p:cNvPr id="651" name="Shape 651"/>
          <p:cNvPicPr preferRelativeResize="0"/>
          <p:nvPr/>
        </p:nvPicPr>
        <p:blipFill rotWithShape="1">
          <a:blip r:embed="Rcda4ee4055724340">
            <a:alphaModFix/>
          </a:blip>
          <a:srcRect/>
          <a:stretch/>
        </p:blipFill>
        <p:spPr>
          <a:xfrm>
            <a:off x="6092889" y="3087038"/>
            <a:ext cx="774533" cy="712570"/>
          </a:xfrm>
          <a:prstGeom prst="rect">
            <a:avLst/>
          </a:prstGeom>
          <a:noFill/>
          <a:ln>
            <a:noFill/>
          </a:ln>
        </p:spPr>
      </p:pic>
      <p:pic>
        <p:nvPicPr>
          <p:cNvPr id="652" name="Shape 652"/>
          <p:cNvPicPr preferRelativeResize="0"/>
          <p:nvPr/>
        </p:nvPicPr>
        <p:blipFill rotWithShape="1">
          <a:blip r:embed="Rcda4ee4055724340">
            <a:alphaModFix/>
          </a:blip>
          <a:srcRect/>
          <a:stretch/>
        </p:blipFill>
        <p:spPr>
          <a:xfrm>
            <a:off x="6092889" y="3709865"/>
            <a:ext cx="774533" cy="712570"/>
          </a:xfrm>
          <a:prstGeom prst="rect">
            <a:avLst/>
          </a:prstGeom>
          <a:noFill/>
          <a:ln>
            <a:noFill/>
          </a:ln>
        </p:spPr>
      </p:pic>
      <p:pic>
        <p:nvPicPr>
          <p:cNvPr id="653" name="Shape 653"/>
          <p:cNvPicPr preferRelativeResize="0"/>
          <p:nvPr/>
        </p:nvPicPr>
        <p:blipFill rotWithShape="1">
          <a:blip r:embed="Rcda4ee4055724340">
            <a:alphaModFix/>
          </a:blip>
          <a:srcRect/>
          <a:stretch/>
        </p:blipFill>
        <p:spPr>
          <a:xfrm>
            <a:off x="5391259" y="3308830"/>
            <a:ext cx="774533" cy="712570"/>
          </a:xfrm>
          <a:prstGeom prst="rect">
            <a:avLst/>
          </a:prstGeom>
          <a:noFill/>
          <a:ln>
            <a:noFill/>
          </a:ln>
        </p:spPr>
      </p:pic>
      <p:pic>
        <p:nvPicPr>
          <p:cNvPr id="654" name="Shape 654"/>
          <p:cNvPicPr preferRelativeResize="0"/>
          <p:nvPr/>
        </p:nvPicPr>
        <p:blipFill rotWithShape="1">
          <a:blip r:embed="Rcda4ee4055724340">
            <a:alphaModFix/>
          </a:blip>
          <a:srcRect/>
          <a:stretch/>
        </p:blipFill>
        <p:spPr>
          <a:xfrm>
            <a:off x="5391259" y="3740879"/>
            <a:ext cx="774533" cy="712570"/>
          </a:xfrm>
          <a:prstGeom prst="rect">
            <a:avLst/>
          </a:prstGeom>
          <a:noFill/>
          <a:ln>
            <a:noFill/>
          </a:ln>
        </p:spPr>
      </p:pic>
      <p:pic>
        <p:nvPicPr>
          <p:cNvPr id="655" name="Shape 655"/>
          <p:cNvPicPr preferRelativeResize="0"/>
          <p:nvPr/>
        </p:nvPicPr>
        <p:blipFill rotWithShape="1">
          <a:blip r:embed="Rcda4ee4055724340">
            <a:alphaModFix/>
          </a:blip>
          <a:srcRect/>
          <a:stretch/>
        </p:blipFill>
        <p:spPr>
          <a:xfrm>
            <a:off x="5391259" y="4172927"/>
            <a:ext cx="774533" cy="712570"/>
          </a:xfrm>
          <a:prstGeom prst="rect">
            <a:avLst/>
          </a:prstGeom>
          <a:noFill/>
          <a:ln>
            <a:noFill/>
          </a:ln>
        </p:spPr>
      </p:pic>
      <p:pic>
        <p:nvPicPr>
          <p:cNvPr id="656" name="Shape 656"/>
          <p:cNvPicPr preferRelativeResize="0"/>
          <p:nvPr/>
        </p:nvPicPr>
        <p:blipFill rotWithShape="1">
          <a:blip r:embed="Rcda4ee4055724340">
            <a:alphaModFix/>
          </a:blip>
          <a:srcRect/>
          <a:stretch/>
        </p:blipFill>
        <p:spPr>
          <a:xfrm>
            <a:off x="6092889" y="4955520"/>
            <a:ext cx="774533" cy="712570"/>
          </a:xfrm>
          <a:prstGeom prst="rect">
            <a:avLst/>
          </a:prstGeom>
          <a:noFill/>
          <a:ln>
            <a:noFill/>
          </a:ln>
        </p:spPr>
      </p:pic>
      <p:pic>
        <p:nvPicPr>
          <p:cNvPr id="657" name="Shape 657"/>
          <p:cNvPicPr preferRelativeResize="0"/>
          <p:nvPr/>
        </p:nvPicPr>
        <p:blipFill rotWithShape="1">
          <a:blip r:embed="Rcda4ee4055724340">
            <a:alphaModFix/>
          </a:blip>
          <a:srcRect/>
          <a:stretch/>
        </p:blipFill>
        <p:spPr>
          <a:xfrm>
            <a:off x="6092889" y="4332693"/>
            <a:ext cx="774533" cy="712570"/>
          </a:xfrm>
          <a:prstGeom prst="rect">
            <a:avLst/>
          </a:prstGeom>
          <a:noFill/>
          <a:ln>
            <a:noFill/>
          </a:ln>
        </p:spPr>
      </p:pic>
      <p:pic>
        <p:nvPicPr>
          <p:cNvPr id="658" name="Shape 658"/>
          <p:cNvPicPr preferRelativeResize="0"/>
          <p:nvPr/>
        </p:nvPicPr>
        <p:blipFill rotWithShape="1">
          <a:blip r:embed="Rcda4ee4055724340">
            <a:alphaModFix/>
          </a:blip>
          <a:srcRect/>
          <a:stretch/>
        </p:blipFill>
        <p:spPr>
          <a:xfrm>
            <a:off x="6092889" y="5325054"/>
            <a:ext cx="774533" cy="712570"/>
          </a:xfrm>
          <a:prstGeom prst="rect">
            <a:avLst/>
          </a:prstGeom>
          <a:noFill/>
          <a:ln>
            <a:noFill/>
          </a:ln>
        </p:spPr>
      </p:pic>
      <p:cxnSp>
        <p:nvCxnSpPr>
          <p:cNvPr id="40" name="Shape 627">
            <a:extLst>
              <a:ext uri="{FF2B5EF4-FFF2-40B4-BE49-F238E27FC236}">
                <a16:creationId xmlns:a16="http://schemas.microsoft.com/office/drawing/2014/main" id="{9C84D7CF-EB8E-FA48-8277-31062362F27A}"/>
              </a:ext>
            </a:extLst>
          </p:cNvPr>
          <p:cNvCxnSpPr/>
          <p:nvPr/>
        </p:nvCxnSpPr>
        <p:spPr>
          <a:xfrm>
            <a:off x="5181563" y="5944004"/>
            <a:ext cx="1927749" cy="0"/>
          </a:xfrm>
          <a:prstGeom prst="straightConnector1">
            <a:avLst/>
          </a:prstGeom>
          <a:noFill/>
          <a:ln w="28575" cap="flat" cmpd="sng">
            <a:solidFill>
              <a:srgbClr val="00708C"/>
            </a:solidFill>
            <a:prstDash val="solid"/>
            <a:miter/>
            <a:headEnd type="none" w="med" len="med"/>
            <a:tailEnd type="stealth" w="lg" len="lg"/>
          </a:ln>
        </p:spPr>
      </p:cxnSp>
      <p:cxnSp>
        <p:nvCxnSpPr>
          <p:cNvPr id="41" name="Shape 633">
            <a:extLst>
              <a:ext uri="{FF2B5EF4-FFF2-40B4-BE49-F238E27FC236}">
                <a16:creationId xmlns:a16="http://schemas.microsoft.com/office/drawing/2014/main" id="{064A569D-5D08-FA46-8478-942FB800FB1E}"/>
              </a:ext>
            </a:extLst>
          </p:cNvPr>
          <p:cNvCxnSpPr/>
          <p:nvPr/>
        </p:nvCxnSpPr>
        <p:spPr>
          <a:xfrm>
            <a:off x="1630626" y="5966790"/>
            <a:ext cx="2098370" cy="0"/>
          </a:xfrm>
          <a:prstGeom prst="straightConnector1">
            <a:avLst/>
          </a:prstGeom>
          <a:noFill/>
          <a:ln w="28575" cap="flat" cmpd="sng">
            <a:solidFill>
              <a:srgbClr val="C00000"/>
            </a:solidFill>
            <a:prstDash val="solid"/>
            <a:miter/>
            <a:headEnd type="none" w="med" len="med"/>
            <a:tailEnd type="stealth" w="lg" len="lg"/>
          </a:ln>
        </p:spPr>
      </p:cxnSp>
      <p:pic>
        <p:nvPicPr>
          <p:cNvPr id="42" name="Shape 624" descr="http://felfoldi.files.wordpress.com/2008/02/iguazu-falls.jpg">
            <a:extLst>
              <a:ext uri="{FF2B5EF4-FFF2-40B4-BE49-F238E27FC236}">
                <a16:creationId xmlns:a16="http://schemas.microsoft.com/office/drawing/2014/main" id="{66D78E68-16A3-B14D-B3D5-C3403964DE82}"/>
              </a:ext>
            </a:extLst>
          </p:cNvPr>
          <p:cNvPicPr preferRelativeResize="0"/>
          <p:nvPr/>
        </p:nvPicPr>
        <p:blipFill rotWithShape="1">
          <a:blip r:embed="R2b7cbcf4a3f84522">
            <a:alphaModFix/>
          </a:blip>
          <a:srcRect/>
          <a:stretch/>
        </p:blipFill>
        <p:spPr>
          <a:xfrm>
            <a:off x="4367516" y="1517355"/>
            <a:ext cx="3991594" cy="1402716"/>
          </a:xfrm>
          <a:prstGeom prst="rect">
            <a:avLst/>
          </a:prstGeom>
          <a:noFill/>
          <a:ln>
            <a:noFill/>
          </a:ln>
        </p:spPr>
      </p:pic>
      <p:pic>
        <p:nvPicPr>
          <p:cNvPr id="43" name="Shape 625" descr="http://www.leadershipandcommunity.com/wp-content/uploads/2010/07/Water.jpg">
            <a:extLst>
              <a:ext uri="{FF2B5EF4-FFF2-40B4-BE49-F238E27FC236}">
                <a16:creationId xmlns:a16="http://schemas.microsoft.com/office/drawing/2014/main" id="{3F45374A-D904-1649-A4AC-E3A3B78AA75F}"/>
              </a:ext>
            </a:extLst>
          </p:cNvPr>
          <p:cNvPicPr preferRelativeResize="0"/>
          <p:nvPr/>
        </p:nvPicPr>
        <p:blipFill rotWithShape="1">
          <a:blip r:embed="R65cfada37b75410d">
            <a:alphaModFix/>
          </a:blip>
          <a:srcRect/>
          <a:stretch/>
        </p:blipFill>
        <p:spPr>
          <a:xfrm>
            <a:off x="1578326" y="1524297"/>
            <a:ext cx="1498115" cy="1395774"/>
          </a:xfrm>
          <a:prstGeom prst="rect">
            <a:avLst/>
          </a:prstGeom>
          <a:noFill/>
          <a:ln>
            <a:noFill/>
          </a:ln>
        </p:spPr>
      </p:pic>
      <p:sp>
        <p:nvSpPr>
          <p:cNvPr id="2" name="Footer Placeholder 1">
            <a:extLst>
              <a:ext uri="{FF2B5EF4-FFF2-40B4-BE49-F238E27FC236}">
                <a16:creationId xmlns:a16="http://schemas.microsoft.com/office/drawing/2014/main" id="{AC6DCF80-5C19-0848-93E8-5BEDD2C6E95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70AE557-7E98-3B45-A706-40ECBCC3A6FF}"/>
              </a:ext>
            </a:extLst>
          </p:cNvPr>
          <p:cNvSpPr>
            <a:spLocks noGrp="1"/>
          </p:cNvSpPr>
          <p:nvPr>
            <p:ph type="sldNum" sz="quarter" idx="4"/>
          </p:nvPr>
        </p:nvSpPr>
        <p:spPr/>
        <p:txBody>
          <a:bodyPr/>
          <a:lstStyle/>
          <a:p>
            <a:fld id="{FD96158B-4539-3C43-9DE5-94C547866200}" type="slidenum">
              <a:rPr lang="en-US"/>
              <a:t>41</a:t>
            </a:fld>
            <a:endParaRPr lang="en-US"/>
          </a:p>
        </p:txBody>
      </p:sp>
      <p:pic>
        <p:nvPicPr>
          <p:cNvPr id="45" name="Image 44" descr="Unknown.png"/>
          <p:cNvPicPr>
            <a:picLocks noChangeAspect="1"/>
          </p:cNvPicPr>
          <p:nvPr/>
        </p:nvPicPr>
        <p:blipFill>
          <a:blip r:embed="R6e627522ec884762">
            <a:extLst>
              <a:ext uri="{28A0092B-C50C-407E-A947-70E740481C1C}">
                <a14:useLocalDpi xmlns:a14="http://schemas.microsoft.com/office/drawing/2010/main" val="0"/>
              </a:ext>
            </a:extLst>
          </a:blip>
          <a:stretch>
            <a:fillRect/>
          </a:stretch>
        </p:blipFill>
        <p:spPr>
          <a:xfrm>
            <a:off x="6652026" y="404664"/>
            <a:ext cx="2282811" cy="360040"/>
          </a:xfrm>
          <a:prstGeom prst="rect">
            <a:avLst/>
          </a:prstGeom>
        </p:spPr>
      </p:pic>
    </p:spTree>
    <p:extLst>
      <p:ext uri="{BB962C8B-B14F-4D97-AF65-F5344CB8AC3E}">
        <p14:creationId xmlns:p14="http://schemas.microsoft.com/office/powerpoint/2010/main" val="138753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checkerboard(across)">
                                      <p:cBhvr>
                                        <p:cTn id="7" dur="500"/>
                                        <p:tgtEl>
                                          <p:spTgt spid="62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28"/>
                                        </p:tgtEl>
                                        <p:attrNameLst>
                                          <p:attrName>style.visibility</p:attrName>
                                        </p:attrNameLst>
                                      </p:cBhvr>
                                      <p:to>
                                        <p:strVal val="visible"/>
                                      </p:to>
                                    </p:set>
                                    <p:animEffect transition="in" filter="checkerboard(across)">
                                      <p:cBhvr>
                                        <p:cTn id="10" dur="500"/>
                                        <p:tgtEl>
                                          <p:spTgt spid="62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29"/>
                                        </p:tgtEl>
                                        <p:attrNameLst>
                                          <p:attrName>style.visibility</p:attrName>
                                        </p:attrNameLst>
                                      </p:cBhvr>
                                      <p:to>
                                        <p:strVal val="visible"/>
                                      </p:to>
                                    </p:set>
                                    <p:animEffect transition="in" filter="checkerboard(across)">
                                      <p:cBhvr>
                                        <p:cTn id="13" dur="500"/>
                                        <p:tgtEl>
                                          <p:spTgt spid="62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630"/>
                                        </p:tgtEl>
                                        <p:attrNameLst>
                                          <p:attrName>style.visibility</p:attrName>
                                        </p:attrNameLst>
                                      </p:cBhvr>
                                      <p:to>
                                        <p:strVal val="visible"/>
                                      </p:to>
                                    </p:set>
                                    <p:animEffect transition="in" filter="checkerboard(across)">
                                      <p:cBhvr>
                                        <p:cTn id="16" dur="500"/>
                                        <p:tgtEl>
                                          <p:spTgt spid="63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36"/>
                                        </p:tgtEl>
                                        <p:attrNameLst>
                                          <p:attrName>style.visibility</p:attrName>
                                        </p:attrNameLst>
                                      </p:cBhvr>
                                      <p:to>
                                        <p:strVal val="visible"/>
                                      </p:to>
                                    </p:set>
                                    <p:animEffect transition="in" filter="checkerboard(across)">
                                      <p:cBhvr>
                                        <p:cTn id="19" dur="500"/>
                                        <p:tgtEl>
                                          <p:spTgt spid="63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38"/>
                                        </p:tgtEl>
                                        <p:attrNameLst>
                                          <p:attrName>style.visibility</p:attrName>
                                        </p:attrNameLst>
                                      </p:cBhvr>
                                      <p:to>
                                        <p:strVal val="visible"/>
                                      </p:to>
                                    </p:set>
                                    <p:animEffect transition="in" filter="checkerboard(across)">
                                      <p:cBhvr>
                                        <p:cTn id="22" dur="500"/>
                                        <p:tgtEl>
                                          <p:spTgt spid="638"/>
                                        </p:tgtEl>
                                      </p:cBhvr>
                                    </p:animEffect>
                                  </p:childTnLst>
                                </p:cTn>
                              </p:par>
                              <p:par>
                                <p:cTn id="23" presetID="5" presetClass="entr" presetSubtype="10" fill="hold" nodeType="withEffect">
                                  <p:stCondLst>
                                    <p:cond delay="0"/>
                                  </p:stCondLst>
                                  <p:childTnLst>
                                    <p:set>
                                      <p:cBhvr>
                                        <p:cTn id="24" dur="1" fill="hold">
                                          <p:stCondLst>
                                            <p:cond delay="0"/>
                                          </p:stCondLst>
                                        </p:cTn>
                                        <p:tgtEl>
                                          <p:spTgt spid="639"/>
                                        </p:tgtEl>
                                        <p:attrNameLst>
                                          <p:attrName>style.visibility</p:attrName>
                                        </p:attrNameLst>
                                      </p:cBhvr>
                                      <p:to>
                                        <p:strVal val="visible"/>
                                      </p:to>
                                    </p:set>
                                    <p:animEffect transition="in" filter="checkerboard(across)">
                                      <p:cBhvr>
                                        <p:cTn id="25" dur="500"/>
                                        <p:tgtEl>
                                          <p:spTgt spid="639"/>
                                        </p:tgtEl>
                                      </p:cBhvr>
                                    </p:animEffect>
                                  </p:childTnLst>
                                </p:cTn>
                              </p:par>
                              <p:par>
                                <p:cTn id="26" presetID="5" presetClass="entr" presetSubtype="10" fill="hold" nodeType="withEffect">
                                  <p:stCondLst>
                                    <p:cond delay="0"/>
                                  </p:stCondLst>
                                  <p:childTnLst>
                                    <p:set>
                                      <p:cBhvr>
                                        <p:cTn id="27" dur="1" fill="hold">
                                          <p:stCondLst>
                                            <p:cond delay="0"/>
                                          </p:stCondLst>
                                        </p:cTn>
                                        <p:tgtEl>
                                          <p:spTgt spid="640"/>
                                        </p:tgtEl>
                                        <p:attrNameLst>
                                          <p:attrName>style.visibility</p:attrName>
                                        </p:attrNameLst>
                                      </p:cBhvr>
                                      <p:to>
                                        <p:strVal val="visible"/>
                                      </p:to>
                                    </p:set>
                                    <p:animEffect transition="in" filter="checkerboard(across)">
                                      <p:cBhvr>
                                        <p:cTn id="28" dur="500"/>
                                        <p:tgtEl>
                                          <p:spTgt spid="640"/>
                                        </p:tgtEl>
                                      </p:cBhvr>
                                    </p:animEffect>
                                  </p:childTnLst>
                                </p:cTn>
                              </p:par>
                              <p:par>
                                <p:cTn id="29" presetID="5" presetClass="entr" presetSubtype="10" fill="hold" nodeType="withEffect">
                                  <p:stCondLst>
                                    <p:cond delay="0"/>
                                  </p:stCondLst>
                                  <p:childTnLst>
                                    <p:set>
                                      <p:cBhvr>
                                        <p:cTn id="30" dur="1" fill="hold">
                                          <p:stCondLst>
                                            <p:cond delay="0"/>
                                          </p:stCondLst>
                                        </p:cTn>
                                        <p:tgtEl>
                                          <p:spTgt spid="650"/>
                                        </p:tgtEl>
                                        <p:attrNameLst>
                                          <p:attrName>style.visibility</p:attrName>
                                        </p:attrNameLst>
                                      </p:cBhvr>
                                      <p:to>
                                        <p:strVal val="visible"/>
                                      </p:to>
                                    </p:set>
                                    <p:animEffect transition="in" filter="checkerboard(across)">
                                      <p:cBhvr>
                                        <p:cTn id="31" dur="500"/>
                                        <p:tgtEl>
                                          <p:spTgt spid="650"/>
                                        </p:tgtEl>
                                      </p:cBhvr>
                                    </p:animEffect>
                                  </p:childTnLst>
                                </p:cTn>
                              </p:par>
                              <p:par>
                                <p:cTn id="32" presetID="5" presetClass="entr" presetSubtype="10" fill="hold" nodeType="withEffect">
                                  <p:stCondLst>
                                    <p:cond delay="0"/>
                                  </p:stCondLst>
                                  <p:childTnLst>
                                    <p:set>
                                      <p:cBhvr>
                                        <p:cTn id="33" dur="1" fill="hold">
                                          <p:stCondLst>
                                            <p:cond delay="0"/>
                                          </p:stCondLst>
                                        </p:cTn>
                                        <p:tgtEl>
                                          <p:spTgt spid="651"/>
                                        </p:tgtEl>
                                        <p:attrNameLst>
                                          <p:attrName>style.visibility</p:attrName>
                                        </p:attrNameLst>
                                      </p:cBhvr>
                                      <p:to>
                                        <p:strVal val="visible"/>
                                      </p:to>
                                    </p:set>
                                    <p:animEffect transition="in" filter="checkerboard(across)">
                                      <p:cBhvr>
                                        <p:cTn id="34" dur="500"/>
                                        <p:tgtEl>
                                          <p:spTgt spid="651"/>
                                        </p:tgtEl>
                                      </p:cBhvr>
                                    </p:animEffect>
                                  </p:childTnLst>
                                </p:cTn>
                              </p:par>
                              <p:par>
                                <p:cTn id="35" presetID="5" presetClass="entr" presetSubtype="10" fill="hold" nodeType="withEffect">
                                  <p:stCondLst>
                                    <p:cond delay="0"/>
                                  </p:stCondLst>
                                  <p:childTnLst>
                                    <p:set>
                                      <p:cBhvr>
                                        <p:cTn id="36" dur="1" fill="hold">
                                          <p:stCondLst>
                                            <p:cond delay="0"/>
                                          </p:stCondLst>
                                        </p:cTn>
                                        <p:tgtEl>
                                          <p:spTgt spid="652"/>
                                        </p:tgtEl>
                                        <p:attrNameLst>
                                          <p:attrName>style.visibility</p:attrName>
                                        </p:attrNameLst>
                                      </p:cBhvr>
                                      <p:to>
                                        <p:strVal val="visible"/>
                                      </p:to>
                                    </p:set>
                                    <p:animEffect transition="in" filter="checkerboard(across)">
                                      <p:cBhvr>
                                        <p:cTn id="37" dur="500"/>
                                        <p:tgtEl>
                                          <p:spTgt spid="652"/>
                                        </p:tgtEl>
                                      </p:cBhvr>
                                    </p:animEffect>
                                  </p:childTnLst>
                                </p:cTn>
                              </p:par>
                              <p:par>
                                <p:cTn id="38" presetID="5" presetClass="entr" presetSubtype="10" fill="hold" nodeType="withEffect">
                                  <p:stCondLst>
                                    <p:cond delay="0"/>
                                  </p:stCondLst>
                                  <p:childTnLst>
                                    <p:set>
                                      <p:cBhvr>
                                        <p:cTn id="39" dur="1" fill="hold">
                                          <p:stCondLst>
                                            <p:cond delay="0"/>
                                          </p:stCondLst>
                                        </p:cTn>
                                        <p:tgtEl>
                                          <p:spTgt spid="653"/>
                                        </p:tgtEl>
                                        <p:attrNameLst>
                                          <p:attrName>style.visibility</p:attrName>
                                        </p:attrNameLst>
                                      </p:cBhvr>
                                      <p:to>
                                        <p:strVal val="visible"/>
                                      </p:to>
                                    </p:set>
                                    <p:animEffect transition="in" filter="checkerboard(across)">
                                      <p:cBhvr>
                                        <p:cTn id="40" dur="500"/>
                                        <p:tgtEl>
                                          <p:spTgt spid="653"/>
                                        </p:tgtEl>
                                      </p:cBhvr>
                                    </p:animEffect>
                                  </p:childTnLst>
                                </p:cTn>
                              </p:par>
                              <p:par>
                                <p:cTn id="41" presetID="5" presetClass="entr" presetSubtype="10" fill="hold" nodeType="withEffect">
                                  <p:stCondLst>
                                    <p:cond delay="0"/>
                                  </p:stCondLst>
                                  <p:childTnLst>
                                    <p:set>
                                      <p:cBhvr>
                                        <p:cTn id="42" dur="1" fill="hold">
                                          <p:stCondLst>
                                            <p:cond delay="0"/>
                                          </p:stCondLst>
                                        </p:cTn>
                                        <p:tgtEl>
                                          <p:spTgt spid="654"/>
                                        </p:tgtEl>
                                        <p:attrNameLst>
                                          <p:attrName>style.visibility</p:attrName>
                                        </p:attrNameLst>
                                      </p:cBhvr>
                                      <p:to>
                                        <p:strVal val="visible"/>
                                      </p:to>
                                    </p:set>
                                    <p:animEffect transition="in" filter="checkerboard(across)">
                                      <p:cBhvr>
                                        <p:cTn id="43" dur="500"/>
                                        <p:tgtEl>
                                          <p:spTgt spid="654"/>
                                        </p:tgtEl>
                                      </p:cBhvr>
                                    </p:animEffect>
                                  </p:childTnLst>
                                </p:cTn>
                              </p:par>
                              <p:par>
                                <p:cTn id="44" presetID="5" presetClass="entr" presetSubtype="10" fill="hold" nodeType="withEffect">
                                  <p:stCondLst>
                                    <p:cond delay="0"/>
                                  </p:stCondLst>
                                  <p:childTnLst>
                                    <p:set>
                                      <p:cBhvr>
                                        <p:cTn id="45" dur="1" fill="hold">
                                          <p:stCondLst>
                                            <p:cond delay="0"/>
                                          </p:stCondLst>
                                        </p:cTn>
                                        <p:tgtEl>
                                          <p:spTgt spid="655"/>
                                        </p:tgtEl>
                                        <p:attrNameLst>
                                          <p:attrName>style.visibility</p:attrName>
                                        </p:attrNameLst>
                                      </p:cBhvr>
                                      <p:to>
                                        <p:strVal val="visible"/>
                                      </p:to>
                                    </p:set>
                                    <p:animEffect transition="in" filter="checkerboard(across)">
                                      <p:cBhvr>
                                        <p:cTn id="46" dur="500"/>
                                        <p:tgtEl>
                                          <p:spTgt spid="655"/>
                                        </p:tgtEl>
                                      </p:cBhvr>
                                    </p:animEffect>
                                  </p:childTnLst>
                                </p:cTn>
                              </p:par>
                              <p:par>
                                <p:cTn id="47" presetID="5" presetClass="entr" presetSubtype="10" fill="hold" nodeType="withEffect">
                                  <p:stCondLst>
                                    <p:cond delay="0"/>
                                  </p:stCondLst>
                                  <p:childTnLst>
                                    <p:set>
                                      <p:cBhvr>
                                        <p:cTn id="48" dur="1" fill="hold">
                                          <p:stCondLst>
                                            <p:cond delay="0"/>
                                          </p:stCondLst>
                                        </p:cTn>
                                        <p:tgtEl>
                                          <p:spTgt spid="656"/>
                                        </p:tgtEl>
                                        <p:attrNameLst>
                                          <p:attrName>style.visibility</p:attrName>
                                        </p:attrNameLst>
                                      </p:cBhvr>
                                      <p:to>
                                        <p:strVal val="visible"/>
                                      </p:to>
                                    </p:set>
                                    <p:animEffect transition="in" filter="checkerboard(across)">
                                      <p:cBhvr>
                                        <p:cTn id="49" dur="500"/>
                                        <p:tgtEl>
                                          <p:spTgt spid="656"/>
                                        </p:tgtEl>
                                      </p:cBhvr>
                                    </p:animEffect>
                                  </p:childTnLst>
                                </p:cTn>
                              </p:par>
                              <p:par>
                                <p:cTn id="50" presetID="5" presetClass="entr" presetSubtype="10" fill="hold" nodeType="withEffect">
                                  <p:stCondLst>
                                    <p:cond delay="0"/>
                                  </p:stCondLst>
                                  <p:childTnLst>
                                    <p:set>
                                      <p:cBhvr>
                                        <p:cTn id="51" dur="1" fill="hold">
                                          <p:stCondLst>
                                            <p:cond delay="0"/>
                                          </p:stCondLst>
                                        </p:cTn>
                                        <p:tgtEl>
                                          <p:spTgt spid="657"/>
                                        </p:tgtEl>
                                        <p:attrNameLst>
                                          <p:attrName>style.visibility</p:attrName>
                                        </p:attrNameLst>
                                      </p:cBhvr>
                                      <p:to>
                                        <p:strVal val="visible"/>
                                      </p:to>
                                    </p:set>
                                    <p:animEffect transition="in" filter="checkerboard(across)">
                                      <p:cBhvr>
                                        <p:cTn id="52" dur="500"/>
                                        <p:tgtEl>
                                          <p:spTgt spid="657"/>
                                        </p:tgtEl>
                                      </p:cBhvr>
                                    </p:animEffect>
                                  </p:childTnLst>
                                </p:cTn>
                              </p:par>
                              <p:par>
                                <p:cTn id="53" presetID="5" presetClass="entr" presetSubtype="10" fill="hold" nodeType="withEffect">
                                  <p:stCondLst>
                                    <p:cond delay="0"/>
                                  </p:stCondLst>
                                  <p:childTnLst>
                                    <p:set>
                                      <p:cBhvr>
                                        <p:cTn id="54" dur="1" fill="hold">
                                          <p:stCondLst>
                                            <p:cond delay="0"/>
                                          </p:stCondLst>
                                        </p:cTn>
                                        <p:tgtEl>
                                          <p:spTgt spid="658"/>
                                        </p:tgtEl>
                                        <p:attrNameLst>
                                          <p:attrName>style.visibility</p:attrName>
                                        </p:attrNameLst>
                                      </p:cBhvr>
                                      <p:to>
                                        <p:strVal val="visible"/>
                                      </p:to>
                                    </p:set>
                                    <p:animEffect transition="in" filter="checkerboard(across)">
                                      <p:cBhvr>
                                        <p:cTn id="55" dur="500"/>
                                        <p:tgtEl>
                                          <p:spTgt spid="658"/>
                                        </p:tgtEl>
                                      </p:cBhvr>
                                    </p:animEffect>
                                  </p:childTnLst>
                                </p:cTn>
                              </p:par>
                              <p:par>
                                <p:cTn id="56" presetID="5" presetClass="entr" presetSubtype="1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checkerboard(across)">
                                      <p:cBhvr>
                                        <p:cTn id="58" dur="500"/>
                                        <p:tgtEl>
                                          <p:spTgt spid="40"/>
                                        </p:tgtEl>
                                      </p:cBhvr>
                                    </p:animEffect>
                                  </p:childTnLst>
                                </p:cTn>
                              </p:par>
                              <p:par>
                                <p:cTn id="59" presetID="5" presetClass="entr" presetSubtype="1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checkerboard(across)">
                                      <p:cBhvr>
                                        <p:cTn id="6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 grpId="0"/>
      <p:bldP spid="629" grpId="0"/>
      <p:bldP spid="630" grpId="0"/>
      <p:bldP spid="636" grpId="0" animBg="1"/>
      <p:bldP spid="638" grpId="0" animBg="1"/>
    </p:bld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Main NewSQL systems</a:t>
            </a:r>
          </a:p>
        </p:txBody>
      </p:sp>
      <p:graphicFrame>
        <p:nvGraphicFramePr>
          <p:cNvPr id="4" name="Group 3"/>
          <p:cNvGraphicFramePr>
            <a:graphicFrameLocks noGrp="1"/>
          </p:cNvGraphicFramePr>
          <p:nvPr>
            <p:ph idx="1"/>
            <p:extLst>
              <p:ext uri="{D42A27DB-BD31-4B8C-83A1-F6EECF244321}">
                <p14:modId xmlns:p14="http://schemas.microsoft.com/office/powerpoint/2010/main" val="2697827665"/>
              </p:ext>
            </p:extLst>
          </p:nvPr>
        </p:nvGraphicFramePr>
        <p:xfrm>
          <a:off x="467544" y="1052736"/>
          <a:ext cx="8676457" cy="5256584"/>
        </p:xfrm>
        <a:graphic>
          <a:graphicData uri="http://schemas.openxmlformats.org/drawingml/2006/table">
            <a:tbl>
              <a:tblPr/>
              <a:tblGrid>
                <a:gridCol w="1531139">
                  <a:extLst>
                    <a:ext uri="{9D8B030D-6E8A-4147-A177-3AD203B41FA5}">
                      <a16:colId xmlns:a16="http://schemas.microsoft.com/office/drawing/2014/main" val="20000"/>
                    </a:ext>
                  </a:extLst>
                </a:gridCol>
                <a:gridCol w="1458228">
                  <a:extLst>
                    <a:ext uri="{9D8B030D-6E8A-4147-A177-3AD203B41FA5}">
                      <a16:colId xmlns:a16="http://schemas.microsoft.com/office/drawing/2014/main" val="20001"/>
                    </a:ext>
                  </a:extLst>
                </a:gridCol>
                <a:gridCol w="1531140">
                  <a:extLst>
                    <a:ext uri="{9D8B030D-6E8A-4147-A177-3AD203B41FA5}">
                      <a16:colId xmlns:a16="http://schemas.microsoft.com/office/drawing/2014/main" val="20002"/>
                    </a:ext>
                  </a:extLst>
                </a:gridCol>
                <a:gridCol w="4155950">
                  <a:extLst>
                    <a:ext uri="{9D8B030D-6E8A-4147-A177-3AD203B41FA5}">
                      <a16:colId xmlns:a16="http://schemas.microsoft.com/office/drawing/2014/main" val="20003"/>
                    </a:ext>
                  </a:extLst>
                </a:gridCol>
              </a:tblGrid>
              <a:tr h="404711">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a:ln>
                            <a:noFill/>
                          </a:ln>
                          <a:solidFill>
                            <a:schemeClr val="tx1"/>
                          </a:solidFill>
                          <a:effectLst/>
                          <a:latin typeface="+mj-lt"/>
                        </a:rPr>
                        <a:t>Vendor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a:ln>
                            <a:noFill/>
                          </a:ln>
                          <a:solidFill>
                            <a:schemeClr val="tx1"/>
                          </a:solidFill>
                          <a:effectLst/>
                          <a:latin typeface="+mj-lt"/>
                        </a:rPr>
                        <a:t>Product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a:ln>
                            <a:noFill/>
                          </a:ln>
                          <a:solidFill>
                            <a:schemeClr val="tx1"/>
                          </a:solidFill>
                          <a:effectLst/>
                          <a:latin typeface="+mj-lt"/>
                        </a:rPr>
                        <a:t>Objective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a:ln>
                            <a:noFill/>
                          </a:ln>
                          <a:solidFill>
                            <a:schemeClr val="tx1"/>
                          </a:solidFill>
                          <a:effectLst/>
                          <a:latin typeface="+mj-lt"/>
                        </a:rPr>
                        <a:t>Comment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5099">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Clustrix Inc.,</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San Francisco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600" noProof="0"/>
                        <a:t>Clustrix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normalizeH="0" baseline="0" noProof="0">
                          <a:ln>
                            <a:noFill/>
                          </a:ln>
                          <a:solidFill>
                            <a:schemeClr val="tx1"/>
                          </a:solidFill>
                          <a:effectLst/>
                          <a:latin typeface="+mn-lt"/>
                          <a:ea typeface="+mn-ea"/>
                          <a:cs typeface="+mn-cs"/>
                        </a:rPr>
                        <a:t>Analytics and transactional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First version out in 2006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3823">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lang="en-US" sz="1600" noProof="0"/>
                        <a:t>CockroachDB Labs, NY</a:t>
                      </a:r>
                      <a:endParaRPr kumimoji="0" lang="en-US" sz="1600" b="0" i="0" u="none" strike="noStrike" kern="1200" cap="none" normalizeH="0" baseline="0" noProof="0">
                        <a:ln>
                          <a:noFill/>
                        </a:ln>
                        <a:solidFill>
                          <a:schemeClr val="tx1"/>
                        </a:solidFill>
                        <a:effectLst/>
                        <a:latin typeface="+mn-lt"/>
                        <a:ea typeface="+mn-ea"/>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lang="en-US" sz="1600" noProof="0"/>
                        <a:t>CockroachDB</a:t>
                      </a:r>
                      <a:endParaRPr kumimoji="0" lang="en-US" sz="1600" b="0" i="0" u="none" strike="noStrike" kern="1200" cap="none" normalizeH="0" baseline="0" noProof="0">
                        <a:ln>
                          <a:noFill/>
                        </a:ln>
                        <a:solidFill>
                          <a:schemeClr val="tx1"/>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Transactional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By ex-googlers. Open source inspired by F1, based on </a:t>
                      </a:r>
                      <a:r>
                        <a:rPr kumimoji="0" lang="en-US" sz="1600" b="0" i="0" u="none" strike="noStrike" kern="1200" cap="none" normalizeH="0" baseline="0" noProof="0">
                          <a:ln>
                            <a:noFill/>
                          </a:ln>
                          <a:solidFill>
                            <a:schemeClr val="tx1"/>
                          </a:solidFill>
                          <a:effectLst/>
                          <a:latin typeface="+mn-lt"/>
                          <a:ea typeface="+mn-ea"/>
                          <a:cs typeface="+mn-cs"/>
                        </a:rPr>
                        <a:t>RocksDB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8270">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Google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F1/Spanner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Transactional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Proprietary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40">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SAP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HANA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Analytics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In-memory, column-oriented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0352">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MemSQL Inc.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MemSQL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Analytics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In-memory, column/row-oriented, compatible with MySQL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79120">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LeanXcale,</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Madrid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LeanXcale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Analytics and transactional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Based on Apache Derby and Hbase</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Multistore access (KV, Hadoop, CEP, etc.)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79120">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NuoDB,</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Cambridge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NuoDB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Analytics and transactionall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Solution cloud (Amazon)</a:t>
                      </a:r>
                      <a:endParaRPr kumimoji="0" lang="en-US" sz="1600" b="0" i="0" u="none" strike="noStrike" cap="none" normalizeH="0" baseline="0" noProof="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828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lang="en-US" sz="1600" noProof="0"/>
                        <a:t>GitHub</a:t>
                      </a:r>
                      <a:endParaRPr kumimoji="0" lang="en-US" sz="1600" b="0" i="0" u="none" strike="noStrike" cap="none" normalizeH="0" baseline="0" noProof="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TiDB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Transactional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Open source inspired by Google F1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27762">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VoltDB Inc.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VoltDB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defRPr/>
                      </a:pPr>
                      <a:r>
                        <a:rPr kumimoji="0" lang="en-US" sz="1600" b="0" i="0" u="none" strike="noStrike" kern="1200" cap="none" normalizeH="0" baseline="0" noProof="0">
                          <a:ln>
                            <a:noFill/>
                          </a:ln>
                          <a:solidFill>
                            <a:schemeClr val="tx1"/>
                          </a:solidFill>
                          <a:effectLst/>
                          <a:latin typeface="+mn-lt"/>
                          <a:ea typeface="+mn-ea"/>
                          <a:cs typeface="+mn-cs"/>
                        </a:rPr>
                        <a:t>Analytics and transactional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dirty="0">
                          <a:ln>
                            <a:noFill/>
                          </a:ln>
                          <a:solidFill>
                            <a:schemeClr val="tx1"/>
                          </a:solidFill>
                          <a:effectLst/>
                          <a:latin typeface="+mn-lt"/>
                          <a:ea typeface="+mn-ea"/>
                          <a:cs typeface="+mn-cs"/>
                        </a:rPr>
                        <a:t>Open source and proprietary versions</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dirty="0">
                          <a:ln>
                            <a:noFill/>
                          </a:ln>
                          <a:solidFill>
                            <a:schemeClr val="tx1"/>
                          </a:solidFill>
                          <a:effectLst/>
                          <a:latin typeface="+mn-lt"/>
                          <a:ea typeface="+mn-ea"/>
                          <a:cs typeface="+mn-cs"/>
                        </a:rPr>
                        <a:t>In-memory</a:t>
                      </a:r>
                      <a:endParaRPr kumimoji="0" lang="en-US" sz="1600" b="0" i="0" u="none" strike="noStrike" cap="none" normalizeH="0" baseline="0" noProof="0" dirty="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 name="Footer Placeholder 2">
            <a:extLst>
              <a:ext uri="{FF2B5EF4-FFF2-40B4-BE49-F238E27FC236}">
                <a16:creationId xmlns:a16="http://schemas.microsoft.com/office/drawing/2014/main" id="{5F00247C-C7CB-DE49-BEE6-5965B5C7F104}"/>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B82472B-EAAC-7546-8E0C-12362CC752A9}"/>
              </a:ext>
            </a:extLst>
          </p:cNvPr>
          <p:cNvSpPr>
            <a:spLocks noGrp="1"/>
          </p:cNvSpPr>
          <p:nvPr>
            <p:ph type="sldNum" sz="quarter" idx="4"/>
          </p:nvPr>
        </p:nvSpPr>
        <p:spPr/>
        <p:txBody>
          <a:bodyPr/>
          <a:lstStyle/>
          <a:p>
            <a:fld id="{FD96158B-4539-3C43-9DE5-94C547866200}" type="slidenum">
              <a:rPr lang="en-US"/>
              <a:t>42</a:t>
            </a:fld>
            <a:endParaRPr lang="en-US"/>
          </a:p>
        </p:txBody>
      </p:sp>
    </p:spTree>
    <p:extLst>
      <p:ext uri="{BB962C8B-B14F-4D97-AF65-F5344CB8AC3E}">
        <p14:creationId xmlns:p14="http://schemas.microsoft.com/office/powerpoint/2010/main" val="357824425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Which Data Store for What?</a:t>
            </a:r>
          </a:p>
        </p:txBody>
      </p:sp>
      <p:graphicFrame>
        <p:nvGraphicFramePr>
          <p:cNvPr id="4" name="Group 3"/>
          <p:cNvGraphicFramePr>
            <a:graphicFrameLocks noGrp="1"/>
          </p:cNvGraphicFramePr>
          <p:nvPr>
            <p:ph idx="1"/>
            <p:extLst>
              <p:ext uri="{D42A27DB-BD31-4B8C-83A1-F6EECF244321}">
                <p14:modId xmlns:p14="http://schemas.microsoft.com/office/powerpoint/2010/main" val="1831242369"/>
              </p:ext>
            </p:extLst>
          </p:nvPr>
        </p:nvGraphicFramePr>
        <p:xfrm>
          <a:off x="507754" y="1268760"/>
          <a:ext cx="8018089" cy="4680520"/>
        </p:xfrm>
        <a:graphic>
          <a:graphicData uri="http://schemas.openxmlformats.org/drawingml/2006/table">
            <a:tbl>
              <a:tblPr/>
              <a:tblGrid>
                <a:gridCol w="1458306">
                  <a:extLst>
                    <a:ext uri="{9D8B030D-6E8A-4147-A177-3AD203B41FA5}">
                      <a16:colId xmlns:a16="http://schemas.microsoft.com/office/drawing/2014/main" val="20000"/>
                    </a:ext>
                  </a:extLst>
                </a:gridCol>
                <a:gridCol w="2249571">
                  <a:extLst>
                    <a:ext uri="{9D8B030D-6E8A-4147-A177-3AD203B41FA5}">
                      <a16:colId xmlns:a16="http://schemas.microsoft.com/office/drawing/2014/main" val="20001"/>
                    </a:ext>
                  </a:extLst>
                </a:gridCol>
                <a:gridCol w="4310212">
                  <a:extLst>
                    <a:ext uri="{9D8B030D-6E8A-4147-A177-3AD203B41FA5}">
                      <a16:colId xmlns:a16="http://schemas.microsoft.com/office/drawing/2014/main" val="20002"/>
                    </a:ext>
                  </a:extLst>
                </a:gridCol>
              </a:tblGrid>
              <a:tr h="39155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a:ln>
                            <a:noFill/>
                          </a:ln>
                          <a:solidFill>
                            <a:schemeClr val="tx1"/>
                          </a:solidFill>
                          <a:effectLst/>
                          <a:latin typeface="+mj-lt"/>
                        </a:rPr>
                        <a:t>Category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a:ln>
                            <a:noFill/>
                          </a:ln>
                          <a:solidFill>
                            <a:schemeClr val="tx1"/>
                          </a:solidFill>
                          <a:effectLst/>
                          <a:latin typeface="+mj-lt"/>
                        </a:rPr>
                        <a:t>Systems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noProof="0">
                          <a:ln>
                            <a:noFill/>
                          </a:ln>
                          <a:solidFill>
                            <a:schemeClr val="tx1"/>
                          </a:solidFill>
                          <a:effectLst/>
                          <a:latin typeface="+mj-lt"/>
                        </a:rPr>
                        <a:t>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80984">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Key-value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DynamoDB, SimpleDB, Cassandra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Access by key</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Flexibility (no schema)</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Very high scalability and performance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83522">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Document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MongoDB, CouchDB, Expresso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Web content management</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Flexibility (no schema)</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Limited transactions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628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Tabular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BigTable, Hbase, Accumulo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Very big collections</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Scalability and high availability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5841">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Graph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Neo4J, Sparcity, Titan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Efficient storage and management of large graphs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27567">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Multimodel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OrientDB, ArangoDB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a:ln>
                            <a:noFill/>
                          </a:ln>
                          <a:solidFill>
                            <a:schemeClr val="tx1"/>
                          </a:solidFill>
                          <a:effectLst/>
                          <a:latin typeface="+mn-lt"/>
                          <a:ea typeface="+mn-ea"/>
                          <a:cs typeface="+mn-cs"/>
                        </a:rPr>
                        <a:t>Integrated key-value, document and graph management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35569">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NewSQL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cap="none" normalizeH="0" baseline="0" noProof="0">
                          <a:ln>
                            <a:noFill/>
                          </a:ln>
                          <a:solidFill>
                            <a:schemeClr val="tx1"/>
                          </a:solidFill>
                          <a:effectLst/>
                          <a:latin typeface="+mj-lt"/>
                        </a:rPr>
                        <a:t>Google F1, </a:t>
                      </a:r>
                      <a:r>
                        <a:rPr lang="en-US" sz="1600" noProof="0"/>
                        <a:t>CockroachDB, VoltDB</a:t>
                      </a:r>
                      <a:endParaRPr kumimoji="0" lang="en-US" sz="1600" b="0" i="0" u="none" strike="noStrike" cap="none" normalizeH="0" baseline="0" noProof="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dirty="0">
                          <a:ln>
                            <a:noFill/>
                          </a:ln>
                          <a:solidFill>
                            <a:schemeClr val="tx1"/>
                          </a:solidFill>
                          <a:effectLst/>
                          <a:latin typeface="+mn-lt"/>
                          <a:ea typeface="+mn-ea"/>
                          <a:cs typeface="+mn-cs"/>
                        </a:rPr>
                        <a:t>ACID transactions , flexibility and scalability</a:t>
                      </a:r>
                    </a:p>
                    <a:p>
                      <a:pPr marL="0" marR="0" lvl="0" indent="0" algn="l" defTabSz="914400" rtl="0" eaLnBrk="1" fontAlgn="base" latinLnBrk="0" hangingPunct="1">
                        <a:lnSpc>
                          <a:spcPct val="90000"/>
                        </a:lnSpc>
                        <a:spcBef>
                          <a:spcPct val="20000"/>
                        </a:spcBef>
                        <a:spcAft>
                          <a:spcPct val="0"/>
                        </a:spcAft>
                        <a:buClr>
                          <a:schemeClr val="tx2"/>
                        </a:buClr>
                        <a:buSzPct val="75000"/>
                        <a:buFont typeface="Wingdings" pitchFamily="2" charset="2"/>
                        <a:buNone/>
                        <a:tabLst/>
                      </a:pPr>
                      <a:r>
                        <a:rPr kumimoji="0" lang="en-US" sz="1600" b="0" i="0" u="none" strike="noStrike" kern="1200" cap="none" normalizeH="0" baseline="0" noProof="0" dirty="0">
                          <a:ln>
                            <a:noFill/>
                          </a:ln>
                          <a:solidFill>
                            <a:schemeClr val="tx1"/>
                          </a:solidFill>
                          <a:effectLst/>
                          <a:latin typeface="+mn-lt"/>
                          <a:ea typeface="+mn-ea"/>
                          <a:cs typeface="+mn-cs"/>
                        </a:rPr>
                        <a:t>SQL and key-value access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 name="Footer Placeholder 2">
            <a:extLst>
              <a:ext uri="{FF2B5EF4-FFF2-40B4-BE49-F238E27FC236}">
                <a16:creationId xmlns:a16="http://schemas.microsoft.com/office/drawing/2014/main" id="{DFC6FD71-1DF9-B64F-AB51-DFC99BBB887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85B9839-02E1-9749-A28B-6CC8A80AF0C7}"/>
              </a:ext>
            </a:extLst>
          </p:cNvPr>
          <p:cNvSpPr>
            <a:spLocks noGrp="1"/>
          </p:cNvSpPr>
          <p:nvPr>
            <p:ph type="sldNum" sz="quarter" idx="4"/>
          </p:nvPr>
        </p:nvSpPr>
        <p:spPr/>
        <p:txBody>
          <a:bodyPr/>
          <a:lstStyle/>
          <a:p>
            <a:fld id="{FD96158B-4539-3C43-9DE5-94C547866200}" type="slidenum">
              <a:rPr lang="en-US"/>
              <a:t>43</a:t>
            </a:fld>
            <a:endParaRPr lang="en-US"/>
          </a:p>
        </p:txBody>
      </p:sp>
    </p:spTree>
    <p:extLst>
      <p:ext uri="{BB962C8B-B14F-4D97-AF65-F5344CB8AC3E}">
        <p14:creationId xmlns:p14="http://schemas.microsoft.com/office/powerpoint/2010/main" val="232092640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a:bodyPr>
          <a:lstStyle/>
          <a:p>
            <a:r>
              <a:rPr lang="en-US" dirty="0">
                <a:solidFill>
                  <a:srgbClr val="1771A9"/>
                </a:solidFill>
                <a:cs typeface="Arial" panose="020B0604020202020204" pitchFamily="34" charset="0"/>
              </a:rPr>
              <a:t>NoSQL, NewSQL and Polystores</a:t>
            </a:r>
          </a:p>
          <a:p>
            <a:pPr lvl="1"/>
            <a:r>
              <a:rPr lang="en-US" dirty="0">
                <a:solidFill>
                  <a:srgbClr val="1771A9">
                    <a:alpha val="25000"/>
                  </a:srgbClr>
                </a:solidFill>
                <a:cs typeface="Arial" panose="020B0604020202020204" pitchFamily="34" charset="0"/>
              </a:rPr>
              <a:t>Motivations</a:t>
            </a:r>
          </a:p>
          <a:p>
            <a:pPr lvl="1"/>
            <a:r>
              <a:rPr lang="en-US" dirty="0">
                <a:solidFill>
                  <a:srgbClr val="1771A9">
                    <a:alpha val="25000"/>
                  </a:srgbClr>
                </a:solidFill>
                <a:cs typeface="Arial" panose="020B0604020202020204" pitchFamily="34" charset="0"/>
              </a:rPr>
              <a:t>NoSQL systems</a:t>
            </a:r>
          </a:p>
          <a:p>
            <a:pPr lvl="1"/>
            <a:r>
              <a:rPr lang="en-US" dirty="0">
                <a:solidFill>
                  <a:srgbClr val="1771A9">
                    <a:alpha val="25000"/>
                  </a:srgbClr>
                </a:solidFill>
                <a:cs typeface="Arial" panose="020B0604020202020204" pitchFamily="34" charset="0"/>
              </a:rPr>
              <a:t>NewSQL systems</a:t>
            </a:r>
          </a:p>
          <a:p>
            <a:pPr lvl="1"/>
            <a:r>
              <a:rPr lang="en-US" dirty="0">
                <a:solidFill>
                  <a:srgbClr val="1771A9"/>
                </a:solidFill>
                <a:cs typeface="Arial" panose="020B0604020202020204" pitchFamily="34" charset="0"/>
              </a:rPr>
              <a:t>Polystores</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44</a:t>
            </a:fld>
            <a:endParaRPr lang="en-US"/>
          </a:p>
        </p:txBody>
      </p:sp>
    </p:spTree>
    <p:extLst>
      <p:ext uri="{BB962C8B-B14F-4D97-AF65-F5344CB8AC3E}">
        <p14:creationId xmlns:p14="http://schemas.microsoft.com/office/powerpoint/2010/main" val="267330539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Polystores</a:t>
            </a:r>
          </a:p>
        </p:txBody>
      </p:sp>
      <p:sp>
        <p:nvSpPr>
          <p:cNvPr id="3" name="Espace réservé du contenu 2"/>
          <p:cNvSpPr>
            <a:spLocks noGrp="1"/>
          </p:cNvSpPr>
          <p:nvPr>
            <p:ph idx="1"/>
          </p:nvPr>
        </p:nvSpPr>
        <p:spPr/>
        <p:txBody>
          <a:bodyPr>
            <a:normAutofit/>
          </a:bodyPr>
          <a:lstStyle/>
          <a:p>
            <a:r>
              <a:rPr lang="en-US"/>
              <a:t>Also called </a:t>
            </a:r>
            <a:r>
              <a:rPr lang="en-US" i="1"/>
              <a:t>Multistores</a:t>
            </a:r>
            <a:endParaRPr lang="en-US"/>
          </a:p>
          <a:p>
            <a:r>
              <a:rPr lang="en-US"/>
              <a:t>Provide integrated access to multiple cloud data stores such as NoSQL, HDFS and RDBMS</a:t>
            </a:r>
          </a:p>
          <a:p>
            <a:r>
              <a:rPr lang="en-US"/>
              <a:t>Great for integrating structured (relational) data and big data</a:t>
            </a:r>
          </a:p>
          <a:p>
            <a:r>
              <a:rPr lang="en-US"/>
              <a:t>Much more difficult than distributed databases</a:t>
            </a:r>
          </a:p>
          <a:p>
            <a:r>
              <a:rPr lang="en-US"/>
              <a:t>A major area of research &amp; development</a:t>
            </a:r>
          </a:p>
        </p:txBody>
      </p:sp>
      <p:sp>
        <p:nvSpPr>
          <p:cNvPr id="4" name="Footer Placeholder 3">
            <a:extLst>
              <a:ext uri="{FF2B5EF4-FFF2-40B4-BE49-F238E27FC236}">
                <a16:creationId xmlns:a16="http://schemas.microsoft.com/office/drawing/2014/main" id="{27288917-F5C2-6F4C-B082-8302F37E013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9D9A6B9E-E7C0-3343-B4C6-300D24307C61}"/>
              </a:ext>
            </a:extLst>
          </p:cNvPr>
          <p:cNvSpPr>
            <a:spLocks noGrp="1"/>
          </p:cNvSpPr>
          <p:nvPr>
            <p:ph type="sldNum" sz="quarter" idx="4"/>
          </p:nvPr>
        </p:nvSpPr>
        <p:spPr/>
        <p:txBody>
          <a:bodyPr/>
          <a:lstStyle/>
          <a:p>
            <a:fld id="{FD96158B-4539-3C43-9DE5-94C547866200}" type="slidenum">
              <a:rPr lang="en-US"/>
              <a:t>45</a:t>
            </a:fld>
            <a:endParaRPr lang="en-US"/>
          </a:p>
        </p:txBody>
      </p:sp>
    </p:spTree>
    <p:extLst>
      <p:ext uri="{BB962C8B-B14F-4D97-AF65-F5344CB8AC3E}">
        <p14:creationId xmlns:p14="http://schemas.microsoft.com/office/powerpoint/2010/main" val="95680059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Differences with Distributed Databases</a:t>
            </a:r>
          </a:p>
        </p:txBody>
      </p:sp>
      <p:sp>
        <p:nvSpPr>
          <p:cNvPr id="3" name="Espace réservé du contenu 2"/>
          <p:cNvSpPr>
            <a:spLocks noGrp="1"/>
          </p:cNvSpPr>
          <p:nvPr>
            <p:ph idx="1"/>
          </p:nvPr>
        </p:nvSpPr>
        <p:spPr/>
        <p:txBody>
          <a:bodyPr>
            <a:normAutofit lnSpcReduction="10000"/>
          </a:bodyPr>
          <a:lstStyle/>
          <a:p>
            <a:r>
              <a:rPr lang="en-US" dirty="0"/>
              <a:t>Multidatabase systems</a:t>
            </a:r>
          </a:p>
          <a:p>
            <a:pPr lvl="1"/>
            <a:r>
              <a:rPr lang="en-US" dirty="0"/>
              <a:t>A few databases (e.g. less than 10)</a:t>
            </a:r>
          </a:p>
          <a:p>
            <a:pPr lvl="2"/>
            <a:r>
              <a:rPr lang="en-US" dirty="0"/>
              <a:t>Corporate DBs</a:t>
            </a:r>
          </a:p>
          <a:p>
            <a:pPr lvl="1"/>
            <a:r>
              <a:rPr lang="en-US" dirty="0"/>
              <a:t>Powerful queries (with updates and transactions)</a:t>
            </a:r>
          </a:p>
          <a:p>
            <a:r>
              <a:rPr lang="en-US" dirty="0"/>
              <a:t>Web data integration systems</a:t>
            </a:r>
          </a:p>
          <a:p>
            <a:pPr lvl="1"/>
            <a:r>
              <a:rPr lang="en-US" dirty="0"/>
              <a:t>Many data sources (e.g. 1000’s)</a:t>
            </a:r>
          </a:p>
          <a:p>
            <a:pPr lvl="2"/>
            <a:r>
              <a:rPr lang="en-US" dirty="0"/>
              <a:t>DBs or files behind a web server</a:t>
            </a:r>
          </a:p>
          <a:p>
            <a:pPr lvl="1"/>
            <a:r>
              <a:rPr lang="en-US" dirty="0"/>
              <a:t>Simple queries (read-only)</a:t>
            </a:r>
          </a:p>
          <a:p>
            <a:r>
              <a:rPr lang="en-US" dirty="0"/>
              <a:t>Mediator/wrapper architecture</a:t>
            </a:r>
          </a:p>
          <a:p>
            <a:r>
              <a:rPr lang="en-US" dirty="0"/>
              <a:t>In the cloud, more opportunities for an efficient </a:t>
            </a:r>
            <a:r>
              <a:rPr lang="en-US" dirty="0" err="1"/>
              <a:t>multistore</a:t>
            </a:r>
            <a:r>
              <a:rPr lang="en-US" dirty="0"/>
              <a:t> architecture</a:t>
            </a:r>
          </a:p>
          <a:p>
            <a:pPr lvl="1"/>
            <a:r>
              <a:rPr lang="en-US" dirty="0"/>
              <a:t>No restriction to where mediator and wrapper components need be installed</a:t>
            </a:r>
          </a:p>
        </p:txBody>
      </p:sp>
      <p:sp>
        <p:nvSpPr>
          <p:cNvPr id="4" name="Footer Placeholder 3">
            <a:extLst>
              <a:ext uri="{FF2B5EF4-FFF2-40B4-BE49-F238E27FC236}">
                <a16:creationId xmlns:a16="http://schemas.microsoft.com/office/drawing/2014/main" id="{206CAA43-D249-7F42-896D-E9E63AF3EAD4}"/>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7A5415D-1298-8F4B-A35F-901FAF0EDAAE}"/>
              </a:ext>
            </a:extLst>
          </p:cNvPr>
          <p:cNvSpPr>
            <a:spLocks noGrp="1"/>
          </p:cNvSpPr>
          <p:nvPr>
            <p:ph type="sldNum" sz="quarter" idx="4"/>
          </p:nvPr>
        </p:nvSpPr>
        <p:spPr/>
        <p:txBody>
          <a:bodyPr/>
          <a:lstStyle/>
          <a:p>
            <a:fld id="{FD96158B-4539-3C43-9DE5-94C547866200}" type="slidenum">
              <a:rPr lang="en-US"/>
              <a:t>46</a:t>
            </a:fld>
            <a:endParaRPr lang="en-US"/>
          </a:p>
        </p:txBody>
      </p:sp>
    </p:spTree>
    <p:extLst>
      <p:ext uri="{BB962C8B-B14F-4D97-AF65-F5344CB8AC3E}">
        <p14:creationId xmlns:p14="http://schemas.microsoft.com/office/powerpoint/2010/main" val="15539696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Classification of Polystores</a:t>
            </a:r>
          </a:p>
        </p:txBody>
      </p:sp>
      <p:sp>
        <p:nvSpPr>
          <p:cNvPr id="3" name="Espace réservé du contenu 2"/>
          <p:cNvSpPr>
            <a:spLocks noGrp="1"/>
          </p:cNvSpPr>
          <p:nvPr>
            <p:ph idx="1"/>
          </p:nvPr>
        </p:nvSpPr>
        <p:spPr/>
        <p:txBody>
          <a:bodyPr/>
          <a:lstStyle/>
          <a:p>
            <a:r>
              <a:rPr lang="en-US"/>
              <a:t>We divide polystores based on the level of coupling with the underlying data stores</a:t>
            </a:r>
          </a:p>
          <a:p>
            <a:pPr lvl="1"/>
            <a:r>
              <a:rPr lang="en-US"/>
              <a:t>Loosely-coupled</a:t>
            </a:r>
          </a:p>
          <a:p>
            <a:pPr lvl="1"/>
            <a:r>
              <a:rPr lang="en-US"/>
              <a:t>Tightly-coupled</a:t>
            </a:r>
          </a:p>
          <a:p>
            <a:pPr lvl="1"/>
            <a:r>
              <a:rPr lang="en-US"/>
              <a:t>Hybrid</a:t>
            </a:r>
          </a:p>
        </p:txBody>
      </p:sp>
      <p:sp>
        <p:nvSpPr>
          <p:cNvPr id="4" name="Footer Placeholder 3">
            <a:extLst>
              <a:ext uri="{FF2B5EF4-FFF2-40B4-BE49-F238E27FC236}">
                <a16:creationId xmlns:a16="http://schemas.microsoft.com/office/drawing/2014/main" id="{D605DED0-3BA1-234D-8905-811438B31F3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D588C696-8197-1E4C-97E7-3EC4A19DF96F}"/>
              </a:ext>
            </a:extLst>
          </p:cNvPr>
          <p:cNvSpPr>
            <a:spLocks noGrp="1"/>
          </p:cNvSpPr>
          <p:nvPr>
            <p:ph type="sldNum" sz="quarter" idx="4"/>
          </p:nvPr>
        </p:nvSpPr>
        <p:spPr/>
        <p:txBody>
          <a:bodyPr/>
          <a:lstStyle/>
          <a:p>
            <a:fld id="{FD96158B-4539-3C43-9DE5-94C547866200}" type="slidenum">
              <a:rPr lang="en-US"/>
              <a:t>47</a:t>
            </a:fld>
            <a:endParaRPr lang="en-US"/>
          </a:p>
        </p:txBody>
      </p:sp>
    </p:spTree>
    <p:extLst>
      <p:ext uri="{BB962C8B-B14F-4D97-AF65-F5344CB8AC3E}">
        <p14:creationId xmlns:p14="http://schemas.microsoft.com/office/powerpoint/2010/main" val="132145539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Loosely-coupled Polystores</a:t>
            </a:r>
          </a:p>
        </p:txBody>
      </p:sp>
      <p:sp>
        <p:nvSpPr>
          <p:cNvPr id="3" name="Espace réservé du contenu 2"/>
          <p:cNvSpPr>
            <a:spLocks noGrp="1"/>
          </p:cNvSpPr>
          <p:nvPr>
            <p:ph idx="1"/>
          </p:nvPr>
        </p:nvSpPr>
        <p:spPr/>
        <p:txBody>
          <a:bodyPr>
            <a:normAutofit/>
          </a:bodyPr>
          <a:lstStyle/>
          <a:p>
            <a:r>
              <a:rPr lang="en-US" dirty="0"/>
              <a:t>Reminiscent of multidatabase systems</a:t>
            </a:r>
          </a:p>
          <a:p>
            <a:pPr lvl="1"/>
            <a:r>
              <a:rPr lang="en-US" dirty="0"/>
              <a:t>Mediator-wrapper architecture</a:t>
            </a:r>
          </a:p>
          <a:p>
            <a:pPr lvl="1"/>
            <a:r>
              <a:rPr lang="en-US" dirty="0"/>
              <a:t>Deal with autonomous data stores</a:t>
            </a:r>
          </a:p>
          <a:p>
            <a:pPr lvl="1"/>
            <a:r>
              <a:rPr lang="en-US" dirty="0"/>
              <a:t>One common interface to all data stores</a:t>
            </a:r>
          </a:p>
          <a:p>
            <a:pPr lvl="1"/>
            <a:r>
              <a:rPr lang="en-US" dirty="0"/>
              <a:t>Common interface translated to local API </a:t>
            </a:r>
          </a:p>
          <a:p>
            <a:pPr lvl="1"/>
            <a:endParaRPr lang="en-US" dirty="0"/>
          </a:p>
          <a:p>
            <a:r>
              <a:rPr lang="en-US" dirty="0"/>
              <a:t>Examples</a:t>
            </a:r>
          </a:p>
          <a:p>
            <a:pPr lvl="1"/>
            <a:r>
              <a:rPr lang="en-US" dirty="0" err="1"/>
              <a:t>BigIntegrator</a:t>
            </a:r>
            <a:r>
              <a:rPr lang="en-US" dirty="0"/>
              <a:t> (Uppsala University)</a:t>
            </a:r>
          </a:p>
          <a:p>
            <a:pPr lvl="1"/>
            <a:r>
              <a:rPr lang="en-US" dirty="0"/>
              <a:t>Forward (UC San Diego)</a:t>
            </a:r>
          </a:p>
          <a:p>
            <a:pPr lvl="1"/>
            <a:r>
              <a:rPr lang="en-US" dirty="0" err="1"/>
              <a:t>QoX</a:t>
            </a:r>
            <a:r>
              <a:rPr lang="en-US" dirty="0"/>
              <a:t> (HP Labs)</a:t>
            </a:r>
          </a:p>
          <a:p>
            <a:endParaRPr lang="en-US" dirty="0"/>
          </a:p>
        </p:txBody>
      </p:sp>
      <p:sp>
        <p:nvSpPr>
          <p:cNvPr id="4" name="Footer Placeholder 3">
            <a:extLst>
              <a:ext uri="{FF2B5EF4-FFF2-40B4-BE49-F238E27FC236}">
                <a16:creationId xmlns:a16="http://schemas.microsoft.com/office/drawing/2014/main" id="{4614030B-B4A1-5045-8838-D8C5C55B7E8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FF3C0EB-33F7-3B47-ACDF-B4F3C7F86AA5}"/>
              </a:ext>
            </a:extLst>
          </p:cNvPr>
          <p:cNvSpPr>
            <a:spLocks noGrp="1"/>
          </p:cNvSpPr>
          <p:nvPr>
            <p:ph type="sldNum" sz="quarter" idx="4"/>
          </p:nvPr>
        </p:nvSpPr>
        <p:spPr/>
        <p:txBody>
          <a:bodyPr/>
          <a:lstStyle/>
          <a:p>
            <a:fld id="{FD96158B-4539-3C43-9DE5-94C547866200}" type="slidenum">
              <a:rPr lang="en-US"/>
              <a:t>48</a:t>
            </a:fld>
            <a:endParaRPr lang="en-US"/>
          </a:p>
        </p:txBody>
      </p:sp>
    </p:spTree>
    <p:extLst>
      <p:ext uri="{BB962C8B-B14F-4D97-AF65-F5344CB8AC3E}">
        <p14:creationId xmlns:p14="http://schemas.microsoft.com/office/powerpoint/2010/main" val="2042621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title"/>
          </p:nvPr>
        </p:nvSpPr>
        <p:spPr>
          <a:noFill/>
          <a:ln/>
        </p:spPr>
        <p:txBody>
          <a:bodyPr/>
          <a:lstStyle/>
          <a:p>
            <a:r>
              <a:rPr lang="en-US" dirty="0"/>
              <a:t>COM_MIN Algorithm</a:t>
            </a:r>
          </a:p>
        </p:txBody>
      </p:sp>
      <p:sp>
        <p:nvSpPr>
          <p:cNvPr id="56322" name="Rectangle 2"/>
          <p:cNvSpPr>
            <a:spLocks noGrp="1" noChangeArrowheads="1"/>
          </p:cNvSpPr>
          <p:nvPr>
            <p:ph idx="1"/>
          </p:nvPr>
        </p:nvSpPr>
        <p:spPr>
          <a:noFill/>
          <a:ln/>
        </p:spPr>
        <p:txBody>
          <a:bodyPr/>
          <a:lstStyle/>
          <a:p>
            <a:pPr>
              <a:buSzPct val="95000"/>
              <a:buFont typeface="Wingdings" pitchFamily="2" charset="2"/>
              <a:buChar char=""/>
            </a:pPr>
            <a:r>
              <a:rPr lang="en-US" dirty="0"/>
              <a:t>Initialization :</a:t>
            </a:r>
          </a:p>
          <a:p>
            <a:pPr lvl="1">
              <a:buSzPct val="80000"/>
            </a:pPr>
            <a:r>
              <a:rPr lang="en-US" dirty="0"/>
              <a:t>find a </a:t>
            </a:r>
            <a:r>
              <a:rPr lang="en-US" i="1" dirty="0"/>
              <a:t>p</a:t>
            </a:r>
            <a:r>
              <a:rPr lang="en-US" i="1" baseline="-25000" dirty="0"/>
              <a:t>i</a:t>
            </a:r>
            <a:r>
              <a:rPr lang="en-US" i="1" dirty="0"/>
              <a:t> </a:t>
            </a:r>
            <a:r>
              <a:rPr lang="en-US" sz="1687" dirty="0">
                <a:latin typeface="Symbol" charset="2"/>
                <a:cs typeface="Symbol" charset="2"/>
                <a:sym typeface="Symbol"/>
              </a:rPr>
              <a:t> </a:t>
            </a:r>
            <a:r>
              <a:rPr lang="en-US" i="1" dirty="0" err="1"/>
              <a:t>Pr</a:t>
            </a:r>
            <a:r>
              <a:rPr lang="en-US" dirty="0"/>
              <a:t> such that </a:t>
            </a:r>
            <a:r>
              <a:rPr lang="en-US" i="1" dirty="0"/>
              <a:t>p</a:t>
            </a:r>
            <a:r>
              <a:rPr lang="en-US" i="1" baseline="-25000" dirty="0"/>
              <a:t>i</a:t>
            </a:r>
            <a:r>
              <a:rPr lang="en-US" dirty="0"/>
              <a:t> partitions </a:t>
            </a:r>
            <a:r>
              <a:rPr lang="en-US" i="1" dirty="0"/>
              <a:t>R</a:t>
            </a:r>
            <a:r>
              <a:rPr lang="en-US" dirty="0"/>
              <a:t> according to </a:t>
            </a:r>
            <a:r>
              <a:rPr lang="en-US" i="1" dirty="0"/>
              <a:t>Rule 1</a:t>
            </a:r>
          </a:p>
          <a:p>
            <a:pPr lvl="1">
              <a:buSzPct val="80000"/>
            </a:pPr>
            <a:r>
              <a:rPr lang="en-US" dirty="0"/>
              <a:t>set </a:t>
            </a:r>
            <a:r>
              <a:rPr lang="en-US" i="1" dirty="0"/>
              <a:t>Pr' </a:t>
            </a:r>
            <a:r>
              <a:rPr lang="en-US" dirty="0"/>
              <a:t>= </a:t>
            </a:r>
            <a:r>
              <a:rPr lang="en-US" i="1" dirty="0"/>
              <a:t>p</a:t>
            </a:r>
            <a:r>
              <a:rPr lang="en-US" i="1" baseline="-25000" dirty="0"/>
              <a:t>i</a:t>
            </a:r>
            <a:r>
              <a:rPr lang="en-US" i="1" dirty="0"/>
              <a:t> </a:t>
            </a:r>
            <a:r>
              <a:rPr lang="en-US" dirty="0"/>
              <a:t> ; </a:t>
            </a:r>
            <a:r>
              <a:rPr lang="en-US" i="1" dirty="0"/>
              <a:t>Pr</a:t>
            </a:r>
            <a:r>
              <a:rPr lang="en-US" dirty="0"/>
              <a:t> </a:t>
            </a:r>
            <a:r>
              <a:rPr lang="en-US" dirty="0">
                <a:latin typeface="Symbol" charset="0"/>
                <a:sym typeface="Symbol"/>
              </a:rPr>
              <a:t></a:t>
            </a:r>
            <a:r>
              <a:rPr lang="en-US" i="1" dirty="0"/>
              <a:t>Pr</a:t>
            </a:r>
            <a:r>
              <a:rPr lang="en-US" dirty="0"/>
              <a:t> – {</a:t>
            </a:r>
            <a:r>
              <a:rPr lang="en-US" i="1" dirty="0"/>
              <a:t>p</a:t>
            </a:r>
            <a:r>
              <a:rPr lang="en-US" i="1" baseline="-25000" dirty="0"/>
              <a:t>i</a:t>
            </a:r>
            <a:r>
              <a:rPr lang="en-US" dirty="0"/>
              <a:t>}</a:t>
            </a:r>
            <a:r>
              <a:rPr lang="en-US" i="1" dirty="0"/>
              <a:t> </a:t>
            </a:r>
            <a:r>
              <a:rPr lang="en-US" dirty="0"/>
              <a:t>; </a:t>
            </a:r>
            <a:r>
              <a:rPr lang="en-US" i="1" dirty="0"/>
              <a:t>F</a:t>
            </a:r>
            <a:r>
              <a:rPr lang="en-US" dirty="0"/>
              <a:t> </a:t>
            </a:r>
            <a:r>
              <a:rPr lang="en-US" dirty="0">
                <a:latin typeface="Symbol" charset="0"/>
                <a:sym typeface="Symbol"/>
              </a:rPr>
              <a:t> </a:t>
            </a:r>
            <a:r>
              <a:rPr lang="en-US" dirty="0">
                <a:sym typeface="Symbol"/>
              </a:rPr>
              <a:t>{</a:t>
            </a:r>
            <a:r>
              <a:rPr lang="en-US" i="1" dirty="0" err="1"/>
              <a:t>f</a:t>
            </a:r>
            <a:r>
              <a:rPr lang="en-US" i="1" baseline="-25000" dirty="0" err="1"/>
              <a:t>i</a:t>
            </a:r>
            <a:r>
              <a:rPr lang="en-US" dirty="0"/>
              <a:t>}</a:t>
            </a:r>
            <a:endParaRPr lang="en-US" dirty="0">
              <a:latin typeface="Symbol" charset="2"/>
              <a:cs typeface="Symbol" charset="2"/>
            </a:endParaRPr>
          </a:p>
          <a:p>
            <a:pPr>
              <a:buSzPct val="95000"/>
              <a:buFont typeface="Wingdings" pitchFamily="2" charset="2"/>
              <a:buChar char=""/>
            </a:pPr>
            <a:r>
              <a:rPr lang="en-US" dirty="0"/>
              <a:t>Iteratively add predicates to </a:t>
            </a:r>
            <a:r>
              <a:rPr lang="en-US" i="1" dirty="0" err="1"/>
              <a:t>Pr</a:t>
            </a:r>
            <a:r>
              <a:rPr lang="en-US" i="1" dirty="0"/>
              <a:t>' </a:t>
            </a:r>
            <a:r>
              <a:rPr lang="en-US" dirty="0"/>
              <a:t> until it is complete</a:t>
            </a:r>
          </a:p>
          <a:p>
            <a:pPr lvl="1">
              <a:buSzPct val="80000"/>
            </a:pPr>
            <a:r>
              <a:rPr lang="en-US" dirty="0"/>
              <a:t>find a </a:t>
            </a:r>
            <a:r>
              <a:rPr lang="en-US" i="1" dirty="0" err="1"/>
              <a:t>p</a:t>
            </a:r>
            <a:r>
              <a:rPr lang="en-US" i="1" baseline="-25000" dirty="0" err="1"/>
              <a:t>j</a:t>
            </a:r>
            <a:r>
              <a:rPr lang="en-US" i="1" dirty="0"/>
              <a:t> </a:t>
            </a:r>
            <a:r>
              <a:rPr lang="en-US" sz="1687" dirty="0">
                <a:latin typeface="Symbol" charset="2"/>
                <a:cs typeface="Symbol" charset="2"/>
                <a:sym typeface="Symbol"/>
              </a:rPr>
              <a:t> </a:t>
            </a:r>
            <a:r>
              <a:rPr lang="en-US" i="1" dirty="0"/>
              <a:t>Pr</a:t>
            </a:r>
            <a:r>
              <a:rPr lang="en-US" dirty="0"/>
              <a:t> such that </a:t>
            </a:r>
            <a:r>
              <a:rPr lang="en-US" i="1" dirty="0" err="1"/>
              <a:t>p</a:t>
            </a:r>
            <a:r>
              <a:rPr lang="en-US" i="1" baseline="-25000" dirty="0" err="1"/>
              <a:t>j</a:t>
            </a:r>
            <a:r>
              <a:rPr lang="en-US" dirty="0"/>
              <a:t> partitions some </a:t>
            </a:r>
            <a:r>
              <a:rPr lang="en-US" i="1" dirty="0" err="1"/>
              <a:t>f</a:t>
            </a:r>
            <a:r>
              <a:rPr lang="en-US" i="1" baseline="-25000" dirty="0" err="1"/>
              <a:t>k</a:t>
            </a:r>
            <a:r>
              <a:rPr lang="en-US" dirty="0"/>
              <a:t>  defined according to </a:t>
            </a:r>
            <a:r>
              <a:rPr lang="en-US" dirty="0" err="1"/>
              <a:t>minterm</a:t>
            </a:r>
            <a:r>
              <a:rPr lang="en-US" dirty="0"/>
              <a:t> predicate over </a:t>
            </a:r>
            <a:r>
              <a:rPr lang="en-US" i="1" dirty="0"/>
              <a:t>Pr' </a:t>
            </a:r>
            <a:r>
              <a:rPr lang="en-US" dirty="0"/>
              <a:t>according to </a:t>
            </a:r>
            <a:r>
              <a:rPr lang="en-US" i="1" dirty="0"/>
              <a:t>Rule 1</a:t>
            </a:r>
          </a:p>
          <a:p>
            <a:pPr lvl="1">
              <a:buSzPct val="80000"/>
            </a:pPr>
            <a:r>
              <a:rPr lang="en-US" dirty="0"/>
              <a:t>set </a:t>
            </a:r>
            <a:r>
              <a:rPr lang="en-US" i="1" dirty="0"/>
              <a:t>Pr'</a:t>
            </a:r>
            <a:r>
              <a:rPr lang="en-US" dirty="0"/>
              <a:t> = </a:t>
            </a:r>
            <a:r>
              <a:rPr lang="en-US" i="1" dirty="0"/>
              <a:t>Pr' </a:t>
            </a:r>
            <a:r>
              <a:rPr lang="en-US" dirty="0">
                <a:latin typeface="Symbol" charset="0"/>
                <a:sym typeface="Symbol"/>
              </a:rPr>
              <a:t></a:t>
            </a:r>
            <a:r>
              <a:rPr lang="en-US" dirty="0"/>
              <a:t> {</a:t>
            </a:r>
            <a:r>
              <a:rPr lang="en-US" i="1" dirty="0"/>
              <a:t>p</a:t>
            </a:r>
            <a:r>
              <a:rPr lang="en-US" i="1" baseline="-25000" dirty="0"/>
              <a:t>i</a:t>
            </a:r>
            <a:r>
              <a:rPr lang="en-US" dirty="0"/>
              <a:t>}; </a:t>
            </a:r>
            <a:r>
              <a:rPr lang="en-US" i="1" dirty="0"/>
              <a:t>Pr </a:t>
            </a:r>
            <a:r>
              <a:rPr lang="en-US" dirty="0">
                <a:latin typeface="Symbol" charset="0"/>
                <a:sym typeface="Symbol"/>
              </a:rPr>
              <a:t></a:t>
            </a:r>
            <a:r>
              <a:rPr lang="en-US" i="1" dirty="0"/>
              <a:t>Pr</a:t>
            </a:r>
            <a:r>
              <a:rPr lang="en-US" dirty="0"/>
              <a:t> – {</a:t>
            </a:r>
            <a:r>
              <a:rPr lang="en-US" i="1" dirty="0"/>
              <a:t>p</a:t>
            </a:r>
            <a:r>
              <a:rPr lang="en-US" i="1" baseline="-25000" dirty="0"/>
              <a:t>i</a:t>
            </a:r>
            <a:r>
              <a:rPr lang="en-US" dirty="0"/>
              <a:t>}; </a:t>
            </a:r>
            <a:r>
              <a:rPr lang="en-US" i="1" dirty="0"/>
              <a:t>F </a:t>
            </a:r>
            <a:r>
              <a:rPr lang="en-US" dirty="0">
                <a:latin typeface="Symbol" charset="0"/>
                <a:sym typeface="Symbol"/>
              </a:rPr>
              <a:t></a:t>
            </a:r>
            <a:r>
              <a:rPr lang="en-US" dirty="0"/>
              <a:t> </a:t>
            </a:r>
            <a:r>
              <a:rPr lang="en-US" i="1" dirty="0"/>
              <a:t>F </a:t>
            </a:r>
            <a:r>
              <a:rPr lang="en-US" dirty="0">
                <a:latin typeface="Symbol" charset="0"/>
                <a:sym typeface="Symbol"/>
              </a:rPr>
              <a:t></a:t>
            </a:r>
            <a:r>
              <a:rPr lang="en-US" dirty="0"/>
              <a:t> </a:t>
            </a:r>
            <a:r>
              <a:rPr lang="en-US" dirty="0">
                <a:sym typeface="Symbol"/>
              </a:rPr>
              <a:t>{</a:t>
            </a:r>
            <a:r>
              <a:rPr lang="en-US" i="1" dirty="0" err="1"/>
              <a:t>f</a:t>
            </a:r>
            <a:r>
              <a:rPr lang="en-US" i="1" baseline="-25000" dirty="0" err="1"/>
              <a:t>i</a:t>
            </a:r>
            <a:r>
              <a:rPr lang="en-US" dirty="0"/>
              <a:t>}        </a:t>
            </a:r>
          </a:p>
          <a:p>
            <a:pPr lvl="1">
              <a:buSzPct val="80000"/>
            </a:pPr>
            <a:r>
              <a:rPr lang="en-US" dirty="0"/>
              <a:t>if </a:t>
            </a:r>
            <a:r>
              <a:rPr lang="en-US" dirty="0">
                <a:latin typeface="Symbol" charset="0"/>
                <a:sym typeface="Symbol"/>
              </a:rPr>
              <a:t></a:t>
            </a:r>
            <a:r>
              <a:rPr lang="en-US" i="1" dirty="0" err="1"/>
              <a:t>p</a:t>
            </a:r>
            <a:r>
              <a:rPr lang="en-US" i="1" baseline="-25000" dirty="0" err="1"/>
              <a:t>k</a:t>
            </a:r>
            <a:r>
              <a:rPr lang="en-US" dirty="0"/>
              <a:t> </a:t>
            </a:r>
            <a:r>
              <a:rPr lang="en-US" sz="1687" dirty="0">
                <a:latin typeface="Symbol" charset="0"/>
                <a:sym typeface="Symbol"/>
              </a:rPr>
              <a:t> </a:t>
            </a:r>
            <a:r>
              <a:rPr lang="en-US" i="1" dirty="0" err="1"/>
              <a:t>Pr</a:t>
            </a:r>
            <a:r>
              <a:rPr lang="en-US" i="1" dirty="0"/>
              <a:t>' </a:t>
            </a:r>
            <a:r>
              <a:rPr lang="en-US" dirty="0"/>
              <a:t>which is </a:t>
            </a:r>
            <a:r>
              <a:rPr lang="en-US" dirty="0" err="1"/>
              <a:t>nonrelevant</a:t>
            </a:r>
            <a:r>
              <a:rPr lang="en-US" dirty="0"/>
              <a:t> then</a:t>
            </a:r>
          </a:p>
          <a:p>
            <a:pPr lvl="3">
              <a:buFont typeface="Monotype Sorts" charset="0"/>
              <a:buNone/>
            </a:pPr>
            <a:r>
              <a:rPr lang="en-US" sz="1828" i="1" dirty="0"/>
              <a:t>Pr'</a:t>
            </a:r>
            <a:r>
              <a:rPr lang="en-US" sz="1828" dirty="0"/>
              <a:t> </a:t>
            </a:r>
            <a:r>
              <a:rPr lang="en-US" sz="1828" dirty="0">
                <a:latin typeface="Symbol" charset="0"/>
                <a:sym typeface="Symbol"/>
              </a:rPr>
              <a:t></a:t>
            </a:r>
            <a:r>
              <a:rPr lang="en-US" sz="1828" dirty="0"/>
              <a:t> </a:t>
            </a:r>
            <a:r>
              <a:rPr lang="en-US" sz="1969" i="1" dirty="0"/>
              <a:t>Pr</a:t>
            </a:r>
            <a:r>
              <a:rPr lang="en-US" sz="1969" dirty="0"/>
              <a:t> – {</a:t>
            </a:r>
            <a:r>
              <a:rPr lang="en-US" sz="1969" i="1" dirty="0"/>
              <a:t>p</a:t>
            </a:r>
            <a:r>
              <a:rPr lang="en-US" sz="1969" i="1" baseline="-25000" dirty="0"/>
              <a:t>i</a:t>
            </a:r>
            <a:r>
              <a:rPr lang="en-US" sz="1969" dirty="0"/>
              <a:t>}</a:t>
            </a:r>
            <a:endParaRPr lang="en-US" sz="1828" i="1" dirty="0"/>
          </a:p>
          <a:p>
            <a:pPr lvl="3">
              <a:buFont typeface="Monotype Sorts" charset="0"/>
              <a:buNone/>
            </a:pPr>
            <a:r>
              <a:rPr lang="en-US" sz="1828" i="1" dirty="0"/>
              <a:t>F</a:t>
            </a:r>
            <a:r>
              <a:rPr lang="en-US" sz="1828" dirty="0"/>
              <a:t> </a:t>
            </a:r>
            <a:r>
              <a:rPr lang="en-US" sz="1969" dirty="0">
                <a:latin typeface="Symbol" charset="0"/>
                <a:sym typeface="Symbol"/>
              </a:rPr>
              <a:t></a:t>
            </a:r>
            <a:r>
              <a:rPr lang="en-US" sz="1828" dirty="0"/>
              <a:t>  </a:t>
            </a:r>
            <a:r>
              <a:rPr lang="en-US" sz="1828" i="1" dirty="0"/>
              <a:t>F</a:t>
            </a:r>
            <a:r>
              <a:rPr lang="en-US" sz="1828" dirty="0"/>
              <a:t> – </a:t>
            </a:r>
            <a:r>
              <a:rPr lang="en-US" sz="1969" dirty="0">
                <a:sym typeface="Symbol"/>
              </a:rPr>
              <a:t>{</a:t>
            </a:r>
            <a:r>
              <a:rPr lang="en-US" sz="1969" i="1" dirty="0" err="1"/>
              <a:t>f</a:t>
            </a:r>
            <a:r>
              <a:rPr lang="en-US" sz="1969" i="1" baseline="-25000" dirty="0" err="1"/>
              <a:t>i</a:t>
            </a:r>
            <a:r>
              <a:rPr lang="en-US" sz="1969" dirty="0"/>
              <a:t>}</a:t>
            </a:r>
            <a:endParaRPr lang="en-US" sz="1828" i="1" baseline="-25000" dirty="0"/>
          </a:p>
        </p:txBody>
      </p:sp>
      <p:sp>
        <p:nvSpPr>
          <p:cNvPr id="2" name="Footer Placeholder 1">
            <a:extLst>
              <a:ext uri="{FF2B5EF4-FFF2-40B4-BE49-F238E27FC236}">
                <a16:creationId xmlns:a16="http://schemas.microsoft.com/office/drawing/2014/main" id="{AE4264E3-9D27-2C41-B9A8-2607F5ECF5E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19A657E-C7DE-A54C-901E-D914907B5E1A}"/>
              </a:ext>
            </a:extLst>
          </p:cNvPr>
          <p:cNvSpPr>
            <a:spLocks noGrp="1"/>
          </p:cNvSpPr>
          <p:nvPr>
            <p:ph type="sldNum" sz="quarter" idx="4"/>
          </p:nvPr>
        </p:nvSpPr>
        <p:spPr/>
        <p:txBody>
          <a:bodyPr/>
          <a:lstStyle/>
          <a:p>
            <a:fld id="{FD96158B-4539-3C43-9DE5-94C547866200}" type="slidenum">
              <a:rPr lang="en-US"/>
              <a:t>25</a:t>
            </a:fld>
            <a:endParaRPr lang="en-US"/>
          </a:p>
        </p:txBody>
      </p:sp>
    </p:spTree>
    <p:extLst>
      <p:ext uri="{BB962C8B-B14F-4D97-AF65-F5344CB8AC3E}">
        <p14:creationId xmlns:p14="http://schemas.microsoft.com/office/powerpoint/2010/main" val="189507980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a:t>
            </a:r>
          </a:p>
        </p:txBody>
      </p:sp>
      <p:pic>
        <p:nvPicPr>
          <p:cNvPr id="3" name="Image 2" descr="fig-11-LooselyCoupled.jpg"/>
          <p:cNvPicPr>
            <a:picLocks noChangeAspect="1"/>
          </p:cNvPicPr>
          <p:nvPr/>
        </p:nvPicPr>
        <p:blipFill>
          <a:blip r:embed="Rd74dc49c1e0d436d">
            <a:extLst>
              <a:ext uri="{28A0092B-C50C-407E-A947-70E740481C1C}">
                <a14:useLocalDpi xmlns:a14="http://schemas.microsoft.com/office/drawing/2010/main" val="0"/>
              </a:ext>
            </a:extLst>
          </a:blip>
          <a:stretch>
            <a:fillRect/>
          </a:stretch>
        </p:blipFill>
        <p:spPr>
          <a:xfrm>
            <a:off x="226605" y="1534143"/>
            <a:ext cx="8690790" cy="4607729"/>
          </a:xfrm>
          <a:prstGeom prst="rect">
            <a:avLst/>
          </a:prstGeom>
        </p:spPr>
      </p:pic>
      <p:sp>
        <p:nvSpPr>
          <p:cNvPr id="4" name="Footer Placeholder 3">
            <a:extLst>
              <a:ext uri="{FF2B5EF4-FFF2-40B4-BE49-F238E27FC236}">
                <a16:creationId xmlns:a16="http://schemas.microsoft.com/office/drawing/2014/main" id="{4438B597-2738-FD41-9306-4CCD990F85A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548A6058-15A9-7C4C-B13A-A106A58D7815}"/>
              </a:ext>
            </a:extLst>
          </p:cNvPr>
          <p:cNvSpPr>
            <a:spLocks noGrp="1"/>
          </p:cNvSpPr>
          <p:nvPr>
            <p:ph type="sldNum" sz="quarter" idx="4"/>
          </p:nvPr>
        </p:nvSpPr>
        <p:spPr/>
        <p:txBody>
          <a:bodyPr/>
          <a:lstStyle/>
          <a:p>
            <a:fld id="{FD96158B-4539-3C43-9DE5-94C547866200}" type="slidenum">
              <a:rPr lang="en-US"/>
              <a:t>49</a:t>
            </a:fld>
            <a:endParaRPr lang="en-US"/>
          </a:p>
        </p:txBody>
      </p:sp>
    </p:spTree>
    <p:extLst>
      <p:ext uri="{BB962C8B-B14F-4D97-AF65-F5344CB8AC3E}">
        <p14:creationId xmlns:p14="http://schemas.microsoft.com/office/powerpoint/2010/main" val="402028323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Big Integrator</a:t>
            </a:r>
          </a:p>
        </p:txBody>
      </p:sp>
      <p:sp>
        <p:nvSpPr>
          <p:cNvPr id="3" name="Espace réservé du contenu 2"/>
          <p:cNvSpPr>
            <a:spLocks noGrp="1"/>
          </p:cNvSpPr>
          <p:nvPr>
            <p:ph idx="1"/>
          </p:nvPr>
        </p:nvSpPr>
        <p:spPr/>
        <p:txBody>
          <a:bodyPr>
            <a:normAutofit/>
          </a:bodyPr>
          <a:lstStyle/>
          <a:p>
            <a:r>
              <a:rPr lang="en-US"/>
              <a:t>Combines Bigtable data stores in the cloud and relational data stores</a:t>
            </a:r>
          </a:p>
          <a:p>
            <a:r>
              <a:rPr lang="en-US"/>
              <a:t>SQL-like queries</a:t>
            </a:r>
          </a:p>
          <a:p>
            <a:pPr lvl="1"/>
            <a:r>
              <a:rPr lang="en-US"/>
              <a:t>Google Query Language (GQL)</a:t>
            </a:r>
          </a:p>
          <a:p>
            <a:pPr lvl="1"/>
            <a:r>
              <a:rPr lang="en-US"/>
              <a:t>No join, only basic select predicates</a:t>
            </a:r>
          </a:p>
          <a:p>
            <a:r>
              <a:rPr lang="en-US"/>
              <a:t>Query processing mechanism based on plugins</a:t>
            </a:r>
          </a:p>
          <a:p>
            <a:pPr lvl="1"/>
            <a:r>
              <a:rPr lang="en-US"/>
              <a:t>Absorber and finalizer</a:t>
            </a:r>
          </a:p>
          <a:p>
            <a:r>
              <a:rPr lang="en-US"/>
              <a:t>Uses Local As View approach</a:t>
            </a:r>
          </a:p>
          <a:p>
            <a:pPr lvl="1"/>
            <a:r>
              <a:rPr lang="en-US"/>
              <a:t>To define the global schema of the Bigtable and relational data sources as flat relational tables</a:t>
            </a:r>
          </a:p>
        </p:txBody>
      </p:sp>
      <p:sp>
        <p:nvSpPr>
          <p:cNvPr id="4" name="Footer Placeholder 3">
            <a:extLst>
              <a:ext uri="{FF2B5EF4-FFF2-40B4-BE49-F238E27FC236}">
                <a16:creationId xmlns:a16="http://schemas.microsoft.com/office/drawing/2014/main" id="{1F92B8D6-DBD0-4143-85DB-8DFB57DB060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B868CC7-71EF-5A45-8846-0EFF7984929F}"/>
              </a:ext>
            </a:extLst>
          </p:cNvPr>
          <p:cNvSpPr>
            <a:spLocks noGrp="1"/>
          </p:cNvSpPr>
          <p:nvPr>
            <p:ph type="sldNum" sz="quarter" idx="4"/>
          </p:nvPr>
        </p:nvSpPr>
        <p:spPr/>
        <p:txBody>
          <a:bodyPr/>
          <a:lstStyle/>
          <a:p>
            <a:fld id="{FD96158B-4539-3C43-9DE5-94C547866200}" type="slidenum">
              <a:rPr lang="en-US"/>
              <a:t>50</a:t>
            </a:fld>
            <a:endParaRPr lang="en-US"/>
          </a:p>
        </p:txBody>
      </p:sp>
    </p:spTree>
    <p:extLst>
      <p:ext uri="{BB962C8B-B14F-4D97-AF65-F5344CB8AC3E}">
        <p14:creationId xmlns:p14="http://schemas.microsoft.com/office/powerpoint/2010/main" val="412368399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Integrator Architecture</a:t>
            </a:r>
          </a:p>
        </p:txBody>
      </p:sp>
      <p:pic>
        <p:nvPicPr>
          <p:cNvPr id="3" name="Image 2" descr="fig-11-BigIntegrator.jpg"/>
          <p:cNvPicPr>
            <a:picLocks noChangeAspect="1"/>
          </p:cNvPicPr>
          <p:nvPr/>
        </p:nvPicPr>
        <p:blipFill>
          <a:blip r:embed="Rbdcb609398254298">
            <a:extLst>
              <a:ext uri="{28A0092B-C50C-407E-A947-70E740481C1C}">
                <a14:useLocalDpi xmlns:a14="http://schemas.microsoft.com/office/drawing/2010/main" val="0"/>
              </a:ext>
            </a:extLst>
          </a:blip>
          <a:stretch>
            <a:fillRect/>
          </a:stretch>
        </p:blipFill>
        <p:spPr>
          <a:xfrm>
            <a:off x="539552" y="1306430"/>
            <a:ext cx="7704856" cy="5002890"/>
          </a:xfrm>
          <a:prstGeom prst="rect">
            <a:avLst/>
          </a:prstGeom>
        </p:spPr>
      </p:pic>
    </p:spTree>
    <p:extLst>
      <p:ext uri="{BB962C8B-B14F-4D97-AF65-F5344CB8AC3E}">
        <p14:creationId xmlns:p14="http://schemas.microsoft.com/office/powerpoint/2010/main" val="18751557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Forward</a:t>
            </a:r>
          </a:p>
        </p:txBody>
      </p:sp>
      <p:sp>
        <p:nvSpPr>
          <p:cNvPr id="3" name="Espace réservé du contenu 2"/>
          <p:cNvSpPr>
            <a:spLocks noGrp="1"/>
          </p:cNvSpPr>
          <p:nvPr>
            <p:ph idx="1"/>
          </p:nvPr>
        </p:nvSpPr>
        <p:spPr/>
        <p:txBody>
          <a:bodyPr>
            <a:normAutofit fontScale="92500" lnSpcReduction="10000"/>
          </a:bodyPr>
          <a:lstStyle/>
          <a:p>
            <a:r>
              <a:rPr lang="en-US"/>
              <a:t>Supports SQL++</a:t>
            </a:r>
          </a:p>
          <a:p>
            <a:pPr lvl="1"/>
            <a:r>
              <a:rPr lang="en-US"/>
              <a:t>SQL-like language</a:t>
            </a:r>
          </a:p>
          <a:p>
            <a:pPr lvl="1"/>
            <a:r>
              <a:rPr lang="en-US"/>
              <a:t>Semi-structured data model</a:t>
            </a:r>
          </a:p>
          <a:p>
            <a:pPr lvl="2"/>
            <a:r>
              <a:rPr lang="en-US"/>
              <a:t>Extends JSON and relational data models</a:t>
            </a:r>
          </a:p>
          <a:p>
            <a:r>
              <a:rPr lang="en-US"/>
              <a:t>Rich web development frameworks</a:t>
            </a:r>
          </a:p>
          <a:p>
            <a:pPr lvl="1"/>
            <a:r>
              <a:rPr lang="en-US"/>
              <a:t>Integrate visualization components (e.g., Google Maps)</a:t>
            </a:r>
          </a:p>
          <a:p>
            <a:r>
              <a:rPr lang="en-US"/>
              <a:t>Global As View approach for the global schema</a:t>
            </a:r>
          </a:p>
          <a:p>
            <a:pPr lvl="1"/>
            <a:r>
              <a:rPr lang="en-US" kern="1200">
                <a:latin typeface="Arial" charset="0"/>
              </a:rPr>
              <a:t>E</a:t>
            </a:r>
            <a:r>
              <a:rPr lang="en-US" kern="1200">
                <a:solidFill>
                  <a:schemeClr val="tx1"/>
                </a:solidFill>
                <a:latin typeface="Arial" charset="0"/>
              </a:rPr>
              <a:t>ach data source (SQL or NoSQL) appears to the user as an SQL++ virtual view, defined over SQL++ collections</a:t>
            </a:r>
            <a:endParaRPr lang="en-US"/>
          </a:p>
          <a:p>
            <a:r>
              <a:rPr lang="en-US"/>
              <a:t>Architecture</a:t>
            </a:r>
          </a:p>
          <a:p>
            <a:pPr lvl="1"/>
            <a:r>
              <a:rPr lang="en-US"/>
              <a:t>Query processor</a:t>
            </a:r>
          </a:p>
          <a:p>
            <a:pPr lvl="2"/>
            <a:r>
              <a:rPr lang="en-US"/>
              <a:t>Performs SQL++ query decomposition</a:t>
            </a:r>
          </a:p>
          <a:p>
            <a:pPr lvl="2"/>
            <a:r>
              <a:rPr lang="en-US"/>
              <a:t>Cost based optimization</a:t>
            </a:r>
          </a:p>
          <a:p>
            <a:pPr lvl="1"/>
            <a:r>
              <a:rPr lang="en-US"/>
              <a:t>One wrapper per data store</a:t>
            </a:r>
          </a:p>
          <a:p>
            <a:endParaRPr lang="en-US"/>
          </a:p>
        </p:txBody>
      </p:sp>
      <p:sp>
        <p:nvSpPr>
          <p:cNvPr id="4" name="Footer Placeholder 3">
            <a:extLst>
              <a:ext uri="{FF2B5EF4-FFF2-40B4-BE49-F238E27FC236}">
                <a16:creationId xmlns:a16="http://schemas.microsoft.com/office/drawing/2014/main" id="{614D3EE5-C8AD-354B-B51E-314124DB43E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4716AC9-2802-B44E-97CA-E4FCE5C2E071}"/>
              </a:ext>
            </a:extLst>
          </p:cNvPr>
          <p:cNvSpPr>
            <a:spLocks noGrp="1"/>
          </p:cNvSpPr>
          <p:nvPr>
            <p:ph type="sldNum" sz="quarter" idx="4"/>
          </p:nvPr>
        </p:nvSpPr>
        <p:spPr/>
        <p:txBody>
          <a:bodyPr/>
          <a:lstStyle/>
          <a:p>
            <a:fld id="{FD96158B-4539-3C43-9DE5-94C547866200}" type="slidenum">
              <a:rPr lang="en-US"/>
              <a:t>52</a:t>
            </a:fld>
            <a:endParaRPr lang="en-US"/>
          </a:p>
        </p:txBody>
      </p:sp>
    </p:spTree>
    <p:extLst>
      <p:ext uri="{BB962C8B-B14F-4D97-AF65-F5344CB8AC3E}">
        <p14:creationId xmlns:p14="http://schemas.microsoft.com/office/powerpoint/2010/main" val="319548062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QoX</a:t>
            </a:r>
          </a:p>
        </p:txBody>
      </p:sp>
      <p:sp>
        <p:nvSpPr>
          <p:cNvPr id="3" name="Espace réservé du contenu 2"/>
          <p:cNvSpPr>
            <a:spLocks noGrp="1"/>
          </p:cNvSpPr>
          <p:nvPr>
            <p:ph idx="1"/>
          </p:nvPr>
        </p:nvSpPr>
        <p:spPr/>
        <p:txBody>
          <a:bodyPr>
            <a:normAutofit/>
          </a:bodyPr>
          <a:lstStyle/>
          <a:p>
            <a:r>
              <a:rPr lang="en-US"/>
              <a:t>Integrates data from relational databases and various execution engines (MapReduce or ETL)</a:t>
            </a:r>
          </a:p>
          <a:p>
            <a:pPr lvl="1"/>
            <a:r>
              <a:rPr lang="en-US"/>
              <a:t>Relational data model</a:t>
            </a:r>
          </a:p>
          <a:p>
            <a:pPr lvl="1"/>
            <a:r>
              <a:rPr lang="en-US"/>
              <a:t>SQL-like language</a:t>
            </a:r>
          </a:p>
          <a:p>
            <a:r>
              <a:rPr lang="en-US"/>
              <a:t>Queries are analytical data-driven workflows (or dataflows)</a:t>
            </a:r>
          </a:p>
          <a:p>
            <a:r>
              <a:rPr lang="en-US"/>
              <a:t>QoX optimizer</a:t>
            </a:r>
          </a:p>
          <a:p>
            <a:pPr lvl="1"/>
            <a:r>
              <a:rPr lang="en-US"/>
              <a:t>Integrates the back-end ETL pipeline and the front-end query operations into a single analytics pipeline</a:t>
            </a:r>
          </a:p>
          <a:p>
            <a:pPr lvl="1"/>
            <a:r>
              <a:rPr lang="en-US"/>
              <a:t>Evaluates alternative execution plans, estimates theirs costs and generates executable code</a:t>
            </a:r>
          </a:p>
          <a:p>
            <a:endParaRPr lang="en-US"/>
          </a:p>
        </p:txBody>
      </p:sp>
      <p:sp>
        <p:nvSpPr>
          <p:cNvPr id="4" name="Footer Placeholder 3">
            <a:extLst>
              <a:ext uri="{FF2B5EF4-FFF2-40B4-BE49-F238E27FC236}">
                <a16:creationId xmlns:a16="http://schemas.microsoft.com/office/drawing/2014/main" id="{C3413EAC-2BA4-DF4A-8C9E-609E0766C32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2B76D1E-87E6-1541-941B-098E0D819C87}"/>
              </a:ext>
            </a:extLst>
          </p:cNvPr>
          <p:cNvSpPr>
            <a:spLocks noGrp="1"/>
          </p:cNvSpPr>
          <p:nvPr>
            <p:ph type="sldNum" sz="quarter" idx="4"/>
          </p:nvPr>
        </p:nvSpPr>
        <p:spPr/>
        <p:txBody>
          <a:bodyPr/>
          <a:lstStyle/>
          <a:p>
            <a:fld id="{FD96158B-4539-3C43-9DE5-94C547866200}" type="slidenum">
              <a:rPr lang="en-US"/>
              <a:t>53</a:t>
            </a:fld>
            <a:endParaRPr lang="en-US"/>
          </a:p>
        </p:txBody>
      </p:sp>
    </p:spTree>
    <p:extLst>
      <p:ext uri="{BB962C8B-B14F-4D97-AF65-F5344CB8AC3E}">
        <p14:creationId xmlns:p14="http://schemas.microsoft.com/office/powerpoint/2010/main" val="37149738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Tightly-coupled Polystores</a:t>
            </a:r>
          </a:p>
        </p:txBody>
      </p:sp>
      <p:sp>
        <p:nvSpPr>
          <p:cNvPr id="3" name="Espace réservé du contenu 2"/>
          <p:cNvSpPr>
            <a:spLocks noGrp="1"/>
          </p:cNvSpPr>
          <p:nvPr>
            <p:ph idx="1"/>
          </p:nvPr>
        </p:nvSpPr>
        <p:spPr/>
        <p:txBody>
          <a:bodyPr>
            <a:normAutofit/>
          </a:bodyPr>
          <a:lstStyle/>
          <a:p>
            <a:r>
              <a:rPr lang="en-US"/>
              <a:t>Use the local interfaces of the data stores</a:t>
            </a:r>
          </a:p>
          <a:p>
            <a:r>
              <a:rPr lang="en-US"/>
              <a:t>Use a single query language for data integration in the query processor</a:t>
            </a:r>
          </a:p>
          <a:p>
            <a:r>
              <a:rPr lang="en-US"/>
              <a:t>Allow data movement across data stores</a:t>
            </a:r>
          </a:p>
          <a:p>
            <a:r>
              <a:rPr lang="en-US"/>
              <a:t>Optimize queries using materialized views or indexes</a:t>
            </a:r>
          </a:p>
          <a:p>
            <a:r>
              <a:rPr lang="en-US"/>
              <a:t>Examples</a:t>
            </a:r>
          </a:p>
          <a:p>
            <a:pPr lvl="1"/>
            <a:r>
              <a:rPr lang="en-US"/>
              <a:t>Polybase (Microsoft Research, Madison)</a:t>
            </a:r>
          </a:p>
          <a:p>
            <a:pPr lvl="1"/>
            <a:r>
              <a:rPr lang="en-US"/>
              <a:t>HadoopDB (Yale Univ. &amp; Brown Univ.)</a:t>
            </a:r>
          </a:p>
          <a:p>
            <a:pPr lvl="1"/>
            <a:r>
              <a:rPr lang="en-US"/>
              <a:t>Estocada (Inria)</a:t>
            </a:r>
          </a:p>
        </p:txBody>
      </p:sp>
      <p:sp>
        <p:nvSpPr>
          <p:cNvPr id="4" name="Footer Placeholder 3">
            <a:extLst>
              <a:ext uri="{FF2B5EF4-FFF2-40B4-BE49-F238E27FC236}">
                <a16:creationId xmlns:a16="http://schemas.microsoft.com/office/drawing/2014/main" id="{6D518FDC-17A5-FE4E-A58A-26D8A0F575C9}"/>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04B5F33-88CE-D24B-93C8-BB82E36FFC1A}"/>
              </a:ext>
            </a:extLst>
          </p:cNvPr>
          <p:cNvSpPr>
            <a:spLocks noGrp="1"/>
          </p:cNvSpPr>
          <p:nvPr>
            <p:ph type="sldNum" sz="quarter" idx="4"/>
          </p:nvPr>
        </p:nvSpPr>
        <p:spPr/>
        <p:txBody>
          <a:bodyPr/>
          <a:lstStyle/>
          <a:p>
            <a:fld id="{FD96158B-4539-3C43-9DE5-94C547866200}" type="slidenum">
              <a:rPr lang="en-US"/>
              <a:t>54</a:t>
            </a:fld>
            <a:endParaRPr lang="en-US"/>
          </a:p>
        </p:txBody>
      </p:sp>
    </p:spTree>
    <p:extLst>
      <p:ext uri="{BB962C8B-B14F-4D97-AF65-F5344CB8AC3E}">
        <p14:creationId xmlns:p14="http://schemas.microsoft.com/office/powerpoint/2010/main" val="53159240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a:t>
            </a:r>
          </a:p>
        </p:txBody>
      </p:sp>
      <p:pic>
        <p:nvPicPr>
          <p:cNvPr id="3" name="Image 2" descr="fig-11-TightlyCoupled.jpg"/>
          <p:cNvPicPr>
            <a:picLocks noChangeAspect="1"/>
          </p:cNvPicPr>
          <p:nvPr/>
        </p:nvPicPr>
        <p:blipFill>
          <a:blip r:embed="R3f7c2ee481464c72">
            <a:extLst>
              <a:ext uri="{28A0092B-C50C-407E-A947-70E740481C1C}">
                <a14:useLocalDpi xmlns:a14="http://schemas.microsoft.com/office/drawing/2010/main" val="0"/>
              </a:ext>
            </a:extLst>
          </a:blip>
          <a:stretch>
            <a:fillRect/>
          </a:stretch>
        </p:blipFill>
        <p:spPr>
          <a:xfrm>
            <a:off x="457200" y="1666729"/>
            <a:ext cx="8062280" cy="4440530"/>
          </a:xfrm>
          <a:prstGeom prst="rect">
            <a:avLst/>
          </a:prstGeom>
        </p:spPr>
      </p:pic>
      <p:sp>
        <p:nvSpPr>
          <p:cNvPr id="4" name="Footer Placeholder 3">
            <a:extLst>
              <a:ext uri="{FF2B5EF4-FFF2-40B4-BE49-F238E27FC236}">
                <a16:creationId xmlns:a16="http://schemas.microsoft.com/office/drawing/2014/main" id="{1200909A-BA35-E448-803B-FF2C3829D54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BBDF98B-6874-2D41-A1A9-183974F65287}"/>
              </a:ext>
            </a:extLst>
          </p:cNvPr>
          <p:cNvSpPr>
            <a:spLocks noGrp="1"/>
          </p:cNvSpPr>
          <p:nvPr>
            <p:ph type="sldNum" sz="quarter" idx="4"/>
          </p:nvPr>
        </p:nvSpPr>
        <p:spPr/>
        <p:txBody>
          <a:bodyPr/>
          <a:lstStyle/>
          <a:p>
            <a:fld id="{FD96158B-4539-3C43-9DE5-94C547866200}" type="slidenum">
              <a:rPr lang="en-US"/>
              <a:t>55</a:t>
            </a:fld>
            <a:endParaRPr lang="en-US"/>
          </a:p>
        </p:txBody>
      </p:sp>
    </p:spTree>
    <p:extLst>
      <p:ext uri="{BB962C8B-B14F-4D97-AF65-F5344CB8AC3E}">
        <p14:creationId xmlns:p14="http://schemas.microsoft.com/office/powerpoint/2010/main" val="252132377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Polybase</a:t>
            </a:r>
          </a:p>
        </p:txBody>
      </p:sp>
      <p:sp>
        <p:nvSpPr>
          <p:cNvPr id="3" name="Espace réservé du contenu 2"/>
          <p:cNvSpPr>
            <a:spLocks noGrp="1"/>
          </p:cNvSpPr>
          <p:nvPr>
            <p:ph idx="1"/>
          </p:nvPr>
        </p:nvSpPr>
        <p:spPr/>
        <p:txBody>
          <a:bodyPr/>
          <a:lstStyle/>
          <a:p>
            <a:r>
              <a:rPr lang="en-US"/>
              <a:t>Feature of the SQL Server Parallel Data Warehouse (PDW) to query and integrate HDFS through SQL</a:t>
            </a:r>
          </a:p>
          <a:p>
            <a:r>
              <a:rPr lang="en-US"/>
              <a:t>HDFS data can be referenced in Polybase as external tables</a:t>
            </a:r>
          </a:p>
          <a:p>
            <a:r>
              <a:rPr lang="en-US"/>
              <a:t>Using the PDW query optimizer, SQL operators on HDFS data are translated into MapReduce jobs to be executed directly on the Hadoop cluster</a:t>
            </a:r>
          </a:p>
        </p:txBody>
      </p:sp>
      <p:sp>
        <p:nvSpPr>
          <p:cNvPr id="4" name="Footer Placeholder 3">
            <a:extLst>
              <a:ext uri="{FF2B5EF4-FFF2-40B4-BE49-F238E27FC236}">
                <a16:creationId xmlns:a16="http://schemas.microsoft.com/office/drawing/2014/main" id="{F4B2DAE8-315D-7447-943A-3C36B68F762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AE47CCF1-62F9-FF4B-96E5-2905D4072A3E}"/>
              </a:ext>
            </a:extLst>
          </p:cNvPr>
          <p:cNvSpPr>
            <a:spLocks noGrp="1"/>
          </p:cNvSpPr>
          <p:nvPr>
            <p:ph type="sldNum" sz="quarter" idx="4"/>
          </p:nvPr>
        </p:nvSpPr>
        <p:spPr/>
        <p:txBody>
          <a:bodyPr/>
          <a:lstStyle/>
          <a:p>
            <a:fld id="{FD96158B-4539-3C43-9DE5-94C547866200}" type="slidenum">
              <a:rPr lang="en-US"/>
              <a:t>56</a:t>
            </a:fld>
            <a:endParaRPr lang="en-US"/>
          </a:p>
        </p:txBody>
      </p:sp>
    </p:spTree>
    <p:extLst>
      <p:ext uri="{BB962C8B-B14F-4D97-AF65-F5344CB8AC3E}">
        <p14:creationId xmlns:p14="http://schemas.microsoft.com/office/powerpoint/2010/main" val="205582698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Polybase</a:t>
            </a:r>
            <a:r>
              <a:rPr lang="fr-FR" baseline="0" dirty="0"/>
              <a:t> </a:t>
            </a:r>
            <a:r>
              <a:rPr lang="fr-FR" dirty="0"/>
              <a:t>Architecture</a:t>
            </a:r>
          </a:p>
        </p:txBody>
      </p:sp>
      <p:pic>
        <p:nvPicPr>
          <p:cNvPr id="3" name="Image 2" descr="fig-11-Polybase.jpg"/>
          <p:cNvPicPr>
            <a:picLocks noChangeAspect="1"/>
          </p:cNvPicPr>
          <p:nvPr/>
        </p:nvPicPr>
        <p:blipFill>
          <a:blip r:embed="R667a3f786ff548b4">
            <a:extLst>
              <a:ext uri="{28A0092B-C50C-407E-A947-70E740481C1C}">
                <a14:useLocalDpi xmlns:a14="http://schemas.microsoft.com/office/drawing/2010/main" val="0"/>
              </a:ext>
            </a:extLst>
          </a:blip>
          <a:stretch>
            <a:fillRect/>
          </a:stretch>
        </p:blipFill>
        <p:spPr>
          <a:xfrm>
            <a:off x="1187624" y="1395275"/>
            <a:ext cx="6647428" cy="4965025"/>
          </a:xfrm>
          <a:prstGeom prst="rect">
            <a:avLst/>
          </a:prstGeom>
        </p:spPr>
      </p:pic>
    </p:spTree>
    <p:extLst>
      <p:ext uri="{BB962C8B-B14F-4D97-AF65-F5344CB8AC3E}">
        <p14:creationId xmlns:p14="http://schemas.microsoft.com/office/powerpoint/2010/main" val="140809538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HadoopDB</a:t>
            </a:r>
          </a:p>
        </p:txBody>
      </p:sp>
      <p:sp>
        <p:nvSpPr>
          <p:cNvPr id="3" name="Espace réservé du contenu 2"/>
          <p:cNvSpPr>
            <a:spLocks noGrp="1"/>
          </p:cNvSpPr>
          <p:nvPr>
            <p:ph idx="1"/>
          </p:nvPr>
        </p:nvSpPr>
        <p:spPr/>
        <p:txBody>
          <a:bodyPr/>
          <a:lstStyle/>
          <a:p>
            <a:r>
              <a:rPr lang="en-US"/>
              <a:t>Tightly couples the Hadoop framework, including MapReduce and HDFS, with multiple single-node RDBMS (e.g. PostgreSQL or MySQL) deployed across a cluster</a:t>
            </a:r>
          </a:p>
          <a:p>
            <a:r>
              <a:rPr lang="en-US"/>
              <a:t>Extends the Hadoop architecture with four components</a:t>
            </a:r>
          </a:p>
          <a:p>
            <a:pPr lvl="1"/>
            <a:r>
              <a:rPr lang="en-US"/>
              <a:t>Database connector</a:t>
            </a:r>
          </a:p>
          <a:p>
            <a:pPr lvl="1"/>
            <a:r>
              <a:rPr lang="en-US"/>
              <a:t>Catalog</a:t>
            </a:r>
          </a:p>
          <a:p>
            <a:pPr lvl="1"/>
            <a:r>
              <a:rPr lang="en-US"/>
              <a:t>Data loader</a:t>
            </a:r>
          </a:p>
          <a:p>
            <a:pPr lvl="1"/>
            <a:r>
              <a:rPr lang="en-US"/>
              <a:t>SQL-MapReduce-SQL (SMS) planner</a:t>
            </a:r>
          </a:p>
        </p:txBody>
      </p:sp>
      <p:sp>
        <p:nvSpPr>
          <p:cNvPr id="4" name="Footer Placeholder 3">
            <a:extLst>
              <a:ext uri="{FF2B5EF4-FFF2-40B4-BE49-F238E27FC236}">
                <a16:creationId xmlns:a16="http://schemas.microsoft.com/office/drawing/2014/main" id="{347ADFAC-62D2-0A4C-9903-62F2D6D7AC6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9E921199-95F9-4B4F-8A14-8754640072AF}"/>
              </a:ext>
            </a:extLst>
          </p:cNvPr>
          <p:cNvSpPr>
            <a:spLocks noGrp="1"/>
          </p:cNvSpPr>
          <p:nvPr>
            <p:ph type="sldNum" sz="quarter" idx="4"/>
          </p:nvPr>
        </p:nvSpPr>
        <p:spPr/>
        <p:txBody>
          <a:bodyPr/>
          <a:lstStyle/>
          <a:p>
            <a:fld id="{FD96158B-4539-3C43-9DE5-94C547866200}" type="slidenum">
              <a:rPr lang="en-US"/>
              <a:t>58</a:t>
            </a:fld>
            <a:endParaRPr lang="en-US"/>
          </a:p>
        </p:txBody>
      </p:sp>
    </p:spTree>
    <p:extLst>
      <p:ext uri="{BB962C8B-B14F-4D97-AF65-F5344CB8AC3E}">
        <p14:creationId xmlns:p14="http://schemas.microsoft.com/office/powerpoint/2010/main" val="16199466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title"/>
          </p:nvPr>
        </p:nvSpPr>
        <p:spPr>
          <a:noFill/>
          <a:ln/>
        </p:spPr>
        <p:txBody>
          <a:bodyPr/>
          <a:lstStyle/>
          <a:p>
            <a:r>
              <a:rPr lang="en-US"/>
              <a:t>PHORIZONTAL Algorithm</a:t>
            </a:r>
          </a:p>
        </p:txBody>
      </p:sp>
      <p:sp>
        <p:nvSpPr>
          <p:cNvPr id="58370" name="Rectangle 2"/>
          <p:cNvSpPr>
            <a:spLocks noGrp="1" noChangeArrowheads="1"/>
          </p:cNvSpPr>
          <p:nvPr>
            <p:ph idx="1"/>
          </p:nvPr>
        </p:nvSpPr>
        <p:spPr>
          <a:noFill/>
          <a:ln/>
        </p:spPr>
        <p:txBody>
          <a:bodyPr/>
          <a:lstStyle/>
          <a:p>
            <a:pPr marL="1257236" indent="-1257236">
              <a:buNone/>
              <a:tabLst>
                <a:tab pos="457177" algn="l"/>
              </a:tabLst>
            </a:pPr>
            <a:r>
              <a:rPr lang="en-US" dirty="0"/>
              <a:t>Makes use of COM_MIN to perform fragmentation.</a:t>
            </a:r>
          </a:p>
          <a:p>
            <a:pPr marL="1257236" indent="-1257236">
              <a:buNone/>
              <a:tabLst>
                <a:tab pos="457177" algn="l"/>
              </a:tabLst>
            </a:pPr>
            <a:r>
              <a:rPr lang="en-US" dirty="0">
                <a:solidFill>
                  <a:schemeClr val="hlink"/>
                </a:solidFill>
              </a:rPr>
              <a:t>Input:</a:t>
            </a:r>
            <a:r>
              <a:rPr lang="en-US" dirty="0"/>
              <a:t>	a relation </a:t>
            </a:r>
            <a:r>
              <a:rPr lang="en-US" i="1" dirty="0"/>
              <a:t>R </a:t>
            </a:r>
            <a:r>
              <a:rPr lang="en-US" dirty="0"/>
              <a:t> and a set of simple predicates </a:t>
            </a:r>
            <a:r>
              <a:rPr lang="en-US" i="1" dirty="0"/>
              <a:t>Pr</a:t>
            </a:r>
          </a:p>
          <a:p>
            <a:pPr marL="1257236" indent="-1257236">
              <a:buNone/>
              <a:tabLst>
                <a:tab pos="457177" algn="l"/>
              </a:tabLst>
            </a:pPr>
            <a:r>
              <a:rPr lang="en-US" dirty="0">
                <a:solidFill>
                  <a:schemeClr val="hlink"/>
                </a:solidFill>
              </a:rPr>
              <a:t>Output:</a:t>
            </a:r>
            <a:r>
              <a:rPr lang="en-US" dirty="0"/>
              <a:t>	a set of </a:t>
            </a:r>
            <a:r>
              <a:rPr lang="en-US" dirty="0" err="1"/>
              <a:t>minterm</a:t>
            </a:r>
            <a:r>
              <a:rPr lang="en-US" dirty="0"/>
              <a:t> predicates </a:t>
            </a:r>
            <a:r>
              <a:rPr lang="en-US" i="1" dirty="0"/>
              <a:t>M </a:t>
            </a:r>
            <a:r>
              <a:rPr lang="en-US" dirty="0"/>
              <a:t>according to which  relation </a:t>
            </a:r>
            <a:r>
              <a:rPr lang="en-US" i="1" dirty="0"/>
              <a:t>R</a:t>
            </a:r>
            <a:r>
              <a:rPr lang="en-US" dirty="0"/>
              <a:t> is to be fragmented</a:t>
            </a:r>
          </a:p>
          <a:p>
            <a:pPr marL="1257236" indent="-1257236">
              <a:buNone/>
              <a:tabLst>
                <a:tab pos="457177" algn="l"/>
              </a:tabLst>
            </a:pPr>
            <a:endParaRPr lang="en-US" i="1" dirty="0"/>
          </a:p>
          <a:p>
            <a:pPr marL="314760" indent="-314760">
              <a:buSzPct val="95000"/>
              <a:buFont typeface="Wingdings" pitchFamily="2" charset="2"/>
              <a:buChar char=""/>
              <a:tabLst>
                <a:tab pos="457177" algn="l"/>
              </a:tabLst>
            </a:pPr>
            <a:r>
              <a:rPr lang="en-US" i="1" dirty="0"/>
              <a:t>Pr</a:t>
            </a:r>
            <a:r>
              <a:rPr lang="en-US" dirty="0"/>
              <a:t>' </a:t>
            </a:r>
            <a:r>
              <a:rPr lang="en-US" dirty="0">
                <a:latin typeface="Symbol" charset="0"/>
                <a:sym typeface="Symbol"/>
              </a:rPr>
              <a:t> </a:t>
            </a:r>
            <a:r>
              <a:rPr lang="en-US" dirty="0"/>
              <a:t>COM_MIN (</a:t>
            </a:r>
            <a:r>
              <a:rPr lang="en-US" i="1" dirty="0" err="1"/>
              <a:t>R</a:t>
            </a:r>
            <a:r>
              <a:rPr lang="en-US" dirty="0" err="1"/>
              <a:t>,</a:t>
            </a:r>
            <a:r>
              <a:rPr lang="en-US" i="1" dirty="0" err="1"/>
              <a:t>Pr</a:t>
            </a:r>
            <a:r>
              <a:rPr lang="en-US" dirty="0"/>
              <a:t>)</a:t>
            </a:r>
          </a:p>
          <a:p>
            <a:pPr marL="314760" indent="-314760">
              <a:buSzPct val="95000"/>
              <a:buFont typeface="Wingdings" pitchFamily="2" charset="2"/>
              <a:buChar char=""/>
              <a:tabLst>
                <a:tab pos="457177" algn="l"/>
              </a:tabLst>
            </a:pPr>
            <a:r>
              <a:rPr lang="en-US" dirty="0"/>
              <a:t>determine the set </a:t>
            </a:r>
            <a:r>
              <a:rPr lang="en-US" i="1" dirty="0"/>
              <a:t>M </a:t>
            </a:r>
            <a:r>
              <a:rPr lang="en-US" dirty="0"/>
              <a:t>of </a:t>
            </a:r>
            <a:r>
              <a:rPr lang="en-US" dirty="0" err="1"/>
              <a:t>minterm</a:t>
            </a:r>
            <a:r>
              <a:rPr lang="en-US" dirty="0"/>
              <a:t> predicates</a:t>
            </a:r>
          </a:p>
          <a:p>
            <a:pPr marL="314760" indent="-314760">
              <a:buSzPct val="95000"/>
              <a:buFont typeface="Wingdings" pitchFamily="2" charset="2"/>
              <a:buChar char=""/>
              <a:tabLst>
                <a:tab pos="457177" algn="l"/>
              </a:tabLst>
            </a:pPr>
            <a:r>
              <a:rPr lang="en-US" dirty="0"/>
              <a:t>determine the set </a:t>
            </a:r>
            <a:r>
              <a:rPr lang="en-US" i="1" dirty="0"/>
              <a:t>I </a:t>
            </a:r>
            <a:r>
              <a:rPr lang="en-US" dirty="0"/>
              <a:t>of implications among </a:t>
            </a:r>
            <a:r>
              <a:rPr lang="en-US" i="1" dirty="0"/>
              <a:t>p</a:t>
            </a:r>
            <a:r>
              <a:rPr lang="en-US" i="1" baseline="-25000" dirty="0"/>
              <a:t>i</a:t>
            </a:r>
            <a:r>
              <a:rPr lang="en-US" i="1" dirty="0"/>
              <a:t> </a:t>
            </a:r>
            <a:r>
              <a:rPr lang="en-US" dirty="0">
                <a:latin typeface="Symbol" charset="0"/>
                <a:sym typeface="Symbol"/>
              </a:rPr>
              <a:t></a:t>
            </a:r>
            <a:r>
              <a:rPr lang="en-US" dirty="0"/>
              <a:t> </a:t>
            </a:r>
            <a:r>
              <a:rPr lang="en-US" i="1" dirty="0"/>
              <a:t>Pr</a:t>
            </a:r>
          </a:p>
          <a:p>
            <a:pPr marL="314760" indent="-314760">
              <a:buSzPct val="95000"/>
              <a:buFont typeface="Wingdings" pitchFamily="2" charset="2"/>
              <a:buChar char=""/>
              <a:tabLst>
                <a:tab pos="457177" algn="l"/>
              </a:tabLst>
            </a:pPr>
            <a:r>
              <a:rPr lang="en-US" dirty="0"/>
              <a:t>eliminate the contradictory </a:t>
            </a:r>
            <a:r>
              <a:rPr lang="en-US" dirty="0" err="1"/>
              <a:t>minterms</a:t>
            </a:r>
            <a:r>
              <a:rPr lang="en-US" dirty="0"/>
              <a:t> from </a:t>
            </a:r>
            <a:r>
              <a:rPr lang="en-US" i="1" dirty="0"/>
              <a:t>M </a:t>
            </a:r>
          </a:p>
        </p:txBody>
      </p:sp>
      <p:sp>
        <p:nvSpPr>
          <p:cNvPr id="2" name="Footer Placeholder 1">
            <a:extLst>
              <a:ext uri="{FF2B5EF4-FFF2-40B4-BE49-F238E27FC236}">
                <a16:creationId xmlns:a16="http://schemas.microsoft.com/office/drawing/2014/main" id="{651F4990-9CDE-E040-A1E8-93043CC7975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845862A-9E6F-2249-9848-427A14BA2167}"/>
              </a:ext>
            </a:extLst>
          </p:cNvPr>
          <p:cNvSpPr>
            <a:spLocks noGrp="1"/>
          </p:cNvSpPr>
          <p:nvPr>
            <p:ph type="sldNum" sz="quarter" idx="4"/>
          </p:nvPr>
        </p:nvSpPr>
        <p:spPr/>
        <p:txBody>
          <a:bodyPr/>
          <a:lstStyle/>
          <a:p>
            <a:fld id="{FD96158B-4539-3C43-9DE5-94C547866200}" type="slidenum">
              <a:rPr lang="en-US"/>
              <a:t>26</a:t>
            </a:fld>
            <a:endParaRPr lang="en-US"/>
          </a:p>
        </p:txBody>
      </p:sp>
    </p:spTree>
    <p:extLst>
      <p:ext uri="{BB962C8B-B14F-4D97-AF65-F5344CB8AC3E}">
        <p14:creationId xmlns:p14="http://schemas.microsoft.com/office/powerpoint/2010/main" val="321773469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Estocada</a:t>
            </a:r>
          </a:p>
        </p:txBody>
      </p:sp>
      <p:sp>
        <p:nvSpPr>
          <p:cNvPr id="3" name="Espace réservé du contenu 2"/>
          <p:cNvSpPr>
            <a:spLocks noGrp="1"/>
          </p:cNvSpPr>
          <p:nvPr>
            <p:ph idx="1"/>
          </p:nvPr>
        </p:nvSpPr>
        <p:spPr/>
        <p:txBody>
          <a:bodyPr/>
          <a:lstStyle/>
          <a:p>
            <a:r>
              <a:rPr lang="en-US"/>
              <a:t>Self-tuning polystore</a:t>
            </a:r>
          </a:p>
          <a:p>
            <a:pPr lvl="1"/>
            <a:r>
              <a:rPr lang="en-US"/>
              <a:t>Automatic data distribution and partitioning across the different data stores</a:t>
            </a:r>
          </a:p>
          <a:p>
            <a:pPr lvl="1"/>
            <a:r>
              <a:rPr lang="en-US"/>
              <a:t>Each data partition is internally described as a materialized view over one or several data collection</a:t>
            </a:r>
          </a:p>
          <a:p>
            <a:r>
              <a:rPr lang="en-US"/>
              <a:t>Query processor</a:t>
            </a:r>
          </a:p>
          <a:p>
            <a:pPr lvl="1"/>
            <a:r>
              <a:rPr lang="en-US"/>
              <a:t>Deals with single model queries only, each expressed in the query language of the corresponding data source</a:t>
            </a:r>
          </a:p>
          <a:p>
            <a:pPr lvl="2"/>
            <a:r>
              <a:rPr lang="en-US"/>
              <a:t>To integrate various data sources, one would need a common data model and language on top of Estocada</a:t>
            </a:r>
          </a:p>
          <a:p>
            <a:pPr lvl="1"/>
            <a:r>
              <a:rPr lang="en-US"/>
              <a:t>Query processing involves view-based query rewriting and cost-based optimization</a:t>
            </a:r>
          </a:p>
          <a:p>
            <a:pPr lvl="1"/>
            <a:endParaRPr lang="en-US"/>
          </a:p>
        </p:txBody>
      </p:sp>
      <p:sp>
        <p:nvSpPr>
          <p:cNvPr id="4" name="Espace réservé du pied de page 3"/>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p:cNvSpPr>
            <a:spLocks noGrp="1"/>
          </p:cNvSpPr>
          <p:nvPr>
            <p:ph type="sldNum" sz="quarter" idx="4"/>
          </p:nvPr>
        </p:nvSpPr>
        <p:spPr/>
        <p:txBody>
          <a:bodyPr/>
          <a:lstStyle/>
          <a:p>
            <a:fld id="{FD96158B-4539-3C43-9DE5-94C547866200}" type="slidenum">
              <a:rPr lang="en-US"/>
              <a:t>59</a:t>
            </a:fld>
            <a:endParaRPr lang="en-US"/>
          </a:p>
        </p:txBody>
      </p:sp>
    </p:spTree>
    <p:extLst>
      <p:ext uri="{BB962C8B-B14F-4D97-AF65-F5344CB8AC3E}">
        <p14:creationId xmlns:p14="http://schemas.microsoft.com/office/powerpoint/2010/main" val="100566326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Hybrid Polystores</a:t>
            </a:r>
          </a:p>
        </p:txBody>
      </p:sp>
      <p:sp>
        <p:nvSpPr>
          <p:cNvPr id="3" name="Espace réservé du contenu 2"/>
          <p:cNvSpPr>
            <a:spLocks noGrp="1"/>
          </p:cNvSpPr>
          <p:nvPr>
            <p:ph idx="1"/>
          </p:nvPr>
        </p:nvSpPr>
        <p:spPr/>
        <p:txBody>
          <a:bodyPr/>
          <a:lstStyle/>
          <a:p>
            <a:r>
              <a:rPr lang="en-US"/>
              <a:t>Support data source autonomy as in loosely-coupled systems</a:t>
            </a:r>
          </a:p>
          <a:p>
            <a:r>
              <a:rPr lang="en-US"/>
              <a:t>Exploit the local data source interface as in tightly-coupled systems</a:t>
            </a:r>
          </a:p>
          <a:p>
            <a:r>
              <a:rPr lang="en-US"/>
              <a:t>Examples</a:t>
            </a:r>
          </a:p>
          <a:p>
            <a:pPr lvl="1"/>
            <a:r>
              <a:rPr lang="en-US"/>
              <a:t>SparkSQL (Databricks &amp; UC Berkeley)</a:t>
            </a:r>
          </a:p>
          <a:p>
            <a:pPr lvl="1"/>
            <a:r>
              <a:rPr lang="en-US"/>
              <a:t>CloudMdsQL (Inria &amp; LeanXcale)</a:t>
            </a:r>
          </a:p>
          <a:p>
            <a:pPr lvl="1"/>
            <a:r>
              <a:rPr lang="en-US"/>
              <a:t>BigDaWG (MIT, U. Chicago &amp; Intel)</a:t>
            </a:r>
          </a:p>
        </p:txBody>
      </p:sp>
      <p:sp>
        <p:nvSpPr>
          <p:cNvPr id="4" name="Footer Placeholder 3">
            <a:extLst>
              <a:ext uri="{FF2B5EF4-FFF2-40B4-BE49-F238E27FC236}">
                <a16:creationId xmlns:a16="http://schemas.microsoft.com/office/drawing/2014/main" id="{BA7B3C12-40E7-E042-B60D-D17EDF0102F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5449BD2A-807A-BE46-B135-CC9EE34E0039}"/>
              </a:ext>
            </a:extLst>
          </p:cNvPr>
          <p:cNvSpPr>
            <a:spLocks noGrp="1"/>
          </p:cNvSpPr>
          <p:nvPr>
            <p:ph type="sldNum" sz="quarter" idx="4"/>
          </p:nvPr>
        </p:nvSpPr>
        <p:spPr/>
        <p:txBody>
          <a:bodyPr/>
          <a:lstStyle/>
          <a:p>
            <a:fld id="{FD96158B-4539-3C43-9DE5-94C547866200}" type="slidenum">
              <a:rPr lang="en-US"/>
              <a:t>60</a:t>
            </a:fld>
            <a:endParaRPr lang="en-US"/>
          </a:p>
        </p:txBody>
      </p:sp>
    </p:spTree>
    <p:extLst>
      <p:ext uri="{BB962C8B-B14F-4D97-AF65-F5344CB8AC3E}">
        <p14:creationId xmlns:p14="http://schemas.microsoft.com/office/powerpoint/2010/main" val="336197525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a:t>
            </a:r>
          </a:p>
        </p:txBody>
      </p:sp>
      <p:pic>
        <p:nvPicPr>
          <p:cNvPr id="3" name="Image 2" descr="fig-11-Hybrid.jpg"/>
          <p:cNvPicPr>
            <a:picLocks noChangeAspect="1"/>
          </p:cNvPicPr>
          <p:nvPr/>
        </p:nvPicPr>
        <p:blipFill>
          <a:blip r:embed="R47c17387678d4b7d">
            <a:extLst>
              <a:ext uri="{28A0092B-C50C-407E-A947-70E740481C1C}">
                <a14:useLocalDpi xmlns:a14="http://schemas.microsoft.com/office/drawing/2010/main" val="0"/>
              </a:ext>
            </a:extLst>
          </a:blip>
          <a:stretch>
            <a:fillRect/>
          </a:stretch>
        </p:blipFill>
        <p:spPr>
          <a:xfrm>
            <a:off x="295729" y="1844824"/>
            <a:ext cx="8552541" cy="3710718"/>
          </a:xfrm>
          <a:prstGeom prst="rect">
            <a:avLst/>
          </a:prstGeom>
        </p:spPr>
      </p:pic>
      <p:sp>
        <p:nvSpPr>
          <p:cNvPr id="4" name="Footer Placeholder 3">
            <a:extLst>
              <a:ext uri="{FF2B5EF4-FFF2-40B4-BE49-F238E27FC236}">
                <a16:creationId xmlns:a16="http://schemas.microsoft.com/office/drawing/2014/main" id="{48198A7D-D82D-DF46-9149-EE41EAF82F9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7771C51-175E-3B48-95C8-AA4FA4592FEC}"/>
              </a:ext>
            </a:extLst>
          </p:cNvPr>
          <p:cNvSpPr>
            <a:spLocks noGrp="1"/>
          </p:cNvSpPr>
          <p:nvPr>
            <p:ph type="sldNum" sz="quarter" idx="4"/>
          </p:nvPr>
        </p:nvSpPr>
        <p:spPr/>
        <p:txBody>
          <a:bodyPr/>
          <a:lstStyle/>
          <a:p>
            <a:fld id="{FD96158B-4539-3C43-9DE5-94C547866200}" type="slidenum">
              <a:rPr lang="en-US"/>
              <a:t>61</a:t>
            </a:fld>
            <a:endParaRPr lang="en-US"/>
          </a:p>
        </p:txBody>
      </p:sp>
    </p:spTree>
    <p:extLst>
      <p:ext uri="{BB962C8B-B14F-4D97-AF65-F5344CB8AC3E}">
        <p14:creationId xmlns:p14="http://schemas.microsoft.com/office/powerpoint/2010/main" val="56727984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SparkSQL</a:t>
            </a:r>
          </a:p>
        </p:txBody>
      </p:sp>
      <p:sp>
        <p:nvSpPr>
          <p:cNvPr id="3" name="Espace réservé du contenu 2"/>
          <p:cNvSpPr>
            <a:spLocks noGrp="1"/>
          </p:cNvSpPr>
          <p:nvPr>
            <p:ph idx="1"/>
          </p:nvPr>
        </p:nvSpPr>
        <p:spPr/>
        <p:txBody>
          <a:bodyPr>
            <a:normAutofit/>
          </a:bodyPr>
          <a:lstStyle/>
          <a:p>
            <a:r>
              <a:rPr lang="en-US"/>
              <a:t>Runs as a library on top of Spark</a:t>
            </a:r>
          </a:p>
          <a:p>
            <a:r>
              <a:rPr lang="en-US"/>
              <a:t>The query processor</a:t>
            </a:r>
          </a:p>
          <a:p>
            <a:pPr lvl="1"/>
            <a:r>
              <a:rPr lang="en-US"/>
              <a:t>Directly accesses the Spark engine through the Spark Java interface</a:t>
            </a:r>
          </a:p>
          <a:p>
            <a:pPr lvl="1"/>
            <a:r>
              <a:rPr lang="en-US"/>
              <a:t>Accesses external data sources (e.g. an RDBMS or a key-value store) through the Spark SQL common interface supported by wrappers (JDBC drivers)</a:t>
            </a:r>
          </a:p>
          <a:p>
            <a:r>
              <a:rPr lang="en-US"/>
              <a:t>Extensible query optimizer</a:t>
            </a:r>
          </a:p>
          <a:p>
            <a:r>
              <a:rPr lang="en-US"/>
              <a:t>In-memory caching using columnar storage</a:t>
            </a:r>
          </a:p>
          <a:p>
            <a:endParaRPr lang="en-US"/>
          </a:p>
        </p:txBody>
      </p:sp>
      <p:sp>
        <p:nvSpPr>
          <p:cNvPr id="4" name="Footer Placeholder 3">
            <a:extLst>
              <a:ext uri="{FF2B5EF4-FFF2-40B4-BE49-F238E27FC236}">
                <a16:creationId xmlns:a16="http://schemas.microsoft.com/office/drawing/2014/main" id="{F0143C9E-82AF-8945-9C56-02B65C4BB07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B4300FB-4158-0647-AB27-B8615E8872C5}"/>
              </a:ext>
            </a:extLst>
          </p:cNvPr>
          <p:cNvSpPr>
            <a:spLocks noGrp="1"/>
          </p:cNvSpPr>
          <p:nvPr>
            <p:ph type="sldNum" sz="quarter" idx="4"/>
          </p:nvPr>
        </p:nvSpPr>
        <p:spPr/>
        <p:txBody>
          <a:bodyPr/>
          <a:lstStyle/>
          <a:p>
            <a:fld id="{FD96158B-4539-3C43-9DE5-94C547866200}" type="slidenum">
              <a:rPr lang="en-US"/>
              <a:t>62</a:t>
            </a:fld>
            <a:endParaRPr lang="en-US"/>
          </a:p>
        </p:txBody>
      </p:sp>
    </p:spTree>
    <p:extLst>
      <p:ext uri="{BB962C8B-B14F-4D97-AF65-F5344CB8AC3E}">
        <p14:creationId xmlns:p14="http://schemas.microsoft.com/office/powerpoint/2010/main" val="381553197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SparkSQL</a:t>
            </a:r>
            <a:r>
              <a:rPr lang="fr-FR" dirty="0"/>
              <a:t> Architecture</a:t>
            </a:r>
          </a:p>
        </p:txBody>
      </p:sp>
      <p:pic>
        <p:nvPicPr>
          <p:cNvPr id="3" name="Image 2" descr="fig-11-Sparksql.jpg"/>
          <p:cNvPicPr>
            <a:picLocks noChangeAspect="1"/>
          </p:cNvPicPr>
          <p:nvPr/>
        </p:nvPicPr>
        <p:blipFill>
          <a:blip r:embed="R92bd1ca2731f410a">
            <a:extLst>
              <a:ext uri="{28A0092B-C50C-407E-A947-70E740481C1C}">
                <a14:useLocalDpi xmlns:a14="http://schemas.microsoft.com/office/drawing/2010/main" val="0"/>
              </a:ext>
            </a:extLst>
          </a:blip>
          <a:stretch>
            <a:fillRect/>
          </a:stretch>
        </p:blipFill>
        <p:spPr>
          <a:xfrm>
            <a:off x="1259632" y="1317755"/>
            <a:ext cx="5945468" cy="5026830"/>
          </a:xfrm>
          <a:prstGeom prst="rect">
            <a:avLst/>
          </a:prstGeom>
        </p:spPr>
      </p:pic>
      <p:sp>
        <p:nvSpPr>
          <p:cNvPr id="4" name="Footer Placeholder 3">
            <a:extLst>
              <a:ext uri="{FF2B5EF4-FFF2-40B4-BE49-F238E27FC236}">
                <a16:creationId xmlns:a16="http://schemas.microsoft.com/office/drawing/2014/main" id="{27B52A93-140A-2C45-8924-2DC7D68A04C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D153378-9435-0248-8E77-B61949859D16}"/>
              </a:ext>
            </a:extLst>
          </p:cNvPr>
          <p:cNvSpPr>
            <a:spLocks noGrp="1"/>
          </p:cNvSpPr>
          <p:nvPr>
            <p:ph type="sldNum" sz="quarter" idx="4"/>
          </p:nvPr>
        </p:nvSpPr>
        <p:spPr/>
        <p:txBody>
          <a:bodyPr/>
          <a:lstStyle/>
          <a:p>
            <a:fld id="{FD96158B-4539-3C43-9DE5-94C547866200}" type="slidenum">
              <a:rPr lang="en-US"/>
              <a:t>63</a:t>
            </a:fld>
            <a:endParaRPr lang="en-US"/>
          </a:p>
        </p:txBody>
      </p:sp>
    </p:spTree>
    <p:extLst>
      <p:ext uri="{BB962C8B-B14F-4D97-AF65-F5344CB8AC3E}">
        <p14:creationId xmlns:p14="http://schemas.microsoft.com/office/powerpoint/2010/main" val="44039922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CloudMdsQL</a:t>
            </a:r>
          </a:p>
        </p:txBody>
      </p:sp>
      <p:sp>
        <p:nvSpPr>
          <p:cNvPr id="3" name="Espace réservé du contenu 2"/>
          <p:cNvSpPr>
            <a:spLocks noGrp="1"/>
          </p:cNvSpPr>
          <p:nvPr>
            <p:ph idx="1"/>
          </p:nvPr>
        </p:nvSpPr>
        <p:spPr/>
        <p:txBody>
          <a:bodyPr/>
          <a:lstStyle/>
          <a:p>
            <a:pPr>
              <a:spcBef>
                <a:spcPts val="300"/>
              </a:spcBef>
            </a:pPr>
            <a:r>
              <a:rPr lang="en-US"/>
              <a:t>JSON-based data model</a:t>
            </a:r>
          </a:p>
          <a:p>
            <a:pPr lvl="1">
              <a:spcBef>
                <a:spcPts val="300"/>
              </a:spcBef>
            </a:pPr>
            <a:r>
              <a:rPr lang="en-US"/>
              <a:t>With rich data types</a:t>
            </a:r>
          </a:p>
          <a:p>
            <a:pPr lvl="1">
              <a:spcBef>
                <a:spcPts val="300"/>
              </a:spcBef>
            </a:pPr>
            <a:r>
              <a:rPr lang="en-US"/>
              <a:t>To allow computing on typed values</a:t>
            </a:r>
          </a:p>
          <a:p>
            <a:pPr lvl="1">
              <a:spcBef>
                <a:spcPts val="300"/>
              </a:spcBef>
            </a:pPr>
            <a:r>
              <a:rPr lang="en-US"/>
              <a:t>No global schema and schema mappings to define</a:t>
            </a:r>
          </a:p>
          <a:p>
            <a:pPr>
              <a:spcBef>
                <a:spcPts val="300"/>
              </a:spcBef>
            </a:pPr>
            <a:r>
              <a:rPr lang="en-US"/>
              <a:t>Functional-style SQL </a:t>
            </a:r>
          </a:p>
          <a:p>
            <a:pPr lvl="1">
              <a:spcBef>
                <a:spcPts val="300"/>
              </a:spcBef>
            </a:pPr>
            <a:r>
              <a:rPr lang="en-US"/>
              <a:t>Can represent all query building blocks as functions</a:t>
            </a:r>
          </a:p>
          <a:p>
            <a:pPr lvl="1">
              <a:spcBef>
                <a:spcPts val="300"/>
              </a:spcBef>
            </a:pPr>
            <a:r>
              <a:rPr lang="en-US"/>
              <a:t>A function can be expressed in one of the DB languages</a:t>
            </a:r>
          </a:p>
          <a:p>
            <a:pPr lvl="1">
              <a:spcBef>
                <a:spcPts val="300"/>
              </a:spcBef>
            </a:pPr>
            <a:r>
              <a:rPr lang="en-US"/>
              <a:t>Function results can be used as input to subsequent functions</a:t>
            </a:r>
          </a:p>
          <a:p>
            <a:pPr>
              <a:spcBef>
                <a:spcPts val="300"/>
              </a:spcBef>
            </a:pPr>
            <a:r>
              <a:rPr lang="en-US"/>
              <a:t>Fully distributed architecture exploited by the query processor</a:t>
            </a:r>
          </a:p>
          <a:p>
            <a:pPr lvl="1">
              <a:spcBef>
                <a:spcPts val="300"/>
              </a:spcBef>
            </a:pPr>
            <a:r>
              <a:rPr lang="en-US"/>
              <a:t>Select pushdown and bind join optimization</a:t>
            </a:r>
          </a:p>
          <a:p>
            <a:pPr lvl="1">
              <a:spcBef>
                <a:spcPts val="300"/>
              </a:spcBef>
            </a:pPr>
            <a:r>
              <a:rPr lang="en-US"/>
              <a:t>Operator ordering</a:t>
            </a:r>
          </a:p>
          <a:p>
            <a:pPr lvl="1">
              <a:spcBef>
                <a:spcPts val="300"/>
              </a:spcBef>
            </a:pPr>
            <a:r>
              <a:rPr lang="en-US"/>
              <a:t>Reducing data transfers between nodes</a:t>
            </a:r>
          </a:p>
        </p:txBody>
      </p:sp>
      <p:sp>
        <p:nvSpPr>
          <p:cNvPr id="4" name="Footer Placeholder 3">
            <a:extLst>
              <a:ext uri="{FF2B5EF4-FFF2-40B4-BE49-F238E27FC236}">
                <a16:creationId xmlns:a16="http://schemas.microsoft.com/office/drawing/2014/main" id="{6DD14EC7-DAFC-4145-8987-5A5122FFFA34}"/>
              </a:ext>
            </a:extLst>
          </p:cNvPr>
          <p:cNvSpPr>
            <a:spLocks noGrp="1"/>
          </p:cNvSpPr>
          <p:nvPr>
            <p:ph type="ftr" sz="quarter" idx="3"/>
          </p:nvPr>
        </p:nvSpPr>
        <p:spPr/>
        <p:txBody>
          <a:bodyPr/>
          <a:lstStyle/>
          <a:p>
            <a:r>
              <a:rPr lang="en-US"/>
              <a:t>© 2020, M.T. Özsu &amp; P. Valduriez</a:t>
            </a:r>
            <a:endParaRPr lang="en-US" dirty="0"/>
          </a:p>
        </p:txBody>
      </p:sp>
      <p:sp>
        <p:nvSpPr>
          <p:cNvPr id="5" name="Espace réservé du numéro de diapositive 4"/>
          <p:cNvSpPr>
            <a:spLocks noGrp="1"/>
          </p:cNvSpPr>
          <p:nvPr>
            <p:ph type="sldNum" sz="quarter" idx="4"/>
          </p:nvPr>
        </p:nvSpPr>
        <p:spPr/>
        <p:txBody>
          <a:bodyPr/>
          <a:lstStyle/>
          <a:p>
            <a:fld id="{FD96158B-4539-3C43-9DE5-94C547866200}" type="slidenum">
              <a:rPr lang="en-US"/>
              <a:t>64</a:t>
            </a:fld>
            <a:endParaRPr lang="en-US"/>
          </a:p>
        </p:txBody>
      </p:sp>
    </p:spTree>
    <p:extLst>
      <p:ext uri="{BB962C8B-B14F-4D97-AF65-F5344CB8AC3E}">
        <p14:creationId xmlns:p14="http://schemas.microsoft.com/office/powerpoint/2010/main" val="70387543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CloudMdsQL Example </a:t>
            </a:r>
          </a:p>
        </p:txBody>
      </p:sp>
      <p:sp>
        <p:nvSpPr>
          <p:cNvPr id="3" name="Espace réservé du contenu 2"/>
          <p:cNvSpPr>
            <a:spLocks noGrp="1"/>
          </p:cNvSpPr>
          <p:nvPr>
            <p:ph idx="1"/>
          </p:nvPr>
        </p:nvSpPr>
        <p:spPr>
          <a:xfrm>
            <a:off x="395536" y="1268760"/>
            <a:ext cx="8523318" cy="4987946"/>
          </a:xfrm>
        </p:spPr>
        <p:txBody>
          <a:bodyPr/>
          <a:lstStyle/>
          <a:p>
            <a:r>
              <a:rPr lang="en-US"/>
              <a:t>A query that integrates data from:</a:t>
            </a:r>
          </a:p>
          <a:p>
            <a:pPr lvl="1"/>
            <a:r>
              <a:rPr lang="en-US"/>
              <a:t>DB1 – relational (MonetDB)</a:t>
            </a:r>
          </a:p>
          <a:p>
            <a:pPr lvl="1"/>
            <a:r>
              <a:rPr lang="en-US"/>
              <a:t>DB2 – document (MongoDB)</a:t>
            </a:r>
          </a:p>
          <a:p>
            <a:endParaRPr lang="en-US"/>
          </a:p>
        </p:txBody>
      </p:sp>
      <p:sp>
        <p:nvSpPr>
          <p:cNvPr id="35" name="TextBox 10"/>
          <p:cNvSpPr txBox="1"/>
          <p:nvPr/>
        </p:nvSpPr>
        <p:spPr>
          <a:xfrm>
            <a:off x="625921" y="3004443"/>
            <a:ext cx="5999583" cy="3108544"/>
          </a:xfrm>
          <a:prstGeom prst="rect">
            <a:avLst/>
          </a:prstGeom>
          <a:noFill/>
          <a:ln>
            <a:noFill/>
          </a:ln>
        </p:spPr>
        <p:txBody>
          <a:bodyPr wrap="square">
            <a:spAutoFit/>
          </a:bodyPr>
          <a:lstStyle/>
          <a:p>
            <a:pPr eaLnBrk="0" fontAlgn="auto" hangingPunct="0">
              <a:spcBef>
                <a:spcPts val="0"/>
              </a:spcBef>
              <a:spcAft>
                <a:spcPts val="0"/>
              </a:spcAft>
              <a:defRPr/>
            </a:pPr>
            <a:r>
              <a:rPr lang="en-US" sz="1400" b="1" kern="0" dirty="0">
                <a:solidFill>
                  <a:srgbClr val="7030A0"/>
                </a:solidFill>
                <a:latin typeface="Courier New" panose="02070309020205020404" pitchFamily="49" charset="0"/>
                <a:cs typeface="Courier New" panose="02070309020205020404" pitchFamily="49" charset="0"/>
              </a:rPr>
              <a:t>/* Integration query */</a:t>
            </a:r>
            <a:endParaRPr lang="fr-FR" sz="1400" b="1" kern="0" dirty="0">
              <a:solidFill>
                <a:srgbClr val="7030A0"/>
              </a:solidFill>
              <a:latin typeface="Courier New" panose="02070309020205020404" pitchFamily="49" charset="0"/>
              <a:cs typeface="Courier New" panose="02070309020205020404" pitchFamily="49" charset="0"/>
            </a:endParaRPr>
          </a:p>
          <a:p>
            <a:pPr eaLnBrk="0" fontAlgn="auto" hangingPunct="0">
              <a:spcBef>
                <a:spcPts val="0"/>
              </a:spcBef>
              <a:spcAft>
                <a:spcPts val="0"/>
              </a:spcAft>
              <a:defRPr/>
            </a:pPr>
            <a:r>
              <a:rPr lang="fr-FR" sz="1400" b="1" kern="0" dirty="0">
                <a:solidFill>
                  <a:srgbClr val="000000"/>
                </a:solidFill>
                <a:latin typeface="Courier New" panose="02070309020205020404" pitchFamily="49" charset="0"/>
                <a:cs typeface="Courier New" panose="02070309020205020404" pitchFamily="49" charset="0"/>
              </a:rPr>
              <a:t>SELECT T1.x, T2.z</a:t>
            </a:r>
          </a:p>
          <a:p>
            <a:pPr eaLnBrk="0" fontAlgn="auto" hangingPunct="0">
              <a:spcBef>
                <a:spcPts val="0"/>
              </a:spcBef>
              <a:spcAft>
                <a:spcPts val="0"/>
              </a:spcAft>
              <a:defRPr/>
            </a:pPr>
            <a:r>
              <a:rPr lang="fr-FR" sz="1400" b="1" kern="0" dirty="0">
                <a:solidFill>
                  <a:srgbClr val="000000"/>
                </a:solidFill>
                <a:latin typeface="Courier New" panose="02070309020205020404" pitchFamily="49" charset="0"/>
                <a:cs typeface="Courier New" panose="02070309020205020404" pitchFamily="49" charset="0"/>
              </a:rPr>
              <a:t>FROM T1 JOIN T2</a:t>
            </a:r>
          </a:p>
          <a:p>
            <a:pPr eaLnBrk="0" fontAlgn="auto" hangingPunct="0">
              <a:spcBef>
                <a:spcPts val="0"/>
              </a:spcBef>
              <a:spcAft>
                <a:spcPts val="0"/>
              </a:spcAft>
              <a:defRPr/>
            </a:pPr>
            <a:r>
              <a:rPr lang="fr-FR" sz="1400" b="1" kern="0" dirty="0">
                <a:solidFill>
                  <a:srgbClr val="000000"/>
                </a:solidFill>
                <a:latin typeface="Courier New" panose="02070309020205020404" pitchFamily="49" charset="0"/>
                <a:cs typeface="Courier New" panose="02070309020205020404" pitchFamily="49" charset="0"/>
              </a:rPr>
              <a:t>  ON T1.x = T2.x</a:t>
            </a:r>
          </a:p>
          <a:p>
            <a:pPr eaLnBrk="0" fontAlgn="auto" hangingPunct="0">
              <a:spcBef>
                <a:spcPts val="0"/>
              </a:spcBef>
              <a:spcAft>
                <a:spcPts val="0"/>
              </a:spcAft>
              <a:defRPr/>
            </a:pPr>
            <a:endParaRPr lang="fr-FR" sz="1400" b="1" kern="0" dirty="0">
              <a:solidFill>
                <a:srgbClr val="000000"/>
              </a:solidFill>
              <a:latin typeface="Courier New" panose="02070309020205020404" pitchFamily="49" charset="0"/>
              <a:cs typeface="Courier New" panose="02070309020205020404" pitchFamily="49" charset="0"/>
            </a:endParaRPr>
          </a:p>
          <a:p>
            <a:pPr eaLnBrk="0" fontAlgn="auto" hangingPunct="0">
              <a:spcBef>
                <a:spcPts val="0"/>
              </a:spcBef>
              <a:spcAft>
                <a:spcPts val="0"/>
              </a:spcAft>
              <a:defRPr/>
            </a:pPr>
            <a:r>
              <a:rPr lang="en-US" sz="1400" b="1" kern="0" dirty="0">
                <a:solidFill>
                  <a:srgbClr val="0070C0"/>
                </a:solidFill>
                <a:latin typeface="Courier New" panose="02070309020205020404" pitchFamily="49" charset="0"/>
                <a:cs typeface="Courier New" panose="02070309020205020404" pitchFamily="49" charset="0"/>
              </a:rPr>
              <a:t>/* SQL sub-query */</a:t>
            </a:r>
            <a:endParaRPr lang="fr-FR" sz="1400" b="1" kern="0" dirty="0">
              <a:solidFill>
                <a:srgbClr val="0070C0"/>
              </a:solidFill>
              <a:latin typeface="Courier New" panose="02070309020205020404" pitchFamily="49" charset="0"/>
              <a:cs typeface="Courier New" panose="02070309020205020404" pitchFamily="49" charset="0"/>
            </a:endParaRPr>
          </a:p>
          <a:p>
            <a:pPr eaLnBrk="0" fontAlgn="auto" hangingPunct="0">
              <a:spcBef>
                <a:spcPts val="0"/>
              </a:spcBef>
              <a:spcAft>
                <a:spcPts val="0"/>
              </a:spcAft>
              <a:defRPr/>
            </a:pPr>
            <a:r>
              <a:rPr lang="fr-FR" sz="1400" b="1" kern="0" dirty="0">
                <a:solidFill>
                  <a:srgbClr val="000000"/>
                </a:solidFill>
                <a:latin typeface="Courier New" panose="02070309020205020404" pitchFamily="49" charset="0"/>
                <a:cs typeface="Courier New" panose="02070309020205020404" pitchFamily="49" charset="0"/>
              </a:rPr>
              <a:t>T1(x </a:t>
            </a:r>
            <a:r>
              <a:rPr lang="fr-FR" sz="1400" b="1" kern="0" dirty="0" err="1">
                <a:solidFill>
                  <a:srgbClr val="000000"/>
                </a:solidFill>
                <a:latin typeface="Courier New" panose="02070309020205020404" pitchFamily="49" charset="0"/>
                <a:cs typeface="Courier New" panose="02070309020205020404" pitchFamily="49" charset="0"/>
              </a:rPr>
              <a:t>int</a:t>
            </a:r>
            <a:r>
              <a:rPr lang="fr-FR" sz="1400" b="1" kern="0" dirty="0">
                <a:solidFill>
                  <a:srgbClr val="000000"/>
                </a:solidFill>
                <a:latin typeface="Courier New" panose="02070309020205020404" pitchFamily="49" charset="0"/>
                <a:cs typeface="Courier New" panose="02070309020205020404" pitchFamily="49" charset="0"/>
              </a:rPr>
              <a:t>, y </a:t>
            </a:r>
            <a:r>
              <a:rPr lang="fr-FR" sz="1400" b="1" kern="0" dirty="0" err="1">
                <a:solidFill>
                  <a:srgbClr val="000000"/>
                </a:solidFill>
                <a:latin typeface="Courier New" panose="02070309020205020404" pitchFamily="49" charset="0"/>
                <a:cs typeface="Courier New" panose="02070309020205020404" pitchFamily="49" charset="0"/>
              </a:rPr>
              <a:t>int</a:t>
            </a:r>
            <a:r>
              <a:rPr lang="fr-FR" sz="1400" b="1" kern="0" dirty="0">
                <a:solidFill>
                  <a:srgbClr val="000000"/>
                </a:solidFill>
                <a:latin typeface="Courier New" panose="02070309020205020404" pitchFamily="49" charset="0"/>
                <a:cs typeface="Courier New" panose="02070309020205020404" pitchFamily="49" charset="0"/>
              </a:rPr>
              <a:t>)@DB1 =</a:t>
            </a:r>
          </a:p>
          <a:p>
            <a:pPr eaLnBrk="0" fontAlgn="auto" hangingPunct="0">
              <a:spcBef>
                <a:spcPts val="0"/>
              </a:spcBef>
              <a:spcAft>
                <a:spcPts val="0"/>
              </a:spcAft>
              <a:defRPr/>
            </a:pPr>
            <a:r>
              <a:rPr lang="fr-FR" sz="1400" b="1" kern="0" dirty="0">
                <a:solidFill>
                  <a:srgbClr val="000000"/>
                </a:solidFill>
                <a:latin typeface="Courier New" panose="02070309020205020404" pitchFamily="49" charset="0"/>
                <a:cs typeface="Courier New" panose="02070309020205020404" pitchFamily="49" charset="0"/>
              </a:rPr>
              <a:t>( SELECT x, y FROM A )</a:t>
            </a:r>
          </a:p>
          <a:p>
            <a:pPr eaLnBrk="0" fontAlgn="auto" hangingPunct="0">
              <a:spcBef>
                <a:spcPts val="0"/>
              </a:spcBef>
              <a:spcAft>
                <a:spcPts val="0"/>
              </a:spcAft>
              <a:defRPr/>
            </a:pPr>
            <a:endParaRPr lang="en-US" sz="1400" b="1" kern="0" dirty="0">
              <a:solidFill>
                <a:srgbClr val="000000"/>
              </a:solidFill>
              <a:latin typeface="Courier New" panose="02070309020205020404" pitchFamily="49" charset="0"/>
              <a:cs typeface="Courier New" panose="02070309020205020404" pitchFamily="49" charset="0"/>
            </a:endParaRPr>
          </a:p>
          <a:p>
            <a:pPr eaLnBrk="0" fontAlgn="auto" hangingPunct="0">
              <a:spcBef>
                <a:spcPts val="0"/>
              </a:spcBef>
              <a:spcAft>
                <a:spcPts val="0"/>
              </a:spcAft>
              <a:defRPr/>
            </a:pPr>
            <a:r>
              <a:rPr lang="en-US" sz="1400" b="1" kern="0" dirty="0">
                <a:solidFill>
                  <a:srgbClr val="00B050"/>
                </a:solidFill>
                <a:latin typeface="Courier New" panose="02070309020205020404" pitchFamily="49" charset="0"/>
                <a:cs typeface="Courier New" panose="02070309020205020404" pitchFamily="49" charset="0"/>
              </a:rPr>
              <a:t>/* Native sub-query */</a:t>
            </a:r>
            <a:endParaRPr lang="fr-FR" sz="1400" b="1" kern="0" dirty="0">
              <a:solidFill>
                <a:srgbClr val="00B050"/>
              </a:solidFill>
              <a:latin typeface="Courier New" panose="02070309020205020404" pitchFamily="49" charset="0"/>
              <a:cs typeface="Courier New" panose="02070309020205020404" pitchFamily="49" charset="0"/>
            </a:endParaRPr>
          </a:p>
          <a:p>
            <a:pPr eaLnBrk="0" fontAlgn="auto" hangingPunct="0">
              <a:spcBef>
                <a:spcPts val="0"/>
              </a:spcBef>
              <a:spcAft>
                <a:spcPts val="0"/>
              </a:spcAft>
              <a:defRPr/>
            </a:pPr>
            <a:r>
              <a:rPr lang="fr-FR" sz="1400" b="1" kern="0" dirty="0">
                <a:solidFill>
                  <a:srgbClr val="000000"/>
                </a:solidFill>
                <a:latin typeface="Courier New" panose="02070309020205020404" pitchFamily="49" charset="0"/>
                <a:cs typeface="Courier New" panose="02070309020205020404" pitchFamily="49" charset="0"/>
              </a:rPr>
              <a:t>T2(x </a:t>
            </a:r>
            <a:r>
              <a:rPr lang="fr-FR" sz="1400" b="1" kern="0" dirty="0" err="1">
                <a:solidFill>
                  <a:srgbClr val="000000"/>
                </a:solidFill>
                <a:latin typeface="Courier New" panose="02070309020205020404" pitchFamily="49" charset="0"/>
                <a:cs typeface="Courier New" panose="02070309020205020404" pitchFamily="49" charset="0"/>
              </a:rPr>
              <a:t>int</a:t>
            </a:r>
            <a:r>
              <a:rPr lang="fr-FR" sz="1400" b="1" kern="0" dirty="0">
                <a:solidFill>
                  <a:srgbClr val="000000"/>
                </a:solidFill>
                <a:latin typeface="Courier New" panose="02070309020205020404" pitchFamily="49" charset="0"/>
                <a:cs typeface="Courier New" panose="02070309020205020404" pitchFamily="49" charset="0"/>
              </a:rPr>
              <a:t>, z string)@DB2 =</a:t>
            </a:r>
          </a:p>
          <a:p>
            <a:pPr eaLnBrk="0" fontAlgn="auto" hangingPunct="0">
              <a:spcBef>
                <a:spcPts val="0"/>
              </a:spcBef>
              <a:spcAft>
                <a:spcPts val="0"/>
              </a:spcAft>
              <a:defRPr/>
            </a:pPr>
            <a:r>
              <a:rPr lang="fr-FR" sz="1400" b="1" kern="0" dirty="0">
                <a:solidFill>
                  <a:srgbClr val="000000"/>
                </a:solidFill>
                <a:latin typeface="Courier New" panose="02070309020205020404" pitchFamily="49" charset="0"/>
                <a:cs typeface="Courier New" panose="02070309020205020404" pitchFamily="49" charset="0"/>
              </a:rPr>
              <a:t>{*</a:t>
            </a:r>
          </a:p>
          <a:p>
            <a:pPr eaLnBrk="0" fontAlgn="auto" hangingPunct="0">
              <a:spcBef>
                <a:spcPts val="0"/>
              </a:spcBef>
              <a:spcAft>
                <a:spcPts val="0"/>
              </a:spcAft>
              <a:defRPr/>
            </a:pPr>
            <a:r>
              <a:rPr lang="fr-FR" sz="1400" b="1" kern="0" dirty="0">
                <a:solidFill>
                  <a:srgbClr val="000000"/>
                </a:solidFill>
                <a:latin typeface="Courier New" panose="02070309020205020404" pitchFamily="49" charset="0"/>
                <a:cs typeface="Courier New" panose="02070309020205020404" pitchFamily="49" charset="0"/>
              </a:rPr>
              <a:t>  </a:t>
            </a:r>
            <a:r>
              <a:rPr lang="fr-FR" sz="1400" b="1" kern="0" dirty="0" err="1">
                <a:solidFill>
                  <a:srgbClr val="000000"/>
                </a:solidFill>
                <a:latin typeface="Courier New" panose="02070309020205020404" pitchFamily="49" charset="0"/>
                <a:cs typeface="Courier New" panose="02070309020205020404" pitchFamily="49" charset="0"/>
              </a:rPr>
              <a:t>db.B.find</a:t>
            </a:r>
            <a:r>
              <a:rPr lang="fr-FR" sz="1400" b="1" kern="0" dirty="0">
                <a:solidFill>
                  <a:srgbClr val="000000"/>
                </a:solidFill>
                <a:latin typeface="Courier New" panose="02070309020205020404" pitchFamily="49" charset="0"/>
                <a:cs typeface="Courier New" panose="02070309020205020404" pitchFamily="49" charset="0"/>
              </a:rPr>
              <a:t>( {$</a:t>
            </a:r>
            <a:r>
              <a:rPr lang="fr-FR" sz="1400" b="1" kern="0" dirty="0" err="1">
                <a:solidFill>
                  <a:srgbClr val="000000"/>
                </a:solidFill>
                <a:latin typeface="Courier New" panose="02070309020205020404" pitchFamily="49" charset="0"/>
                <a:cs typeface="Courier New" panose="02070309020205020404" pitchFamily="49" charset="0"/>
              </a:rPr>
              <a:t>lt</a:t>
            </a:r>
            <a:r>
              <a:rPr lang="fr-FR" sz="1400" b="1" kern="0" dirty="0">
                <a:solidFill>
                  <a:srgbClr val="000000"/>
                </a:solidFill>
                <a:latin typeface="Courier New" panose="02070309020205020404" pitchFamily="49" charset="0"/>
                <a:cs typeface="Courier New" panose="02070309020205020404" pitchFamily="49" charset="0"/>
              </a:rPr>
              <a:t>: {x, 10}}, {x:1, z:1, _id:0} )</a:t>
            </a:r>
          </a:p>
          <a:p>
            <a:pPr eaLnBrk="0" fontAlgn="auto" hangingPunct="0">
              <a:spcBef>
                <a:spcPts val="0"/>
              </a:spcBef>
              <a:spcAft>
                <a:spcPts val="0"/>
              </a:spcAft>
              <a:defRPr/>
            </a:pPr>
            <a:r>
              <a:rPr lang="fr-FR" sz="1400" b="1" kern="0" dirty="0">
                <a:solidFill>
                  <a:srgbClr val="000000"/>
                </a:solidFill>
                <a:latin typeface="Courier New" panose="02070309020205020404" pitchFamily="49" charset="0"/>
                <a:cs typeface="Courier New" panose="02070309020205020404" pitchFamily="49" charset="0"/>
              </a:rPr>
              <a:t>*}</a:t>
            </a:r>
          </a:p>
        </p:txBody>
      </p:sp>
      <p:sp>
        <p:nvSpPr>
          <p:cNvPr id="36" name="Rectangle 35"/>
          <p:cNvSpPr/>
          <p:nvPr/>
        </p:nvSpPr>
        <p:spPr>
          <a:xfrm>
            <a:off x="6084168" y="2420888"/>
            <a:ext cx="2414587" cy="1235670"/>
          </a:xfrm>
          <a:prstGeom prst="rect">
            <a:avLst/>
          </a:prstGeom>
          <a:solidFill>
            <a:sysClr val="window" lastClr="FFFFFF"/>
          </a:solidFill>
          <a:ln w="25400" cap="flat" cmpd="sng" algn="ctr">
            <a:solidFill>
              <a:sysClr val="windowText" lastClr="000000"/>
            </a:solidFill>
            <a:prstDash val="solid"/>
          </a:ln>
          <a:effectLst/>
        </p:spPr>
        <p:txBody>
          <a:bodyPr anchor="ctr"/>
          <a:lstStyle/>
          <a:p>
            <a:pPr algn="ctr" fontAlgn="auto">
              <a:spcBef>
                <a:spcPts val="0"/>
              </a:spcBef>
              <a:spcAft>
                <a:spcPts val="0"/>
              </a:spcAft>
              <a:defRPr/>
            </a:pPr>
            <a:endParaRPr lang="fr-FR" kern="0">
              <a:solidFill>
                <a:prstClr val="white"/>
              </a:solidFill>
              <a:latin typeface="Calibri"/>
              <a:cs typeface="+mn-cs"/>
            </a:endParaRPr>
          </a:p>
        </p:txBody>
      </p:sp>
      <p:sp>
        <p:nvSpPr>
          <p:cNvPr id="37" name="Rectangle 36"/>
          <p:cNvSpPr/>
          <p:nvPr/>
        </p:nvSpPr>
        <p:spPr>
          <a:xfrm>
            <a:off x="7043856" y="4787395"/>
            <a:ext cx="1528762" cy="1160463"/>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endParaRPr lang="fr-FR" kern="0">
              <a:solidFill>
                <a:prstClr val="white"/>
              </a:solidFill>
              <a:latin typeface="Calibri"/>
              <a:cs typeface="+mn-cs"/>
            </a:endParaRPr>
          </a:p>
        </p:txBody>
      </p:sp>
      <p:sp>
        <p:nvSpPr>
          <p:cNvPr id="38" name="Rectangle 37"/>
          <p:cNvSpPr/>
          <p:nvPr/>
        </p:nvSpPr>
        <p:spPr>
          <a:xfrm>
            <a:off x="5292080" y="3732501"/>
            <a:ext cx="1474714" cy="1280675"/>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endParaRPr lang="fr-FR" kern="0">
              <a:solidFill>
                <a:prstClr val="white"/>
              </a:solidFill>
              <a:latin typeface="Calibri"/>
              <a:cs typeface="+mn-cs"/>
            </a:endParaRPr>
          </a:p>
        </p:txBody>
      </p:sp>
      <p:grpSp>
        <p:nvGrpSpPr>
          <p:cNvPr id="39" name="Group 76"/>
          <p:cNvGrpSpPr>
            <a:grpSpLocks/>
          </p:cNvGrpSpPr>
          <p:nvPr/>
        </p:nvGrpSpPr>
        <p:grpSpPr bwMode="auto">
          <a:xfrm>
            <a:off x="7489943" y="4866770"/>
            <a:ext cx="454025" cy="492125"/>
            <a:chOff x="5257800" y="2182203"/>
            <a:chExt cx="455042" cy="492443"/>
          </a:xfrm>
        </p:grpSpPr>
        <p:sp>
          <p:nvSpPr>
            <p:cNvPr id="40" name="Oval 31"/>
            <p:cNvSpPr>
              <a:spLocks noChangeArrowheads="1"/>
            </p:cNvSpPr>
            <p:nvPr/>
          </p:nvSpPr>
          <p:spPr bwMode="auto">
            <a:xfrm>
              <a:off x="5257800" y="2196500"/>
              <a:ext cx="455042" cy="463850"/>
            </a:xfrm>
            <a:prstGeom prst="ellipse">
              <a:avLst/>
            </a:prstGeom>
            <a:noFill/>
            <a:ln w="9525">
              <a:solidFill>
                <a:sysClr val="windowText" lastClr="000000"/>
              </a:solidFill>
              <a:round/>
              <a:headEnd/>
              <a:tailEnd/>
            </a:ln>
          </p:spPr>
          <p:txBody>
            <a:bodyPr>
              <a:normAutofit fontScale="70000" lnSpcReduction="20000"/>
            </a:bodyPr>
            <a:lstStyle/>
            <a:p>
              <a:pPr fontAlgn="auto">
                <a:spcBef>
                  <a:spcPts val="0"/>
                </a:spcBef>
                <a:spcAft>
                  <a:spcPts val="0"/>
                </a:spcAft>
                <a:defRPr/>
              </a:pPr>
              <a:endParaRPr lang="fr-FR" kern="0">
                <a:solidFill>
                  <a:prstClr val="black"/>
                </a:solidFill>
                <a:latin typeface="Calibri"/>
                <a:cs typeface="+mn-cs"/>
              </a:endParaRPr>
            </a:p>
          </p:txBody>
        </p:sp>
        <p:sp>
          <p:nvSpPr>
            <p:cNvPr id="41" name="Rectangle 32"/>
            <p:cNvSpPr>
              <a:spLocks noChangeArrowheads="1"/>
            </p:cNvSpPr>
            <p:nvPr/>
          </p:nvSpPr>
          <p:spPr bwMode="auto">
            <a:xfrm>
              <a:off x="5343717" y="2182203"/>
              <a:ext cx="297528" cy="492443"/>
            </a:xfrm>
            <a:prstGeom prst="rect">
              <a:avLst/>
            </a:prstGeom>
            <a:noFill/>
            <a:ln w="9525">
              <a:noFill/>
              <a:miter lim="800000"/>
              <a:headEnd/>
              <a:tailEnd/>
            </a:ln>
          </p:spPr>
          <p:txBody>
            <a:bodyPr lIns="0" tIns="0" rIns="0" bIns="0">
              <a:normAutofit/>
            </a:bodyPr>
            <a:lstStyle/>
            <a:p>
              <a:pPr fontAlgn="auto">
                <a:spcBef>
                  <a:spcPts val="0"/>
                </a:spcBef>
                <a:spcAft>
                  <a:spcPts val="0"/>
                </a:spcAft>
                <a:defRPr/>
              </a:pPr>
              <a:r>
                <a:rPr lang="en-US" sz="3200" b="1" kern="0" dirty="0">
                  <a:solidFill>
                    <a:srgbClr val="000000"/>
                  </a:solidFill>
                  <a:latin typeface="Arial" panose="020B0604020202020204" pitchFamily="34" charset="0"/>
                  <a:cs typeface="Arial" panose="020B0604020202020204" pitchFamily="34" charset="0"/>
                </a:rPr>
                <a:t>N</a:t>
              </a:r>
              <a:endParaRPr lang="en-US" sz="4000" kern="0" dirty="0">
                <a:solidFill>
                  <a:prstClr val="black"/>
                </a:solidFill>
                <a:latin typeface="Arial" panose="020B0604020202020204" pitchFamily="34" charset="0"/>
                <a:cs typeface="Arial" panose="020B0604020202020204" pitchFamily="34" charset="0"/>
              </a:endParaRPr>
            </a:p>
          </p:txBody>
        </p:sp>
      </p:grpSp>
      <p:grpSp>
        <p:nvGrpSpPr>
          <p:cNvPr id="42" name="Group 79"/>
          <p:cNvGrpSpPr>
            <a:grpSpLocks/>
          </p:cNvGrpSpPr>
          <p:nvPr/>
        </p:nvGrpSpPr>
        <p:grpSpPr bwMode="auto">
          <a:xfrm>
            <a:off x="6539780" y="3175289"/>
            <a:ext cx="454025" cy="463550"/>
            <a:chOff x="5950929" y="2503864"/>
            <a:chExt cx="455042" cy="463873"/>
          </a:xfrm>
        </p:grpSpPr>
        <p:sp>
          <p:nvSpPr>
            <p:cNvPr id="43" name="Oval 31"/>
            <p:cNvSpPr>
              <a:spLocks noChangeArrowheads="1"/>
            </p:cNvSpPr>
            <p:nvPr/>
          </p:nvSpPr>
          <p:spPr bwMode="auto">
            <a:xfrm>
              <a:off x="5950929" y="2503864"/>
              <a:ext cx="455042" cy="463873"/>
            </a:xfrm>
            <a:prstGeom prst="ellipse">
              <a:avLst/>
            </a:prstGeom>
            <a:noFill/>
            <a:ln w="9525">
              <a:solidFill>
                <a:sysClr val="windowText" lastClr="000000"/>
              </a:solidFill>
              <a:round/>
              <a:headEnd/>
              <a:tailEnd/>
            </a:ln>
          </p:spPr>
          <p:txBody>
            <a:bodyPr/>
            <a:lstStyle/>
            <a:p>
              <a:pPr fontAlgn="auto">
                <a:spcBef>
                  <a:spcPts val="0"/>
                </a:spcBef>
                <a:spcAft>
                  <a:spcPts val="0"/>
                </a:spcAft>
                <a:defRPr/>
              </a:pPr>
              <a:endParaRPr lang="fr-FR" kern="0">
                <a:solidFill>
                  <a:prstClr val="black"/>
                </a:solidFill>
                <a:latin typeface="Calibri"/>
                <a:cs typeface="+mn-cs"/>
              </a:endParaRPr>
            </a:p>
          </p:txBody>
        </p:sp>
        <p:sp>
          <p:nvSpPr>
            <p:cNvPr id="44" name="AutoShape 19"/>
            <p:cNvSpPr>
              <a:spLocks noChangeArrowheads="1"/>
            </p:cNvSpPr>
            <p:nvPr/>
          </p:nvSpPr>
          <p:spPr bwMode="auto">
            <a:xfrm rot="16200000">
              <a:off x="6095843" y="2581455"/>
              <a:ext cx="165215" cy="324575"/>
            </a:xfrm>
            <a:prstGeom prst="flowChartCollate">
              <a:avLst/>
            </a:prstGeom>
            <a:noFill/>
            <a:ln w="38100">
              <a:solidFill>
                <a:sysClr val="windowText" lastClr="000000"/>
              </a:solidFill>
              <a:miter lim="800000"/>
              <a:headEnd/>
              <a:tailEnd/>
            </a:ln>
          </p:spPr>
          <p:txBody>
            <a:bodyPr wrap="none" anchor="ctr"/>
            <a:lstStyle/>
            <a:p>
              <a:pPr fontAlgn="auto">
                <a:spcBef>
                  <a:spcPts val="0"/>
                </a:spcBef>
                <a:spcAft>
                  <a:spcPts val="0"/>
                </a:spcAft>
                <a:defRPr/>
              </a:pPr>
              <a:endParaRPr lang="fr-FR" sz="1200" kern="0" dirty="0">
                <a:solidFill>
                  <a:prstClr val="black"/>
                </a:solidFill>
                <a:latin typeface="Calibri"/>
                <a:cs typeface="+mn-cs"/>
              </a:endParaRPr>
            </a:p>
          </p:txBody>
        </p:sp>
      </p:grpSp>
      <p:sp>
        <p:nvSpPr>
          <p:cNvPr id="45" name="TextBox 29"/>
          <p:cNvSpPr txBox="1"/>
          <p:nvPr/>
        </p:nvSpPr>
        <p:spPr>
          <a:xfrm>
            <a:off x="7872531" y="5112833"/>
            <a:ext cx="433387" cy="307975"/>
          </a:xfrm>
          <a:prstGeom prst="rect">
            <a:avLst/>
          </a:prstGeom>
          <a:noFill/>
        </p:spPr>
        <p:txBody>
          <a:bodyPr wrap="none">
            <a:spAutoFit/>
          </a:bodyPr>
          <a:lstStyle/>
          <a:p>
            <a:pPr fontAlgn="auto">
              <a:spcBef>
                <a:spcPts val="0"/>
              </a:spcBef>
              <a:spcAft>
                <a:spcPts val="0"/>
              </a:spcAft>
              <a:defRPr/>
            </a:pPr>
            <a:r>
              <a:rPr lang="en-US" sz="1400" dirty="0">
                <a:solidFill>
                  <a:prstClr val="black"/>
                </a:solidFill>
                <a:latin typeface="Calibri"/>
                <a:cs typeface="+mn-cs"/>
              </a:rPr>
              <a:t>x, z</a:t>
            </a:r>
            <a:endParaRPr lang="fr-FR" sz="1400" dirty="0">
              <a:solidFill>
                <a:prstClr val="black"/>
              </a:solidFill>
              <a:latin typeface="Calibri"/>
              <a:cs typeface="+mn-cs"/>
            </a:endParaRPr>
          </a:p>
        </p:txBody>
      </p:sp>
      <p:cxnSp>
        <p:nvCxnSpPr>
          <p:cNvPr id="46" name="Straight Arrow Connector 83"/>
          <p:cNvCxnSpPr>
            <a:cxnSpLocks noChangeShapeType="1"/>
            <a:endCxn id="49" idx="2"/>
          </p:cNvCxnSpPr>
          <p:nvPr/>
        </p:nvCxnSpPr>
        <p:spPr bwMode="auto">
          <a:xfrm flipV="1">
            <a:off x="6766793" y="2890788"/>
            <a:ext cx="0" cy="276225"/>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xmlns="">
                <a:noFill/>
              </a14:hiddenFill>
            </a:ext>
          </a:extLst>
        </p:spPr>
      </p:cxnSp>
      <p:grpSp>
        <p:nvGrpSpPr>
          <p:cNvPr id="47" name="Group 84"/>
          <p:cNvGrpSpPr>
            <a:grpSpLocks/>
          </p:cNvGrpSpPr>
          <p:nvPr/>
        </p:nvGrpSpPr>
        <p:grpSpPr bwMode="auto">
          <a:xfrm>
            <a:off x="6554068" y="2276426"/>
            <a:ext cx="455612" cy="614362"/>
            <a:chOff x="5257800" y="2052473"/>
            <a:chExt cx="455042" cy="615553"/>
          </a:xfrm>
        </p:grpSpPr>
        <p:sp>
          <p:nvSpPr>
            <p:cNvPr id="48" name="Oval 31"/>
            <p:cNvSpPr>
              <a:spLocks noChangeArrowheads="1"/>
            </p:cNvSpPr>
            <p:nvPr/>
          </p:nvSpPr>
          <p:spPr bwMode="auto">
            <a:xfrm>
              <a:off x="5257800" y="2197215"/>
              <a:ext cx="455042" cy="462859"/>
            </a:xfrm>
            <a:prstGeom prst="ellipse">
              <a:avLst/>
            </a:prstGeom>
            <a:noFill/>
            <a:ln w="9525">
              <a:solidFill>
                <a:sysClr val="windowText" lastClr="000000"/>
              </a:solidFill>
              <a:round/>
              <a:headEnd/>
              <a:tailEnd/>
            </a:ln>
          </p:spPr>
          <p:txBody>
            <a:bodyPr/>
            <a:lstStyle/>
            <a:p>
              <a:pPr fontAlgn="auto">
                <a:spcBef>
                  <a:spcPts val="0"/>
                </a:spcBef>
                <a:spcAft>
                  <a:spcPts val="0"/>
                </a:spcAft>
                <a:defRPr/>
              </a:pPr>
              <a:endParaRPr lang="fr-FR" kern="0">
                <a:solidFill>
                  <a:prstClr val="black"/>
                </a:solidFill>
                <a:latin typeface="Calibri"/>
                <a:cs typeface="+mn-cs"/>
              </a:endParaRPr>
            </a:p>
          </p:txBody>
        </p:sp>
        <p:sp>
          <p:nvSpPr>
            <p:cNvPr id="49" name="Rectangle 32"/>
            <p:cNvSpPr>
              <a:spLocks noChangeArrowheads="1"/>
            </p:cNvSpPr>
            <p:nvPr/>
          </p:nvSpPr>
          <p:spPr bwMode="auto">
            <a:xfrm>
              <a:off x="5329148" y="2052473"/>
              <a:ext cx="282221" cy="615553"/>
            </a:xfrm>
            <a:prstGeom prst="rect">
              <a:avLst/>
            </a:prstGeom>
            <a:noFill/>
            <a:ln w="9525">
              <a:noFill/>
              <a:miter lim="800000"/>
              <a:headEnd/>
              <a:tailEnd/>
            </a:ln>
          </p:spPr>
          <p:txBody>
            <a:bodyPr lIns="0" tIns="0" rIns="0" bIns="0">
              <a:normAutofit/>
            </a:bodyPr>
            <a:lstStyle/>
            <a:p>
              <a:pPr fontAlgn="auto">
                <a:spcBef>
                  <a:spcPts val="0"/>
                </a:spcBef>
                <a:spcAft>
                  <a:spcPts val="0"/>
                </a:spcAft>
                <a:defRPr/>
              </a:pPr>
              <a:r>
                <a:rPr lang="en-US" sz="4000" b="1" kern="0" dirty="0">
                  <a:solidFill>
                    <a:srgbClr val="000000"/>
                  </a:solidFill>
                  <a:latin typeface="Symbol" charset="2"/>
                  <a:cs typeface="+mn-cs"/>
                </a:rPr>
                <a:t>p</a:t>
              </a:r>
              <a:endParaRPr lang="en-US" sz="4000" kern="0" dirty="0">
                <a:solidFill>
                  <a:prstClr val="black"/>
                </a:solidFill>
                <a:latin typeface="Times New Roman" charset="0"/>
                <a:cs typeface="+mn-cs"/>
              </a:endParaRPr>
            </a:p>
          </p:txBody>
        </p:sp>
      </p:grpSp>
      <p:sp>
        <p:nvSpPr>
          <p:cNvPr id="50" name="TextBox 34"/>
          <p:cNvSpPr txBox="1"/>
          <p:nvPr/>
        </p:nvSpPr>
        <p:spPr>
          <a:xfrm>
            <a:off x="6908080" y="2630438"/>
            <a:ext cx="433388" cy="307975"/>
          </a:xfrm>
          <a:prstGeom prst="rect">
            <a:avLst/>
          </a:prstGeom>
          <a:noFill/>
        </p:spPr>
        <p:txBody>
          <a:bodyPr wrap="none">
            <a:spAutoFit/>
          </a:bodyPr>
          <a:lstStyle/>
          <a:p>
            <a:pPr fontAlgn="auto">
              <a:spcBef>
                <a:spcPts val="0"/>
              </a:spcBef>
              <a:spcAft>
                <a:spcPts val="0"/>
              </a:spcAft>
              <a:defRPr/>
            </a:pPr>
            <a:r>
              <a:rPr lang="en-US" sz="1400" dirty="0">
                <a:solidFill>
                  <a:prstClr val="black"/>
                </a:solidFill>
                <a:latin typeface="Calibri"/>
                <a:cs typeface="+mn-cs"/>
              </a:rPr>
              <a:t>x, z</a:t>
            </a:r>
            <a:endParaRPr lang="fr-FR" sz="1400" dirty="0">
              <a:solidFill>
                <a:prstClr val="black"/>
              </a:solidFill>
              <a:latin typeface="Calibri"/>
              <a:cs typeface="+mn-cs"/>
            </a:endParaRPr>
          </a:p>
        </p:txBody>
      </p:sp>
      <p:sp>
        <p:nvSpPr>
          <p:cNvPr id="51" name="TextBox 35"/>
          <p:cNvSpPr txBox="1"/>
          <p:nvPr/>
        </p:nvSpPr>
        <p:spPr>
          <a:xfrm>
            <a:off x="5089203" y="4602451"/>
            <a:ext cx="1143000" cy="369888"/>
          </a:xfrm>
          <a:prstGeom prst="rect">
            <a:avLst/>
          </a:prstGeom>
          <a:noFill/>
        </p:spPr>
        <p:txBody>
          <a:bodyPr>
            <a:spAutoFit/>
          </a:bodyPr>
          <a:lstStyle/>
          <a:p>
            <a:pPr algn="ctr" eaLnBrk="0" hangingPunct="0">
              <a:defRPr/>
            </a:pPr>
            <a:r>
              <a:rPr lang="en-US" dirty="0">
                <a:solidFill>
                  <a:srgbClr val="000000"/>
                </a:solidFill>
                <a:latin typeface="Arial Black" pitchFamily="34" charset="0"/>
                <a:cs typeface="+mn-cs"/>
              </a:rPr>
              <a:t>A</a:t>
            </a:r>
            <a:endParaRPr lang="fr-FR" dirty="0">
              <a:solidFill>
                <a:srgbClr val="000000"/>
              </a:solidFill>
              <a:latin typeface="Arial Black" pitchFamily="34" charset="0"/>
              <a:cs typeface="+mn-cs"/>
            </a:endParaRPr>
          </a:p>
        </p:txBody>
      </p:sp>
      <p:cxnSp>
        <p:nvCxnSpPr>
          <p:cNvPr id="52" name="Straight Arrow Connector 90"/>
          <p:cNvCxnSpPr>
            <a:cxnSpLocks noChangeShapeType="1"/>
            <a:endCxn id="55" idx="2"/>
          </p:cNvCxnSpPr>
          <p:nvPr/>
        </p:nvCxnSpPr>
        <p:spPr bwMode="auto">
          <a:xfrm flipH="1" flipV="1">
            <a:off x="5661968" y="4297651"/>
            <a:ext cx="3175" cy="354013"/>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xmlns="">
                <a:noFill/>
              </a14:hiddenFill>
            </a:ext>
          </a:extLst>
        </p:spPr>
      </p:cxnSp>
      <p:grpSp>
        <p:nvGrpSpPr>
          <p:cNvPr id="53" name="Group 91"/>
          <p:cNvGrpSpPr>
            <a:grpSpLocks/>
          </p:cNvGrpSpPr>
          <p:nvPr/>
        </p:nvGrpSpPr>
        <p:grpSpPr bwMode="auto">
          <a:xfrm>
            <a:off x="5449243" y="3681701"/>
            <a:ext cx="455613" cy="615950"/>
            <a:chOff x="5257800" y="2052473"/>
            <a:chExt cx="455042" cy="615553"/>
          </a:xfrm>
        </p:grpSpPr>
        <p:sp>
          <p:nvSpPr>
            <p:cNvPr id="54" name="Oval 31"/>
            <p:cNvSpPr>
              <a:spLocks noChangeArrowheads="1"/>
            </p:cNvSpPr>
            <p:nvPr/>
          </p:nvSpPr>
          <p:spPr bwMode="auto">
            <a:xfrm>
              <a:off x="5257800" y="2196843"/>
              <a:ext cx="455042" cy="463251"/>
            </a:xfrm>
            <a:prstGeom prst="ellipse">
              <a:avLst/>
            </a:prstGeom>
            <a:noFill/>
            <a:ln w="9525">
              <a:solidFill>
                <a:sysClr val="windowText" lastClr="000000"/>
              </a:solidFill>
              <a:round/>
              <a:headEnd/>
              <a:tailEnd/>
            </a:ln>
          </p:spPr>
          <p:txBody>
            <a:bodyPr/>
            <a:lstStyle/>
            <a:p>
              <a:pPr fontAlgn="auto">
                <a:spcBef>
                  <a:spcPts val="0"/>
                </a:spcBef>
                <a:spcAft>
                  <a:spcPts val="0"/>
                </a:spcAft>
                <a:defRPr/>
              </a:pPr>
              <a:endParaRPr lang="fr-FR" kern="0">
                <a:solidFill>
                  <a:prstClr val="black"/>
                </a:solidFill>
                <a:latin typeface="Calibri"/>
                <a:cs typeface="+mn-cs"/>
              </a:endParaRPr>
            </a:p>
          </p:txBody>
        </p:sp>
        <p:sp>
          <p:nvSpPr>
            <p:cNvPr id="55" name="Rectangle 32"/>
            <p:cNvSpPr>
              <a:spLocks noChangeArrowheads="1"/>
            </p:cNvSpPr>
            <p:nvPr/>
          </p:nvSpPr>
          <p:spPr bwMode="auto">
            <a:xfrm>
              <a:off x="5329148" y="2052473"/>
              <a:ext cx="282221" cy="615553"/>
            </a:xfrm>
            <a:prstGeom prst="rect">
              <a:avLst/>
            </a:prstGeom>
            <a:noFill/>
            <a:ln w="9525">
              <a:noFill/>
              <a:miter lim="800000"/>
              <a:headEnd/>
              <a:tailEnd/>
            </a:ln>
          </p:spPr>
          <p:txBody>
            <a:bodyPr lIns="0" tIns="0" rIns="0" bIns="0">
              <a:normAutofit/>
            </a:bodyPr>
            <a:lstStyle/>
            <a:p>
              <a:pPr fontAlgn="auto">
                <a:spcBef>
                  <a:spcPts val="0"/>
                </a:spcBef>
                <a:spcAft>
                  <a:spcPts val="0"/>
                </a:spcAft>
                <a:defRPr/>
              </a:pPr>
              <a:r>
                <a:rPr lang="en-US" sz="4000" b="1" kern="0" dirty="0">
                  <a:solidFill>
                    <a:srgbClr val="000000"/>
                  </a:solidFill>
                  <a:latin typeface="Symbol" charset="2"/>
                  <a:cs typeface="+mn-cs"/>
                </a:rPr>
                <a:t>p</a:t>
              </a:r>
              <a:endParaRPr lang="en-US" sz="4000" kern="0" dirty="0">
                <a:solidFill>
                  <a:prstClr val="black"/>
                </a:solidFill>
                <a:latin typeface="Times New Roman" charset="0"/>
                <a:cs typeface="+mn-cs"/>
              </a:endParaRPr>
            </a:p>
          </p:txBody>
        </p:sp>
      </p:grpSp>
      <p:sp>
        <p:nvSpPr>
          <p:cNvPr id="56" name="TextBox 41"/>
          <p:cNvSpPr txBox="1"/>
          <p:nvPr/>
        </p:nvSpPr>
        <p:spPr>
          <a:xfrm>
            <a:off x="5803256" y="4037301"/>
            <a:ext cx="430212" cy="307975"/>
          </a:xfrm>
          <a:prstGeom prst="rect">
            <a:avLst/>
          </a:prstGeom>
          <a:noFill/>
        </p:spPr>
        <p:txBody>
          <a:bodyPr wrap="none">
            <a:spAutoFit/>
          </a:bodyPr>
          <a:lstStyle/>
          <a:p>
            <a:pPr fontAlgn="auto">
              <a:spcBef>
                <a:spcPts val="0"/>
              </a:spcBef>
              <a:spcAft>
                <a:spcPts val="0"/>
              </a:spcAft>
              <a:defRPr/>
            </a:pPr>
            <a:r>
              <a:rPr lang="en-US" sz="1400" dirty="0">
                <a:solidFill>
                  <a:prstClr val="black"/>
                </a:solidFill>
                <a:latin typeface="Calibri"/>
                <a:cs typeface="+mn-cs"/>
              </a:rPr>
              <a:t>x, y</a:t>
            </a:r>
            <a:endParaRPr lang="fr-FR" sz="1400" dirty="0">
              <a:solidFill>
                <a:prstClr val="black"/>
              </a:solidFill>
              <a:latin typeface="Calibri"/>
              <a:cs typeface="+mn-cs"/>
            </a:endParaRPr>
          </a:p>
        </p:txBody>
      </p:sp>
      <p:cxnSp>
        <p:nvCxnSpPr>
          <p:cNvPr id="57" name="Straight Arrow Connector 95"/>
          <p:cNvCxnSpPr>
            <a:cxnSpLocks noChangeShapeType="1"/>
            <a:stCxn id="54" idx="7"/>
            <a:endCxn id="43" idx="3"/>
          </p:cNvCxnSpPr>
          <p:nvPr/>
        </p:nvCxnSpPr>
        <p:spPr bwMode="auto">
          <a:xfrm flipV="1">
            <a:off x="5838133" y="3570954"/>
            <a:ext cx="768137" cy="323095"/>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xmlns="">
                <a:noFill/>
              </a14:hiddenFill>
            </a:ext>
          </a:extLst>
        </p:spPr>
      </p:cxnSp>
      <p:cxnSp>
        <p:nvCxnSpPr>
          <p:cNvPr id="58" name="Straight Arrow Connector 96"/>
          <p:cNvCxnSpPr>
            <a:cxnSpLocks noChangeShapeType="1"/>
            <a:stCxn id="40" idx="1"/>
            <a:endCxn id="43" idx="5"/>
          </p:cNvCxnSpPr>
          <p:nvPr/>
        </p:nvCxnSpPr>
        <p:spPr bwMode="auto">
          <a:xfrm flipH="1" flipV="1">
            <a:off x="6927315" y="3570954"/>
            <a:ext cx="629118" cy="1377989"/>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59" name="TextBox 44"/>
          <p:cNvSpPr txBox="1"/>
          <p:nvPr/>
        </p:nvSpPr>
        <p:spPr>
          <a:xfrm>
            <a:off x="5963368" y="4486564"/>
            <a:ext cx="803425" cy="415498"/>
          </a:xfrm>
          <a:prstGeom prst="rect">
            <a:avLst/>
          </a:prstGeom>
          <a:noFill/>
          <a:ln>
            <a:solidFill>
              <a:sysClr val="windowText" lastClr="000000"/>
            </a:solidFill>
          </a:ln>
        </p:spPr>
        <p:txBody>
          <a:bodyPr wrap="none">
            <a:spAutoFit/>
          </a:bodyPr>
          <a:lstStyle/>
          <a:p>
            <a:pPr algn="r" fontAlgn="auto">
              <a:spcBef>
                <a:spcPts val="0"/>
              </a:spcBef>
              <a:spcAft>
                <a:spcPts val="0"/>
              </a:spcAft>
              <a:defRPr/>
            </a:pPr>
            <a:r>
              <a:rPr lang="en-US" sz="1050" b="1" kern="0" dirty="0">
                <a:solidFill>
                  <a:prstClr val="black"/>
                </a:solidFill>
                <a:latin typeface="Calibri"/>
                <a:cs typeface="+mn-cs"/>
              </a:rPr>
              <a:t>T1@DB1</a:t>
            </a:r>
          </a:p>
          <a:p>
            <a:pPr algn="r" fontAlgn="auto">
              <a:spcBef>
                <a:spcPts val="0"/>
              </a:spcBef>
              <a:spcAft>
                <a:spcPts val="0"/>
              </a:spcAft>
              <a:defRPr/>
            </a:pPr>
            <a:r>
              <a:rPr lang="en-US" sz="1050" b="1" kern="0" dirty="0">
                <a:solidFill>
                  <a:prstClr val="black"/>
                </a:solidFill>
                <a:latin typeface="Calibri"/>
                <a:cs typeface="+mn-cs"/>
              </a:rPr>
              <a:t>(</a:t>
            </a:r>
            <a:r>
              <a:rPr lang="en-US" sz="1050" b="1" kern="0" dirty="0" err="1">
                <a:solidFill>
                  <a:prstClr val="black"/>
                </a:solidFill>
                <a:latin typeface="Calibri"/>
                <a:cs typeface="+mn-cs"/>
              </a:rPr>
              <a:t>MonetDB</a:t>
            </a:r>
            <a:r>
              <a:rPr lang="en-US" sz="1050" b="1" kern="0" dirty="0">
                <a:solidFill>
                  <a:prstClr val="black"/>
                </a:solidFill>
                <a:latin typeface="Calibri"/>
                <a:cs typeface="+mn-cs"/>
              </a:rPr>
              <a:t>)</a:t>
            </a:r>
            <a:endParaRPr lang="fr-FR" sz="1050" b="1" kern="0" dirty="0">
              <a:solidFill>
                <a:prstClr val="black"/>
              </a:solidFill>
              <a:latin typeface="Calibri"/>
              <a:cs typeface="+mn-cs"/>
            </a:endParaRPr>
          </a:p>
        </p:txBody>
      </p:sp>
      <p:sp>
        <p:nvSpPr>
          <p:cNvPr id="60" name="TextBox 45"/>
          <p:cNvSpPr txBox="1"/>
          <p:nvPr/>
        </p:nvSpPr>
        <p:spPr>
          <a:xfrm>
            <a:off x="7745531" y="5531933"/>
            <a:ext cx="827087" cy="415925"/>
          </a:xfrm>
          <a:prstGeom prst="rect">
            <a:avLst/>
          </a:prstGeom>
          <a:noFill/>
          <a:ln>
            <a:solidFill>
              <a:sysClr val="windowText" lastClr="000000"/>
            </a:solidFill>
          </a:ln>
        </p:spPr>
        <p:txBody>
          <a:bodyPr wrap="none">
            <a:spAutoFit/>
          </a:bodyPr>
          <a:lstStyle/>
          <a:p>
            <a:pPr algn="r" fontAlgn="auto">
              <a:spcBef>
                <a:spcPts val="0"/>
              </a:spcBef>
              <a:spcAft>
                <a:spcPts val="0"/>
              </a:spcAft>
              <a:defRPr/>
            </a:pPr>
            <a:r>
              <a:rPr lang="en-US" sz="1050" b="1" kern="0" dirty="0">
                <a:solidFill>
                  <a:prstClr val="black"/>
                </a:solidFill>
                <a:latin typeface="Calibri"/>
                <a:cs typeface="+mn-cs"/>
              </a:rPr>
              <a:t>T2@DB2</a:t>
            </a:r>
          </a:p>
          <a:p>
            <a:pPr algn="r" fontAlgn="auto">
              <a:spcBef>
                <a:spcPts val="0"/>
              </a:spcBef>
              <a:spcAft>
                <a:spcPts val="0"/>
              </a:spcAft>
              <a:defRPr/>
            </a:pPr>
            <a:r>
              <a:rPr lang="en-US" sz="1050" b="1" kern="0" dirty="0">
                <a:solidFill>
                  <a:prstClr val="black"/>
                </a:solidFill>
                <a:latin typeface="Calibri"/>
                <a:cs typeface="+mn-cs"/>
              </a:rPr>
              <a:t>(</a:t>
            </a:r>
            <a:r>
              <a:rPr lang="en-US" sz="1050" b="1" kern="0" dirty="0" err="1">
                <a:solidFill>
                  <a:prstClr val="black"/>
                </a:solidFill>
                <a:latin typeface="Calibri"/>
                <a:cs typeface="+mn-cs"/>
              </a:rPr>
              <a:t>MongoDB</a:t>
            </a:r>
            <a:r>
              <a:rPr lang="en-US" sz="1050" b="1" kern="0" dirty="0">
                <a:solidFill>
                  <a:prstClr val="black"/>
                </a:solidFill>
                <a:latin typeface="Calibri"/>
                <a:cs typeface="+mn-cs"/>
              </a:rPr>
              <a:t>)</a:t>
            </a:r>
            <a:endParaRPr lang="fr-FR" sz="1050" b="1" kern="0" dirty="0">
              <a:solidFill>
                <a:prstClr val="black"/>
              </a:solidFill>
              <a:latin typeface="Calibri"/>
              <a:cs typeface="+mn-cs"/>
            </a:endParaRPr>
          </a:p>
        </p:txBody>
      </p:sp>
      <p:sp>
        <p:nvSpPr>
          <p:cNvPr id="61" name="TextBox 46"/>
          <p:cNvSpPr txBox="1"/>
          <p:nvPr/>
        </p:nvSpPr>
        <p:spPr>
          <a:xfrm>
            <a:off x="7477993" y="3415001"/>
            <a:ext cx="1020762" cy="252413"/>
          </a:xfrm>
          <a:prstGeom prst="rect">
            <a:avLst/>
          </a:prstGeom>
          <a:noFill/>
          <a:ln>
            <a:solidFill>
              <a:sysClr val="windowText" lastClr="000000"/>
            </a:solidFill>
          </a:ln>
        </p:spPr>
        <p:txBody>
          <a:bodyPr wrap="none">
            <a:spAutoFit/>
          </a:bodyPr>
          <a:lstStyle/>
          <a:p>
            <a:pPr algn="r" fontAlgn="auto">
              <a:spcBef>
                <a:spcPts val="0"/>
              </a:spcBef>
              <a:spcAft>
                <a:spcPts val="0"/>
              </a:spcAft>
              <a:defRPr/>
            </a:pPr>
            <a:r>
              <a:rPr lang="en-US" sz="1050" b="1" kern="0" dirty="0">
                <a:solidFill>
                  <a:prstClr val="black"/>
                </a:solidFill>
                <a:latin typeface="Calibri"/>
                <a:cs typeface="+mn-cs"/>
              </a:rPr>
              <a:t>@</a:t>
            </a:r>
            <a:r>
              <a:rPr lang="en-US" sz="1050" b="1" kern="0" dirty="0" err="1">
                <a:solidFill>
                  <a:prstClr val="black"/>
                </a:solidFill>
                <a:latin typeface="Calibri"/>
                <a:cs typeface="+mn-cs"/>
              </a:rPr>
              <a:t>CloudMdsQL</a:t>
            </a:r>
            <a:endParaRPr lang="en-US" sz="1050" b="1" kern="0" dirty="0">
              <a:solidFill>
                <a:prstClr val="black"/>
              </a:solidFill>
              <a:latin typeface="Calibri"/>
              <a:cs typeface="+mn-cs"/>
            </a:endParaRPr>
          </a:p>
        </p:txBody>
      </p:sp>
      <p:cxnSp>
        <p:nvCxnSpPr>
          <p:cNvPr id="62" name="Straight Arrow Connector 3"/>
          <p:cNvCxnSpPr/>
          <p:nvPr/>
        </p:nvCxnSpPr>
        <p:spPr bwMode="auto">
          <a:xfrm>
            <a:off x="3153370" y="3122357"/>
            <a:ext cx="2864992" cy="0"/>
          </a:xfrm>
          <a:prstGeom prst="straightConnector1">
            <a:avLst/>
          </a:prstGeom>
          <a:solidFill>
            <a:schemeClr val="accent1"/>
          </a:solidFill>
          <a:ln w="12700" cap="flat" cmpd="sng" algn="ctr">
            <a:solidFill>
              <a:schemeClr val="tx1"/>
            </a:solidFill>
            <a:prstDash val="sysDot"/>
            <a:round/>
            <a:headEnd type="none" w="med" len="med"/>
            <a:tailEnd type="arrow"/>
          </a:ln>
          <a:effectLst/>
        </p:spPr>
      </p:cxnSp>
      <p:cxnSp>
        <p:nvCxnSpPr>
          <p:cNvPr id="63" name="Straight Arrow Connector 50"/>
          <p:cNvCxnSpPr/>
          <p:nvPr/>
        </p:nvCxnSpPr>
        <p:spPr bwMode="auto">
          <a:xfrm>
            <a:off x="3153370" y="4224420"/>
            <a:ext cx="2079849" cy="0"/>
          </a:xfrm>
          <a:prstGeom prst="straightConnector1">
            <a:avLst/>
          </a:prstGeom>
          <a:solidFill>
            <a:schemeClr val="accent1"/>
          </a:solidFill>
          <a:ln w="12700" cap="flat" cmpd="sng" algn="ctr">
            <a:solidFill>
              <a:schemeClr val="tx1"/>
            </a:solidFill>
            <a:prstDash val="sysDot"/>
            <a:round/>
            <a:headEnd type="none" w="med" len="med"/>
            <a:tailEnd type="arrow"/>
          </a:ln>
          <a:effectLst/>
        </p:spPr>
      </p:cxnSp>
      <p:cxnSp>
        <p:nvCxnSpPr>
          <p:cNvPr id="64" name="Straight Arrow Connector 51"/>
          <p:cNvCxnSpPr/>
          <p:nvPr/>
        </p:nvCxnSpPr>
        <p:spPr bwMode="auto">
          <a:xfrm>
            <a:off x="3153370" y="5079261"/>
            <a:ext cx="3840435" cy="0"/>
          </a:xfrm>
          <a:prstGeom prst="straightConnector1">
            <a:avLst/>
          </a:prstGeom>
          <a:solidFill>
            <a:schemeClr val="accent1"/>
          </a:solidFill>
          <a:ln w="12700" cap="flat" cmpd="sng" algn="ctr">
            <a:solidFill>
              <a:schemeClr val="tx1"/>
            </a:solidFill>
            <a:prstDash val="sysDot"/>
            <a:round/>
            <a:headEnd type="none" w="med" len="med"/>
            <a:tailEnd type="arrow"/>
          </a:ln>
          <a:effectLst/>
        </p:spPr>
      </p:cxnSp>
      <p:sp>
        <p:nvSpPr>
          <p:cNvPr id="4" name="Footer Placeholder 3">
            <a:extLst>
              <a:ext uri="{FF2B5EF4-FFF2-40B4-BE49-F238E27FC236}">
                <a16:creationId xmlns:a16="http://schemas.microsoft.com/office/drawing/2014/main" id="{85C242EC-CE71-2E41-99F6-86CE05B9043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6B5CD7A-6C87-E14F-AF4B-9CC6513831EF}"/>
              </a:ext>
            </a:extLst>
          </p:cNvPr>
          <p:cNvSpPr>
            <a:spLocks noGrp="1"/>
          </p:cNvSpPr>
          <p:nvPr>
            <p:ph type="sldNum" sz="quarter" idx="4"/>
          </p:nvPr>
        </p:nvSpPr>
        <p:spPr/>
        <p:txBody>
          <a:bodyPr/>
          <a:lstStyle/>
          <a:p>
            <a:fld id="{FD96158B-4539-3C43-9DE5-94C547866200}" type="slidenum">
              <a:rPr lang="en-US"/>
              <a:t>65</a:t>
            </a:fld>
            <a:endParaRPr lang="en-US"/>
          </a:p>
        </p:txBody>
      </p:sp>
    </p:spTree>
    <p:extLst>
      <p:ext uri="{BB962C8B-B14F-4D97-AF65-F5344CB8AC3E}">
        <p14:creationId xmlns:p14="http://schemas.microsoft.com/office/powerpoint/2010/main" val="151823294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CloudMdsQL Distributed Query Engine</a:t>
            </a:r>
          </a:p>
        </p:txBody>
      </p:sp>
      <p:pic>
        <p:nvPicPr>
          <p:cNvPr id="4" name="Picture 16"/>
          <p:cNvPicPr/>
          <p:nvPr/>
        </p:nvPicPr>
        <p:blipFill>
          <a:blip r:embed="Redc1940c4e104bf4">
            <a:extLst>
              <a:ext uri="{28A0092B-C50C-407E-A947-70E740481C1C}">
                <a14:useLocalDpi xmlns:a14="http://schemas.microsoft.com/office/drawing/2010/main" val="0"/>
              </a:ext>
            </a:extLst>
          </a:blip>
          <a:srcRect/>
          <a:stretch>
            <a:fillRect/>
          </a:stretch>
        </p:blipFill>
        <p:spPr bwMode="auto">
          <a:xfrm>
            <a:off x="251520" y="1196752"/>
            <a:ext cx="8784976" cy="4896544"/>
          </a:xfrm>
          <a:prstGeom prst="rect">
            <a:avLst/>
          </a:prstGeom>
          <a:noFill/>
        </p:spPr>
      </p:pic>
      <p:sp>
        <p:nvSpPr>
          <p:cNvPr id="3" name="Footer Placeholder 2">
            <a:extLst>
              <a:ext uri="{FF2B5EF4-FFF2-40B4-BE49-F238E27FC236}">
                <a16:creationId xmlns:a16="http://schemas.microsoft.com/office/drawing/2014/main" id="{5D75E6E2-E65A-7541-97A8-D8EFF7A5276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E7D86B6-B7A8-5541-A05A-F56E370A3C4E}"/>
              </a:ext>
            </a:extLst>
          </p:cNvPr>
          <p:cNvSpPr>
            <a:spLocks noGrp="1"/>
          </p:cNvSpPr>
          <p:nvPr>
            <p:ph type="sldNum" sz="quarter" idx="4"/>
          </p:nvPr>
        </p:nvSpPr>
        <p:spPr/>
        <p:txBody>
          <a:bodyPr/>
          <a:lstStyle/>
          <a:p>
            <a:fld id="{FD96158B-4539-3C43-9DE5-94C547866200}" type="slidenum">
              <a:rPr lang="en-US"/>
              <a:t>66</a:t>
            </a:fld>
            <a:endParaRPr lang="en-US"/>
          </a:p>
        </p:txBody>
      </p:sp>
    </p:spTree>
    <p:extLst>
      <p:ext uri="{BB962C8B-B14F-4D97-AF65-F5344CB8AC3E}">
        <p14:creationId xmlns:p14="http://schemas.microsoft.com/office/powerpoint/2010/main" val="151447985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MFR Statement</a:t>
            </a:r>
          </a:p>
        </p:txBody>
      </p:sp>
      <p:sp>
        <p:nvSpPr>
          <p:cNvPr id="3" name="Espace réservé du contenu 2"/>
          <p:cNvSpPr>
            <a:spLocks noGrp="1"/>
          </p:cNvSpPr>
          <p:nvPr>
            <p:ph idx="1"/>
          </p:nvPr>
        </p:nvSpPr>
        <p:spPr/>
        <p:txBody>
          <a:bodyPr>
            <a:normAutofit/>
          </a:bodyPr>
          <a:lstStyle/>
          <a:p>
            <a:r>
              <a:rPr lang="en-US"/>
              <a:t>Sequence of Map/Filter/Reduce operations on datasets for big data frameworks (e.g. Spark)</a:t>
            </a:r>
          </a:p>
          <a:p>
            <a:pPr lvl="1"/>
            <a:r>
              <a:rPr lang="en-US"/>
              <a:t>Example:  count the words that contain the string ‘cloud’</a:t>
            </a:r>
          </a:p>
          <a:p>
            <a:pPr marL="0" indent="0">
              <a:buNone/>
            </a:pPr>
            <a:endParaRPr lang="en-US"/>
          </a:p>
          <a:p>
            <a:endParaRPr lang="en-US"/>
          </a:p>
          <a:p>
            <a:r>
              <a:rPr lang="en-US"/>
              <a:t>A dataset is an abstration for a set of tuples, a Spark RDD</a:t>
            </a:r>
          </a:p>
          <a:p>
            <a:pPr lvl="1"/>
            <a:r>
              <a:rPr lang="en-US"/>
              <a:t>Consists of key-value tuples</a:t>
            </a:r>
          </a:p>
          <a:p>
            <a:pPr lvl="1"/>
            <a:r>
              <a:rPr lang="en-US"/>
              <a:t>Processed by MFR operations</a:t>
            </a:r>
          </a:p>
          <a:p>
            <a:pPr marL="0" indent="0">
              <a:buNone/>
            </a:pPr>
            <a:endParaRPr lang="en-US"/>
          </a:p>
          <a:p>
            <a:pPr marL="0" indent="0">
              <a:buNone/>
            </a:pPr>
            <a:endParaRPr lang="en-US"/>
          </a:p>
        </p:txBody>
      </p:sp>
      <p:cxnSp>
        <p:nvCxnSpPr>
          <p:cNvPr id="12" name="Straight Arrow Connector 11"/>
          <p:cNvCxnSpPr/>
          <p:nvPr/>
        </p:nvCxnSpPr>
        <p:spPr bwMode="auto">
          <a:xfrm flipH="1">
            <a:off x="2818199" y="3119482"/>
            <a:ext cx="216024" cy="169009"/>
          </a:xfrm>
          <a:prstGeom prst="straightConnector1">
            <a:avLst/>
          </a:prstGeom>
          <a:solidFill>
            <a:schemeClr val="bg1"/>
          </a:solidFill>
          <a:ln w="12700" cap="flat" cmpd="sng" algn="ctr">
            <a:solidFill>
              <a:schemeClr val="tx1"/>
            </a:solidFill>
            <a:prstDash val="solid"/>
            <a:round/>
            <a:headEnd type="none" w="sm" len="sm"/>
            <a:tailEnd type="triangle"/>
          </a:ln>
          <a:effectLst/>
        </p:spPr>
      </p:cxnSp>
      <p:sp>
        <p:nvSpPr>
          <p:cNvPr id="16" name="TextBox 15"/>
          <p:cNvSpPr txBox="1"/>
          <p:nvPr/>
        </p:nvSpPr>
        <p:spPr>
          <a:xfrm>
            <a:off x="3034223" y="2831450"/>
            <a:ext cx="1068572" cy="400110"/>
          </a:xfrm>
          <a:prstGeom prst="rect">
            <a:avLst/>
          </a:prstGeom>
          <a:noFill/>
        </p:spPr>
        <p:txBody>
          <a:bodyPr wrap="none" rtlCol="0">
            <a:spAutoFit/>
          </a:bodyPr>
          <a:lstStyle/>
          <a:p>
            <a:r>
              <a:rPr lang="fr-FR" sz="2000" dirty="0" err="1">
                <a:latin typeface="Arial"/>
                <a:cs typeface="Arial"/>
              </a:rPr>
              <a:t>Dataset</a:t>
            </a:r>
            <a:endParaRPr lang="fr-FR" sz="2000" dirty="0">
              <a:latin typeface="Arial"/>
              <a:cs typeface="Arial"/>
            </a:endParaRPr>
          </a:p>
        </p:txBody>
      </p:sp>
      <p:sp>
        <p:nvSpPr>
          <p:cNvPr id="4" name="TextBox 3"/>
          <p:cNvSpPr txBox="1"/>
          <p:nvPr/>
        </p:nvSpPr>
        <p:spPr>
          <a:xfrm>
            <a:off x="873983" y="3288491"/>
            <a:ext cx="2324547" cy="338554"/>
          </a:xfrm>
          <a:prstGeom prst="rect">
            <a:avLst/>
          </a:prstGeom>
          <a:noFill/>
        </p:spPr>
        <p:txBody>
          <a:bodyPr wrap="none" rtlCol="0">
            <a:spAutoFit/>
          </a:bodyPr>
          <a:lstStyle/>
          <a:p>
            <a:r>
              <a:rPr lang="fr-FR" sz="1600" dirty="0">
                <a:latin typeface="+mn-lt"/>
              </a:rPr>
              <a:t>SCAN(TEXT,’words.txt’)</a:t>
            </a:r>
            <a:endParaRPr lang="fr-FR" sz="1600" dirty="0">
              <a:solidFill>
                <a:srgbClr val="FFC000"/>
              </a:solidFill>
              <a:latin typeface="+mn-lt"/>
            </a:endParaRPr>
          </a:p>
        </p:txBody>
      </p:sp>
      <p:sp>
        <p:nvSpPr>
          <p:cNvPr id="7" name="TextBox 6"/>
          <p:cNvSpPr txBox="1"/>
          <p:nvPr/>
        </p:nvSpPr>
        <p:spPr>
          <a:xfrm>
            <a:off x="3059832" y="3284984"/>
            <a:ext cx="1368152" cy="338554"/>
          </a:xfrm>
          <a:prstGeom prst="rect">
            <a:avLst/>
          </a:prstGeom>
          <a:noFill/>
        </p:spPr>
        <p:txBody>
          <a:bodyPr wrap="square" rtlCol="0">
            <a:spAutoFit/>
          </a:bodyPr>
          <a:lstStyle/>
          <a:p>
            <a:r>
              <a:rPr lang="fr-FR" sz="1600" dirty="0">
                <a:solidFill>
                  <a:srgbClr val="0000FF"/>
                </a:solidFill>
                <a:latin typeface="+mn-lt"/>
              </a:rPr>
              <a:t>.MAP(KEY,1)</a:t>
            </a:r>
            <a:endParaRPr lang="fr-FR" sz="1600" dirty="0">
              <a:solidFill>
                <a:srgbClr val="FFC000"/>
              </a:solidFill>
              <a:latin typeface="+mn-lt"/>
            </a:endParaRPr>
          </a:p>
        </p:txBody>
      </p:sp>
      <p:sp>
        <p:nvSpPr>
          <p:cNvPr id="8" name="TextBox 7"/>
          <p:cNvSpPr txBox="1"/>
          <p:nvPr/>
        </p:nvSpPr>
        <p:spPr>
          <a:xfrm>
            <a:off x="4355976" y="3284984"/>
            <a:ext cx="3093924" cy="338554"/>
          </a:xfrm>
          <a:prstGeom prst="rect">
            <a:avLst/>
          </a:prstGeom>
          <a:noFill/>
        </p:spPr>
        <p:txBody>
          <a:bodyPr wrap="none" rtlCol="0">
            <a:spAutoFit/>
          </a:bodyPr>
          <a:lstStyle/>
          <a:p>
            <a:r>
              <a:rPr lang="fr-FR" sz="1600" dirty="0">
                <a:solidFill>
                  <a:srgbClr val="FF0000"/>
                </a:solidFill>
                <a:latin typeface="+mn-lt"/>
              </a:rPr>
              <a:t>.FILTER( KEY LIKE ‘%</a:t>
            </a:r>
            <a:r>
              <a:rPr lang="fr-FR" sz="1600" dirty="0" err="1">
                <a:solidFill>
                  <a:srgbClr val="FF0000"/>
                </a:solidFill>
                <a:latin typeface="+mn-lt"/>
              </a:rPr>
              <a:t>cloud</a:t>
            </a:r>
            <a:r>
              <a:rPr lang="fr-FR" sz="1600" dirty="0">
                <a:solidFill>
                  <a:srgbClr val="FF0000"/>
                </a:solidFill>
                <a:latin typeface="+mn-lt"/>
              </a:rPr>
              <a:t>%’ )</a:t>
            </a:r>
            <a:endParaRPr lang="fr-FR" sz="1600" dirty="0">
              <a:solidFill>
                <a:srgbClr val="FFC000"/>
              </a:solidFill>
              <a:latin typeface="+mn-lt"/>
            </a:endParaRPr>
          </a:p>
        </p:txBody>
      </p:sp>
      <p:sp>
        <p:nvSpPr>
          <p:cNvPr id="9" name="TextBox 8"/>
          <p:cNvSpPr txBox="1"/>
          <p:nvPr/>
        </p:nvSpPr>
        <p:spPr>
          <a:xfrm>
            <a:off x="7236296" y="3284984"/>
            <a:ext cx="1630575" cy="338554"/>
          </a:xfrm>
          <a:prstGeom prst="rect">
            <a:avLst/>
          </a:prstGeom>
          <a:noFill/>
        </p:spPr>
        <p:txBody>
          <a:bodyPr wrap="none" rtlCol="0">
            <a:spAutoFit/>
          </a:bodyPr>
          <a:lstStyle/>
          <a:p>
            <a:r>
              <a:rPr lang="fr-FR" sz="1600" dirty="0">
                <a:solidFill>
                  <a:srgbClr val="6F5400"/>
                </a:solidFill>
                <a:latin typeface="+mn-lt"/>
              </a:rPr>
              <a:t>.REDUCE (SUM)</a:t>
            </a:r>
          </a:p>
        </p:txBody>
      </p:sp>
      <p:sp>
        <p:nvSpPr>
          <p:cNvPr id="5" name="Footer Placeholder 4">
            <a:extLst>
              <a:ext uri="{FF2B5EF4-FFF2-40B4-BE49-F238E27FC236}">
                <a16:creationId xmlns:a16="http://schemas.microsoft.com/office/drawing/2014/main" id="{D6FF01E1-42EE-F745-9FF1-0896C14E410D}"/>
              </a:ext>
            </a:extLst>
          </p:cNvPr>
          <p:cNvSpPr>
            <a:spLocks noGrp="1"/>
          </p:cNvSpPr>
          <p:nvPr>
            <p:ph type="ftr" sz="quarter" idx="3"/>
          </p:nvPr>
        </p:nvSpPr>
        <p:spPr/>
        <p:txBody>
          <a:bodyPr/>
          <a:lstStyle/>
          <a:p>
            <a:r>
              <a:rPr lang="en-US"/>
              <a:t>© 2020, M.T. Özsu &amp; P. Valduriez</a:t>
            </a:r>
            <a:endParaRPr lang="en-US" dirty="0"/>
          </a:p>
        </p:txBody>
      </p:sp>
      <p:sp>
        <p:nvSpPr>
          <p:cNvPr id="6" name="Slide Number Placeholder 5">
            <a:extLst>
              <a:ext uri="{FF2B5EF4-FFF2-40B4-BE49-F238E27FC236}">
                <a16:creationId xmlns:a16="http://schemas.microsoft.com/office/drawing/2014/main" id="{4A4FC261-F80B-544C-9984-B8C9940FBC1E}"/>
              </a:ext>
            </a:extLst>
          </p:cNvPr>
          <p:cNvSpPr>
            <a:spLocks noGrp="1"/>
          </p:cNvSpPr>
          <p:nvPr>
            <p:ph type="sldNum" sz="quarter" idx="4"/>
          </p:nvPr>
        </p:nvSpPr>
        <p:spPr/>
        <p:txBody>
          <a:bodyPr/>
          <a:lstStyle/>
          <a:p>
            <a:fld id="{FD96158B-4539-3C43-9DE5-94C547866200}" type="slidenum">
              <a:rPr lang="en-US"/>
              <a:t>67</a:t>
            </a:fld>
            <a:endParaRPr lang="en-US"/>
          </a:p>
        </p:txBody>
      </p:sp>
    </p:spTree>
    <p:extLst>
      <p:ext uri="{BB962C8B-B14F-4D97-AF65-F5344CB8AC3E}">
        <p14:creationId xmlns:p14="http://schemas.microsoft.com/office/powerpoint/2010/main" val="64336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9" grpId="0"/>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MFR Example</a:t>
            </a:r>
          </a:p>
        </p:txBody>
      </p:sp>
      <p:sp>
        <p:nvSpPr>
          <p:cNvPr id="5" name="Content Placeholder 2"/>
          <p:cNvSpPr txBox="1">
            <a:spLocks/>
          </p:cNvSpPr>
          <p:nvPr/>
        </p:nvSpPr>
        <p:spPr bwMode="auto">
          <a:xfrm>
            <a:off x="1043608" y="1844825"/>
            <a:ext cx="7632848" cy="4248472"/>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21BDF4"/>
              </a:buClr>
              <a:buSzPct val="75000"/>
              <a:buFont typeface="Wingdings" pitchFamily="2" charset="2"/>
              <a:buChar char="p"/>
              <a:defRPr sz="2600">
                <a:solidFill>
                  <a:schemeClr val="tx1"/>
                </a:solidFill>
                <a:latin typeface="Segoe UI Light" panose="020B0502040204020203" pitchFamily="34" charset="0"/>
                <a:ea typeface="+mn-ea"/>
                <a:cs typeface="+mn-cs"/>
              </a:defRPr>
            </a:lvl1pPr>
            <a:lvl2pPr marL="742950" indent="-285750" algn="l" rtl="0" eaLnBrk="1" fontAlgn="base" hangingPunct="1">
              <a:spcBef>
                <a:spcPct val="20000"/>
              </a:spcBef>
              <a:spcAft>
                <a:spcPct val="0"/>
              </a:spcAft>
              <a:buClr>
                <a:srgbClr val="0BA7DF"/>
              </a:buClr>
              <a:buSzPct val="75000"/>
              <a:buFont typeface="Wingdings" pitchFamily="2" charset="2"/>
              <a:buChar char="n"/>
              <a:defRPr sz="2400">
                <a:solidFill>
                  <a:schemeClr val="tx1"/>
                </a:solidFill>
                <a:latin typeface="Segoe UI Light" panose="020B0502040204020203" pitchFamily="34" charset="0"/>
              </a:defRPr>
            </a:lvl2pPr>
            <a:lvl3pPr marL="1143000" indent="-228600" algn="l" rtl="0" eaLnBrk="1" fontAlgn="base" hangingPunct="1">
              <a:spcBef>
                <a:spcPct val="20000"/>
              </a:spcBef>
              <a:spcAft>
                <a:spcPct val="0"/>
              </a:spcAft>
              <a:buClr>
                <a:srgbClr val="0984AF"/>
              </a:buClr>
              <a:buSzPct val="65000"/>
              <a:buFont typeface="Wingdings" pitchFamily="2" charset="2"/>
              <a:buChar char="p"/>
              <a:defRPr sz="20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lr>
                <a:srgbClr val="FF9900"/>
              </a:buClr>
              <a:buFont typeface="Wingdings" pitchFamily="2" charset="2"/>
              <a:buChar char="§"/>
              <a:defRPr>
                <a:solidFill>
                  <a:schemeClr val="tx1"/>
                </a:solidFill>
                <a:latin typeface="Segoe UI Light" panose="020B0502040204020203" pitchFamily="34" charset="0"/>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Segoe UI Light" panose="020B0502040204020203" pitchFamily="34" charset="0"/>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defRPr>
            </a:lvl9pPr>
          </a:lstStyle>
          <a:p>
            <a:pPr marL="0" indent="0" hangingPunct="0">
              <a:buNone/>
            </a:pPr>
            <a:r>
              <a:rPr lang="en-US" sz="2000" dirty="0">
                <a:solidFill>
                  <a:srgbClr val="FF0000"/>
                </a:solidFill>
              </a:rPr>
              <a:t>/* Integration </a:t>
            </a:r>
            <a:r>
              <a:rPr lang="en-US" sz="2000" dirty="0" err="1">
                <a:solidFill>
                  <a:srgbClr val="FF0000"/>
                </a:solidFill>
              </a:rPr>
              <a:t>subquery</a:t>
            </a:r>
            <a:r>
              <a:rPr lang="en-US" sz="2000" dirty="0">
                <a:solidFill>
                  <a:srgbClr val="FF0000"/>
                </a:solidFill>
              </a:rPr>
              <a:t>*/</a:t>
            </a:r>
          </a:p>
          <a:p>
            <a:pPr marL="0" indent="0" hangingPunct="0">
              <a:buNone/>
            </a:pPr>
            <a:r>
              <a:rPr lang="en-US" sz="1800" dirty="0">
                <a:latin typeface="Consolas" panose="020B0609020204030204" pitchFamily="49" charset="0"/>
                <a:cs typeface="Consolas" panose="020B0609020204030204" pitchFamily="49" charset="0"/>
              </a:rPr>
              <a:t>SELECT title, kw, count FROM T1 JOIN T2 ON T1.kw = T2.word</a:t>
            </a:r>
          </a:p>
          <a:p>
            <a:pPr marL="0" indent="0">
              <a:buNone/>
            </a:pPr>
            <a:r>
              <a:rPr lang="en-US" sz="1800" dirty="0">
                <a:latin typeface="Consolas" panose="020B0609020204030204" pitchFamily="49" charset="0"/>
                <a:cs typeface="Consolas" panose="020B0609020204030204" pitchFamily="49" charset="0"/>
              </a:rPr>
              <a:t>WHERE T1.kw LIKE '%cloud%' </a:t>
            </a:r>
            <a:endParaRPr lang="en-US" altLang="fr-FR" sz="1800" dirty="0">
              <a:latin typeface="Consolas" panose="020B0609020204030204" pitchFamily="49" charset="0"/>
              <a:cs typeface="Consolas" panose="020B0609020204030204" pitchFamily="49" charset="0"/>
            </a:endParaRPr>
          </a:p>
          <a:p>
            <a:pPr marL="0" indent="0" hangingPunct="0">
              <a:buNone/>
            </a:pPr>
            <a:endParaRPr lang="en-US" sz="1800" dirty="0">
              <a:solidFill>
                <a:srgbClr val="0033CC"/>
              </a:solidFill>
              <a:latin typeface="+mn-lt"/>
            </a:endParaRPr>
          </a:p>
          <a:p>
            <a:pPr marL="0" indent="0" hangingPunct="0">
              <a:buNone/>
            </a:pPr>
            <a:r>
              <a:rPr lang="en-US" sz="1800" dirty="0">
                <a:solidFill>
                  <a:srgbClr val="0033CC"/>
                </a:solidFill>
                <a:latin typeface="+mn-lt"/>
              </a:rPr>
              <a:t>/* SQL </a:t>
            </a:r>
            <a:r>
              <a:rPr lang="en-US" sz="1800" dirty="0" err="1">
                <a:solidFill>
                  <a:srgbClr val="0033CC"/>
                </a:solidFill>
                <a:latin typeface="+mn-lt"/>
              </a:rPr>
              <a:t>subquery</a:t>
            </a:r>
            <a:r>
              <a:rPr lang="en-US" sz="1800" dirty="0">
                <a:solidFill>
                  <a:srgbClr val="0033CC"/>
                </a:solidFill>
                <a:latin typeface="+mn-lt"/>
              </a:rPr>
              <a:t> */</a:t>
            </a:r>
          </a:p>
          <a:p>
            <a:pPr marL="0" indent="0" hangingPunct="0">
              <a:buNone/>
            </a:pPr>
            <a:r>
              <a:rPr lang="en-US" sz="1600" dirty="0">
                <a:latin typeface="Consolas" panose="020B0609020204030204" pitchFamily="49" charset="0"/>
                <a:cs typeface="Consolas" panose="020B0609020204030204" pitchFamily="49" charset="0"/>
              </a:rPr>
              <a:t>T1(title string, kw string)</a:t>
            </a:r>
            <a:r>
              <a:rPr lang="en-US" sz="1600" b="1" dirty="0">
                <a:solidFill>
                  <a:srgbClr val="0000FF"/>
                </a:solidFill>
                <a:latin typeface="Consolas" panose="020B0609020204030204" pitchFamily="49" charset="0"/>
                <a:cs typeface="Consolas" panose="020B0609020204030204" pitchFamily="49" charset="0"/>
              </a:rPr>
              <a:t>@</a:t>
            </a:r>
            <a:r>
              <a:rPr lang="en-US" sz="1600" b="1" dirty="0" err="1">
                <a:solidFill>
                  <a:srgbClr val="0000FF"/>
                </a:solidFill>
                <a:latin typeface="Consolas" panose="020B0609020204030204" pitchFamily="49" charset="0"/>
                <a:cs typeface="Consolas" panose="020B0609020204030204" pitchFamily="49" charset="0"/>
              </a:rPr>
              <a:t>rdbms</a:t>
            </a:r>
            <a:r>
              <a:rPr lang="en-US" sz="1600" b="1" dirty="0">
                <a:solidFill>
                  <a:srgbClr val="0000FF"/>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 SELECT title, kw FROM </a:t>
            </a:r>
            <a:r>
              <a:rPr lang="en-US" sz="1600" dirty="0" err="1">
                <a:latin typeface="Consolas" panose="020B0609020204030204" pitchFamily="49" charset="0"/>
                <a:cs typeface="Consolas" panose="020B0609020204030204" pitchFamily="49" charset="0"/>
              </a:rPr>
              <a:t>tbl</a:t>
            </a:r>
            <a:r>
              <a:rPr lang="en-US" sz="1600" dirty="0">
                <a:latin typeface="Consolas" panose="020B0609020204030204" pitchFamily="49" charset="0"/>
                <a:cs typeface="Consolas" panose="020B0609020204030204" pitchFamily="49" charset="0"/>
              </a:rPr>
              <a:t> )</a:t>
            </a:r>
          </a:p>
          <a:p>
            <a:pPr marL="0" indent="0" hangingPunct="0">
              <a:buNone/>
            </a:pPr>
            <a:endParaRPr lang="en-US" sz="1800" dirty="0">
              <a:latin typeface="+mn-lt"/>
            </a:endParaRPr>
          </a:p>
          <a:p>
            <a:pPr marL="0" indent="0" hangingPunct="0">
              <a:buNone/>
            </a:pPr>
            <a:r>
              <a:rPr lang="en-US" sz="1800" dirty="0">
                <a:solidFill>
                  <a:srgbClr val="3366FF"/>
                </a:solidFill>
                <a:latin typeface="+mn-lt"/>
              </a:rPr>
              <a:t>/* MFR </a:t>
            </a:r>
            <a:r>
              <a:rPr lang="en-US" sz="1800" dirty="0" err="1">
                <a:solidFill>
                  <a:srgbClr val="3366FF"/>
                </a:solidFill>
                <a:latin typeface="+mn-lt"/>
              </a:rPr>
              <a:t>subquery</a:t>
            </a:r>
            <a:r>
              <a:rPr lang="en-US" sz="1800" dirty="0">
                <a:solidFill>
                  <a:srgbClr val="3366FF"/>
                </a:solidFill>
                <a:latin typeface="+mn-lt"/>
              </a:rPr>
              <a:t> */</a:t>
            </a:r>
          </a:p>
          <a:p>
            <a:pPr marL="0" indent="0" hangingPunct="0">
              <a:buNone/>
            </a:pPr>
            <a:r>
              <a:rPr lang="en-US" sz="1600" dirty="0">
                <a:latin typeface="Consolas" panose="020B0609020204030204" pitchFamily="49" charset="0"/>
                <a:cs typeface="Consolas" panose="020B0609020204030204" pitchFamily="49" charset="0"/>
              </a:rPr>
              <a:t>T2(word string, count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a:t>
            </a:r>
            <a:r>
              <a:rPr lang="en-US" sz="1600" b="1" dirty="0">
                <a:solidFill>
                  <a:srgbClr val="3366FF"/>
                </a:solidFill>
                <a:latin typeface="Consolas" panose="020B0609020204030204" pitchFamily="49" charset="0"/>
                <a:cs typeface="Consolas" panose="020B0609020204030204" pitchFamily="49" charset="0"/>
              </a:rPr>
              <a:t>@</a:t>
            </a:r>
            <a:r>
              <a:rPr lang="en-US" sz="1600" b="1" dirty="0" err="1">
                <a:solidFill>
                  <a:srgbClr val="3366FF"/>
                </a:solidFill>
                <a:latin typeface="Consolas" panose="020B0609020204030204" pitchFamily="49" charset="0"/>
                <a:cs typeface="Consolas" panose="020B0609020204030204" pitchFamily="49" charset="0"/>
              </a:rPr>
              <a:t>hdfs</a:t>
            </a:r>
            <a:r>
              <a:rPr lang="en-US" sz="1600" b="1" dirty="0">
                <a:solidFill>
                  <a:srgbClr val="3366FF"/>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	</a:t>
            </a:r>
          </a:p>
          <a:p>
            <a:pPr marL="0" indent="0" hangingPunct="0">
              <a:buNone/>
            </a:pPr>
            <a:r>
              <a:rPr lang="en-US" sz="1600" dirty="0">
                <a:latin typeface="Consolas" panose="020B0609020204030204" pitchFamily="49" charset="0"/>
                <a:cs typeface="Consolas" panose="020B0609020204030204" pitchFamily="49" charset="0"/>
              </a:rPr>
              <a:t>       SCAN(TEXT,'</a:t>
            </a:r>
            <a:r>
              <a:rPr lang="en-US" sz="1600" dirty="0" err="1">
                <a:latin typeface="Consolas" panose="020B0609020204030204" pitchFamily="49" charset="0"/>
                <a:cs typeface="Consolas" panose="020B0609020204030204" pitchFamily="49" charset="0"/>
              </a:rPr>
              <a:t>words.txt</a:t>
            </a:r>
            <a:r>
              <a:rPr lang="en-US" sz="1600" dirty="0">
                <a:latin typeface="Consolas" panose="020B0609020204030204" pitchFamily="49" charset="0"/>
                <a:cs typeface="Consolas" panose="020B0609020204030204" pitchFamily="49" charset="0"/>
              </a:rPr>
              <a:t>’) </a:t>
            </a:r>
          </a:p>
          <a:p>
            <a:pPr marL="0" indent="0" hangingPunct="0">
              <a:buNone/>
            </a:pPr>
            <a:r>
              <a:rPr lang="en-US" sz="1600" dirty="0">
                <a:latin typeface="Consolas" panose="020B0609020204030204" pitchFamily="49" charset="0"/>
                <a:cs typeface="Consolas" panose="020B0609020204030204" pitchFamily="49" charset="0"/>
              </a:rPr>
              <a:t>       .MAP(KEY,1)</a:t>
            </a:r>
          </a:p>
          <a:p>
            <a:pPr marL="0" indent="0" hangingPunct="0">
              <a:buNone/>
            </a:pPr>
            <a:r>
              <a:rPr lang="en-US" sz="1600" dirty="0">
                <a:latin typeface="Consolas" panose="020B0609020204030204" pitchFamily="49" charset="0"/>
                <a:cs typeface="Consolas" panose="020B0609020204030204" pitchFamily="49" charset="0"/>
              </a:rPr>
              <a:t>       .REDUCE(SUM)</a:t>
            </a:r>
          </a:p>
          <a:p>
            <a:pPr marL="0" indent="0" hangingPunct="0">
              <a:buNone/>
            </a:pPr>
            <a:r>
              <a:rPr lang="en-US" sz="1600" dirty="0">
                <a:latin typeface="Consolas" panose="020B0609020204030204" pitchFamily="49" charset="0"/>
                <a:cs typeface="Consolas" panose="020B0609020204030204" pitchFamily="49" charset="0"/>
              </a:rPr>
              <a:t>       .PROJECT(KEY,VALUE)  *}</a:t>
            </a:r>
            <a:endParaRPr lang="en-US" sz="1800" dirty="0">
              <a:solidFill>
                <a:srgbClr val="FF0000"/>
              </a:solidFill>
              <a:latin typeface="+mn-lt"/>
            </a:endParaRPr>
          </a:p>
          <a:p>
            <a:pPr lvl="2"/>
            <a:endParaRPr lang="en-US" altLang="fr-FR" sz="2400" dirty="0"/>
          </a:p>
        </p:txBody>
      </p:sp>
      <p:sp>
        <p:nvSpPr>
          <p:cNvPr id="7" name="Espace réservé du contenu 2"/>
          <p:cNvSpPr>
            <a:spLocks noGrp="1"/>
          </p:cNvSpPr>
          <p:nvPr>
            <p:ph sz="half" idx="1"/>
          </p:nvPr>
        </p:nvSpPr>
        <p:spPr>
          <a:xfrm>
            <a:off x="1043608" y="1268760"/>
            <a:ext cx="7632848" cy="504056"/>
          </a:xfrm>
        </p:spPr>
        <p:txBody>
          <a:bodyPr>
            <a:normAutofit/>
          </a:bodyPr>
          <a:lstStyle/>
          <a:p>
            <a:pPr marL="0" indent="0">
              <a:buNone/>
            </a:pPr>
            <a:r>
              <a:rPr lang="en-US" altLang="fr-FR" sz="2400" dirty="0"/>
              <a:t>Query: </a:t>
            </a:r>
            <a:r>
              <a:rPr lang="en-US" sz="2400" dirty="0"/>
              <a:t>retrieve data from </a:t>
            </a:r>
            <a:r>
              <a:rPr lang="fr-FR" sz="2400" dirty="0"/>
              <a:t>RDBMS and HDFS</a:t>
            </a:r>
            <a:endParaRPr lang="fr-FR" altLang="fr-FR" sz="2400" dirty="0"/>
          </a:p>
        </p:txBody>
      </p:sp>
    </p:spTree>
    <p:extLst>
      <p:ext uri="{BB962C8B-B14F-4D97-AF65-F5344CB8AC3E}">
        <p14:creationId xmlns:p14="http://schemas.microsoft.com/office/powerpoint/2010/main" val="11829408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a:noFill/>
          <a:ln/>
        </p:spPr>
        <p:txBody>
          <a:bodyPr/>
          <a:lstStyle/>
          <a:p>
            <a:r>
              <a:rPr lang="en-US"/>
              <a:t>PHF – Example</a:t>
            </a:r>
          </a:p>
        </p:txBody>
      </p:sp>
      <p:sp>
        <p:nvSpPr>
          <p:cNvPr id="60418" name="Rectangle 2"/>
          <p:cNvSpPr>
            <a:spLocks noGrp="1" noChangeArrowheads="1"/>
          </p:cNvSpPr>
          <p:nvPr>
            <p:ph idx="1"/>
          </p:nvPr>
        </p:nvSpPr>
        <p:spPr>
          <a:noFill/>
          <a:ln/>
        </p:spPr>
        <p:txBody>
          <a:bodyPr/>
          <a:lstStyle/>
          <a:p>
            <a:r>
              <a:rPr lang="en-US" dirty="0"/>
              <a:t>Two candidate relations : PAY and PROJ.</a:t>
            </a:r>
          </a:p>
          <a:p>
            <a:r>
              <a:rPr lang="en-US" dirty="0">
                <a:solidFill>
                  <a:schemeClr val="tx2"/>
                </a:solidFill>
              </a:rPr>
              <a:t>Fragmentation of relation PAY</a:t>
            </a:r>
            <a:r>
              <a:rPr lang="en-US" dirty="0">
                <a:solidFill>
                  <a:schemeClr val="bg2"/>
                </a:solidFill>
              </a:rPr>
              <a:t> </a:t>
            </a:r>
            <a:endParaRPr lang="en-US" dirty="0"/>
          </a:p>
          <a:p>
            <a:pPr lvl="1"/>
            <a:r>
              <a:rPr lang="en-US" dirty="0"/>
              <a:t>Application: Check the salary info and determine raise.</a:t>
            </a:r>
          </a:p>
          <a:p>
            <a:pPr lvl="1"/>
            <a:r>
              <a:rPr lang="en-US" dirty="0"/>
              <a:t>Employee records kept at two sites </a:t>
            </a:r>
            <a:r>
              <a:rPr lang="en-US" dirty="0">
                <a:latin typeface="Symbol" charset="0"/>
              </a:rPr>
              <a:t></a:t>
            </a:r>
            <a:r>
              <a:rPr lang="en-US" dirty="0"/>
              <a:t> application run at two sites</a:t>
            </a:r>
          </a:p>
          <a:p>
            <a:pPr lvl="1"/>
            <a:r>
              <a:rPr lang="en-US" dirty="0"/>
              <a:t>Simple predicates</a:t>
            </a:r>
          </a:p>
          <a:p>
            <a:pPr lvl="2">
              <a:buFont typeface="Monotype Sorts" charset="0"/>
              <a:buNone/>
            </a:pPr>
            <a:r>
              <a:rPr lang="en-US" i="1" dirty="0"/>
              <a:t>p</a:t>
            </a:r>
            <a:r>
              <a:rPr lang="en-US" baseline="-25000" dirty="0"/>
              <a:t>1</a:t>
            </a:r>
            <a:r>
              <a:rPr lang="en-US" dirty="0"/>
              <a:t> :  SAL ≤ 30000</a:t>
            </a:r>
          </a:p>
          <a:p>
            <a:pPr lvl="2">
              <a:buFont typeface="Monotype Sorts" charset="0"/>
              <a:buNone/>
            </a:pPr>
            <a:r>
              <a:rPr lang="en-US" i="1" dirty="0"/>
              <a:t>p</a:t>
            </a:r>
            <a:r>
              <a:rPr lang="en-US" baseline="-25000" dirty="0"/>
              <a:t>2</a:t>
            </a:r>
            <a:r>
              <a:rPr lang="en-US" dirty="0"/>
              <a:t> :  SAL &gt; 30000</a:t>
            </a:r>
          </a:p>
          <a:p>
            <a:pPr lvl="2">
              <a:buFont typeface="Monotype Sorts" charset="0"/>
              <a:buNone/>
            </a:pPr>
            <a:r>
              <a:rPr lang="en-US" i="1" dirty="0"/>
              <a:t>Pr</a:t>
            </a:r>
            <a:r>
              <a:rPr lang="en-US" dirty="0"/>
              <a:t> = {</a:t>
            </a:r>
            <a:r>
              <a:rPr lang="en-US" i="1" dirty="0"/>
              <a:t>p</a:t>
            </a:r>
            <a:r>
              <a:rPr lang="en-US" baseline="-25000" dirty="0"/>
              <a:t>1</a:t>
            </a:r>
            <a:r>
              <a:rPr lang="en-US" dirty="0"/>
              <a:t>,</a:t>
            </a:r>
            <a:r>
              <a:rPr lang="en-US" i="1" dirty="0"/>
              <a:t>p</a:t>
            </a:r>
            <a:r>
              <a:rPr lang="en-US" baseline="-25000" dirty="0"/>
              <a:t>2</a:t>
            </a:r>
            <a:r>
              <a:rPr lang="en-US" dirty="0"/>
              <a:t>} which is complete and minimal </a:t>
            </a:r>
            <a:r>
              <a:rPr lang="en-US" i="1" dirty="0"/>
              <a:t>Pr'</a:t>
            </a:r>
            <a:r>
              <a:rPr lang="en-US" dirty="0"/>
              <a:t>=</a:t>
            </a:r>
            <a:r>
              <a:rPr lang="en-US" i="1" dirty="0"/>
              <a:t>Pr</a:t>
            </a:r>
          </a:p>
          <a:p>
            <a:pPr lvl="1"/>
            <a:r>
              <a:rPr lang="en-US" dirty="0" err="1"/>
              <a:t>Minterm</a:t>
            </a:r>
            <a:r>
              <a:rPr lang="en-US" dirty="0"/>
              <a:t> predicates</a:t>
            </a:r>
          </a:p>
          <a:p>
            <a:pPr lvl="2">
              <a:buFont typeface="Monotype Sorts" charset="0"/>
              <a:buNone/>
            </a:pPr>
            <a:r>
              <a:rPr lang="en-US" i="1" dirty="0"/>
              <a:t>m</a:t>
            </a:r>
            <a:r>
              <a:rPr lang="en-US" baseline="-25000" dirty="0"/>
              <a:t>1</a:t>
            </a:r>
            <a:r>
              <a:rPr lang="en-US" dirty="0"/>
              <a:t> : (SAL ≤ 30000)</a:t>
            </a:r>
          </a:p>
          <a:p>
            <a:pPr lvl="2">
              <a:buFont typeface="Monotype Sorts" charset="0"/>
              <a:buNone/>
            </a:pPr>
            <a:r>
              <a:rPr lang="en-US" i="1" dirty="0"/>
              <a:t>m</a:t>
            </a:r>
            <a:r>
              <a:rPr lang="en-US" baseline="-25000" dirty="0"/>
              <a:t>2</a:t>
            </a:r>
            <a:r>
              <a:rPr lang="en-US" dirty="0"/>
              <a:t> : </a:t>
            </a:r>
            <a:r>
              <a:rPr lang="en-US" b="1" dirty="0"/>
              <a:t>NOT</a:t>
            </a:r>
            <a:r>
              <a:rPr lang="en-US" dirty="0"/>
              <a:t>(SAL ≤ 30000) </a:t>
            </a:r>
            <a:r>
              <a:rPr lang="en-US" dirty="0">
                <a:latin typeface="Symbol" charset="0"/>
              </a:rPr>
              <a:t>=</a:t>
            </a:r>
            <a:r>
              <a:rPr lang="en-US" dirty="0"/>
              <a:t> (SAL &gt; 30000)</a:t>
            </a:r>
          </a:p>
        </p:txBody>
      </p:sp>
      <p:sp>
        <p:nvSpPr>
          <p:cNvPr id="2" name="Footer Placeholder 1">
            <a:extLst>
              <a:ext uri="{FF2B5EF4-FFF2-40B4-BE49-F238E27FC236}">
                <a16:creationId xmlns:a16="http://schemas.microsoft.com/office/drawing/2014/main" id="{966004E3-A857-1E49-A2EA-EF32FFD811D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7669CE1-EE7E-1F45-B626-BBDCD8B2D5CC}"/>
              </a:ext>
            </a:extLst>
          </p:cNvPr>
          <p:cNvSpPr>
            <a:spLocks noGrp="1"/>
          </p:cNvSpPr>
          <p:nvPr>
            <p:ph type="sldNum" sz="quarter" idx="4"/>
          </p:nvPr>
        </p:nvSpPr>
        <p:spPr/>
        <p:txBody>
          <a:bodyPr/>
          <a:lstStyle/>
          <a:p>
            <a:fld id="{FD96158B-4539-3C43-9DE5-94C547866200}" type="slidenum">
              <a:rPr lang="en-US"/>
              <a:t>27</a:t>
            </a:fld>
            <a:endParaRPr lang="en-US"/>
          </a:p>
        </p:txBody>
      </p:sp>
    </p:spTree>
    <p:extLst>
      <p:ext uri="{BB962C8B-B14F-4D97-AF65-F5344CB8AC3E}">
        <p14:creationId xmlns:p14="http://schemas.microsoft.com/office/powerpoint/2010/main" val="4272371759"/>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BigDAWG</a:t>
            </a:r>
          </a:p>
        </p:txBody>
      </p:sp>
      <p:sp>
        <p:nvSpPr>
          <p:cNvPr id="3" name="Espace réservé du contenu 2"/>
          <p:cNvSpPr>
            <a:spLocks noGrp="1"/>
          </p:cNvSpPr>
          <p:nvPr>
            <p:ph idx="1"/>
          </p:nvPr>
        </p:nvSpPr>
        <p:spPr/>
        <p:txBody>
          <a:bodyPr>
            <a:normAutofit lnSpcReduction="10000"/>
          </a:bodyPr>
          <a:lstStyle/>
          <a:p>
            <a:r>
              <a:rPr lang="en-US"/>
              <a:t>No common data model and language</a:t>
            </a:r>
          </a:p>
          <a:p>
            <a:r>
              <a:rPr lang="en-US"/>
              <a:t>Key abstraction: island of information</a:t>
            </a:r>
          </a:p>
          <a:p>
            <a:pPr lvl="1"/>
            <a:r>
              <a:rPr lang="en-US"/>
              <a:t>A collection of data stores accessed with a single query language</a:t>
            </a:r>
          </a:p>
          <a:p>
            <a:pPr lvl="1"/>
            <a:r>
              <a:rPr lang="en-US"/>
              <a:t>Examples of islands: relational, array, NoSQL, DSMS</a:t>
            </a:r>
          </a:p>
          <a:p>
            <a:r>
              <a:rPr lang="en-US"/>
              <a:t>Within an island, there is loose-coupling of the data stores, which need to provide a wrapper island language to their native one</a:t>
            </a:r>
          </a:p>
          <a:p>
            <a:r>
              <a:rPr lang="en-US"/>
              <a:t>Query processing within an island using distributed techniques</a:t>
            </a:r>
          </a:p>
          <a:p>
            <a:pPr lvl="1"/>
            <a:r>
              <a:rPr lang="en-US"/>
              <a:t>Function shipping</a:t>
            </a:r>
          </a:p>
          <a:p>
            <a:pPr lvl="1"/>
            <a:r>
              <a:rPr lang="en-US"/>
              <a:t>Data shipping</a:t>
            </a:r>
          </a:p>
          <a:p>
            <a:endParaRPr lang="en-US"/>
          </a:p>
        </p:txBody>
      </p:sp>
      <p:sp>
        <p:nvSpPr>
          <p:cNvPr id="4" name="Footer Placeholder 3">
            <a:extLst>
              <a:ext uri="{FF2B5EF4-FFF2-40B4-BE49-F238E27FC236}">
                <a16:creationId xmlns:a16="http://schemas.microsoft.com/office/drawing/2014/main" id="{5F68B465-3940-9C4C-B553-77F1B0D445B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A96D77B-5770-3442-A8DD-DFDA66CB0209}"/>
              </a:ext>
            </a:extLst>
          </p:cNvPr>
          <p:cNvSpPr>
            <a:spLocks noGrp="1"/>
          </p:cNvSpPr>
          <p:nvPr>
            <p:ph type="sldNum" sz="quarter" idx="4"/>
          </p:nvPr>
        </p:nvSpPr>
        <p:spPr/>
        <p:txBody>
          <a:bodyPr/>
          <a:lstStyle/>
          <a:p>
            <a:fld id="{FD96158B-4539-3C43-9DE5-94C547866200}" type="slidenum">
              <a:rPr lang="en-US"/>
              <a:t>69</a:t>
            </a:fld>
            <a:endParaRPr lang="en-US"/>
          </a:p>
        </p:txBody>
      </p:sp>
    </p:spTree>
    <p:extLst>
      <p:ext uri="{BB962C8B-B14F-4D97-AF65-F5344CB8AC3E}">
        <p14:creationId xmlns:p14="http://schemas.microsoft.com/office/powerpoint/2010/main" val="384054140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Comparisons: functionality</a:t>
            </a:r>
          </a:p>
        </p:txBody>
      </p:sp>
      <p:graphicFrame>
        <p:nvGraphicFramePr>
          <p:cNvPr id="10" name="Table 9"/>
          <p:cNvGraphicFramePr>
            <a:graphicFrameLocks noGrp="1"/>
          </p:cNvGraphicFramePr>
          <p:nvPr>
            <p:extLst>
              <p:ext uri="{D42A27DB-BD31-4B8C-83A1-F6EECF244321}">
                <p14:modId xmlns:p14="http://schemas.microsoft.com/office/powerpoint/2010/main" val="448835264"/>
              </p:ext>
            </p:extLst>
          </p:nvPr>
        </p:nvGraphicFramePr>
        <p:xfrm>
          <a:off x="539552" y="1110603"/>
          <a:ext cx="8136905" cy="5144648"/>
        </p:xfrm>
        <a:graphic>
          <a:graphicData uri="http://schemas.openxmlformats.org/drawingml/2006/table">
            <a:tbl>
              <a:tblPr firstRow="1" bandRow="1">
                <a:tableStyleId>{5940675A-B579-460E-94D1-54222C63F5DA}</a:tableStyleId>
              </a:tblPr>
              <a:tblGrid>
                <a:gridCol w="1627381">
                  <a:extLst>
                    <a:ext uri="{9D8B030D-6E8A-4147-A177-3AD203B41FA5}">
                      <a16:colId xmlns:a16="http://schemas.microsoft.com/office/drawing/2014/main" val="20000"/>
                    </a:ext>
                  </a:extLst>
                </a:gridCol>
                <a:gridCol w="1627381">
                  <a:extLst>
                    <a:ext uri="{9D8B030D-6E8A-4147-A177-3AD203B41FA5}">
                      <a16:colId xmlns:a16="http://schemas.microsoft.com/office/drawing/2014/main" val="20001"/>
                    </a:ext>
                  </a:extLst>
                </a:gridCol>
                <a:gridCol w="1627381">
                  <a:extLst>
                    <a:ext uri="{9D8B030D-6E8A-4147-A177-3AD203B41FA5}">
                      <a16:colId xmlns:a16="http://schemas.microsoft.com/office/drawing/2014/main" val="20002"/>
                    </a:ext>
                  </a:extLst>
                </a:gridCol>
                <a:gridCol w="1627381">
                  <a:extLst>
                    <a:ext uri="{9D8B030D-6E8A-4147-A177-3AD203B41FA5}">
                      <a16:colId xmlns:a16="http://schemas.microsoft.com/office/drawing/2014/main" val="20003"/>
                    </a:ext>
                  </a:extLst>
                </a:gridCol>
                <a:gridCol w="1627381">
                  <a:extLst>
                    <a:ext uri="{9D8B030D-6E8A-4147-A177-3AD203B41FA5}">
                      <a16:colId xmlns:a16="http://schemas.microsoft.com/office/drawing/2014/main" val="20004"/>
                    </a:ext>
                  </a:extLst>
                </a:gridCol>
              </a:tblGrid>
              <a:tr h="277660">
                <a:tc>
                  <a:txBody>
                    <a:bodyPr/>
                    <a:lstStyle/>
                    <a:p>
                      <a:r>
                        <a:rPr lang="en-US" sz="1200" b="1" noProof="0"/>
                        <a:t>Polystore</a:t>
                      </a:r>
                    </a:p>
                  </a:txBody>
                  <a:tcPr/>
                </a:tc>
                <a:tc>
                  <a:txBody>
                    <a:bodyPr/>
                    <a:lstStyle/>
                    <a:p>
                      <a:r>
                        <a:rPr lang="en-US" sz="1200" b="1" noProof="0"/>
                        <a:t>Objective</a:t>
                      </a:r>
                    </a:p>
                  </a:txBody>
                  <a:tcPr/>
                </a:tc>
                <a:tc>
                  <a:txBody>
                    <a:bodyPr/>
                    <a:lstStyle/>
                    <a:p>
                      <a:r>
                        <a:rPr lang="en-US" sz="1200" b="1" noProof="0"/>
                        <a:t>Data</a:t>
                      </a:r>
                      <a:r>
                        <a:rPr lang="en-US" sz="1200" b="1" baseline="0" noProof="0"/>
                        <a:t> model</a:t>
                      </a:r>
                      <a:endParaRPr lang="en-US" sz="1200" b="1" noProof="0"/>
                    </a:p>
                  </a:txBody>
                  <a:tcPr/>
                </a:tc>
                <a:tc>
                  <a:txBody>
                    <a:bodyPr/>
                    <a:lstStyle/>
                    <a:p>
                      <a:r>
                        <a:rPr lang="en-US" sz="1200" b="1" noProof="0"/>
                        <a:t>Query language</a:t>
                      </a:r>
                    </a:p>
                  </a:txBody>
                  <a:tcPr/>
                </a:tc>
                <a:tc>
                  <a:txBody>
                    <a:bodyPr/>
                    <a:lstStyle/>
                    <a:p>
                      <a:r>
                        <a:rPr lang="en-US" sz="1200" b="1" noProof="0"/>
                        <a:t>Data stores</a:t>
                      </a:r>
                    </a:p>
                  </a:txBody>
                  <a:tcPr/>
                </a:tc>
                <a:extLst>
                  <a:ext uri="{0D108BD9-81ED-4DB2-BD59-A6C34878D82A}">
                    <a16:rowId xmlns:a16="http://schemas.microsoft.com/office/drawing/2014/main" val="10000"/>
                  </a:ext>
                </a:extLst>
              </a:tr>
              <a:tr h="306591">
                <a:tc gridSpan="5">
                  <a:txBody>
                    <a:bodyPr/>
                    <a:lstStyle/>
                    <a:p>
                      <a:pPr algn="just"/>
                      <a:r>
                        <a:rPr lang="en-US" sz="1200" b="1" noProof="0"/>
                        <a:t>Loosely</a:t>
                      </a:r>
                      <a:r>
                        <a:rPr lang="en-US" sz="1200" b="1" baseline="0" noProof="0"/>
                        <a:t>-</a:t>
                      </a:r>
                      <a:r>
                        <a:rPr lang="en-US" sz="1200" b="1" noProof="0"/>
                        <a:t>coupled</a:t>
                      </a:r>
                    </a:p>
                  </a:txBody>
                  <a:tcPr/>
                </a:tc>
                <a:tc hMerge="1">
                  <a:txBody>
                    <a:bodyPr/>
                    <a:lstStyle/>
                    <a:p>
                      <a:pPr algn="just"/>
                      <a:endParaRPr lang="fr-FR"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just"/>
                      <a:endParaRPr lang="fr-FR"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just"/>
                      <a:endParaRPr lang="fr-FR"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just"/>
                      <a:endParaRPr lang="fr-FR"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98854">
                <a:tc>
                  <a:txBody>
                    <a:bodyPr/>
                    <a:lstStyle/>
                    <a:p>
                      <a:r>
                        <a:rPr lang="en-US" sz="1200" noProof="0"/>
                        <a:t>BigIntegrator</a:t>
                      </a:r>
                    </a:p>
                  </a:txBody>
                  <a:tcPr/>
                </a:tc>
                <a:tc>
                  <a:txBody>
                    <a:bodyPr/>
                    <a:lstStyle/>
                    <a:p>
                      <a:r>
                        <a:rPr lang="en-US" sz="1200" noProof="0"/>
                        <a:t>Querying relational and cloud data</a:t>
                      </a:r>
                    </a:p>
                  </a:txBody>
                  <a:tcPr/>
                </a:tc>
                <a:tc>
                  <a:txBody>
                    <a:bodyPr/>
                    <a:lstStyle/>
                    <a:p>
                      <a:r>
                        <a:rPr lang="en-US" sz="1200" noProof="0"/>
                        <a:t>Relational</a:t>
                      </a:r>
                    </a:p>
                  </a:txBody>
                  <a:tcPr/>
                </a:tc>
                <a:tc>
                  <a:txBody>
                    <a:bodyPr/>
                    <a:lstStyle/>
                    <a:p>
                      <a:r>
                        <a:rPr lang="en-US" sz="1200" noProof="0"/>
                        <a:t>SQL-like</a:t>
                      </a:r>
                    </a:p>
                  </a:txBody>
                  <a:tcPr/>
                </a:tc>
                <a:tc>
                  <a:txBody>
                    <a:bodyPr/>
                    <a:lstStyle/>
                    <a:p>
                      <a:r>
                        <a:rPr lang="en-US" sz="1200" noProof="0"/>
                        <a:t>BigTable,RDBMS</a:t>
                      </a:r>
                    </a:p>
                  </a:txBody>
                  <a:tcPr/>
                </a:tc>
                <a:extLst>
                  <a:ext uri="{0D108BD9-81ED-4DB2-BD59-A6C34878D82A}">
                    <a16:rowId xmlns:a16="http://schemas.microsoft.com/office/drawing/2014/main" val="10002"/>
                  </a:ext>
                </a:extLst>
              </a:tr>
              <a:tr h="398854">
                <a:tc>
                  <a:txBody>
                    <a:bodyPr/>
                    <a:lstStyle/>
                    <a:p>
                      <a:r>
                        <a:rPr lang="en-US" sz="1200" noProof="0"/>
                        <a:t>Forward</a:t>
                      </a:r>
                    </a:p>
                  </a:txBody>
                  <a:tcPr/>
                </a:tc>
                <a:tc>
                  <a:txBody>
                    <a:bodyPr/>
                    <a:lstStyle/>
                    <a:p>
                      <a:r>
                        <a:rPr lang="en-US" sz="1200" noProof="0"/>
                        <a:t>Unyfing relational and NoSQL</a:t>
                      </a:r>
                    </a:p>
                  </a:txBody>
                  <a:tcPr/>
                </a:tc>
                <a:tc>
                  <a:txBody>
                    <a:bodyPr/>
                    <a:lstStyle/>
                    <a:p>
                      <a:r>
                        <a:rPr lang="en-US" sz="1200" noProof="0"/>
                        <a:t>JSON-based</a:t>
                      </a:r>
                    </a:p>
                  </a:txBody>
                  <a:tcPr/>
                </a:tc>
                <a:tc>
                  <a:txBody>
                    <a:bodyPr/>
                    <a:lstStyle/>
                    <a:p>
                      <a:r>
                        <a:rPr lang="en-US" sz="1200" noProof="0"/>
                        <a:t>SQL++</a:t>
                      </a:r>
                    </a:p>
                  </a:txBody>
                  <a:tcPr/>
                </a:tc>
                <a:tc>
                  <a:txBody>
                    <a:bodyPr/>
                    <a:lstStyle/>
                    <a:p>
                      <a:r>
                        <a:rPr lang="en-US" sz="1200" noProof="0"/>
                        <a:t>RDBMS, NoSQL</a:t>
                      </a:r>
                    </a:p>
                  </a:txBody>
                  <a:tcPr/>
                </a:tc>
                <a:extLst>
                  <a:ext uri="{0D108BD9-81ED-4DB2-BD59-A6C34878D82A}">
                    <a16:rowId xmlns:a16="http://schemas.microsoft.com/office/drawing/2014/main" val="10003"/>
                  </a:ext>
                </a:extLst>
              </a:tr>
              <a:tr h="315690">
                <a:tc>
                  <a:txBody>
                    <a:bodyPr/>
                    <a:lstStyle/>
                    <a:p>
                      <a:r>
                        <a:rPr lang="en-US" sz="1200" noProof="0"/>
                        <a:t>QoX</a:t>
                      </a:r>
                    </a:p>
                  </a:txBody>
                  <a:tcPr/>
                </a:tc>
                <a:tc>
                  <a:txBody>
                    <a:bodyPr/>
                    <a:lstStyle/>
                    <a:p>
                      <a:r>
                        <a:rPr lang="en-US" sz="1200" noProof="0"/>
                        <a:t>Analytic data flows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a:t>Graph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a:t>XML based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a:t>RDBMS, ETL</a:t>
                      </a:r>
                    </a:p>
                  </a:txBody>
                  <a:tcPr/>
                </a:tc>
                <a:extLst>
                  <a:ext uri="{0D108BD9-81ED-4DB2-BD59-A6C34878D82A}">
                    <a16:rowId xmlns:a16="http://schemas.microsoft.com/office/drawing/2014/main" val="10004"/>
                  </a:ext>
                </a:extLst>
              </a:tr>
              <a:tr h="306591">
                <a:tc gridSpan="5">
                  <a:txBody>
                    <a:bodyPr/>
                    <a:lstStyle/>
                    <a:p>
                      <a:r>
                        <a:rPr lang="en-US" sz="1200" b="1" noProof="0"/>
                        <a:t>Tightly-coupled</a:t>
                      </a:r>
                    </a:p>
                  </a:txBody>
                  <a:tcPr/>
                </a:tc>
                <a:tc hMerge="1">
                  <a:txBody>
                    <a:bodyPr/>
                    <a:lstStyle/>
                    <a:p>
                      <a:endParaRPr lang="fr-FR" sz="1000" dirty="0"/>
                    </a:p>
                  </a:txBody>
                  <a:tcPr/>
                </a:tc>
                <a:tc hMerge="1">
                  <a:txBody>
                    <a:bodyPr/>
                    <a:lstStyle/>
                    <a:p>
                      <a:endParaRPr lang="fr-FR" sz="1000" dirty="0"/>
                    </a:p>
                  </a:txBody>
                  <a:tcPr/>
                </a:tc>
                <a:tc hMerge="1">
                  <a:txBody>
                    <a:bodyPr/>
                    <a:lstStyle/>
                    <a:p>
                      <a:endParaRPr lang="fr-FR" sz="1000" dirty="0"/>
                    </a:p>
                  </a:txBody>
                  <a:tcPr/>
                </a:tc>
                <a:tc hMerge="1">
                  <a:txBody>
                    <a:bodyPr/>
                    <a:lstStyle/>
                    <a:p>
                      <a:endParaRPr lang="fr-FR" sz="1000" dirty="0"/>
                    </a:p>
                  </a:txBody>
                  <a:tcPr/>
                </a:tc>
                <a:extLst>
                  <a:ext uri="{0D108BD9-81ED-4DB2-BD59-A6C34878D82A}">
                    <a16:rowId xmlns:a16="http://schemas.microsoft.com/office/drawing/2014/main" val="10005"/>
                  </a:ext>
                </a:extLst>
              </a:tr>
              <a:tr h="398854">
                <a:tc>
                  <a:txBody>
                    <a:bodyPr/>
                    <a:lstStyle/>
                    <a:p>
                      <a:r>
                        <a:rPr lang="en-US" sz="1200" noProof="0"/>
                        <a:t>Polybase</a:t>
                      </a:r>
                    </a:p>
                  </a:txBody>
                  <a:tcPr/>
                </a:tc>
                <a:tc>
                  <a:txBody>
                    <a:bodyPr/>
                    <a:lstStyle/>
                    <a:p>
                      <a:r>
                        <a:rPr lang="en-US" sz="1200" noProof="0"/>
                        <a:t>Querying Hadoop from RDBMS</a:t>
                      </a:r>
                    </a:p>
                  </a:txBody>
                  <a:tcPr/>
                </a:tc>
                <a:tc>
                  <a:txBody>
                    <a:bodyPr/>
                    <a:lstStyle/>
                    <a:p>
                      <a:r>
                        <a:rPr lang="en-US" sz="1200" noProof="0"/>
                        <a:t>Relational</a:t>
                      </a:r>
                    </a:p>
                  </a:txBody>
                  <a:tcPr/>
                </a:tc>
                <a:tc>
                  <a:txBody>
                    <a:bodyPr/>
                    <a:lstStyle/>
                    <a:p>
                      <a:r>
                        <a:rPr lang="en-US" sz="1200" noProof="0"/>
                        <a:t>SQL</a:t>
                      </a:r>
                    </a:p>
                  </a:txBody>
                  <a:tcPr/>
                </a:tc>
                <a:tc>
                  <a:txBody>
                    <a:bodyPr/>
                    <a:lstStyle/>
                    <a:p>
                      <a:r>
                        <a:rPr lang="en-US" sz="1200" noProof="0"/>
                        <a:t>HDFS, RDBMS</a:t>
                      </a:r>
                    </a:p>
                  </a:txBody>
                  <a:tcPr/>
                </a:tc>
                <a:extLst>
                  <a:ext uri="{0D108BD9-81ED-4DB2-BD59-A6C34878D82A}">
                    <a16:rowId xmlns:a16="http://schemas.microsoft.com/office/drawing/2014/main" val="10006"/>
                  </a:ext>
                </a:extLst>
              </a:tr>
              <a:tr h="398854">
                <a:tc>
                  <a:txBody>
                    <a:bodyPr/>
                    <a:lstStyle/>
                    <a:p>
                      <a:r>
                        <a:rPr lang="en-US" sz="1200" noProof="0"/>
                        <a:t>HadoopDB</a:t>
                      </a:r>
                    </a:p>
                  </a:txBody>
                  <a:tcPr/>
                </a:tc>
                <a:tc>
                  <a:txBody>
                    <a:bodyPr/>
                    <a:lstStyle/>
                    <a:p>
                      <a:r>
                        <a:rPr lang="en-US" sz="1200" noProof="0"/>
                        <a:t>Querying RDBMS from Hadoop</a:t>
                      </a:r>
                    </a:p>
                  </a:txBody>
                  <a:tcPr/>
                </a:tc>
                <a:tc>
                  <a:txBody>
                    <a:bodyPr/>
                    <a:lstStyle/>
                    <a:p>
                      <a:r>
                        <a:rPr lang="en-US" sz="1200" noProof="0"/>
                        <a:t>Relational</a:t>
                      </a:r>
                    </a:p>
                  </a:txBody>
                  <a:tcPr/>
                </a:tc>
                <a:tc>
                  <a:txBody>
                    <a:bodyPr/>
                    <a:lstStyle/>
                    <a:p>
                      <a:r>
                        <a:rPr lang="en-US" sz="1200" noProof="0"/>
                        <a:t>SQL-live (HiveQL)</a:t>
                      </a:r>
                    </a:p>
                  </a:txBody>
                  <a:tcPr/>
                </a:tc>
                <a:tc>
                  <a:txBody>
                    <a:bodyPr/>
                    <a:lstStyle/>
                    <a:p>
                      <a:r>
                        <a:rPr lang="en-US" sz="1200" noProof="0"/>
                        <a:t>HDFS, RDBMS</a:t>
                      </a:r>
                    </a:p>
                  </a:txBody>
                  <a:tcPr/>
                </a:tc>
                <a:extLst>
                  <a:ext uri="{0D108BD9-81ED-4DB2-BD59-A6C34878D82A}">
                    <a16:rowId xmlns:a16="http://schemas.microsoft.com/office/drawing/2014/main" val="10007"/>
                  </a:ext>
                </a:extLst>
              </a:tr>
              <a:tr h="398854">
                <a:tc>
                  <a:txBody>
                    <a:bodyPr/>
                    <a:lstStyle/>
                    <a:p>
                      <a:r>
                        <a:rPr lang="en-US" sz="1200" noProof="0"/>
                        <a:t>Estocada</a:t>
                      </a:r>
                    </a:p>
                  </a:txBody>
                  <a:tcPr/>
                </a:tc>
                <a:tc>
                  <a:txBody>
                    <a:bodyPr/>
                    <a:lstStyle/>
                    <a:p>
                      <a:r>
                        <a:rPr lang="en-US" sz="1200" noProof="0"/>
                        <a:t>Self-tuning</a:t>
                      </a:r>
                    </a:p>
                  </a:txBody>
                  <a:tcPr/>
                </a:tc>
                <a:tc>
                  <a:txBody>
                    <a:bodyPr/>
                    <a:lstStyle/>
                    <a:p>
                      <a:r>
                        <a:rPr lang="en-US" sz="1200" noProof="0"/>
                        <a:t>No common model</a:t>
                      </a:r>
                    </a:p>
                  </a:txBody>
                  <a:tcPr/>
                </a:tc>
                <a:tc>
                  <a:txBody>
                    <a:bodyPr/>
                    <a:lstStyle/>
                    <a:p>
                      <a:r>
                        <a:rPr lang="en-US" sz="1200" noProof="0"/>
                        <a:t>Native QL</a:t>
                      </a:r>
                    </a:p>
                  </a:txBody>
                  <a:tcPr/>
                </a:tc>
                <a:tc>
                  <a:txBody>
                    <a:bodyPr/>
                    <a:lstStyle/>
                    <a:p>
                      <a:r>
                        <a:rPr lang="en-US" sz="1200" noProof="0"/>
                        <a:t>RDBMS, NoSQL</a:t>
                      </a:r>
                    </a:p>
                  </a:txBody>
                  <a:tcPr/>
                </a:tc>
                <a:extLst>
                  <a:ext uri="{0D108BD9-81ED-4DB2-BD59-A6C34878D82A}">
                    <a16:rowId xmlns:a16="http://schemas.microsoft.com/office/drawing/2014/main" val="10008"/>
                  </a:ext>
                </a:extLst>
              </a:tr>
              <a:tr h="306591">
                <a:tc gridSpan="5">
                  <a:txBody>
                    <a:bodyPr/>
                    <a:lstStyle/>
                    <a:p>
                      <a:r>
                        <a:rPr lang="en-US" sz="1200" b="1" noProof="0"/>
                        <a:t>Hybrid</a:t>
                      </a:r>
                    </a:p>
                  </a:txBody>
                  <a:tcPr/>
                </a:tc>
                <a:tc hMerge="1">
                  <a:txBody>
                    <a:bodyPr/>
                    <a:lstStyle/>
                    <a:p>
                      <a:endParaRPr lang="fr-FR" sz="1000" dirty="0"/>
                    </a:p>
                  </a:txBody>
                  <a:tcPr/>
                </a:tc>
                <a:tc hMerge="1">
                  <a:txBody>
                    <a:bodyPr/>
                    <a:lstStyle/>
                    <a:p>
                      <a:endParaRPr lang="fr-FR" sz="1000" dirty="0"/>
                    </a:p>
                  </a:txBody>
                  <a:tcPr/>
                </a:tc>
                <a:tc hMerge="1">
                  <a:txBody>
                    <a:bodyPr/>
                    <a:lstStyle/>
                    <a:p>
                      <a:endParaRPr lang="fr-FR" sz="1000" dirty="0"/>
                    </a:p>
                  </a:txBody>
                  <a:tcPr/>
                </a:tc>
                <a:tc hMerge="1">
                  <a:txBody>
                    <a:bodyPr/>
                    <a:lstStyle/>
                    <a:p>
                      <a:endParaRPr lang="fr-FR" sz="1000" dirty="0"/>
                    </a:p>
                  </a:txBody>
                  <a:tcPr/>
                </a:tc>
                <a:extLst>
                  <a:ext uri="{0D108BD9-81ED-4DB2-BD59-A6C34878D82A}">
                    <a16:rowId xmlns:a16="http://schemas.microsoft.com/office/drawing/2014/main" val="10009"/>
                  </a:ext>
                </a:extLst>
              </a:tr>
              <a:tr h="306591">
                <a:tc>
                  <a:txBody>
                    <a:bodyPr/>
                    <a:lstStyle/>
                    <a:p>
                      <a:r>
                        <a:rPr lang="en-US" sz="1200" noProof="0"/>
                        <a:t>SparkSQL</a:t>
                      </a:r>
                    </a:p>
                  </a:txBody>
                  <a:tcPr/>
                </a:tc>
                <a:tc>
                  <a:txBody>
                    <a:bodyPr/>
                    <a:lstStyle/>
                    <a:p>
                      <a:r>
                        <a:rPr lang="en-US" sz="1200" noProof="0"/>
                        <a:t>SQL on top of Spark</a:t>
                      </a:r>
                    </a:p>
                  </a:txBody>
                  <a:tcPr/>
                </a:tc>
                <a:tc>
                  <a:txBody>
                    <a:bodyPr/>
                    <a:lstStyle/>
                    <a:p>
                      <a:r>
                        <a:rPr lang="en-US" sz="1200" noProof="0"/>
                        <a:t>Nested</a:t>
                      </a:r>
                    </a:p>
                  </a:txBody>
                  <a:tcPr/>
                </a:tc>
                <a:tc>
                  <a:txBody>
                    <a:bodyPr/>
                    <a:lstStyle/>
                    <a:p>
                      <a:r>
                        <a:rPr lang="en-US" sz="1200" noProof="0"/>
                        <a:t>SQL-like</a:t>
                      </a:r>
                    </a:p>
                  </a:txBody>
                  <a:tcPr/>
                </a:tc>
                <a:tc>
                  <a:txBody>
                    <a:bodyPr/>
                    <a:lstStyle/>
                    <a:p>
                      <a:r>
                        <a:rPr lang="en-US" sz="1200" noProof="0"/>
                        <a:t>HDFS, RDBMS</a:t>
                      </a:r>
                    </a:p>
                  </a:txBody>
                  <a:tcPr/>
                </a:tc>
                <a:extLst>
                  <a:ext uri="{0D108BD9-81ED-4DB2-BD59-A6C34878D82A}">
                    <a16:rowId xmlns:a16="http://schemas.microsoft.com/office/drawing/2014/main" val="10010"/>
                  </a:ext>
                </a:extLst>
              </a:tr>
              <a:tr h="447437">
                <a:tc>
                  <a:txBody>
                    <a:bodyPr/>
                    <a:lstStyle/>
                    <a:p>
                      <a:r>
                        <a:rPr lang="en-US" sz="1200" noProof="0"/>
                        <a:t>BigDAWG</a:t>
                      </a:r>
                    </a:p>
                  </a:txBody>
                  <a:tcPr/>
                </a:tc>
                <a:tc>
                  <a:txBody>
                    <a:bodyPr/>
                    <a:lstStyle/>
                    <a:p>
                      <a:r>
                        <a:rPr lang="en-US" sz="1200" noProof="0"/>
                        <a:t>Unifying</a:t>
                      </a:r>
                      <a:r>
                        <a:rPr lang="en-US" sz="1200" baseline="0" noProof="0"/>
                        <a:t> relational and NoSQL</a:t>
                      </a:r>
                      <a:endParaRPr lang="en-US" sz="1200" noProof="0"/>
                    </a:p>
                  </a:txBody>
                  <a:tcPr/>
                </a:tc>
                <a:tc>
                  <a:txBody>
                    <a:bodyPr/>
                    <a:lstStyle/>
                    <a:p>
                      <a:r>
                        <a:rPr lang="en-US" sz="1200" noProof="0"/>
                        <a:t>No common model</a:t>
                      </a:r>
                    </a:p>
                  </a:txBody>
                  <a:tcPr/>
                </a:tc>
                <a:tc>
                  <a:txBody>
                    <a:bodyPr/>
                    <a:lstStyle/>
                    <a:p>
                      <a:r>
                        <a:rPr lang="en-US" sz="1200" noProof="0"/>
                        <a:t>Island query languages</a:t>
                      </a:r>
                    </a:p>
                  </a:txBody>
                  <a:tcPr/>
                </a:tc>
                <a:tc>
                  <a:txBody>
                    <a:bodyPr/>
                    <a:lstStyle/>
                    <a:p>
                      <a:r>
                        <a:rPr lang="en-US" sz="1200" noProof="0"/>
                        <a:t>RDBMS, NoSQL, Array DBMS, DSMSs</a:t>
                      </a:r>
                    </a:p>
                  </a:txBody>
                  <a:tcPr/>
                </a:tc>
                <a:extLst>
                  <a:ext uri="{0D108BD9-81ED-4DB2-BD59-A6C34878D82A}">
                    <a16:rowId xmlns:a16="http://schemas.microsoft.com/office/drawing/2014/main" val="10011"/>
                  </a:ext>
                </a:extLst>
              </a:tr>
              <a:tr h="398854">
                <a:tc>
                  <a:txBody>
                    <a:bodyPr/>
                    <a:lstStyle/>
                    <a:p>
                      <a:r>
                        <a:rPr lang="en-US" sz="1200" noProof="0"/>
                        <a:t>CloudMdsQL</a:t>
                      </a:r>
                    </a:p>
                  </a:txBody>
                  <a:tcPr/>
                </a:tc>
                <a:tc>
                  <a:txBody>
                    <a:bodyPr/>
                    <a:lstStyle/>
                    <a:p>
                      <a:r>
                        <a:rPr lang="en-US" sz="1200" noProof="0"/>
                        <a:t>Querying relational and NoSQL</a:t>
                      </a:r>
                    </a:p>
                  </a:txBody>
                  <a:tcPr/>
                </a:tc>
                <a:tc>
                  <a:txBody>
                    <a:bodyPr/>
                    <a:lstStyle/>
                    <a:p>
                      <a:r>
                        <a:rPr lang="en-US" sz="1200" noProof="0"/>
                        <a:t>JSON-based</a:t>
                      </a:r>
                    </a:p>
                  </a:txBody>
                  <a:tcPr/>
                </a:tc>
                <a:tc>
                  <a:txBody>
                    <a:bodyPr/>
                    <a:lstStyle/>
                    <a:p>
                      <a:r>
                        <a:rPr lang="en-US" sz="1200" noProof="0"/>
                        <a:t>SQL-like with native subqueries</a:t>
                      </a:r>
                    </a:p>
                  </a:txBody>
                  <a:tcPr/>
                </a:tc>
                <a:tc>
                  <a:txBody>
                    <a:bodyPr/>
                    <a:lstStyle/>
                    <a:p>
                      <a:r>
                        <a:rPr lang="en-US" sz="1200" noProof="0" dirty="0"/>
                        <a:t>RDBMS,</a:t>
                      </a:r>
                      <a:r>
                        <a:rPr lang="en-US" sz="1200" baseline="0" noProof="0" dirty="0"/>
                        <a:t> NoSQL, HDFS</a:t>
                      </a:r>
                      <a:endParaRPr lang="en-US" sz="1200" noProof="0"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02723983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579296" cy="1139825"/>
          </a:xfrm>
        </p:spPr>
        <p:txBody>
          <a:bodyPr/>
          <a:lstStyle/>
          <a:p>
            <a:r>
              <a:rPr lang="en-US"/>
              <a:t>Comparisons: implementation techniques</a:t>
            </a:r>
          </a:p>
        </p:txBody>
      </p:sp>
      <p:graphicFrame>
        <p:nvGraphicFramePr>
          <p:cNvPr id="10" name="Table 9"/>
          <p:cNvGraphicFramePr>
            <a:graphicFrameLocks noGrp="1"/>
          </p:cNvGraphicFramePr>
          <p:nvPr>
            <p:extLst>
              <p:ext uri="{D42A27DB-BD31-4B8C-83A1-F6EECF244321}">
                <p14:modId xmlns:p14="http://schemas.microsoft.com/office/powerpoint/2010/main" val="2005298052"/>
              </p:ext>
            </p:extLst>
          </p:nvPr>
        </p:nvGraphicFramePr>
        <p:xfrm>
          <a:off x="611560" y="1124747"/>
          <a:ext cx="8383362" cy="4967853"/>
        </p:xfrm>
        <a:graphic>
          <a:graphicData uri="http://schemas.openxmlformats.org/drawingml/2006/table">
            <a:tbl>
              <a:tblPr firstRow="1" bandRow="1">
                <a:tableStyleId>{5940675A-B579-460E-94D1-54222C63F5DA}</a:tableStyleId>
              </a:tblPr>
              <a:tblGrid>
                <a:gridCol w="1670586">
                  <a:extLst>
                    <a:ext uri="{9D8B030D-6E8A-4147-A177-3AD203B41FA5}">
                      <a16:colId xmlns:a16="http://schemas.microsoft.com/office/drawing/2014/main" val="20000"/>
                    </a:ext>
                  </a:extLst>
                </a:gridCol>
                <a:gridCol w="1670586">
                  <a:extLst>
                    <a:ext uri="{9D8B030D-6E8A-4147-A177-3AD203B41FA5}">
                      <a16:colId xmlns:a16="http://schemas.microsoft.com/office/drawing/2014/main" val="20001"/>
                    </a:ext>
                  </a:extLst>
                </a:gridCol>
                <a:gridCol w="1670586">
                  <a:extLst>
                    <a:ext uri="{9D8B030D-6E8A-4147-A177-3AD203B41FA5}">
                      <a16:colId xmlns:a16="http://schemas.microsoft.com/office/drawing/2014/main" val="20002"/>
                    </a:ext>
                  </a:extLst>
                </a:gridCol>
                <a:gridCol w="1787426">
                  <a:extLst>
                    <a:ext uri="{9D8B030D-6E8A-4147-A177-3AD203B41FA5}">
                      <a16:colId xmlns:a16="http://schemas.microsoft.com/office/drawing/2014/main" val="20003"/>
                    </a:ext>
                  </a:extLst>
                </a:gridCol>
                <a:gridCol w="1584178">
                  <a:extLst>
                    <a:ext uri="{9D8B030D-6E8A-4147-A177-3AD203B41FA5}">
                      <a16:colId xmlns:a16="http://schemas.microsoft.com/office/drawing/2014/main" val="20004"/>
                    </a:ext>
                  </a:extLst>
                </a:gridCol>
              </a:tblGrid>
              <a:tr h="318277">
                <a:tc>
                  <a:txBody>
                    <a:bodyPr/>
                    <a:lstStyle/>
                    <a:p>
                      <a:r>
                        <a:rPr lang="en-US" sz="1200" b="1" noProof="0"/>
                        <a:t>Polystore</a:t>
                      </a:r>
                    </a:p>
                  </a:txBody>
                  <a:tcPr/>
                </a:tc>
                <a:tc>
                  <a:txBody>
                    <a:bodyPr/>
                    <a:lstStyle/>
                    <a:p>
                      <a:r>
                        <a:rPr lang="en-US" sz="1200" noProof="0"/>
                        <a:t>Objective</a:t>
                      </a:r>
                    </a:p>
                  </a:txBody>
                  <a:tcPr/>
                </a:tc>
                <a:tc>
                  <a:txBody>
                    <a:bodyPr/>
                    <a:lstStyle/>
                    <a:p>
                      <a:r>
                        <a:rPr lang="en-US" sz="1200" noProof="0"/>
                        <a:t>Data</a:t>
                      </a:r>
                      <a:r>
                        <a:rPr lang="en-US" sz="1200" baseline="0" noProof="0"/>
                        <a:t> model</a:t>
                      </a:r>
                      <a:endParaRPr lang="en-US" sz="1200" noProof="0"/>
                    </a:p>
                  </a:txBody>
                  <a:tcPr/>
                </a:tc>
                <a:tc>
                  <a:txBody>
                    <a:bodyPr/>
                    <a:lstStyle/>
                    <a:p>
                      <a:r>
                        <a:rPr lang="en-US" sz="1200" noProof="0"/>
                        <a:t>Query language</a:t>
                      </a:r>
                    </a:p>
                  </a:txBody>
                  <a:tcPr/>
                </a:tc>
                <a:tc>
                  <a:txBody>
                    <a:bodyPr/>
                    <a:lstStyle/>
                    <a:p>
                      <a:r>
                        <a:rPr lang="en-US" sz="1200" noProof="0"/>
                        <a:t>Data stores</a:t>
                      </a:r>
                    </a:p>
                  </a:txBody>
                  <a:tcPr/>
                </a:tc>
                <a:extLst>
                  <a:ext uri="{0D108BD9-81ED-4DB2-BD59-A6C34878D82A}">
                    <a16:rowId xmlns:a16="http://schemas.microsoft.com/office/drawing/2014/main" val="10000"/>
                  </a:ext>
                </a:extLst>
              </a:tr>
              <a:tr h="351440">
                <a:tc gridSpan="5">
                  <a:txBody>
                    <a:bodyPr/>
                    <a:lstStyle/>
                    <a:p>
                      <a:pPr algn="just"/>
                      <a:r>
                        <a:rPr lang="en-US" sz="1200" b="1" noProof="0"/>
                        <a:t>Loosely</a:t>
                      </a:r>
                      <a:r>
                        <a:rPr lang="en-US" sz="1200" b="1" baseline="0" noProof="0"/>
                        <a:t>-</a:t>
                      </a:r>
                      <a:r>
                        <a:rPr lang="en-US" sz="1200" b="1" noProof="0"/>
                        <a:t>coupled</a:t>
                      </a:r>
                    </a:p>
                  </a:txBody>
                  <a:tcPr/>
                </a:tc>
                <a:tc hMerge="1">
                  <a:txBody>
                    <a:bodyPr/>
                    <a:lstStyle/>
                    <a:p>
                      <a:pPr algn="just"/>
                      <a:endParaRPr lang="fr-FR"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just"/>
                      <a:endParaRPr lang="fr-FR"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just"/>
                      <a:endParaRPr lang="fr-FR"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extLst>
                  <a:ext uri="{0D108BD9-81ED-4DB2-BD59-A6C34878D82A}">
                    <a16:rowId xmlns:a16="http://schemas.microsoft.com/office/drawing/2014/main" val="10001"/>
                  </a:ext>
                </a:extLst>
              </a:tr>
              <a:tr h="372268">
                <a:tc>
                  <a:txBody>
                    <a:bodyPr/>
                    <a:lstStyle/>
                    <a:p>
                      <a:r>
                        <a:rPr lang="en-US" sz="1200" noProof="0"/>
                        <a:t>BigIntegrator</a:t>
                      </a:r>
                    </a:p>
                  </a:txBody>
                  <a:tcPr/>
                </a:tc>
                <a:tc>
                  <a:txBody>
                    <a:bodyPr/>
                    <a:lstStyle/>
                    <a:p>
                      <a:r>
                        <a:rPr lang="en-US" sz="1200" noProof="0"/>
                        <a:t>Importer,absorber, finalizer</a:t>
                      </a:r>
                    </a:p>
                  </a:txBody>
                  <a:tcPr/>
                </a:tc>
                <a:tc>
                  <a:txBody>
                    <a:bodyPr/>
                    <a:lstStyle/>
                    <a:p>
                      <a:r>
                        <a:rPr lang="en-US" sz="1200" noProof="0"/>
                        <a:t>LAV</a:t>
                      </a:r>
                    </a:p>
                  </a:txBody>
                  <a:tcPr/>
                </a:tc>
                <a:tc>
                  <a:txBody>
                    <a:bodyPr/>
                    <a:lstStyle/>
                    <a:p>
                      <a:r>
                        <a:rPr lang="en-US" sz="1200" noProof="0"/>
                        <a:t>Access filters</a:t>
                      </a:r>
                    </a:p>
                  </a:txBody>
                  <a:tcPr/>
                </a:tc>
                <a:tc>
                  <a:txBody>
                    <a:bodyPr/>
                    <a:lstStyle/>
                    <a:p>
                      <a:r>
                        <a:rPr lang="en-US" sz="1200" noProof="0"/>
                        <a:t>Heuristics</a:t>
                      </a:r>
                    </a:p>
                  </a:txBody>
                  <a:tcPr/>
                </a:tc>
                <a:extLst>
                  <a:ext uri="{0D108BD9-81ED-4DB2-BD59-A6C34878D82A}">
                    <a16:rowId xmlns:a16="http://schemas.microsoft.com/office/drawing/2014/main" val="10002"/>
                  </a:ext>
                </a:extLst>
              </a:tr>
              <a:tr h="372268">
                <a:tc>
                  <a:txBody>
                    <a:bodyPr/>
                    <a:lstStyle/>
                    <a:p>
                      <a:r>
                        <a:rPr lang="en-US" sz="1200" noProof="0"/>
                        <a:t>Forward</a:t>
                      </a:r>
                    </a:p>
                  </a:txBody>
                  <a:tcPr/>
                </a:tc>
                <a:tc>
                  <a:txBody>
                    <a:bodyPr/>
                    <a:lstStyle/>
                    <a:p>
                      <a:r>
                        <a:rPr lang="en-US" sz="1200" noProof="0"/>
                        <a:t>Query</a:t>
                      </a:r>
                      <a:r>
                        <a:rPr lang="en-US" sz="1200" baseline="0" noProof="0"/>
                        <a:t> processor</a:t>
                      </a:r>
                      <a:endParaRPr lang="en-US" sz="1200" noProof="0"/>
                    </a:p>
                  </a:txBody>
                  <a:tcPr/>
                </a:tc>
                <a:tc>
                  <a:txBody>
                    <a:bodyPr/>
                    <a:lstStyle/>
                    <a:p>
                      <a:r>
                        <a:rPr lang="en-US" sz="1200" noProof="0"/>
                        <a:t>GAV</a:t>
                      </a:r>
                    </a:p>
                  </a:txBody>
                  <a:tcPr/>
                </a:tc>
                <a:tc>
                  <a:txBody>
                    <a:bodyPr/>
                    <a:lstStyle/>
                    <a:p>
                      <a:r>
                        <a:rPr lang="en-US" sz="1200" noProof="0"/>
                        <a:t>Data store capabilities</a:t>
                      </a:r>
                    </a:p>
                  </a:txBody>
                  <a:tcPr/>
                </a:tc>
                <a:tc>
                  <a:txBody>
                    <a:bodyPr/>
                    <a:lstStyle/>
                    <a:p>
                      <a:r>
                        <a:rPr lang="en-US" sz="1200" noProof="0"/>
                        <a:t>Cost-based</a:t>
                      </a:r>
                    </a:p>
                  </a:txBody>
                  <a:tcPr/>
                </a:tc>
                <a:extLst>
                  <a:ext uri="{0D108BD9-81ED-4DB2-BD59-A6C34878D82A}">
                    <a16:rowId xmlns:a16="http://schemas.microsoft.com/office/drawing/2014/main" val="10003"/>
                  </a:ext>
                </a:extLst>
              </a:tr>
              <a:tr h="372268">
                <a:tc>
                  <a:txBody>
                    <a:bodyPr/>
                    <a:lstStyle/>
                    <a:p>
                      <a:r>
                        <a:rPr lang="en-US" sz="1200" noProof="0"/>
                        <a:t>QoX</a:t>
                      </a:r>
                    </a:p>
                  </a:txBody>
                  <a:tcPr/>
                </a:tc>
                <a:tc>
                  <a:txBody>
                    <a:bodyPr/>
                    <a:lstStyle/>
                    <a:p>
                      <a:r>
                        <a:rPr lang="en-US" sz="1200" noProof="0"/>
                        <a:t>Dataflow engine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a:t>No</a:t>
                      </a:r>
                    </a:p>
                    <a:p>
                      <a:endParaRPr lang="en-US" sz="1200" noProof="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a:t>Data/function</a:t>
                      </a:r>
                      <a:r>
                        <a:rPr lang="en-US" sz="1200" baseline="0" noProof="0"/>
                        <a:t> shipping</a:t>
                      </a:r>
                      <a:endParaRPr lang="en-US" sz="1200" noProof="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a:t>Cost-based</a:t>
                      </a:r>
                    </a:p>
                    <a:p>
                      <a:endParaRPr lang="en-US" sz="1200" noProof="0"/>
                    </a:p>
                  </a:txBody>
                  <a:tcPr/>
                </a:tc>
                <a:extLst>
                  <a:ext uri="{0D108BD9-81ED-4DB2-BD59-A6C34878D82A}">
                    <a16:rowId xmlns:a16="http://schemas.microsoft.com/office/drawing/2014/main" val="10004"/>
                  </a:ext>
                </a:extLst>
              </a:tr>
              <a:tr h="351440">
                <a:tc gridSpan="5">
                  <a:txBody>
                    <a:bodyPr/>
                    <a:lstStyle/>
                    <a:p>
                      <a:r>
                        <a:rPr lang="en-US" sz="1200" b="1" noProof="0"/>
                        <a:t>Tightly-coupled</a:t>
                      </a:r>
                    </a:p>
                  </a:txBody>
                  <a:tcPr/>
                </a:tc>
                <a:tc hMerge="1">
                  <a:txBody>
                    <a:bodyPr/>
                    <a:lstStyle/>
                    <a:p>
                      <a:endParaRPr lang="fr-FR" sz="1000" dirty="0"/>
                    </a:p>
                  </a:txBody>
                  <a:tcPr/>
                </a:tc>
                <a:tc hMerge="1">
                  <a:txBody>
                    <a:bodyPr/>
                    <a:lstStyle/>
                    <a:p>
                      <a:endParaRPr lang="fr-FR" sz="1000" dirty="0"/>
                    </a:p>
                  </a:txBody>
                  <a:tcPr/>
                </a:tc>
                <a:tc hMerge="1">
                  <a:txBody>
                    <a:bodyPr/>
                    <a:lstStyle/>
                    <a:p>
                      <a:endParaRPr lang="fr-FR" sz="1000" dirty="0"/>
                    </a:p>
                  </a:txBody>
                  <a:tcPr/>
                </a:tc>
                <a:tc hMerge="1">
                  <a:txBody>
                    <a:bodyPr/>
                    <a:lstStyle/>
                    <a:p>
                      <a:endParaRPr lang="fr-FR"/>
                    </a:p>
                  </a:txBody>
                  <a:tcPr/>
                </a:tc>
                <a:extLst>
                  <a:ext uri="{0D108BD9-81ED-4DB2-BD59-A6C34878D82A}">
                    <a16:rowId xmlns:a16="http://schemas.microsoft.com/office/drawing/2014/main" val="10005"/>
                  </a:ext>
                </a:extLst>
              </a:tr>
              <a:tr h="372268">
                <a:tc>
                  <a:txBody>
                    <a:bodyPr/>
                    <a:lstStyle/>
                    <a:p>
                      <a:r>
                        <a:rPr lang="en-US" sz="1200" noProof="0"/>
                        <a:t>Polybase</a:t>
                      </a:r>
                    </a:p>
                  </a:txBody>
                  <a:tcPr/>
                </a:tc>
                <a:tc>
                  <a:txBody>
                    <a:bodyPr/>
                    <a:lstStyle/>
                    <a:p>
                      <a:r>
                        <a:rPr lang="en-US" sz="1200" noProof="0"/>
                        <a:t>HDFS bridge</a:t>
                      </a:r>
                    </a:p>
                  </a:txBody>
                  <a:tcPr/>
                </a:tc>
                <a:tc>
                  <a:txBody>
                    <a:bodyPr/>
                    <a:lstStyle/>
                    <a:p>
                      <a:r>
                        <a:rPr lang="en-US" sz="1200" noProof="0"/>
                        <a:t>GAV</a:t>
                      </a:r>
                    </a:p>
                  </a:txBody>
                  <a:tcPr/>
                </a:tc>
                <a:tc>
                  <a:txBody>
                    <a:bodyPr/>
                    <a:lstStyle/>
                    <a:p>
                      <a:r>
                        <a:rPr lang="en-US" sz="1200" noProof="0"/>
                        <a:t>Query splitting</a:t>
                      </a:r>
                    </a:p>
                  </a:txBody>
                  <a:tcPr/>
                </a:tc>
                <a:tc>
                  <a:txBody>
                    <a:bodyPr/>
                    <a:lstStyle/>
                    <a:p>
                      <a:r>
                        <a:rPr lang="en-US" sz="1200" noProof="0"/>
                        <a:t>Cost-based</a:t>
                      </a:r>
                    </a:p>
                  </a:txBody>
                  <a:tcPr/>
                </a:tc>
                <a:extLst>
                  <a:ext uri="{0D108BD9-81ED-4DB2-BD59-A6C34878D82A}">
                    <a16:rowId xmlns:a16="http://schemas.microsoft.com/office/drawing/2014/main" val="10006"/>
                  </a:ext>
                </a:extLst>
              </a:tr>
              <a:tr h="372268">
                <a:tc>
                  <a:txBody>
                    <a:bodyPr/>
                    <a:lstStyle/>
                    <a:p>
                      <a:r>
                        <a:rPr lang="en-US" sz="1200" noProof="0"/>
                        <a:t>HadoopDB</a:t>
                      </a:r>
                    </a:p>
                  </a:txBody>
                  <a:tcPr/>
                </a:tc>
                <a:tc>
                  <a:txBody>
                    <a:bodyPr/>
                    <a:lstStyle/>
                    <a:p>
                      <a:r>
                        <a:rPr lang="en-US" sz="1200" noProof="0"/>
                        <a:t>SMS planer, db conector</a:t>
                      </a:r>
                    </a:p>
                  </a:txBody>
                  <a:tcPr/>
                </a:tc>
                <a:tc>
                  <a:txBody>
                    <a:bodyPr/>
                    <a:lstStyle/>
                    <a:p>
                      <a:r>
                        <a:rPr lang="en-US" sz="1200" noProof="0"/>
                        <a:t>GAV</a:t>
                      </a:r>
                    </a:p>
                  </a:txBody>
                  <a:tcPr/>
                </a:tc>
                <a:tc>
                  <a:txBody>
                    <a:bodyPr/>
                    <a:lstStyle/>
                    <a:p>
                      <a:r>
                        <a:rPr lang="en-US" sz="1200" noProof="0"/>
                        <a:t>Query splitting</a:t>
                      </a:r>
                    </a:p>
                  </a:txBody>
                  <a:tcPr/>
                </a:tc>
                <a:tc>
                  <a:txBody>
                    <a:bodyPr/>
                    <a:lstStyle/>
                    <a:p>
                      <a:r>
                        <a:rPr lang="en-US" sz="1200" noProof="0"/>
                        <a:t>Heuristics</a:t>
                      </a:r>
                    </a:p>
                  </a:txBody>
                  <a:tcPr/>
                </a:tc>
                <a:extLst>
                  <a:ext uri="{0D108BD9-81ED-4DB2-BD59-A6C34878D82A}">
                    <a16:rowId xmlns:a16="http://schemas.microsoft.com/office/drawing/2014/main" val="10007"/>
                  </a:ext>
                </a:extLst>
              </a:tr>
              <a:tr h="351440">
                <a:tc>
                  <a:txBody>
                    <a:bodyPr/>
                    <a:lstStyle/>
                    <a:p>
                      <a:r>
                        <a:rPr lang="en-US" sz="1200" noProof="0"/>
                        <a:t>Estocada</a:t>
                      </a:r>
                    </a:p>
                  </a:txBody>
                  <a:tcPr/>
                </a:tc>
                <a:tc>
                  <a:txBody>
                    <a:bodyPr/>
                    <a:lstStyle/>
                    <a:p>
                      <a:r>
                        <a:rPr lang="en-US" sz="1200" noProof="0"/>
                        <a:t>Storage advisor</a:t>
                      </a:r>
                    </a:p>
                  </a:txBody>
                  <a:tcPr/>
                </a:tc>
                <a:tc>
                  <a:txBody>
                    <a:bodyPr/>
                    <a:lstStyle/>
                    <a:p>
                      <a:r>
                        <a:rPr lang="en-US" sz="1200" noProof="0"/>
                        <a:t>Materialzed views</a:t>
                      </a:r>
                    </a:p>
                  </a:txBody>
                  <a:tcPr/>
                </a:tc>
                <a:tc>
                  <a:txBody>
                    <a:bodyPr/>
                    <a:lstStyle/>
                    <a:p>
                      <a:r>
                        <a:rPr lang="en-US" sz="1200" noProof="0"/>
                        <a:t>Query rewriting</a:t>
                      </a:r>
                    </a:p>
                  </a:txBody>
                  <a:tcPr/>
                </a:tc>
                <a:tc>
                  <a:txBody>
                    <a:bodyPr/>
                    <a:lstStyle/>
                    <a:p>
                      <a:r>
                        <a:rPr lang="en-US" sz="1200" noProof="0"/>
                        <a:t>Cost-based</a:t>
                      </a:r>
                    </a:p>
                  </a:txBody>
                  <a:tcPr/>
                </a:tc>
                <a:extLst>
                  <a:ext uri="{0D108BD9-81ED-4DB2-BD59-A6C34878D82A}">
                    <a16:rowId xmlns:a16="http://schemas.microsoft.com/office/drawing/2014/main" val="10008"/>
                  </a:ext>
                </a:extLst>
              </a:tr>
              <a:tr h="351440">
                <a:tc gridSpan="5">
                  <a:txBody>
                    <a:bodyPr/>
                    <a:lstStyle/>
                    <a:p>
                      <a:r>
                        <a:rPr lang="en-US" sz="1200" b="1" noProof="0"/>
                        <a:t>Hybrid</a:t>
                      </a:r>
                    </a:p>
                  </a:txBody>
                  <a:tcPr/>
                </a:tc>
                <a:tc hMerge="1">
                  <a:txBody>
                    <a:bodyPr/>
                    <a:lstStyle/>
                    <a:p>
                      <a:endParaRPr lang="fr-FR" sz="1000" dirty="0"/>
                    </a:p>
                  </a:txBody>
                  <a:tcPr/>
                </a:tc>
                <a:tc hMerge="1">
                  <a:txBody>
                    <a:bodyPr/>
                    <a:lstStyle/>
                    <a:p>
                      <a:endParaRPr lang="fr-FR" sz="1000" dirty="0"/>
                    </a:p>
                  </a:txBody>
                  <a:tcPr/>
                </a:tc>
                <a:tc hMerge="1">
                  <a:txBody>
                    <a:bodyPr/>
                    <a:lstStyle/>
                    <a:p>
                      <a:endParaRPr lang="fr-FR" sz="1000" dirty="0"/>
                    </a:p>
                  </a:txBody>
                  <a:tcPr/>
                </a:tc>
                <a:tc hMerge="1">
                  <a:txBody>
                    <a:bodyPr/>
                    <a:lstStyle/>
                    <a:p>
                      <a:endParaRPr lang="fr-FR"/>
                    </a:p>
                  </a:txBody>
                  <a:tcPr/>
                </a:tc>
                <a:extLst>
                  <a:ext uri="{0D108BD9-81ED-4DB2-BD59-A6C34878D82A}">
                    <a16:rowId xmlns:a16="http://schemas.microsoft.com/office/drawing/2014/main" val="10009"/>
                  </a:ext>
                </a:extLst>
              </a:tr>
              <a:tr h="351440">
                <a:tc>
                  <a:txBody>
                    <a:bodyPr/>
                    <a:lstStyle/>
                    <a:p>
                      <a:r>
                        <a:rPr lang="en-US" sz="1200" noProof="0"/>
                        <a:t>SparkSQL</a:t>
                      </a:r>
                    </a:p>
                  </a:txBody>
                  <a:tcPr/>
                </a:tc>
                <a:tc>
                  <a:txBody>
                    <a:bodyPr/>
                    <a:lstStyle/>
                    <a:p>
                      <a:r>
                        <a:rPr lang="en-US" sz="1200" noProof="0"/>
                        <a:t>Dataframes</a:t>
                      </a:r>
                    </a:p>
                  </a:txBody>
                  <a:tcPr/>
                </a:tc>
                <a:tc>
                  <a:txBody>
                    <a:bodyPr/>
                    <a:lstStyle/>
                    <a:p>
                      <a:r>
                        <a:rPr lang="en-US" sz="1200" noProof="0"/>
                        <a:t>Nested</a:t>
                      </a:r>
                    </a:p>
                  </a:txBody>
                  <a:tcPr/>
                </a:tc>
                <a:tc>
                  <a:txBody>
                    <a:bodyPr/>
                    <a:lstStyle/>
                    <a:p>
                      <a:r>
                        <a:rPr lang="en-US" sz="1200" noProof="0"/>
                        <a:t>In-memory caching</a:t>
                      </a:r>
                    </a:p>
                  </a:txBody>
                  <a:tcPr/>
                </a:tc>
                <a:tc>
                  <a:txBody>
                    <a:bodyPr/>
                    <a:lstStyle/>
                    <a:p>
                      <a:r>
                        <a:rPr lang="en-US" sz="1200" noProof="0"/>
                        <a:t>Cost-based</a:t>
                      </a:r>
                    </a:p>
                  </a:txBody>
                  <a:tcPr/>
                </a:tc>
                <a:extLst>
                  <a:ext uri="{0D108BD9-81ED-4DB2-BD59-A6C34878D82A}">
                    <a16:rowId xmlns:a16="http://schemas.microsoft.com/office/drawing/2014/main" val="10010"/>
                  </a:ext>
                </a:extLst>
              </a:tr>
              <a:tr h="403972">
                <a:tc>
                  <a:txBody>
                    <a:bodyPr/>
                    <a:lstStyle/>
                    <a:p>
                      <a:r>
                        <a:rPr lang="en-US" sz="1200" noProof="0"/>
                        <a:t>BigDAWG</a:t>
                      </a:r>
                    </a:p>
                  </a:txBody>
                  <a:tcPr/>
                </a:tc>
                <a:tc>
                  <a:txBody>
                    <a:bodyPr/>
                    <a:lstStyle/>
                    <a:p>
                      <a:r>
                        <a:rPr lang="en-US" sz="1200" noProof="0"/>
                        <a:t>Island query</a:t>
                      </a:r>
                    </a:p>
                  </a:txBody>
                  <a:tcPr/>
                </a:tc>
                <a:tc>
                  <a:txBody>
                    <a:bodyPr/>
                    <a:lstStyle/>
                    <a:p>
                      <a:r>
                        <a:rPr lang="en-US" sz="1200" u="none" strike="noStrike" baseline="0" noProof="0"/>
                        <a:t>GAV within islands</a:t>
                      </a:r>
                      <a:endParaRPr lang="en-US" sz="1200" noProof="0">
                        <a:latin typeface="+mj-lt"/>
                      </a:endParaRPr>
                    </a:p>
                  </a:txBody>
                  <a:tcPr/>
                </a:tc>
                <a:tc>
                  <a:txBody>
                    <a:bodyPr/>
                    <a:lstStyle/>
                    <a:p>
                      <a:r>
                        <a:rPr lang="en-US" sz="1200" noProof="0"/>
                        <a:t>Function</a:t>
                      </a:r>
                      <a:r>
                        <a:rPr lang="en-US" sz="1200" baseline="0" noProof="0"/>
                        <a:t>/datashipping</a:t>
                      </a:r>
                      <a:endParaRPr lang="en-US" sz="1200" noProof="0"/>
                    </a:p>
                  </a:txBody>
                  <a:tcPr/>
                </a:tc>
                <a:tc>
                  <a:txBody>
                    <a:bodyPr/>
                    <a:lstStyle/>
                    <a:p>
                      <a:r>
                        <a:rPr lang="en-US" sz="1200" noProof="0"/>
                        <a:t>Heuristics</a:t>
                      </a:r>
                    </a:p>
                  </a:txBody>
                  <a:tcPr/>
                </a:tc>
                <a:extLst>
                  <a:ext uri="{0D108BD9-81ED-4DB2-BD59-A6C34878D82A}">
                    <a16:rowId xmlns:a16="http://schemas.microsoft.com/office/drawing/2014/main" val="10011"/>
                  </a:ext>
                </a:extLst>
              </a:tr>
              <a:tr h="372268">
                <a:tc>
                  <a:txBody>
                    <a:bodyPr/>
                    <a:lstStyle/>
                    <a:p>
                      <a:r>
                        <a:rPr lang="en-US" sz="1200" noProof="0"/>
                        <a:t>CloudMdsQL</a:t>
                      </a:r>
                    </a:p>
                  </a:txBody>
                  <a:tcPr/>
                </a:tc>
                <a:tc>
                  <a:txBody>
                    <a:bodyPr/>
                    <a:lstStyle/>
                    <a:p>
                      <a:r>
                        <a:rPr lang="en-US" sz="1200" noProof="0"/>
                        <a:t>Query</a:t>
                      </a:r>
                      <a:r>
                        <a:rPr lang="en-US" sz="1200" baseline="0" noProof="0"/>
                        <a:t> planner</a:t>
                      </a:r>
                      <a:endParaRPr lang="en-US" sz="1200" noProof="0"/>
                    </a:p>
                  </a:txBody>
                  <a:tcPr/>
                </a:tc>
                <a:tc>
                  <a:txBody>
                    <a:bodyPr/>
                    <a:lstStyle/>
                    <a:p>
                      <a:r>
                        <a:rPr lang="en-US" sz="1200" noProof="0"/>
                        <a:t>No</a:t>
                      </a:r>
                    </a:p>
                  </a:txBody>
                  <a:tcPr/>
                </a:tc>
                <a:tc>
                  <a:txBody>
                    <a:bodyPr/>
                    <a:lstStyle/>
                    <a:p>
                      <a:r>
                        <a:rPr lang="en-US" sz="1200" noProof="0"/>
                        <a:t>Bind</a:t>
                      </a:r>
                      <a:r>
                        <a:rPr lang="en-US" sz="1200" baseline="0" noProof="0"/>
                        <a:t> join</a:t>
                      </a:r>
                      <a:endParaRPr lang="en-US" sz="1200" noProof="0"/>
                    </a:p>
                  </a:txBody>
                  <a:tcPr/>
                </a:tc>
                <a:tc>
                  <a:txBody>
                    <a:bodyPr/>
                    <a:lstStyle/>
                    <a:p>
                      <a:r>
                        <a:rPr lang="en-US" sz="1200" noProof="0" dirty="0"/>
                        <a:t>Cost-based</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16780251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Conclusions for Polystores</a:t>
            </a:r>
          </a:p>
        </p:txBody>
      </p:sp>
      <p:sp>
        <p:nvSpPr>
          <p:cNvPr id="3" name="Espace réservé du contenu 2"/>
          <p:cNvSpPr>
            <a:spLocks noGrp="1"/>
          </p:cNvSpPr>
          <p:nvPr>
            <p:ph idx="1"/>
          </p:nvPr>
        </p:nvSpPr>
        <p:spPr/>
        <p:txBody>
          <a:bodyPr>
            <a:normAutofit/>
          </a:bodyPr>
          <a:lstStyle/>
          <a:p>
            <a:pPr marL="514350" indent="-457200">
              <a:buFont typeface="+mj-lt"/>
              <a:buAutoNum type="arabicPeriod"/>
            </a:pPr>
            <a:r>
              <a:rPr lang="en-US"/>
              <a:t>The ability to integrate relational data (stored in RDBMS) with other kinds of data stores</a:t>
            </a:r>
          </a:p>
          <a:p>
            <a:pPr marL="514350" indent="-457200">
              <a:buFont typeface="+mj-lt"/>
              <a:buAutoNum type="arabicPeriod"/>
            </a:pPr>
            <a:r>
              <a:rPr lang="en-US"/>
              <a:t>The growing importance of accessing HDFS within Hadoop</a:t>
            </a:r>
          </a:p>
          <a:p>
            <a:pPr marL="514350" indent="-457200">
              <a:buFont typeface="+mj-lt"/>
              <a:buAutoNum type="arabicPeriod"/>
            </a:pPr>
            <a:r>
              <a:rPr lang="en-US"/>
              <a:t>Most systems provide a relational/ SQL-like abstraction </a:t>
            </a:r>
          </a:p>
          <a:p>
            <a:pPr lvl="1"/>
            <a:r>
              <a:rPr lang="en-US"/>
              <a:t>QoX has a more general graph abstraction to capture analytic dataflows</a:t>
            </a:r>
          </a:p>
          <a:p>
            <a:pPr lvl="1"/>
            <a:r>
              <a:rPr lang="en-US"/>
              <a:t>BigDAWG allows the data stores to be directly accessed with their native (or island) languages</a:t>
            </a:r>
          </a:p>
          <a:p>
            <a:pPr lvl="1"/>
            <a:endParaRPr lang="en-US"/>
          </a:p>
          <a:p>
            <a:pPr lvl="1"/>
            <a:endParaRPr lang="en-US"/>
          </a:p>
        </p:txBody>
      </p:sp>
      <p:sp>
        <p:nvSpPr>
          <p:cNvPr id="4" name="Footer Placeholder 3">
            <a:extLst>
              <a:ext uri="{FF2B5EF4-FFF2-40B4-BE49-F238E27FC236}">
                <a16:creationId xmlns:a16="http://schemas.microsoft.com/office/drawing/2014/main" id="{883CB970-DB47-F240-A5B7-F1BC92A27674}"/>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E188831-0DE6-5746-9B5D-0DF3812614F8}"/>
              </a:ext>
            </a:extLst>
          </p:cNvPr>
          <p:cNvSpPr>
            <a:spLocks noGrp="1"/>
          </p:cNvSpPr>
          <p:nvPr>
            <p:ph type="sldNum" sz="quarter" idx="4"/>
          </p:nvPr>
        </p:nvSpPr>
        <p:spPr/>
        <p:txBody>
          <a:bodyPr/>
          <a:lstStyle/>
          <a:p>
            <a:fld id="{FD96158B-4539-3C43-9DE5-94C547866200}" type="slidenum">
              <a:rPr lang="en-US"/>
              <a:t>72</a:t>
            </a:fld>
            <a:endParaRPr lang="en-US"/>
          </a:p>
        </p:txBody>
      </p:sp>
    </p:spTree>
    <p:extLst>
      <p:ext uri="{BB962C8B-B14F-4D97-AF65-F5344CB8AC3E}">
        <p14:creationId xmlns:p14="http://schemas.microsoft.com/office/powerpoint/2010/main" val="221609180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Principles of Distributed Database Systems</a:t>
            </a:r>
          </a:p>
        </p:txBody>
      </p:sp>
      <p:sp>
        <p:nvSpPr>
          <p:cNvPr id="2051" name="Rectangle 3"/>
          <p:cNvSpPr>
            <a:spLocks noGrp="1" noChangeArrowheads="1"/>
          </p:cNvSpPr>
          <p:nvPr>
            <p:ph type="subTitle" idx="1"/>
          </p:nvPr>
        </p:nvSpPr>
        <p:spPr/>
        <p:txBody>
          <a:bodyPr/>
          <a:lstStyle/>
          <a:p>
            <a:r>
              <a:rPr lang="en-US" dirty="0"/>
              <a:t>M. Tamer </a:t>
            </a:r>
            <a:r>
              <a:rPr lang="en-US" dirty="0" err="1"/>
              <a:t>Özsu</a:t>
            </a:r>
            <a:endParaRPr lang="en-US" dirty="0"/>
          </a:p>
          <a:p>
            <a:r>
              <a:rPr lang="en-US" dirty="0"/>
              <a:t>Patrick </a:t>
            </a:r>
            <a:r>
              <a:rPr lang="en-US" dirty="0" err="1"/>
              <a:t>Valduriez</a:t>
            </a:r>
            <a:endParaRPr lang="en-US" dirty="0"/>
          </a:p>
        </p:txBody>
      </p:sp>
      <p:sp>
        <p:nvSpPr>
          <p:cNvPr id="2" name="Footer Placeholder 1">
            <a:extLst>
              <a:ext uri="{FF2B5EF4-FFF2-40B4-BE49-F238E27FC236}">
                <a16:creationId xmlns:a16="http://schemas.microsoft.com/office/drawing/2014/main" id="{43F55C07-B623-DB43-9943-7F15C469C2DD}"/>
              </a:ext>
            </a:extLst>
          </p:cNvPr>
          <p:cNvSpPr>
            <a:spLocks noGrp="1"/>
          </p:cNvSpPr>
          <p:nvPr>
            <p:ph type="ftr" sz="quarter" idx="10"/>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330F6D8-D89B-CF45-A452-1BB07F41C267}"/>
              </a:ext>
            </a:extLst>
          </p:cNvPr>
          <p:cNvSpPr>
            <a:spLocks noGrp="1"/>
          </p:cNvSpPr>
          <p:nvPr>
            <p:ph type="sldNum" sz="quarter" idx="11"/>
          </p:nvPr>
        </p:nvSpPr>
        <p:spPr/>
        <p:txBody>
          <a:bodyPr/>
          <a:lstStyle/>
          <a:p>
            <a:fld id="{FD96158B-4539-3C43-9DE5-94C547866200}" type="slidenum">
              <a:rPr lang="en-US"/>
              <a:t>1</a:t>
            </a:fld>
            <a:endParaRPr lang="en-US"/>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xfrm>
            <a:off x="457200" y="1268760"/>
            <a:ext cx="8229600" cy="4862165"/>
          </a:xfrm>
          <a:ln/>
        </p:spPr>
        <p:txBody>
          <a:bodyPr>
            <a:normAutofit lnSpcReduction="10000"/>
          </a:bodyPr>
          <a:lstStyle/>
          <a:p>
            <a:r>
              <a:rPr lang="en-US" dirty="0">
                <a:cs typeface="Book Antiqua"/>
              </a:rPr>
              <a:t>Introduction</a:t>
            </a:r>
          </a:p>
          <a:p>
            <a:r>
              <a:rPr lang="en-US" dirty="0">
                <a:cs typeface="Book Antiqua"/>
              </a:rPr>
              <a:t>Distributed and Parallel Database Design</a:t>
            </a:r>
          </a:p>
          <a:p>
            <a:r>
              <a:rPr lang="en-US" dirty="0">
                <a:cs typeface="Book Antiqua"/>
              </a:rPr>
              <a:t>Distributed Data Control</a:t>
            </a:r>
          </a:p>
          <a:p>
            <a:r>
              <a:rPr lang="en-US" dirty="0">
                <a:cs typeface="Book Antiqua"/>
              </a:rPr>
              <a:t>Distributed Query Processing</a:t>
            </a:r>
          </a:p>
          <a:p>
            <a:r>
              <a:rPr lang="en-US" dirty="0">
                <a:cs typeface="Book Antiqua"/>
              </a:rPr>
              <a:t>Distributed Transaction Processing</a:t>
            </a:r>
          </a:p>
          <a:p>
            <a:r>
              <a:rPr lang="en-US" dirty="0">
                <a:cs typeface="Book Antiqua"/>
              </a:rPr>
              <a:t>Data Replication</a:t>
            </a:r>
          </a:p>
          <a:p>
            <a:r>
              <a:rPr lang="en-US" dirty="0">
                <a:cs typeface="Book Antiqua"/>
              </a:rPr>
              <a:t>Database Integration – </a:t>
            </a:r>
            <a:r>
              <a:rPr lang="en-US" dirty="0" err="1">
                <a:cs typeface="Book Antiqua"/>
              </a:rPr>
              <a:t>Multidatabase</a:t>
            </a:r>
            <a:r>
              <a:rPr lang="en-US" dirty="0">
                <a:cs typeface="Book Antiqua"/>
              </a:rPr>
              <a:t> Systems</a:t>
            </a:r>
          </a:p>
          <a:p>
            <a:r>
              <a:rPr lang="en-US" dirty="0">
                <a:cs typeface="Book Antiqua"/>
              </a:rPr>
              <a:t>Parallel Database Systems</a:t>
            </a:r>
          </a:p>
          <a:p>
            <a:r>
              <a:rPr lang="en-US" dirty="0">
                <a:cs typeface="Book Antiqua"/>
              </a:rPr>
              <a:t>Peer-to-Peer Data Management</a:t>
            </a:r>
          </a:p>
          <a:p>
            <a:r>
              <a:rPr lang="en-US" dirty="0">
                <a:cs typeface="Book Antiqua"/>
              </a:rPr>
              <a:t>Big Data Processing</a:t>
            </a:r>
          </a:p>
          <a:p>
            <a:r>
              <a:rPr lang="en-US" dirty="0">
                <a:cs typeface="Book Antiqua"/>
              </a:rPr>
              <a:t>NoSQL, NewSQL and </a:t>
            </a:r>
            <a:r>
              <a:rPr lang="en-US" dirty="0" err="1">
                <a:cs typeface="Book Antiqua"/>
              </a:rPr>
              <a:t>Polystores</a:t>
            </a:r>
            <a:endParaRPr lang="en-US" dirty="0">
              <a:cs typeface="Book Antiqua"/>
            </a:endParaRPr>
          </a:p>
          <a:p>
            <a:r>
              <a:rPr lang="en-US" dirty="0">
                <a:solidFill>
                  <a:srgbClr val="1771A9"/>
                </a:solidFill>
                <a:cs typeface="Book Antiqua"/>
              </a:rPr>
              <a:t>Web Data Management </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2</a:t>
            </a:fld>
            <a:endParaRPr lang="en-US"/>
          </a:p>
        </p:txBody>
      </p:sp>
    </p:spTree>
    <p:extLst>
      <p:ext uri="{BB962C8B-B14F-4D97-AF65-F5344CB8AC3E}">
        <p14:creationId xmlns:p14="http://schemas.microsoft.com/office/powerpoint/2010/main" val="120132476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ln/>
        </p:spPr>
        <p:txBody>
          <a:bodyPr>
            <a:normAutofit/>
          </a:bodyPr>
          <a:lstStyle/>
          <a:p>
            <a:r>
              <a:rPr lang="en-US" dirty="0">
                <a:solidFill>
                  <a:srgbClr val="1771A9"/>
                </a:solidFill>
                <a:cs typeface="Book Antiqua"/>
              </a:rPr>
              <a:t>Web Data Management</a:t>
            </a:r>
          </a:p>
          <a:p>
            <a:pPr lvl="1"/>
            <a:r>
              <a:rPr lang="en-US" dirty="0">
                <a:solidFill>
                  <a:srgbClr val="1771A9"/>
                </a:solidFill>
                <a:cs typeface="Book Antiqua"/>
              </a:rPr>
              <a:t>Web Models</a:t>
            </a:r>
          </a:p>
          <a:p>
            <a:pPr lvl="1"/>
            <a:r>
              <a:rPr lang="en-US" dirty="0">
                <a:solidFill>
                  <a:srgbClr val="1771A9"/>
                </a:solidFill>
                <a:cs typeface="Book Antiqua"/>
              </a:rPr>
              <a:t>Web Search</a:t>
            </a:r>
          </a:p>
          <a:p>
            <a:pPr lvl="1"/>
            <a:r>
              <a:rPr lang="en-US" dirty="0">
                <a:solidFill>
                  <a:srgbClr val="1771A9"/>
                </a:solidFill>
                <a:cs typeface="Book Antiqua"/>
              </a:rPr>
              <a:t>Web Querying</a:t>
            </a:r>
          </a:p>
          <a:p>
            <a:pPr lvl="1"/>
            <a:r>
              <a:rPr lang="en-US" dirty="0">
                <a:solidFill>
                  <a:srgbClr val="1771A9"/>
                </a:solidFill>
                <a:cs typeface="Book Antiqua"/>
              </a:rPr>
              <a:t>Hidden Web</a:t>
            </a:r>
          </a:p>
          <a:p>
            <a:pPr lvl="1"/>
            <a:r>
              <a:rPr lang="en-US" dirty="0">
                <a:solidFill>
                  <a:srgbClr val="1771A9"/>
                </a:solidFill>
                <a:cs typeface="Book Antiqua"/>
              </a:rPr>
              <a:t>Web Data Integration</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a:t>
            </a:fld>
            <a:endParaRPr lang="en-US"/>
          </a:p>
        </p:txBody>
      </p:sp>
    </p:spTree>
    <p:extLst>
      <p:ext uri="{BB962C8B-B14F-4D97-AF65-F5344CB8AC3E}">
        <p14:creationId xmlns:p14="http://schemas.microsoft.com/office/powerpoint/2010/main" val="258828140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r>
              <a:rPr lang="en-US" dirty="0"/>
              <a:t>Web Overview</a:t>
            </a:r>
          </a:p>
        </p:txBody>
      </p:sp>
      <p:sp>
        <p:nvSpPr>
          <p:cNvPr id="674819" name="Rectangle 3"/>
          <p:cNvSpPr>
            <a:spLocks noGrp="1" noChangeArrowheads="1"/>
          </p:cNvSpPr>
          <p:nvPr>
            <p:ph type="body" idx="1"/>
          </p:nvPr>
        </p:nvSpPr>
        <p:spPr/>
        <p:txBody>
          <a:bodyPr/>
          <a:lstStyle/>
          <a:p>
            <a:r>
              <a:rPr lang="en-US" dirty="0"/>
              <a:t>Two segments</a:t>
            </a:r>
          </a:p>
          <a:p>
            <a:pPr lvl="1"/>
            <a:r>
              <a:rPr lang="en-US" dirty="0"/>
              <a:t>Publicly indexable web (PIW)</a:t>
            </a:r>
          </a:p>
          <a:p>
            <a:pPr lvl="1"/>
            <a:r>
              <a:rPr lang="en-US" dirty="0"/>
              <a:t>Deep web (hidden web)</a:t>
            </a:r>
          </a:p>
          <a:p>
            <a:r>
              <a:rPr lang="en-US" dirty="0"/>
              <a:t>Most Internet users gain access to the web using search engines</a:t>
            </a:r>
          </a:p>
          <a:p>
            <a:pPr lvl="1"/>
            <a:r>
              <a:rPr lang="en-US" dirty="0"/>
              <a:t>Keyword search</a:t>
            </a:r>
          </a:p>
          <a:p>
            <a:pPr lvl="1"/>
            <a:r>
              <a:rPr lang="en-US" dirty="0"/>
              <a:t>Question-Answer (QA) systems</a:t>
            </a:r>
          </a:p>
          <a:p>
            <a:r>
              <a:rPr lang="en-US" dirty="0"/>
              <a:t>Separate communities with little commonality</a:t>
            </a:r>
          </a:p>
        </p:txBody>
      </p:sp>
      <p:sp>
        <p:nvSpPr>
          <p:cNvPr id="2" name="Footer Placeholder 1">
            <a:extLst>
              <a:ext uri="{FF2B5EF4-FFF2-40B4-BE49-F238E27FC236}">
                <a16:creationId xmlns:a16="http://schemas.microsoft.com/office/drawing/2014/main" id="{DE9C4C1C-59FC-084A-B5BD-932FB4913D2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884FF7E5-3AAE-9E48-ACDD-20207FB27472}"/>
              </a:ext>
            </a:extLst>
          </p:cNvPr>
          <p:cNvSpPr>
            <a:spLocks noGrp="1"/>
          </p:cNvSpPr>
          <p:nvPr>
            <p:ph type="sldNum" sz="quarter" idx="4"/>
          </p:nvPr>
        </p:nvSpPr>
        <p:spPr/>
        <p:txBody>
          <a:bodyPr/>
          <a:lstStyle/>
          <a:p>
            <a:fld id="{FD96158B-4539-3C43-9DE5-94C547866200}" type="slidenum">
              <a:rPr lang="en-US"/>
              <a:t>4</a:t>
            </a:fld>
            <a:endParaRPr lang="en-US"/>
          </a:p>
        </p:txBody>
      </p:sp>
    </p:spTree>
    <p:extLst>
      <p:ext uri="{BB962C8B-B14F-4D97-AF65-F5344CB8AC3E}">
        <p14:creationId xmlns:p14="http://schemas.microsoft.com/office/powerpoint/2010/main" val="28778319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ln/>
        </p:spPr>
        <p:txBody>
          <a:bodyPr>
            <a:normAutofit/>
          </a:bodyPr>
          <a:lstStyle/>
          <a:p>
            <a:r>
              <a:rPr lang="en-US" dirty="0">
                <a:solidFill>
                  <a:srgbClr val="1771A9"/>
                </a:solidFill>
                <a:cs typeface="Book Antiqua"/>
              </a:rPr>
              <a:t>Web Data Management</a:t>
            </a:r>
          </a:p>
          <a:p>
            <a:pPr lvl="1"/>
            <a:r>
              <a:rPr lang="en-US" dirty="0">
                <a:solidFill>
                  <a:srgbClr val="1771A9"/>
                </a:solidFill>
                <a:cs typeface="Book Antiqua"/>
              </a:rPr>
              <a:t>Web Models</a:t>
            </a:r>
          </a:p>
          <a:p>
            <a:pPr lvl="1"/>
            <a:r>
              <a:rPr lang="en-US" dirty="0">
                <a:solidFill>
                  <a:srgbClr val="1771A9">
                    <a:alpha val="25000"/>
                  </a:srgbClr>
                </a:solidFill>
                <a:cs typeface="Book Antiqua"/>
              </a:rPr>
              <a:t>Web Search</a:t>
            </a:r>
          </a:p>
          <a:p>
            <a:pPr lvl="1"/>
            <a:r>
              <a:rPr lang="en-US" dirty="0">
                <a:solidFill>
                  <a:srgbClr val="1771A9">
                    <a:alpha val="25000"/>
                  </a:srgbClr>
                </a:solidFill>
                <a:cs typeface="Book Antiqua"/>
              </a:rPr>
              <a:t>Web Querying</a:t>
            </a:r>
          </a:p>
          <a:p>
            <a:pPr lvl="1"/>
            <a:r>
              <a:rPr lang="en-US" dirty="0">
                <a:solidFill>
                  <a:srgbClr val="1771A9">
                    <a:alpha val="25000"/>
                  </a:srgbClr>
                </a:solidFill>
                <a:cs typeface="Book Antiqua"/>
              </a:rPr>
              <a:t>Hidden Web</a:t>
            </a:r>
          </a:p>
          <a:p>
            <a:pPr lvl="1"/>
            <a:r>
              <a:rPr lang="en-US" dirty="0">
                <a:solidFill>
                  <a:srgbClr val="1771A9">
                    <a:alpha val="25000"/>
                  </a:srgbClr>
                </a:solidFill>
                <a:cs typeface="Book Antiqua"/>
              </a:rPr>
              <a:t>Web Data Integration</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5</a:t>
            </a:fld>
            <a:endParaRPr lang="en-US"/>
          </a:p>
        </p:txBody>
      </p:sp>
    </p:spTree>
    <p:extLst>
      <p:ext uri="{BB962C8B-B14F-4D97-AF65-F5344CB8AC3E}">
        <p14:creationId xmlns:p14="http://schemas.microsoft.com/office/powerpoint/2010/main" val="26567209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r>
              <a:rPr lang="en-US" dirty="0"/>
              <a:t>Web Model</a:t>
            </a:r>
          </a:p>
        </p:txBody>
      </p:sp>
      <p:sp>
        <p:nvSpPr>
          <p:cNvPr id="714755" name="Rectangle 3"/>
          <p:cNvSpPr>
            <a:spLocks noGrp="1" noChangeArrowheads="1"/>
          </p:cNvSpPr>
          <p:nvPr>
            <p:ph idx="1"/>
          </p:nvPr>
        </p:nvSpPr>
        <p:spPr>
          <a:xfrm>
            <a:off x="457200" y="1484784"/>
            <a:ext cx="8229600" cy="4530725"/>
          </a:xfrm>
          <a:noFill/>
          <a:ln/>
        </p:spPr>
        <p:txBody>
          <a:bodyPr/>
          <a:lstStyle/>
          <a:p>
            <a:pPr marL="342882" indent="-342882">
              <a:lnSpc>
                <a:spcPct val="90000"/>
              </a:lnSpc>
            </a:pPr>
            <a:r>
              <a:rPr lang="en-US" dirty="0"/>
              <a:t>Web graph</a:t>
            </a:r>
          </a:p>
          <a:p>
            <a:pPr marL="742932" lvl="1" indent="-342882">
              <a:lnSpc>
                <a:spcPct val="90000"/>
              </a:lnSpc>
            </a:pPr>
            <a:r>
              <a:rPr lang="en-US" dirty="0"/>
              <a:t>Pages are vertices</a:t>
            </a:r>
          </a:p>
          <a:p>
            <a:pPr marL="742932" lvl="1" indent="-342882">
              <a:lnSpc>
                <a:spcPct val="90000"/>
              </a:lnSpc>
            </a:pPr>
            <a:r>
              <a:rPr lang="en-US" dirty="0"/>
              <a:t>Hyperlinks between pages are edges</a:t>
            </a:r>
          </a:p>
          <a:p>
            <a:pPr marL="742932" lvl="1" indent="-342882">
              <a:lnSpc>
                <a:spcPct val="90000"/>
              </a:lnSpc>
            </a:pPr>
            <a:r>
              <a:rPr lang="en-US" dirty="0"/>
              <a:t>Semi-structured data</a:t>
            </a:r>
          </a:p>
          <a:p>
            <a:pPr marL="342882" indent="-342882">
              <a:lnSpc>
                <a:spcPct val="90000"/>
              </a:lnSpc>
            </a:pPr>
            <a:r>
              <a:rPr lang="en-US" dirty="0"/>
              <a:t>Properties </a:t>
            </a:r>
          </a:p>
          <a:p>
            <a:pPr marL="742932" lvl="1" indent="-342882">
              <a:lnSpc>
                <a:spcPct val="90000"/>
              </a:lnSpc>
            </a:pPr>
            <a:r>
              <a:rPr lang="en-US" dirty="0"/>
              <a:t>Volatile</a:t>
            </a:r>
          </a:p>
          <a:p>
            <a:pPr marL="742932" lvl="1" indent="-342882">
              <a:lnSpc>
                <a:spcPct val="90000"/>
              </a:lnSpc>
            </a:pPr>
            <a:r>
              <a:rPr lang="en-US" dirty="0"/>
              <a:t>Sparse</a:t>
            </a:r>
          </a:p>
          <a:p>
            <a:pPr marL="742932" lvl="1" indent="-342882">
              <a:lnSpc>
                <a:spcPct val="90000"/>
              </a:lnSpc>
            </a:pPr>
            <a:r>
              <a:rPr lang="en-US" dirty="0"/>
              <a:t>Self-organizing</a:t>
            </a:r>
          </a:p>
          <a:p>
            <a:pPr marL="742932" lvl="1" indent="-342882">
              <a:lnSpc>
                <a:spcPct val="90000"/>
              </a:lnSpc>
            </a:pPr>
            <a:r>
              <a:rPr lang="en-US" dirty="0"/>
              <a:t>“Small-world” graph</a:t>
            </a:r>
          </a:p>
          <a:p>
            <a:pPr marL="742932" lvl="1" indent="-342882">
              <a:lnSpc>
                <a:spcPct val="90000"/>
              </a:lnSpc>
            </a:pPr>
            <a:r>
              <a:rPr lang="en-US" dirty="0"/>
              <a:t>Power law graph</a:t>
            </a:r>
          </a:p>
        </p:txBody>
      </p:sp>
      <p:sp>
        <p:nvSpPr>
          <p:cNvPr id="2" name="Footer Placeholder 1">
            <a:extLst>
              <a:ext uri="{FF2B5EF4-FFF2-40B4-BE49-F238E27FC236}">
                <a16:creationId xmlns:a16="http://schemas.microsoft.com/office/drawing/2014/main" id="{DA839F2C-3622-F543-99D3-816557D57D0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1C6ABEF-058C-CA4A-9448-6A3D3F341961}"/>
              </a:ext>
            </a:extLst>
          </p:cNvPr>
          <p:cNvSpPr>
            <a:spLocks noGrp="1"/>
          </p:cNvSpPr>
          <p:nvPr>
            <p:ph type="sldNum" sz="quarter" idx="4"/>
          </p:nvPr>
        </p:nvSpPr>
        <p:spPr/>
        <p:txBody>
          <a:bodyPr/>
          <a:lstStyle/>
          <a:p>
            <a:fld id="{FD96158B-4539-3C43-9DE5-94C547866200}" type="slidenum">
              <a:rPr lang="en-US"/>
              <a:t>6</a:t>
            </a:fld>
            <a:endParaRPr lang="en-US"/>
          </a:p>
        </p:txBody>
      </p:sp>
    </p:spTree>
    <p:extLst>
      <p:ext uri="{BB962C8B-B14F-4D97-AF65-F5344CB8AC3E}">
        <p14:creationId xmlns:p14="http://schemas.microsoft.com/office/powerpoint/2010/main" val="1004291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title"/>
          </p:nvPr>
        </p:nvSpPr>
        <p:spPr>
          <a:noFill/>
          <a:ln/>
        </p:spPr>
        <p:txBody>
          <a:bodyPr/>
          <a:lstStyle/>
          <a:p>
            <a:r>
              <a:rPr lang="en-US"/>
              <a:t>PHF – Example</a:t>
            </a:r>
          </a:p>
        </p:txBody>
      </p:sp>
      <p:sp>
        <p:nvSpPr>
          <p:cNvPr id="2" name="Footer Placeholder 1">
            <a:extLst>
              <a:ext uri="{FF2B5EF4-FFF2-40B4-BE49-F238E27FC236}">
                <a16:creationId xmlns:a16="http://schemas.microsoft.com/office/drawing/2014/main" id="{A20AA53D-11B0-8E46-BEC9-3437BFFE38D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B9DDE08-D1C3-CD41-8CEA-CAE585AF03A2}"/>
              </a:ext>
            </a:extLst>
          </p:cNvPr>
          <p:cNvSpPr>
            <a:spLocks noGrp="1"/>
          </p:cNvSpPr>
          <p:nvPr>
            <p:ph type="sldNum" sz="quarter" idx="4"/>
          </p:nvPr>
        </p:nvSpPr>
        <p:spPr/>
        <p:txBody>
          <a:bodyPr/>
          <a:lstStyle/>
          <a:p>
            <a:fld id="{FD96158B-4539-3C43-9DE5-94C547866200}" type="slidenum">
              <a:rPr lang="en-US"/>
              <a:t>28</a:t>
            </a:fld>
            <a:endParaRPr lang="en-US"/>
          </a:p>
        </p:txBody>
      </p:sp>
      <p:pic>
        <p:nvPicPr>
          <p:cNvPr id="5" name="Picture 4" descr="A screenshot of a cell phone&#10;&#10;Description automatically generated">
            <a:extLst>
              <a:ext uri="{FF2B5EF4-FFF2-40B4-BE49-F238E27FC236}">
                <a16:creationId xmlns:a16="http://schemas.microsoft.com/office/drawing/2014/main" id="{510BD95E-19E1-844B-A205-6A7F16EF7D77}"/>
              </a:ext>
            </a:extLst>
          </p:cNvPr>
          <p:cNvPicPr>
            <a:picLocks noChangeAspect="1"/>
          </p:cNvPicPr>
          <p:nvPr/>
        </p:nvPicPr>
        <p:blipFill>
          <a:blip r:embed="R443d272ba2014a91"/>
          <a:stretch>
            <a:fillRect/>
          </a:stretch>
        </p:blipFill>
        <p:spPr>
          <a:xfrm>
            <a:off x="827584" y="2487811"/>
            <a:ext cx="7174755" cy="1512168"/>
          </a:xfrm>
          <a:prstGeom prst="rect">
            <a:avLst/>
          </a:prstGeom>
        </p:spPr>
      </p:pic>
    </p:spTree>
    <p:extLst>
      <p:ext uri="{BB962C8B-B14F-4D97-AF65-F5344CB8AC3E}">
        <p14:creationId xmlns:p14="http://schemas.microsoft.com/office/powerpoint/2010/main" val="298077940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Web</a:t>
            </a:r>
          </a:p>
        </p:txBody>
      </p:sp>
      <p:pic>
        <p:nvPicPr>
          <p:cNvPr id="7" name="Content Placeholder 6">
            <a:extLst>
              <a:ext uri="{FF2B5EF4-FFF2-40B4-BE49-F238E27FC236}">
                <a16:creationId xmlns:a16="http://schemas.microsoft.com/office/drawing/2014/main" id="{8D4ABB94-A403-0744-80D5-02B97D8251E2}"/>
              </a:ext>
            </a:extLst>
          </p:cNvPr>
          <p:cNvPicPr>
            <a:picLocks noGrp="1" noChangeAspect="1"/>
          </p:cNvPicPr>
          <p:nvPr>
            <p:ph idx="1"/>
          </p:nvPr>
        </p:nvPicPr>
        <p:blipFill>
          <a:blip r:embed="Rf20f6c5c55cc4e48"/>
          <a:stretch>
            <a:fillRect/>
          </a:stretch>
        </p:blipFill>
        <p:spPr>
          <a:xfrm>
            <a:off x="2267744" y="1556792"/>
            <a:ext cx="4942850" cy="4324994"/>
          </a:xfrm>
        </p:spPr>
      </p:pic>
      <p:sp>
        <p:nvSpPr>
          <p:cNvPr id="3" name="Footer Placeholder 2">
            <a:extLst>
              <a:ext uri="{FF2B5EF4-FFF2-40B4-BE49-F238E27FC236}">
                <a16:creationId xmlns:a16="http://schemas.microsoft.com/office/drawing/2014/main" id="{D3C896CC-C5F2-F841-8838-D9A9A41E0AE7}"/>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E71AD093-24D0-FF4E-BC0A-C806CDBE1750}"/>
              </a:ext>
            </a:extLst>
          </p:cNvPr>
          <p:cNvSpPr>
            <a:spLocks noGrp="1"/>
          </p:cNvSpPr>
          <p:nvPr>
            <p:ph type="sldNum" sz="quarter" idx="4"/>
          </p:nvPr>
        </p:nvSpPr>
        <p:spPr/>
        <p:txBody>
          <a:bodyPr/>
          <a:lstStyle/>
          <a:p>
            <a:fld id="{FD96158B-4539-3C43-9DE5-94C547866200}" type="slidenum">
              <a:rPr lang="en-US"/>
              <a:t>7</a:t>
            </a:fld>
            <a:endParaRPr lang="en-US"/>
          </a:p>
        </p:txBody>
      </p:sp>
    </p:spTree>
    <p:extLst>
      <p:ext uri="{BB962C8B-B14F-4D97-AF65-F5344CB8AC3E}">
        <p14:creationId xmlns:p14="http://schemas.microsoft.com/office/powerpoint/2010/main" val="88395293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ln/>
        </p:spPr>
        <p:txBody>
          <a:bodyPr>
            <a:normAutofit/>
          </a:bodyPr>
          <a:lstStyle/>
          <a:p>
            <a:r>
              <a:rPr lang="en-US" dirty="0">
                <a:solidFill>
                  <a:srgbClr val="1771A9"/>
                </a:solidFill>
                <a:cs typeface="Book Antiqua"/>
              </a:rPr>
              <a:t>Web Data Management</a:t>
            </a:r>
          </a:p>
          <a:p>
            <a:pPr lvl="1"/>
            <a:r>
              <a:rPr lang="en-US" dirty="0">
                <a:solidFill>
                  <a:srgbClr val="1771A9">
                    <a:alpha val="25000"/>
                  </a:srgbClr>
                </a:solidFill>
                <a:cs typeface="Book Antiqua"/>
              </a:rPr>
              <a:t>Web Models</a:t>
            </a:r>
          </a:p>
          <a:p>
            <a:pPr lvl="1"/>
            <a:r>
              <a:rPr lang="en-US" dirty="0">
                <a:solidFill>
                  <a:srgbClr val="1771A9"/>
                </a:solidFill>
                <a:cs typeface="Book Antiqua"/>
              </a:rPr>
              <a:t>Web Search</a:t>
            </a:r>
          </a:p>
          <a:p>
            <a:pPr lvl="1"/>
            <a:r>
              <a:rPr lang="en-US" dirty="0">
                <a:solidFill>
                  <a:srgbClr val="1771A9">
                    <a:alpha val="25000"/>
                  </a:srgbClr>
                </a:solidFill>
                <a:cs typeface="Book Antiqua"/>
              </a:rPr>
              <a:t>Web Querying</a:t>
            </a:r>
          </a:p>
          <a:p>
            <a:pPr lvl="1"/>
            <a:r>
              <a:rPr lang="en-US" dirty="0">
                <a:solidFill>
                  <a:srgbClr val="1771A9">
                    <a:alpha val="25000"/>
                  </a:srgbClr>
                </a:solidFill>
                <a:cs typeface="Book Antiqua"/>
              </a:rPr>
              <a:t>Hidden Web</a:t>
            </a:r>
          </a:p>
          <a:p>
            <a:pPr lvl="1"/>
            <a:r>
              <a:rPr lang="en-US" dirty="0">
                <a:solidFill>
                  <a:srgbClr val="1771A9">
                    <a:alpha val="25000"/>
                  </a:srgbClr>
                </a:solidFill>
                <a:cs typeface="Book Antiqua"/>
              </a:rPr>
              <a:t>Web Data Integration</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8</a:t>
            </a:fld>
            <a:endParaRPr lang="en-US"/>
          </a:p>
        </p:txBody>
      </p:sp>
    </p:spTree>
    <p:extLst>
      <p:ext uri="{BB962C8B-B14F-4D97-AF65-F5344CB8AC3E}">
        <p14:creationId xmlns:p14="http://schemas.microsoft.com/office/powerpoint/2010/main" val="1049776091"/>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2"/>
          <p:cNvSpPr>
            <a:spLocks noGrp="1" noChangeArrowheads="1"/>
          </p:cNvSpPr>
          <p:nvPr>
            <p:ph type="title"/>
          </p:nvPr>
        </p:nvSpPr>
        <p:spPr/>
        <p:txBody>
          <a:bodyPr/>
          <a:lstStyle/>
          <a:p>
            <a:r>
              <a:rPr lang="en-US" dirty="0"/>
              <a:t>Search Engine Architecture</a:t>
            </a:r>
          </a:p>
        </p:txBody>
      </p:sp>
      <p:pic>
        <p:nvPicPr>
          <p:cNvPr id="3" name="Picture 2">
            <a:extLst>
              <a:ext uri="{FF2B5EF4-FFF2-40B4-BE49-F238E27FC236}">
                <a16:creationId xmlns:a16="http://schemas.microsoft.com/office/drawing/2014/main" id="{8900E140-4DEE-0F46-8DBC-D01EF03E159A}"/>
              </a:ext>
            </a:extLst>
          </p:cNvPr>
          <p:cNvPicPr>
            <a:picLocks noChangeAspect="1"/>
          </p:cNvPicPr>
          <p:nvPr/>
        </p:nvPicPr>
        <p:blipFill>
          <a:blip r:embed="Re8008c858dba4569"/>
          <a:stretch>
            <a:fillRect/>
          </a:stretch>
        </p:blipFill>
        <p:spPr>
          <a:xfrm>
            <a:off x="755576" y="1196752"/>
            <a:ext cx="7710689" cy="4557190"/>
          </a:xfrm>
          <a:prstGeom prst="rect">
            <a:avLst/>
          </a:prstGeom>
        </p:spPr>
      </p:pic>
      <p:sp>
        <p:nvSpPr>
          <p:cNvPr id="2" name="Footer Placeholder 1">
            <a:extLst>
              <a:ext uri="{FF2B5EF4-FFF2-40B4-BE49-F238E27FC236}">
                <a16:creationId xmlns:a16="http://schemas.microsoft.com/office/drawing/2014/main" id="{9CD3D521-E472-C841-A1AD-E93384612A6E}"/>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7806E1B4-80EC-7346-A07C-8FF729734B3A}"/>
              </a:ext>
            </a:extLst>
          </p:cNvPr>
          <p:cNvSpPr>
            <a:spLocks noGrp="1"/>
          </p:cNvSpPr>
          <p:nvPr>
            <p:ph type="sldNum" sz="quarter" idx="4"/>
          </p:nvPr>
        </p:nvSpPr>
        <p:spPr/>
        <p:txBody>
          <a:bodyPr/>
          <a:lstStyle/>
          <a:p>
            <a:fld id="{FD96158B-4539-3C43-9DE5-94C547866200}" type="slidenum">
              <a:rPr lang="en-US"/>
              <a:t>9</a:t>
            </a:fld>
            <a:endParaRPr lang="en-US"/>
          </a:p>
        </p:txBody>
      </p:sp>
    </p:spTree>
    <p:extLst>
      <p:ext uri="{BB962C8B-B14F-4D97-AF65-F5344CB8AC3E}">
        <p14:creationId xmlns:p14="http://schemas.microsoft.com/office/powerpoint/2010/main" val="92700587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p:txBody>
          <a:bodyPr/>
          <a:lstStyle/>
          <a:p>
            <a:r>
              <a:rPr lang="en-US" dirty="0"/>
              <a:t>Web Crawling</a:t>
            </a:r>
          </a:p>
        </p:txBody>
      </p:sp>
      <p:sp>
        <p:nvSpPr>
          <p:cNvPr id="686083" name="Rectangle 3"/>
          <p:cNvSpPr>
            <a:spLocks noGrp="1" noChangeArrowheads="1"/>
          </p:cNvSpPr>
          <p:nvPr>
            <p:ph idx="1"/>
          </p:nvPr>
        </p:nvSpPr>
        <p:spPr/>
        <p:txBody>
          <a:bodyPr/>
          <a:lstStyle/>
          <a:p>
            <a:r>
              <a:rPr lang="en-US" dirty="0"/>
              <a:t>What is a crawler?</a:t>
            </a:r>
          </a:p>
          <a:p>
            <a:r>
              <a:rPr lang="en-US" dirty="0"/>
              <a:t>Crawlers cannot crawl the whole Web. It should try to visit the “most important” pages first.</a:t>
            </a:r>
          </a:p>
          <a:p>
            <a:r>
              <a:rPr lang="en-US" dirty="0"/>
              <a:t>Importance metrics:</a:t>
            </a:r>
          </a:p>
          <a:p>
            <a:pPr lvl="1"/>
            <a:r>
              <a:rPr lang="en-US" dirty="0"/>
              <a:t>Measure the importance of a Web page</a:t>
            </a:r>
          </a:p>
          <a:p>
            <a:pPr lvl="1"/>
            <a:r>
              <a:rPr lang="en-US" dirty="0"/>
              <a:t>Ranking</a:t>
            </a:r>
          </a:p>
          <a:p>
            <a:pPr lvl="2"/>
            <a:r>
              <a:rPr lang="en-US" dirty="0"/>
              <a:t>Static</a:t>
            </a:r>
          </a:p>
          <a:p>
            <a:pPr lvl="2"/>
            <a:r>
              <a:rPr lang="en-US" dirty="0"/>
              <a:t>Dynamic</a:t>
            </a:r>
          </a:p>
          <a:p>
            <a:r>
              <a:rPr lang="en-US" dirty="0"/>
              <a:t>Ordering metric</a:t>
            </a:r>
          </a:p>
          <a:p>
            <a:pPr lvl="1"/>
            <a:r>
              <a:rPr lang="en-US" dirty="0"/>
              <a:t>How to choose the next page to crawl</a:t>
            </a:r>
          </a:p>
        </p:txBody>
      </p:sp>
      <p:sp>
        <p:nvSpPr>
          <p:cNvPr id="2" name="Footer Placeholder 1">
            <a:extLst>
              <a:ext uri="{FF2B5EF4-FFF2-40B4-BE49-F238E27FC236}">
                <a16:creationId xmlns:a16="http://schemas.microsoft.com/office/drawing/2014/main" id="{D84602EE-D173-1046-9587-DCEDC6DE3FB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03F12ED-8E68-464A-832A-0A6D94B35B08}"/>
              </a:ext>
            </a:extLst>
          </p:cNvPr>
          <p:cNvSpPr>
            <a:spLocks noGrp="1"/>
          </p:cNvSpPr>
          <p:nvPr>
            <p:ph type="sldNum" sz="quarter" idx="4"/>
          </p:nvPr>
        </p:nvSpPr>
        <p:spPr/>
        <p:txBody>
          <a:bodyPr/>
          <a:lstStyle/>
          <a:p>
            <a:fld id="{FD96158B-4539-3C43-9DE5-94C547866200}" type="slidenum">
              <a:rPr lang="en-US"/>
              <a:t>10</a:t>
            </a:fld>
            <a:endParaRPr lang="en-US"/>
          </a:p>
        </p:txBody>
      </p:sp>
    </p:spTree>
    <p:extLst>
      <p:ext uri="{BB962C8B-B14F-4D97-AF65-F5344CB8AC3E}">
        <p14:creationId xmlns:p14="http://schemas.microsoft.com/office/powerpoint/2010/main" val="16996002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p:txBody>
          <a:bodyPr/>
          <a:lstStyle/>
          <a:p>
            <a:r>
              <a:rPr lang="en-US" dirty="0"/>
              <a:t>Static Ranking – Recall PageRank</a:t>
            </a:r>
          </a:p>
        </p:txBody>
      </p:sp>
      <p:sp>
        <p:nvSpPr>
          <p:cNvPr id="692227" name="Rectangle 3"/>
          <p:cNvSpPr>
            <a:spLocks noGrp="1" noChangeArrowheads="1"/>
          </p:cNvSpPr>
          <p:nvPr>
            <p:ph idx="1"/>
          </p:nvPr>
        </p:nvSpPr>
        <p:spPr>
          <a:xfrm>
            <a:off x="467544" y="1340768"/>
            <a:ext cx="8229600" cy="892696"/>
          </a:xfrm>
        </p:spPr>
        <p:txBody>
          <a:bodyPr/>
          <a:lstStyle/>
          <a:p>
            <a:pPr>
              <a:spcAft>
                <a:spcPts val="1200"/>
              </a:spcAft>
            </a:pPr>
            <a:r>
              <a:rPr lang="en-US" dirty="0"/>
              <a:t>Quality of a page determined by the number of incoming links and the importance of the pages of those links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E9532FD-3F54-6B47-A5FA-F96F3A202EFA}"/>
                  </a:ext>
                </a:extLst>
              </p:cNvPr>
              <p:cNvSpPr txBox="1">
                <a:spLocks noChangeArrowheads="1"/>
              </p:cNvSpPr>
              <p:nvPr/>
            </p:nvSpPr>
            <p:spPr bwMode="auto">
              <a:xfrm>
                <a:off x="467544" y="2161456"/>
                <a:ext cx="4618856" cy="3600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lumMod val="50000"/>
                    </a:schemeClr>
                  </a:buClr>
                  <a:buSzPct val="70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6">
                      <a:lumMod val="50000"/>
                    </a:schemeClr>
                  </a:buClr>
                  <a:buSzPct val="7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chemeClr val="accent6">
                      <a:lumMod val="50000"/>
                    </a:schemeClr>
                  </a:buClr>
                  <a:buSzPct val="70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chemeClr val="accent6">
                      <a:lumMod val="50000"/>
                    </a:schemeClr>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pPr>
                  <a:spcBef>
                    <a:spcPts val="0"/>
                  </a:spcBef>
                  <a:spcAft>
                    <a:spcPts val="1200"/>
                  </a:spcAft>
                </a:pPr>
                <a:r>
                  <a:rPr lang="en-US" kern="0" dirty="0"/>
                  <a:t>PageRank of page </a:t>
                </a:r>
                <a14:m>
                  <m:oMath xmlns:m="http://schemas.openxmlformats.org/officeDocument/2006/math">
                    <m:r>
                      <a:rPr lang="en-US" i="1" kern="0" dirty="0">
                        <a:latin typeface="Cambria Math" panose="02040503050406030204" pitchFamily="18" charset="0"/>
                      </a:rPr>
                      <m:t>𝑝</m:t>
                    </m:r>
                    <m:r>
                      <a:rPr lang="en-US" i="1" kern="0" baseline="-25000" dirty="0">
                        <a:latin typeface="Cambria Math" panose="02040503050406030204" pitchFamily="18" charset="0"/>
                      </a:rPr>
                      <m:t>𝑖</m:t>
                    </m:r>
                  </m:oMath>
                </a14:m>
                <a:r>
                  <a:rPr lang="en-US" kern="0" dirty="0"/>
                  <a:t>:</a:t>
                </a:r>
              </a:p>
              <a:p>
                <a:pPr lvl="1">
                  <a:spcBef>
                    <a:spcPts val="0"/>
                  </a:spcBef>
                  <a:spcAft>
                    <a:spcPts val="1200"/>
                  </a:spcAft>
                </a:pPr>
                <a14:m>
                  <m:oMath xmlns:m="http://schemas.openxmlformats.org/officeDocument/2006/math">
                    <m:r>
                      <a:rPr lang="en-US" i="1" kern="0" dirty="0">
                        <a:latin typeface="Cambria Math" panose="02040503050406030204" pitchFamily="18" charset="0"/>
                      </a:rPr>
                      <m:t>𝐵</m:t>
                    </m:r>
                    <m:r>
                      <a:rPr lang="en-US" i="1" kern="0" baseline="-25000" dirty="0">
                        <a:latin typeface="Cambria Math" panose="02040503050406030204" pitchFamily="18" charset="0"/>
                      </a:rPr>
                      <m:t>𝑝</m:t>
                    </m:r>
                    <m:r>
                      <a:rPr lang="en-US" i="1" kern="0" baseline="-50000" dirty="0">
                        <a:latin typeface="Cambria Math" panose="02040503050406030204" pitchFamily="18" charset="0"/>
                      </a:rPr>
                      <m:t>𝑖</m:t>
                    </m:r>
                  </m:oMath>
                </a14:m>
                <a:r>
                  <a:rPr lang="en-US" kern="0" dirty="0"/>
                  <a:t>: back link pages of </a:t>
                </a:r>
                <a14:m>
                  <m:oMath xmlns:m="http://schemas.openxmlformats.org/officeDocument/2006/math">
                    <m:r>
                      <a:rPr lang="en-US" i="1" kern="0" dirty="0">
                        <a:latin typeface="Cambria Math" panose="02040503050406030204" pitchFamily="18" charset="0"/>
                      </a:rPr>
                      <m:t>𝑝</m:t>
                    </m:r>
                    <m:r>
                      <a:rPr lang="en-US" i="1" kern="0" baseline="-25000" dirty="0">
                        <a:latin typeface="Cambria Math" panose="02040503050406030204" pitchFamily="18" charset="0"/>
                      </a:rPr>
                      <m:t>𝑖</m:t>
                    </m:r>
                  </m:oMath>
                </a14:m>
                <a:r>
                  <a:rPr lang="en-US" i="1" kern="0" dirty="0"/>
                  <a:t> </a:t>
                </a:r>
                <a:r>
                  <a:rPr lang="en-US" kern="0" dirty="0"/>
                  <a:t>(i.e., pages that point to </a:t>
                </a:r>
                <a14:m>
                  <m:oMath xmlns:m="http://schemas.openxmlformats.org/officeDocument/2006/math">
                    <m:r>
                      <a:rPr lang="en-US" i="1" kern="0" dirty="0">
                        <a:latin typeface="Cambria Math" panose="02040503050406030204" pitchFamily="18" charset="0"/>
                      </a:rPr>
                      <m:t>𝑝</m:t>
                    </m:r>
                    <m:r>
                      <a:rPr lang="en-US" i="1" kern="0" baseline="-25000" dirty="0">
                        <a:latin typeface="Cambria Math" panose="02040503050406030204" pitchFamily="18" charset="0"/>
                      </a:rPr>
                      <m:t>𝑖</m:t>
                    </m:r>
                  </m:oMath>
                </a14:m>
                <a:r>
                  <a:rPr lang="en-US" kern="0" dirty="0"/>
                  <a:t>)</a:t>
                </a:r>
              </a:p>
              <a:p>
                <a:pPr lvl="1">
                  <a:spcBef>
                    <a:spcPts val="0"/>
                  </a:spcBef>
                  <a:spcAft>
                    <a:spcPts val="1200"/>
                  </a:spcAft>
                </a:pPr>
                <a14:m>
                  <m:oMath xmlns:m="http://schemas.openxmlformats.org/officeDocument/2006/math">
                    <m:r>
                      <a:rPr lang="en-US" i="1" kern="0" dirty="0">
                        <a:latin typeface="Cambria Math" panose="02040503050406030204" pitchFamily="18" charset="0"/>
                      </a:rPr>
                      <m:t>𝐹</m:t>
                    </m:r>
                    <m:r>
                      <a:rPr lang="en-US" i="1" kern="0" baseline="-25000" dirty="0" err="1">
                        <a:latin typeface="Cambria Math" panose="02040503050406030204" pitchFamily="18" charset="0"/>
                      </a:rPr>
                      <m:t>𝑝</m:t>
                    </m:r>
                    <m:r>
                      <a:rPr lang="en-US" i="1" kern="0" baseline="-50000" dirty="0" err="1">
                        <a:latin typeface="Cambria Math" panose="02040503050406030204" pitchFamily="18" charset="0"/>
                      </a:rPr>
                      <m:t>𝑖</m:t>
                    </m:r>
                  </m:oMath>
                </a14:m>
                <a:r>
                  <a:rPr lang="en-US" kern="0" dirty="0"/>
                  <a:t>: forward link pages of </a:t>
                </a:r>
                <a14:m>
                  <m:oMath xmlns:m="http://schemas.openxmlformats.org/officeDocument/2006/math">
                    <m:r>
                      <a:rPr lang="en-US" i="1" kern="0" dirty="0">
                        <a:latin typeface="Cambria Math" panose="02040503050406030204" pitchFamily="18" charset="0"/>
                      </a:rPr>
                      <m:t>𝑝</m:t>
                    </m:r>
                    <m:r>
                      <a:rPr lang="en-US" i="1" kern="0" baseline="-25000" dirty="0">
                        <a:latin typeface="Cambria Math" panose="02040503050406030204" pitchFamily="18" charset="0"/>
                      </a:rPr>
                      <m:t>𝑖</m:t>
                    </m:r>
                  </m:oMath>
                </a14:m>
                <a:r>
                  <a:rPr lang="en-US" i="1" kern="0" dirty="0"/>
                  <a:t> </a:t>
                </a:r>
                <a:r>
                  <a:rPr lang="en-US" kern="0" dirty="0"/>
                  <a:t>(i.e., pages that </a:t>
                </a:r>
                <a14:m>
                  <m:oMath xmlns:m="http://schemas.openxmlformats.org/officeDocument/2006/math">
                    <m:r>
                      <a:rPr lang="en-US" i="1" kern="0" dirty="0">
                        <a:latin typeface="Cambria Math" panose="02040503050406030204" pitchFamily="18" charset="0"/>
                      </a:rPr>
                      <m:t>𝑝</m:t>
                    </m:r>
                    <m:r>
                      <a:rPr lang="en-US" i="1" kern="0" baseline="-25000" dirty="0">
                        <a:latin typeface="Cambria Math" panose="02040503050406030204" pitchFamily="18" charset="0"/>
                      </a:rPr>
                      <m:t>𝑖</m:t>
                    </m:r>
                  </m:oMath>
                </a14:m>
                <a:r>
                  <a:rPr lang="en-US" i="1" kern="0" baseline="-25000" dirty="0"/>
                  <a:t>  </a:t>
                </a:r>
                <a:r>
                  <a:rPr lang="en-US" kern="0" dirty="0"/>
                  <a:t>points to)</a:t>
                </a:r>
              </a:p>
              <a:p>
                <a:pPr marL="457200" lvl="1" indent="0">
                  <a:spcBef>
                    <a:spcPts val="0"/>
                  </a:spcBef>
                  <a:spcAft>
                    <a:spcPts val="1200"/>
                  </a:spcAft>
                  <a:buNone/>
                </a:pPr>
                <a:endParaRPr lang="en-US" kern="0" dirty="0"/>
              </a:p>
              <a:p>
                <a:pPr marL="457200" lvl="1" indent="0" algn="ctr">
                  <a:spcBef>
                    <a:spcPts val="0"/>
                  </a:spcBef>
                  <a:spcAft>
                    <a:spcPts val="1200"/>
                  </a:spcAft>
                  <a:buFont typeface="Wingdings" pitchFamily="-108" charset="2"/>
                  <a:buNone/>
                </a:pPr>
                <a14:m>
                  <m:oMathPara xmlns:m="http://schemas.openxmlformats.org/officeDocument/2006/math">
                    <m:oMathParaPr>
                      <m:jc m:val="centerGroup"/>
                    </m:oMathParaPr>
                    <m:oMath xmlns:m="http://schemas.openxmlformats.org/officeDocument/2006/math">
                      <m:r>
                        <a:rPr lang="en-US" i="1" kern="0">
                          <a:latin typeface="Cambria Math" panose="02040503050406030204" pitchFamily="18" charset="0"/>
                        </a:rPr>
                        <m:t>𝑃𝑅</m:t>
                      </m:r>
                      <m:d>
                        <m:dPr>
                          <m:ctrlPr>
                            <a:rPr lang="en-US" i="1" kern="0">
                              <a:latin typeface="Cambria Math" panose="02040503050406030204" pitchFamily="18" charset="0"/>
                            </a:rPr>
                          </m:ctrlPr>
                        </m:dPr>
                        <m:e>
                          <m:sSub>
                            <m:sSubPr>
                              <m:ctrlPr>
                                <a:rPr lang="en-US" i="1" kern="0">
                                  <a:latin typeface="Cambria Math" panose="02040503050406030204" pitchFamily="18" charset="0"/>
                                </a:rPr>
                              </m:ctrlPr>
                            </m:sSubPr>
                            <m:e>
                              <m:r>
                                <a:rPr lang="en-US" i="1" kern="0">
                                  <a:latin typeface="Cambria Math" panose="02040503050406030204" pitchFamily="18" charset="0"/>
                                </a:rPr>
                                <m:t>𝑃</m:t>
                              </m:r>
                            </m:e>
                            <m:sub>
                              <m:r>
                                <a:rPr lang="en-US" i="1" kern="0">
                                  <a:latin typeface="Cambria Math" panose="02040503050406030204" pitchFamily="18" charset="0"/>
                                </a:rPr>
                                <m:t>𝑖</m:t>
                              </m:r>
                            </m:sub>
                          </m:sSub>
                        </m:e>
                      </m:d>
                      <m:r>
                        <a:rPr lang="en-US" i="1" kern="0">
                          <a:latin typeface="Cambria Math" panose="02040503050406030204" pitchFamily="18" charset="0"/>
                        </a:rPr>
                        <m:t>=</m:t>
                      </m:r>
                      <m:nary>
                        <m:naryPr>
                          <m:chr m:val="∑"/>
                          <m:supHide m:val="on"/>
                          <m:ctrlPr>
                            <a:rPr lang="en-US" i="1" kern="0">
                              <a:latin typeface="Cambria Math" panose="02040503050406030204" pitchFamily="18" charset="0"/>
                            </a:rPr>
                          </m:ctrlPr>
                        </m:naryPr>
                        <m:sub>
                          <m:sSub>
                            <m:sSubPr>
                              <m:ctrlPr>
                                <a:rPr lang="en-US" i="1" kern="0">
                                  <a:latin typeface="Cambria Math" panose="02040503050406030204" pitchFamily="18" charset="0"/>
                                </a:rPr>
                              </m:ctrlPr>
                            </m:sSubPr>
                            <m:e>
                              <m:r>
                                <a:rPr lang="en-US" i="1" kern="0">
                                  <a:latin typeface="Cambria Math" panose="02040503050406030204" pitchFamily="18" charset="0"/>
                                </a:rPr>
                                <m:t>𝑃</m:t>
                              </m:r>
                            </m:e>
                            <m:sub>
                              <m:r>
                                <a:rPr lang="en-US" i="1" kern="0">
                                  <a:latin typeface="Cambria Math" panose="02040503050406030204" pitchFamily="18" charset="0"/>
                                </a:rPr>
                                <m:t>𝑗</m:t>
                              </m:r>
                            </m:sub>
                          </m:sSub>
                          <m:r>
                            <m:rPr>
                              <m:brk m:alnAt="7"/>
                            </m:rPr>
                            <a:rPr lang="en-US" i="1" kern="0">
                              <a:latin typeface="Cambria Math" panose="02040503050406030204" pitchFamily="18" charset="0"/>
                              <a:ea typeface="Cambria Math" panose="02040503050406030204" pitchFamily="18" charset="0"/>
                            </a:rPr>
                            <m:t>∈</m:t>
                          </m:r>
                          <m:sSub>
                            <m:sSubPr>
                              <m:ctrlPr>
                                <a:rPr lang="en-US" i="1" kern="0">
                                  <a:latin typeface="Cambria Math" panose="02040503050406030204" pitchFamily="18" charset="0"/>
                                  <a:ea typeface="Cambria Math" panose="02040503050406030204" pitchFamily="18" charset="0"/>
                                </a:rPr>
                              </m:ctrlPr>
                            </m:sSubPr>
                            <m:e>
                              <m:r>
                                <a:rPr lang="en-US" i="1" kern="0">
                                  <a:latin typeface="Cambria Math" panose="02040503050406030204" pitchFamily="18" charset="0"/>
                                  <a:ea typeface="Cambria Math" panose="02040503050406030204" pitchFamily="18" charset="0"/>
                                </a:rPr>
                                <m:t>𝐵</m:t>
                              </m:r>
                            </m:e>
                            <m:sub>
                              <m:sSub>
                                <m:sSubPr>
                                  <m:ctrlPr>
                                    <a:rPr lang="en-US" i="1" kern="0">
                                      <a:latin typeface="Cambria Math" panose="02040503050406030204" pitchFamily="18" charset="0"/>
                                      <a:ea typeface="Cambria Math" panose="02040503050406030204" pitchFamily="18" charset="0"/>
                                    </a:rPr>
                                  </m:ctrlPr>
                                </m:sSubPr>
                                <m:e>
                                  <m:r>
                                    <a:rPr lang="en-US" i="1" kern="0">
                                      <a:latin typeface="Cambria Math" panose="02040503050406030204" pitchFamily="18" charset="0"/>
                                      <a:ea typeface="Cambria Math" panose="02040503050406030204" pitchFamily="18" charset="0"/>
                                    </a:rPr>
                                    <m:t>𝑃</m:t>
                                  </m:r>
                                </m:e>
                                <m:sub>
                                  <m:r>
                                    <a:rPr lang="en-US" i="1" kern="0">
                                      <a:latin typeface="Cambria Math" panose="02040503050406030204" pitchFamily="18" charset="0"/>
                                      <a:ea typeface="Cambria Math" panose="02040503050406030204" pitchFamily="18" charset="0"/>
                                    </a:rPr>
                                    <m:t>𝑖</m:t>
                                  </m:r>
                                </m:sub>
                              </m:sSub>
                            </m:sub>
                          </m:sSub>
                        </m:sub>
                        <m:sup/>
                        <m:e>
                          <m:f>
                            <m:fPr>
                              <m:ctrlPr>
                                <a:rPr lang="en-US" i="1" kern="0">
                                  <a:latin typeface="Cambria Math" panose="02040503050406030204" pitchFamily="18" charset="0"/>
                                </a:rPr>
                              </m:ctrlPr>
                            </m:fPr>
                            <m:num>
                              <m:r>
                                <a:rPr lang="en-US" i="1" kern="0">
                                  <a:latin typeface="Cambria Math" panose="02040503050406030204" pitchFamily="18" charset="0"/>
                                </a:rPr>
                                <m:t>𝑃𝑅</m:t>
                              </m:r>
                              <m:r>
                                <a:rPr lang="en-US" i="1" kern="0">
                                  <a:latin typeface="Cambria Math" panose="02040503050406030204" pitchFamily="18" charset="0"/>
                                </a:rPr>
                                <m:t>(</m:t>
                              </m:r>
                              <m:sSub>
                                <m:sSubPr>
                                  <m:ctrlPr>
                                    <a:rPr lang="en-US" i="1" kern="0">
                                      <a:latin typeface="Cambria Math" panose="02040503050406030204" pitchFamily="18" charset="0"/>
                                    </a:rPr>
                                  </m:ctrlPr>
                                </m:sSubPr>
                                <m:e>
                                  <m:r>
                                    <a:rPr lang="en-US" i="1" kern="0">
                                      <a:latin typeface="Cambria Math" panose="02040503050406030204" pitchFamily="18" charset="0"/>
                                    </a:rPr>
                                    <m:t>𝑃</m:t>
                                  </m:r>
                                </m:e>
                                <m:sub>
                                  <m:r>
                                    <a:rPr lang="en-US" i="1" kern="0">
                                      <a:latin typeface="Cambria Math" panose="02040503050406030204" pitchFamily="18" charset="0"/>
                                    </a:rPr>
                                    <m:t>𝑗</m:t>
                                  </m:r>
                                </m:sub>
                              </m:sSub>
                              <m:r>
                                <a:rPr lang="en-US" i="1" kern="0">
                                  <a:latin typeface="Cambria Math" panose="02040503050406030204" pitchFamily="18" charset="0"/>
                                </a:rPr>
                                <m:t>)</m:t>
                              </m:r>
                            </m:num>
                            <m:den>
                              <m:r>
                                <a:rPr lang="en-US" i="1" kern="0">
                                  <a:latin typeface="Cambria Math" panose="02040503050406030204" pitchFamily="18" charset="0"/>
                                </a:rPr>
                                <m:t>|</m:t>
                              </m:r>
                              <m:sSub>
                                <m:sSubPr>
                                  <m:ctrlPr>
                                    <a:rPr lang="en-US" i="1" kern="0">
                                      <a:latin typeface="Cambria Math" panose="02040503050406030204" pitchFamily="18" charset="0"/>
                                    </a:rPr>
                                  </m:ctrlPr>
                                </m:sSubPr>
                                <m:e>
                                  <m:r>
                                    <a:rPr lang="en-US" i="1" kern="0">
                                      <a:latin typeface="Cambria Math" panose="02040503050406030204" pitchFamily="18" charset="0"/>
                                    </a:rPr>
                                    <m:t>𝐹</m:t>
                                  </m:r>
                                </m:e>
                                <m:sub>
                                  <m:sSub>
                                    <m:sSubPr>
                                      <m:ctrlPr>
                                        <a:rPr lang="en-US" i="1" kern="0">
                                          <a:latin typeface="Cambria Math" panose="02040503050406030204" pitchFamily="18" charset="0"/>
                                        </a:rPr>
                                      </m:ctrlPr>
                                    </m:sSubPr>
                                    <m:e>
                                      <m:r>
                                        <a:rPr lang="en-US" i="1" kern="0">
                                          <a:latin typeface="Cambria Math" panose="02040503050406030204" pitchFamily="18" charset="0"/>
                                        </a:rPr>
                                        <m:t>𝑃</m:t>
                                      </m:r>
                                    </m:e>
                                    <m:sub>
                                      <m:r>
                                        <a:rPr lang="en-US" i="1" kern="0">
                                          <a:latin typeface="Cambria Math" panose="02040503050406030204" pitchFamily="18" charset="0"/>
                                        </a:rPr>
                                        <m:t>𝑗</m:t>
                                      </m:r>
                                    </m:sub>
                                  </m:sSub>
                                </m:sub>
                              </m:sSub>
                              <m:r>
                                <a:rPr lang="en-US" i="1" kern="0">
                                  <a:latin typeface="Cambria Math" panose="02040503050406030204" pitchFamily="18" charset="0"/>
                                </a:rPr>
                                <m:t>|</m:t>
                              </m:r>
                            </m:den>
                          </m:f>
                        </m:e>
                      </m:nary>
                    </m:oMath>
                  </m:oMathPara>
                </a14:m>
                <a:endParaRPr lang="en-US" kern="0" dirty="0"/>
              </a:p>
            </p:txBody>
          </p:sp>
        </mc:Choice>
        <mc:Fallback xmlns="">
          <p:sp>
            <p:nvSpPr>
              <p:cNvPr id="4" name="Rectangle 3">
                <a:extLst>
                  <a:ext uri="{FF2B5EF4-FFF2-40B4-BE49-F238E27FC236}">
                    <a16:creationId xmlns:a16="http://schemas.microsoft.com/office/drawing/2014/main" xmlns:a14="http://schemas.microsoft.com/office/drawing/2010/main" xmlns="" id="{1E9532FD-3F54-6B47-A5FA-F96F3A202EFA}"/>
                  </a:ext>
                </a:extLst>
              </p:cNvPr>
              <p:cNvSpPr txBox="1">
                <a:spLocks noRot="1" noChangeAspect="1" noMove="1" noResize="1" noEditPoints="1" noAdjustHandles="1" noChangeArrowheads="1" noChangeShapeType="1" noTextEdit="1"/>
              </p:cNvSpPr>
              <p:nvPr/>
            </p:nvSpPr>
            <p:spPr bwMode="auto">
              <a:xfrm>
                <a:off x="467544" y="2161456"/>
                <a:ext cx="4618856" cy="3600400"/>
              </a:xfrm>
              <a:prstGeom prst="rect">
                <a:avLst/>
              </a:prstGeom>
              <a:blipFill rotWithShape="1">
                <a:blip r:embed="R4199108d4a4d4015"/>
                <a:stretch>
                  <a:fillRect/>
                </a:stretch>
              </a:blipFill>
              <a:ln w="9525">
                <a:noFill/>
                <a:miter lim="800000"/>
                <a:headEnd/>
                <a:tailEnd/>
              </a:ln>
              <a:effectLst/>
            </p:spPr>
            <p:txBody>
              <a:bodyPr/>
              <a:lstStyle/>
              <a:p>
                <a:r>
                  <a:rPr lang="fr-FR">
                    <a:noFill/>
                  </a:rPr>
                  <a:t> </a:t>
                </a:r>
              </a:p>
            </p:txBody>
          </p:sp>
        </mc:Fallback>
      </mc:AlternateContent>
      <p:pic>
        <p:nvPicPr>
          <p:cNvPr id="3" name="Picture 2">
            <a:extLst>
              <a:ext uri="{FF2B5EF4-FFF2-40B4-BE49-F238E27FC236}">
                <a16:creationId xmlns:a16="http://schemas.microsoft.com/office/drawing/2014/main" id="{52294B86-8B04-3648-B7FD-CEF6DBB07575}"/>
              </a:ext>
            </a:extLst>
          </p:cNvPr>
          <p:cNvPicPr>
            <a:picLocks noChangeAspect="1"/>
          </p:cNvPicPr>
          <p:nvPr/>
        </p:nvPicPr>
        <p:blipFill>
          <a:blip r:embed="Ree410fe2ab6b4d09"/>
          <a:stretch>
            <a:fillRect/>
          </a:stretch>
        </p:blipFill>
        <p:spPr>
          <a:xfrm>
            <a:off x="5806480" y="2233464"/>
            <a:ext cx="1887252" cy="3590382"/>
          </a:xfrm>
          <a:prstGeom prst="rect">
            <a:avLst/>
          </a:prstGeom>
        </p:spPr>
      </p:pic>
      <p:sp>
        <p:nvSpPr>
          <p:cNvPr id="5" name="Footer Placeholder 4">
            <a:extLst>
              <a:ext uri="{FF2B5EF4-FFF2-40B4-BE49-F238E27FC236}">
                <a16:creationId xmlns:a16="http://schemas.microsoft.com/office/drawing/2014/main" id="{0036E394-BC57-1B47-9908-8FEB58B3B956}"/>
              </a:ext>
            </a:extLst>
          </p:cNvPr>
          <p:cNvSpPr>
            <a:spLocks noGrp="1"/>
          </p:cNvSpPr>
          <p:nvPr>
            <p:ph type="ftr" sz="quarter" idx="3"/>
          </p:nvPr>
        </p:nvSpPr>
        <p:spPr/>
        <p:txBody>
          <a:bodyPr/>
          <a:lstStyle/>
          <a:p>
            <a:r>
              <a:rPr lang="en-US"/>
              <a:t>© 2020, M.T. Özsu &amp; P. Valduriez</a:t>
            </a:r>
            <a:endParaRPr lang="en-US" dirty="0"/>
          </a:p>
        </p:txBody>
      </p:sp>
      <p:sp>
        <p:nvSpPr>
          <p:cNvPr id="6" name="Slide Number Placeholder 5">
            <a:extLst>
              <a:ext uri="{FF2B5EF4-FFF2-40B4-BE49-F238E27FC236}">
                <a16:creationId xmlns:a16="http://schemas.microsoft.com/office/drawing/2014/main" id="{F36CA54A-8253-9E41-B317-A899137BC82E}"/>
              </a:ext>
            </a:extLst>
          </p:cNvPr>
          <p:cNvSpPr>
            <a:spLocks noGrp="1"/>
          </p:cNvSpPr>
          <p:nvPr>
            <p:ph type="sldNum" sz="quarter" idx="4"/>
          </p:nvPr>
        </p:nvSpPr>
        <p:spPr/>
        <p:txBody>
          <a:bodyPr/>
          <a:lstStyle/>
          <a:p>
            <a:fld id="{FD96158B-4539-3C43-9DE5-94C547866200}" type="slidenum">
              <a:rPr lang="en-US"/>
              <a:t>11</a:t>
            </a:fld>
            <a:endParaRPr lang="en-US"/>
          </a:p>
        </p:txBody>
      </p:sp>
    </p:spTree>
    <p:extLst>
      <p:ext uri="{BB962C8B-B14F-4D97-AF65-F5344CB8AC3E}">
        <p14:creationId xmlns:p14="http://schemas.microsoft.com/office/powerpoint/2010/main" val="54474371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Ordering Metrics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1312168"/>
                <a:ext cx="4834880" cy="4530725"/>
              </a:xfrm>
            </p:spPr>
            <p:txBody>
              <a:bodyPr/>
              <a:lstStyle/>
              <a:p>
                <a:r>
                  <a:rPr lang="en-US" sz="2000" dirty="0"/>
                  <a:t>Breadth-first search</a:t>
                </a:r>
              </a:p>
              <a:p>
                <a:pPr lvl="1"/>
                <a:r>
                  <a:rPr lang="en-US" sz="1800" dirty="0"/>
                  <a:t>Visit URLs in the order they were discovered</a:t>
                </a:r>
              </a:p>
              <a:p>
                <a:r>
                  <a:rPr lang="en-US" sz="2000" dirty="0"/>
                  <a:t>Random</a:t>
                </a:r>
              </a:p>
              <a:p>
                <a:pPr lvl="1"/>
                <a:r>
                  <a:rPr lang="en-US" sz="1800" dirty="0"/>
                  <a:t>Randomly choose one of the unvisited pages in the queue</a:t>
                </a:r>
              </a:p>
              <a:p>
                <a:r>
                  <a:rPr lang="en-US" sz="2000" dirty="0"/>
                  <a:t>Incorporate importance metric</a:t>
                </a:r>
              </a:p>
              <a:p>
                <a:pPr lvl="1"/>
                <a:r>
                  <a:rPr lang="en-US" sz="1800" dirty="0"/>
                  <a:t>Random surfer model: On page </a:t>
                </a:r>
                <a14:m>
                  <m:oMath xmlns:m="http://schemas.openxmlformats.org/officeDocument/2006/math">
                    <m:r>
                      <a:rPr lang="en-US" sz="1800" i="1" dirty="0">
                        <a:latin typeface="Cambria Math" panose="02040503050406030204" pitchFamily="18" charset="0"/>
                      </a:rPr>
                      <m:t>𝑃</m:t>
                    </m:r>
                    <m:r>
                      <a:rPr lang="en-US" sz="1800" i="1" baseline="-25000" dirty="0">
                        <a:latin typeface="Cambria Math" panose="02040503050406030204" pitchFamily="18" charset="0"/>
                      </a:rPr>
                      <m:t>𝑖</m:t>
                    </m:r>
                  </m:oMath>
                </a14:m>
                <a:r>
                  <a:rPr lang="en-US" sz="1800" dirty="0"/>
                  <a:t>, choose one of the URLs on that page with equal probability </a:t>
                </a:r>
                <a14:m>
                  <m:oMath xmlns:m="http://schemas.openxmlformats.org/officeDocument/2006/math">
                    <m:r>
                      <a:rPr lang="en-US" sz="1800" i="1" dirty="0">
                        <a:latin typeface="Cambria Math" panose="02040503050406030204" pitchFamily="18" charset="0"/>
                      </a:rPr>
                      <m:t>𝑑</m:t>
                    </m:r>
                  </m:oMath>
                </a14:m>
                <a:r>
                  <a:rPr lang="en-US" sz="1800" i="1" dirty="0"/>
                  <a:t> </a:t>
                </a:r>
                <a:r>
                  <a:rPr lang="en-US" sz="1800" dirty="0"/>
                  <a:t>or jump to a random page with probability </a:t>
                </a:r>
                <a14:m>
                  <m:oMath xmlns:m="http://schemas.openxmlformats.org/officeDocument/2006/math">
                    <m:d>
                      <m:dPr>
                        <m:ctrlPr>
                          <a:rPr lang="en-US" sz="1800" i="1" dirty="0">
                            <a:latin typeface="Cambria Math" panose="02040503050406030204" pitchFamily="18" charset="0"/>
                          </a:rPr>
                        </m:ctrlPr>
                      </m:dPr>
                      <m:e>
                        <m:r>
                          <a:rPr lang="en-US" sz="1800" i="1" dirty="0">
                            <a:latin typeface="Cambria Math" panose="02040503050406030204" pitchFamily="18" charset="0"/>
                          </a:rPr>
                          <m:t>1−</m:t>
                        </m:r>
                        <m:r>
                          <a:rPr lang="en-US" sz="1800" i="1" dirty="0">
                            <a:latin typeface="Cambria Math" panose="02040503050406030204" pitchFamily="18" charset="0"/>
                          </a:rPr>
                          <m:t>𝑑</m:t>
                        </m:r>
                      </m:e>
                    </m:d>
                  </m:oMath>
                </a14:m>
                <a:endParaRPr lang="en-US" sz="1800" dirty="0"/>
              </a:p>
              <a:p>
                <a:pPr marL="457200" lvl="1" indent="0">
                  <a:spcBef>
                    <a:spcPts val="0"/>
                  </a:spcBef>
                  <a:buNone/>
                </a:pPr>
                <a:endParaRPr lang="en-US" sz="1800" dirty="0"/>
              </a:p>
              <a:p>
                <a:pPr marL="457200" lvl="1" indent="0">
                  <a:buNone/>
                </a:pPr>
                <a14:m>
                  <m:oMathPara xmlns:m="http://schemas.openxmlformats.org/officeDocument/2006/math">
                    <m:oMathParaPr>
                      <m:jc m:val="centerGroup"/>
                    </m:oMathParaPr>
                    <m:oMath xmlns:m="http://schemas.openxmlformats.org/officeDocument/2006/math">
                      <m:r>
                        <a:rPr lang="en-US" sz="1800" b="0" i="1">
                          <a:latin typeface="Cambria Math" panose="02040503050406030204" pitchFamily="18" charset="0"/>
                        </a:rPr>
                        <m:t>𝑃𝑅</m:t>
                      </m:r>
                      <m:d>
                        <m:dPr>
                          <m:ctrlPr>
                            <a:rPr lang="en-US" sz="1800" b="0" i="1">
                              <a:latin typeface="Cambria Math" panose="02040503050406030204" pitchFamily="18" charset="0"/>
                            </a:rPr>
                          </m:ctrlPr>
                        </m:dPr>
                        <m:e>
                          <m:sSub>
                            <m:sSubPr>
                              <m:ctrlPr>
                                <a:rPr lang="en-US" sz="1800" b="0" i="1">
                                  <a:latin typeface="Cambria Math" panose="02040503050406030204" pitchFamily="18" charset="0"/>
                                </a:rPr>
                              </m:ctrlPr>
                            </m:sSubPr>
                            <m:e>
                              <m:r>
                                <a:rPr lang="en-US" sz="1800" b="0" i="1">
                                  <a:latin typeface="Cambria Math" panose="02040503050406030204" pitchFamily="18" charset="0"/>
                                </a:rPr>
                                <m:t>𝑃</m:t>
                              </m:r>
                            </m:e>
                            <m:sub>
                              <m:r>
                                <a:rPr lang="en-US" sz="1800" b="0" i="1">
                                  <a:latin typeface="Cambria Math" panose="02040503050406030204" pitchFamily="18" charset="0"/>
                                </a:rPr>
                                <m:t>𝑖</m:t>
                              </m:r>
                            </m:sub>
                          </m:sSub>
                        </m:e>
                      </m:d>
                      <m:r>
                        <a:rPr lang="en-US" sz="1800" b="0" i="1">
                          <a:latin typeface="Cambria Math" panose="02040503050406030204" pitchFamily="18" charset="0"/>
                        </a:rPr>
                        <m:t>=</m:t>
                      </m:r>
                      <m:d>
                        <m:dPr>
                          <m:ctrlPr>
                            <a:rPr lang="en-US" sz="1800" b="0" i="1">
                              <a:latin typeface="Cambria Math" panose="02040503050406030204" pitchFamily="18" charset="0"/>
                            </a:rPr>
                          </m:ctrlPr>
                        </m:dPr>
                        <m:e>
                          <m:r>
                            <a:rPr lang="en-US" sz="1800" b="0" i="1">
                              <a:latin typeface="Cambria Math" panose="02040503050406030204" pitchFamily="18" charset="0"/>
                            </a:rPr>
                            <m:t>1−</m:t>
                          </m:r>
                          <m:r>
                            <a:rPr lang="en-US" sz="1800" b="0" i="1">
                              <a:latin typeface="Cambria Math" panose="02040503050406030204" pitchFamily="18" charset="0"/>
                            </a:rPr>
                            <m:t>𝑑</m:t>
                          </m:r>
                        </m:e>
                      </m:d>
                      <m:r>
                        <a:rPr lang="en-US" sz="1800" b="0" i="1">
                          <a:latin typeface="Cambria Math" panose="02040503050406030204" pitchFamily="18" charset="0"/>
                        </a:rPr>
                        <m:t>+</m:t>
                      </m:r>
                      <m:r>
                        <a:rPr lang="en-US" sz="1800" b="0" i="1">
                          <a:latin typeface="Cambria Math" panose="02040503050406030204" pitchFamily="18" charset="0"/>
                        </a:rPr>
                        <m:t>𝑑</m:t>
                      </m:r>
                      <m:nary>
                        <m:naryPr>
                          <m:chr m:val="∑"/>
                          <m:supHide m:val="on"/>
                          <m:ctrlPr>
                            <a:rPr lang="en-US" sz="1800" b="0" i="1">
                              <a:latin typeface="Cambria Math" panose="02040503050406030204" pitchFamily="18" charset="0"/>
                            </a:rPr>
                          </m:ctrlPr>
                        </m:naryPr>
                        <m:sub>
                          <m:sSub>
                            <m:sSubPr>
                              <m:ctrlPr>
                                <a:rPr lang="en-US" sz="1800" b="0" i="1">
                                  <a:latin typeface="Cambria Math" panose="02040503050406030204" pitchFamily="18" charset="0"/>
                                </a:rPr>
                              </m:ctrlPr>
                            </m:sSubPr>
                            <m:e>
                              <m:r>
                                <a:rPr lang="en-US" sz="1800" b="0" i="1">
                                  <a:latin typeface="Cambria Math" panose="02040503050406030204" pitchFamily="18" charset="0"/>
                                </a:rPr>
                                <m:t>𝑃</m:t>
                              </m:r>
                            </m:e>
                            <m:sub>
                              <m:r>
                                <a:rPr lang="en-US" sz="1800" b="0" i="1">
                                  <a:latin typeface="Cambria Math" panose="02040503050406030204" pitchFamily="18" charset="0"/>
                                </a:rPr>
                                <m:t>𝑗</m:t>
                              </m:r>
                              <m:r>
                                <a:rPr lang="en-US" sz="1800" b="0" i="1">
                                  <a:latin typeface="Cambria Math" panose="02040503050406030204" pitchFamily="18" charset="0"/>
                                  <a:ea typeface="Cambria Math" panose="02040503050406030204" pitchFamily="18" charset="0"/>
                                </a:rPr>
                                <m:t>∈</m:t>
                              </m:r>
                              <m:sSub>
                                <m:sSubPr>
                                  <m:ctrlPr>
                                    <a:rPr lang="en-US" sz="1800" b="0" i="1">
                                      <a:latin typeface="Cambria Math" panose="02040503050406030204" pitchFamily="18" charset="0"/>
                                      <a:ea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𝐵</m:t>
                                  </m:r>
                                </m:e>
                                <m:sub>
                                  <m:sSub>
                                    <m:sSubPr>
                                      <m:ctrlPr>
                                        <a:rPr lang="en-US" sz="1800" b="0" i="1">
                                          <a:latin typeface="Cambria Math" panose="02040503050406030204" pitchFamily="18" charset="0"/>
                                          <a:ea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𝑃</m:t>
                                      </m:r>
                                    </m:e>
                                    <m:sub>
                                      <m:r>
                                        <a:rPr lang="en-US" sz="1800" b="0" i="1">
                                          <a:latin typeface="Cambria Math" panose="02040503050406030204" pitchFamily="18" charset="0"/>
                                          <a:ea typeface="Cambria Math" panose="02040503050406030204" pitchFamily="18" charset="0"/>
                                        </a:rPr>
                                        <m:t>𝑖</m:t>
                                      </m:r>
                                    </m:sub>
                                  </m:sSub>
                                </m:sub>
                              </m:sSub>
                            </m:sub>
                          </m:sSub>
                        </m:sub>
                        <m:sup/>
                        <m:e>
                          <m:f>
                            <m:fPr>
                              <m:ctrlPr>
                                <a:rPr lang="en-US" sz="1800" b="0" i="1">
                                  <a:latin typeface="Cambria Math" panose="02040503050406030204" pitchFamily="18" charset="0"/>
                                </a:rPr>
                              </m:ctrlPr>
                            </m:fPr>
                            <m:num>
                              <m:r>
                                <a:rPr lang="en-US" sz="1800" b="0" i="1">
                                  <a:latin typeface="Cambria Math" panose="02040503050406030204" pitchFamily="18" charset="0"/>
                                </a:rPr>
                                <m:t>𝑃𝑅</m:t>
                              </m:r>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𝑃</m:t>
                                  </m:r>
                                </m:e>
                                <m:sub>
                                  <m:r>
                                    <a:rPr lang="en-US" sz="1800" b="0" i="1">
                                      <a:latin typeface="Cambria Math" panose="02040503050406030204" pitchFamily="18" charset="0"/>
                                    </a:rPr>
                                    <m:t>𝑗</m:t>
                                  </m:r>
                                </m:sub>
                              </m:sSub>
                              <m:r>
                                <a:rPr lang="en-US" sz="1800" b="0" i="1">
                                  <a:latin typeface="Cambria Math" panose="02040503050406030204" pitchFamily="18" charset="0"/>
                                </a:rPr>
                                <m:t>)</m:t>
                              </m:r>
                            </m:num>
                            <m:den>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𝐹</m:t>
                                  </m:r>
                                </m:e>
                                <m:sub>
                                  <m:sSub>
                                    <m:sSubPr>
                                      <m:ctrlPr>
                                        <a:rPr lang="en-US" sz="1800" b="0" i="1">
                                          <a:latin typeface="Cambria Math" panose="02040503050406030204" pitchFamily="18" charset="0"/>
                                        </a:rPr>
                                      </m:ctrlPr>
                                    </m:sSubPr>
                                    <m:e>
                                      <m:r>
                                        <a:rPr lang="en-US" sz="1800" b="0" i="1">
                                          <a:latin typeface="Cambria Math" panose="02040503050406030204" pitchFamily="18" charset="0"/>
                                        </a:rPr>
                                        <m:t>𝑃</m:t>
                                      </m:r>
                                    </m:e>
                                    <m:sub>
                                      <m:r>
                                        <a:rPr lang="en-US" sz="1800" b="0" i="1">
                                          <a:latin typeface="Cambria Math" panose="02040503050406030204" pitchFamily="18" charset="0"/>
                                        </a:rPr>
                                        <m:t>𝑗</m:t>
                                      </m:r>
                                    </m:sub>
                                  </m:sSub>
                                </m:sub>
                              </m:sSub>
                              <m:r>
                                <a:rPr lang="en-US" sz="1800" b="0" i="1">
                                  <a:latin typeface="Cambria Math" panose="02040503050406030204" pitchFamily="18" charset="0"/>
                                </a:rPr>
                                <m:t>|</m:t>
                              </m:r>
                            </m:den>
                          </m:f>
                        </m:e>
                      </m:nary>
                    </m:oMath>
                  </m:oMathPara>
                </a14:m>
                <a:endParaRPr lang="en-US" sz="1800"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1312168"/>
                <a:ext cx="4834880" cy="4530725"/>
              </a:xfrm>
              <a:blipFill rotWithShape="1">
                <a:blip r:embed="Rd895d3206c794ec4"/>
                <a:stretch>
                  <a:fillRect/>
                </a:stretch>
              </a:blipFill>
            </p:spPr>
            <p:txBody>
              <a:bodyPr/>
              <a:lstStyle/>
              <a:p>
                <a:r>
                  <a:rPr lang="fr-FR">
                    <a:noFill/>
                  </a:rPr>
                  <a:t> </a:t>
                </a:r>
              </a:p>
            </p:txBody>
          </p:sp>
        </mc:Fallback>
      </mc:AlternateContent>
      <p:pic>
        <p:nvPicPr>
          <p:cNvPr id="8" name="Picture 7">
            <a:extLst>
              <a:ext uri="{FF2B5EF4-FFF2-40B4-BE49-F238E27FC236}">
                <a16:creationId xmlns:a16="http://schemas.microsoft.com/office/drawing/2014/main" id="{26FFEAE1-13D8-5945-8FC7-896AAFB569EE}"/>
              </a:ext>
            </a:extLst>
          </p:cNvPr>
          <p:cNvPicPr>
            <a:picLocks noChangeAspect="1"/>
          </p:cNvPicPr>
          <p:nvPr/>
        </p:nvPicPr>
        <p:blipFill>
          <a:blip r:embed="Ra3d5c36cc7a04d3a"/>
          <a:stretch>
            <a:fillRect/>
          </a:stretch>
        </p:blipFill>
        <p:spPr>
          <a:xfrm>
            <a:off x="6372200" y="1700808"/>
            <a:ext cx="1887252" cy="3590382"/>
          </a:xfrm>
          <a:prstGeom prst="rect">
            <a:avLst/>
          </a:prstGeom>
        </p:spPr>
      </p:pic>
      <p:sp>
        <p:nvSpPr>
          <p:cNvPr id="2" name="Footer Placeholder 1">
            <a:extLst>
              <a:ext uri="{FF2B5EF4-FFF2-40B4-BE49-F238E27FC236}">
                <a16:creationId xmlns:a16="http://schemas.microsoft.com/office/drawing/2014/main" id="{C0AEEE45-E9C4-B94C-988E-DDEE809046E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F65C5A5-CE1C-7040-9616-DC973588F392}"/>
              </a:ext>
            </a:extLst>
          </p:cNvPr>
          <p:cNvSpPr>
            <a:spLocks noGrp="1"/>
          </p:cNvSpPr>
          <p:nvPr>
            <p:ph type="sldNum" sz="quarter" idx="4"/>
          </p:nvPr>
        </p:nvSpPr>
        <p:spPr/>
        <p:txBody>
          <a:bodyPr/>
          <a:lstStyle/>
          <a:p>
            <a:fld id="{FD96158B-4539-3C43-9DE5-94C547866200}" type="slidenum">
              <a:rPr lang="en-US"/>
              <a:t>12</a:t>
            </a:fld>
            <a:endParaRPr lang="en-US"/>
          </a:p>
        </p:txBody>
      </p:sp>
    </p:spTree>
    <p:extLst>
      <p:ext uri="{BB962C8B-B14F-4D97-AF65-F5344CB8AC3E}">
        <p14:creationId xmlns:p14="http://schemas.microsoft.com/office/powerpoint/2010/main" val="338150644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dirty="0"/>
              <a:t>Web Crawler Types</a:t>
            </a:r>
          </a:p>
        </p:txBody>
      </p:sp>
      <p:sp>
        <p:nvSpPr>
          <p:cNvPr id="687107" name="Rectangle 3"/>
          <p:cNvSpPr>
            <a:spLocks noGrp="1" noChangeArrowheads="1"/>
          </p:cNvSpPr>
          <p:nvPr>
            <p:ph idx="1"/>
          </p:nvPr>
        </p:nvSpPr>
        <p:spPr/>
        <p:txBody>
          <a:bodyPr/>
          <a:lstStyle/>
          <a:p>
            <a:pPr>
              <a:spcBef>
                <a:spcPts val="600"/>
              </a:spcBef>
            </a:pPr>
            <a:r>
              <a:rPr lang="en-US" dirty="0"/>
              <a:t>Many Web pages change frequently, so the crawler has to revisit already crawled pages </a:t>
            </a:r>
            <a:r>
              <a:rPr lang="en-US" dirty="0">
                <a:sym typeface="Wingdings" charset="2"/>
              </a:rPr>
              <a:t> </a:t>
            </a:r>
            <a:r>
              <a:rPr lang="en-US" dirty="0">
                <a:solidFill>
                  <a:srgbClr val="0432FF"/>
                </a:solidFill>
                <a:sym typeface="Wingdings" charset="2"/>
              </a:rPr>
              <a:t>incremental crawlers</a:t>
            </a:r>
            <a:endParaRPr lang="en-US" dirty="0">
              <a:solidFill>
                <a:srgbClr val="0432FF"/>
              </a:solidFill>
            </a:endParaRPr>
          </a:p>
          <a:p>
            <a:pPr>
              <a:spcBef>
                <a:spcPts val="600"/>
              </a:spcBef>
            </a:pPr>
            <a:r>
              <a:rPr lang="en-US" dirty="0"/>
              <a:t>Some search engines specialize in searching pages belonging to a particular topic </a:t>
            </a:r>
            <a:r>
              <a:rPr lang="en-US" dirty="0">
                <a:sym typeface="Wingdings" charset="2"/>
              </a:rPr>
              <a:t> </a:t>
            </a:r>
            <a:r>
              <a:rPr lang="en-US" dirty="0">
                <a:solidFill>
                  <a:srgbClr val="0432FF"/>
                </a:solidFill>
                <a:sym typeface="Wingdings" charset="2"/>
              </a:rPr>
              <a:t>focused crawlers</a:t>
            </a:r>
            <a:endParaRPr lang="en-US" dirty="0">
              <a:solidFill>
                <a:srgbClr val="0432FF"/>
              </a:solidFill>
            </a:endParaRPr>
          </a:p>
          <a:p>
            <a:pPr>
              <a:spcBef>
                <a:spcPts val="600"/>
              </a:spcBef>
            </a:pPr>
            <a:r>
              <a:rPr lang="en-US" dirty="0"/>
              <a:t>Search engines use multiple crawlers sitting on different machines and running in parallel. It is important to coordinate these parallel crawlers to prevent overlapping </a:t>
            </a:r>
            <a:r>
              <a:rPr lang="en-US" dirty="0">
                <a:sym typeface="Wingdings" charset="2"/>
              </a:rPr>
              <a:t> </a:t>
            </a:r>
            <a:r>
              <a:rPr lang="en-US" dirty="0">
                <a:solidFill>
                  <a:srgbClr val="0432FF"/>
                </a:solidFill>
                <a:sym typeface="Wingdings" charset="2"/>
              </a:rPr>
              <a:t>parallel crawlers</a:t>
            </a:r>
            <a:endParaRPr lang="en-US" dirty="0">
              <a:solidFill>
                <a:srgbClr val="0432FF"/>
              </a:solidFill>
            </a:endParaRPr>
          </a:p>
        </p:txBody>
      </p:sp>
      <p:sp>
        <p:nvSpPr>
          <p:cNvPr id="2" name="Footer Placeholder 1">
            <a:extLst>
              <a:ext uri="{FF2B5EF4-FFF2-40B4-BE49-F238E27FC236}">
                <a16:creationId xmlns:a16="http://schemas.microsoft.com/office/drawing/2014/main" id="{58E167A2-4265-FA4C-BC9A-063D4216B32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E5D4801-2B96-DE4E-AD7C-09DA1C51CFA3}"/>
              </a:ext>
            </a:extLst>
          </p:cNvPr>
          <p:cNvSpPr>
            <a:spLocks noGrp="1"/>
          </p:cNvSpPr>
          <p:nvPr>
            <p:ph type="sldNum" sz="quarter" idx="4"/>
          </p:nvPr>
        </p:nvSpPr>
        <p:spPr/>
        <p:txBody>
          <a:bodyPr/>
          <a:lstStyle/>
          <a:p>
            <a:fld id="{FD96158B-4539-3C43-9DE5-94C547866200}" type="slidenum">
              <a:rPr lang="en-US"/>
              <a:t>13</a:t>
            </a:fld>
            <a:endParaRPr lang="en-US"/>
          </a:p>
        </p:txBody>
      </p:sp>
    </p:spTree>
    <p:extLst>
      <p:ext uri="{BB962C8B-B14F-4D97-AF65-F5344CB8AC3E}">
        <p14:creationId xmlns:p14="http://schemas.microsoft.com/office/powerpoint/2010/main" val="307867995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p:txBody>
          <a:bodyPr/>
          <a:lstStyle/>
          <a:p>
            <a:r>
              <a:rPr lang="en-US" dirty="0"/>
              <a:t>Indexing</a:t>
            </a:r>
          </a:p>
        </p:txBody>
      </p:sp>
      <p:sp>
        <p:nvSpPr>
          <p:cNvPr id="694275" name="Rectangle 3"/>
          <p:cNvSpPr>
            <a:spLocks noGrp="1" noChangeArrowheads="1"/>
          </p:cNvSpPr>
          <p:nvPr>
            <p:ph type="body" idx="1"/>
          </p:nvPr>
        </p:nvSpPr>
        <p:spPr/>
        <p:txBody>
          <a:bodyPr/>
          <a:lstStyle/>
          <a:p>
            <a:r>
              <a:rPr lang="en-US" dirty="0"/>
              <a:t>Structure index</a:t>
            </a:r>
          </a:p>
          <a:p>
            <a:pPr lvl="1"/>
            <a:r>
              <a:rPr lang="en-US" dirty="0"/>
              <a:t>Link structure</a:t>
            </a:r>
          </a:p>
          <a:p>
            <a:r>
              <a:rPr lang="en-US" dirty="0"/>
              <a:t>Text index</a:t>
            </a:r>
          </a:p>
          <a:p>
            <a:pPr lvl="1"/>
            <a:r>
              <a:rPr lang="en-US" dirty="0"/>
              <a:t>Indexing the content</a:t>
            </a:r>
          </a:p>
          <a:p>
            <a:pPr lvl="1"/>
            <a:r>
              <a:rPr lang="en-US" dirty="0"/>
              <a:t>Suffix arrays, inverted index, signature files</a:t>
            </a:r>
          </a:p>
          <a:p>
            <a:pPr lvl="1"/>
            <a:r>
              <a:rPr lang="en-US" dirty="0"/>
              <a:t>Inverted index most common</a:t>
            </a:r>
          </a:p>
          <a:p>
            <a:r>
              <a:rPr lang="en-US" dirty="0"/>
              <a:t>Difficulties of inverted index</a:t>
            </a:r>
          </a:p>
          <a:p>
            <a:pPr lvl="1"/>
            <a:r>
              <a:rPr lang="en-US" dirty="0"/>
              <a:t>The huge size of the Web</a:t>
            </a:r>
          </a:p>
          <a:p>
            <a:pPr lvl="1"/>
            <a:r>
              <a:rPr lang="en-US" dirty="0"/>
              <a:t>The rapid change makes it hard to maintain</a:t>
            </a:r>
          </a:p>
          <a:p>
            <a:pPr lvl="1"/>
            <a:r>
              <a:rPr lang="en-US" dirty="0"/>
              <a:t>Storage vs. performance efficiency</a:t>
            </a:r>
          </a:p>
        </p:txBody>
      </p:sp>
      <p:sp>
        <p:nvSpPr>
          <p:cNvPr id="2" name="Footer Placeholder 1">
            <a:extLst>
              <a:ext uri="{FF2B5EF4-FFF2-40B4-BE49-F238E27FC236}">
                <a16:creationId xmlns:a16="http://schemas.microsoft.com/office/drawing/2014/main" id="{59BCBC79-D7F0-F140-8ABF-5520C4A8FFF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10CD86B-CF16-6840-B78E-58AE28E347B4}"/>
              </a:ext>
            </a:extLst>
          </p:cNvPr>
          <p:cNvSpPr>
            <a:spLocks noGrp="1"/>
          </p:cNvSpPr>
          <p:nvPr>
            <p:ph type="sldNum" sz="quarter" idx="4"/>
          </p:nvPr>
        </p:nvSpPr>
        <p:spPr/>
        <p:txBody>
          <a:bodyPr/>
          <a:lstStyle/>
          <a:p>
            <a:fld id="{FD96158B-4539-3C43-9DE5-94C547866200}" type="slidenum">
              <a:rPr lang="en-US"/>
              <a:t>14</a:t>
            </a:fld>
            <a:endParaRPr lang="en-US"/>
          </a:p>
        </p:txBody>
      </p:sp>
    </p:spTree>
    <p:extLst>
      <p:ext uri="{BB962C8B-B14F-4D97-AF65-F5344CB8AC3E}">
        <p14:creationId xmlns:p14="http://schemas.microsoft.com/office/powerpoint/2010/main" val="37017931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ln/>
        </p:spPr>
        <p:txBody>
          <a:bodyPr>
            <a:normAutofit/>
          </a:bodyPr>
          <a:lstStyle/>
          <a:p>
            <a:r>
              <a:rPr lang="en-US" dirty="0">
                <a:solidFill>
                  <a:srgbClr val="1771A9"/>
                </a:solidFill>
                <a:cs typeface="Book Antiqua"/>
              </a:rPr>
              <a:t>Web Data Management</a:t>
            </a:r>
          </a:p>
          <a:p>
            <a:pPr lvl="1"/>
            <a:r>
              <a:rPr lang="en-US" dirty="0">
                <a:solidFill>
                  <a:srgbClr val="1771A9">
                    <a:alpha val="25000"/>
                  </a:srgbClr>
                </a:solidFill>
                <a:cs typeface="Book Antiqua"/>
              </a:rPr>
              <a:t>Web Models</a:t>
            </a:r>
          </a:p>
          <a:p>
            <a:pPr lvl="1"/>
            <a:r>
              <a:rPr lang="en-US" dirty="0">
                <a:solidFill>
                  <a:srgbClr val="1771A9">
                    <a:alpha val="25000"/>
                  </a:srgbClr>
                </a:solidFill>
                <a:cs typeface="Book Antiqua"/>
              </a:rPr>
              <a:t>Web Search</a:t>
            </a:r>
          </a:p>
          <a:p>
            <a:pPr lvl="1"/>
            <a:r>
              <a:rPr lang="en-US" dirty="0">
                <a:solidFill>
                  <a:srgbClr val="1771A9"/>
                </a:solidFill>
                <a:cs typeface="Book Antiqua"/>
              </a:rPr>
              <a:t>Web Querying</a:t>
            </a:r>
          </a:p>
          <a:p>
            <a:pPr lvl="1"/>
            <a:r>
              <a:rPr lang="en-US" dirty="0">
                <a:solidFill>
                  <a:srgbClr val="1771A9">
                    <a:alpha val="25000"/>
                  </a:srgbClr>
                </a:solidFill>
                <a:cs typeface="Book Antiqua"/>
              </a:rPr>
              <a:t>Hidden Web</a:t>
            </a:r>
          </a:p>
          <a:p>
            <a:pPr lvl="1"/>
            <a:r>
              <a:rPr lang="en-US" dirty="0">
                <a:solidFill>
                  <a:srgbClr val="1771A9">
                    <a:alpha val="25000"/>
                  </a:srgbClr>
                </a:solidFill>
                <a:cs typeface="Book Antiqua"/>
              </a:rPr>
              <a:t>Web Data Integration</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15</a:t>
            </a:fld>
            <a:endParaRPr lang="en-US"/>
          </a:p>
        </p:txBody>
      </p:sp>
    </p:spTree>
    <p:extLst>
      <p:ext uri="{BB962C8B-B14F-4D97-AF65-F5344CB8AC3E}">
        <p14:creationId xmlns:p14="http://schemas.microsoft.com/office/powerpoint/2010/main" val="187692863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p:txBody>
          <a:bodyPr/>
          <a:lstStyle/>
          <a:p>
            <a:r>
              <a:rPr lang="en-US" dirty="0"/>
              <a:t>Web Querying</a:t>
            </a:r>
          </a:p>
        </p:txBody>
      </p:sp>
      <p:sp>
        <p:nvSpPr>
          <p:cNvPr id="696323" name="Rectangle 3"/>
          <p:cNvSpPr>
            <a:spLocks noGrp="1" noChangeArrowheads="1"/>
          </p:cNvSpPr>
          <p:nvPr>
            <p:ph idx="1"/>
          </p:nvPr>
        </p:nvSpPr>
        <p:spPr/>
        <p:txBody>
          <a:bodyPr/>
          <a:lstStyle/>
          <a:p>
            <a:r>
              <a:rPr lang="en-US" dirty="0"/>
              <a:t>Why Web Querying?</a:t>
            </a:r>
          </a:p>
          <a:p>
            <a:pPr lvl="1"/>
            <a:r>
              <a:rPr lang="en-US" dirty="0"/>
              <a:t>It is not always easy to express information requests using keywords.</a:t>
            </a:r>
          </a:p>
          <a:p>
            <a:pPr lvl="1"/>
            <a:r>
              <a:rPr lang="en-US" dirty="0"/>
              <a:t>Search engines do not make use of </a:t>
            </a:r>
            <a:r>
              <a:rPr lang="en-US" i="1" dirty="0"/>
              <a:t>Web topology </a:t>
            </a:r>
            <a:r>
              <a:rPr lang="en-US" dirty="0"/>
              <a:t>and </a:t>
            </a:r>
            <a:r>
              <a:rPr lang="en-US" i="1" dirty="0"/>
              <a:t>document structure </a:t>
            </a:r>
            <a:r>
              <a:rPr lang="en-US" dirty="0"/>
              <a:t>in queries.</a:t>
            </a:r>
          </a:p>
          <a:p>
            <a:r>
              <a:rPr lang="en-US" dirty="0"/>
              <a:t>Early Web Query Approaches</a:t>
            </a:r>
          </a:p>
          <a:p>
            <a:pPr lvl="1"/>
            <a:r>
              <a:rPr lang="en-US" dirty="0"/>
              <a:t>Structured (Similar to DBMSs): Data model + Query Language</a:t>
            </a:r>
          </a:p>
          <a:p>
            <a:pPr lvl="1"/>
            <a:r>
              <a:rPr lang="en-US" dirty="0"/>
              <a:t>Semi-structured: e.g. Object Exchange Model (OEM)</a:t>
            </a:r>
          </a:p>
        </p:txBody>
      </p:sp>
      <p:sp>
        <p:nvSpPr>
          <p:cNvPr id="2" name="Footer Placeholder 1">
            <a:extLst>
              <a:ext uri="{FF2B5EF4-FFF2-40B4-BE49-F238E27FC236}">
                <a16:creationId xmlns:a16="http://schemas.microsoft.com/office/drawing/2014/main" id="{0CD6916B-761A-DE4F-99C7-A9B52D47086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D052EFC-2C03-7C4B-8DC8-9A964346301C}"/>
              </a:ext>
            </a:extLst>
          </p:cNvPr>
          <p:cNvSpPr>
            <a:spLocks noGrp="1"/>
          </p:cNvSpPr>
          <p:nvPr>
            <p:ph type="sldNum" sz="quarter" idx="4"/>
          </p:nvPr>
        </p:nvSpPr>
        <p:spPr/>
        <p:txBody>
          <a:bodyPr/>
          <a:lstStyle/>
          <a:p>
            <a:fld id="{FD96158B-4539-3C43-9DE5-94C547866200}" type="slidenum">
              <a:rPr lang="en-US"/>
              <a:t>16</a:t>
            </a:fld>
            <a:endParaRPr lang="en-US"/>
          </a:p>
        </p:txBody>
      </p:sp>
    </p:spTree>
    <p:extLst>
      <p:ext uri="{BB962C8B-B14F-4D97-AF65-F5344CB8AC3E}">
        <p14:creationId xmlns:p14="http://schemas.microsoft.com/office/powerpoint/2010/main" val="2109176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title"/>
          </p:nvPr>
        </p:nvSpPr>
        <p:spPr>
          <a:noFill/>
          <a:ln/>
        </p:spPr>
        <p:txBody>
          <a:bodyPr/>
          <a:lstStyle/>
          <a:p>
            <a:r>
              <a:rPr lang="en-US"/>
              <a:t>PHF – Example</a:t>
            </a:r>
          </a:p>
        </p:txBody>
      </p:sp>
      <p:sp>
        <p:nvSpPr>
          <p:cNvPr id="64514" name="Rectangle 2"/>
          <p:cNvSpPr>
            <a:spLocks noGrp="1" noChangeArrowheads="1"/>
          </p:cNvSpPr>
          <p:nvPr>
            <p:ph idx="1"/>
          </p:nvPr>
        </p:nvSpPr>
        <p:spPr>
          <a:xfrm>
            <a:off x="461663" y="980728"/>
            <a:ext cx="8229600" cy="5112568"/>
          </a:xfrm>
          <a:noFill/>
          <a:ln/>
        </p:spPr>
        <p:txBody>
          <a:bodyPr/>
          <a:lstStyle/>
          <a:p>
            <a:pPr>
              <a:spcBef>
                <a:spcPts val="400"/>
              </a:spcBef>
            </a:pPr>
            <a:r>
              <a:rPr lang="en-US" dirty="0">
                <a:solidFill>
                  <a:schemeClr val="tx2"/>
                </a:solidFill>
              </a:rPr>
              <a:t>Fragmentation of relation PROJ </a:t>
            </a:r>
            <a:endParaRPr lang="en-US" dirty="0"/>
          </a:p>
          <a:p>
            <a:pPr marL="742912" lvl="1">
              <a:spcBef>
                <a:spcPts val="400"/>
              </a:spcBef>
            </a:pPr>
            <a:r>
              <a:rPr lang="en-US" dirty="0"/>
              <a:t>Applications:</a:t>
            </a:r>
          </a:p>
          <a:p>
            <a:pPr marL="1085795" lvl="2">
              <a:spcBef>
                <a:spcPts val="400"/>
              </a:spcBef>
            </a:pPr>
            <a:r>
              <a:rPr lang="en-US" dirty="0"/>
              <a:t>Find the name and budget of projects given their no.</a:t>
            </a:r>
          </a:p>
          <a:p>
            <a:pPr marL="1371530" lvl="3">
              <a:spcBef>
                <a:spcPts val="400"/>
              </a:spcBef>
            </a:pPr>
            <a:r>
              <a:rPr lang="en-US" sz="1828" dirty="0"/>
              <a:t>Issued at three sites</a:t>
            </a:r>
          </a:p>
          <a:p>
            <a:pPr marL="1085795" lvl="2">
              <a:spcBef>
                <a:spcPts val="400"/>
              </a:spcBef>
            </a:pPr>
            <a:r>
              <a:rPr lang="en-US" dirty="0"/>
              <a:t>Access project information according to budget 	</a:t>
            </a:r>
          </a:p>
          <a:p>
            <a:pPr marL="1371530" lvl="3">
              <a:spcBef>
                <a:spcPts val="400"/>
              </a:spcBef>
            </a:pPr>
            <a:r>
              <a:rPr lang="en-US" sz="1828" dirty="0"/>
              <a:t>one site accesses ≤200000 other accesses &gt;200000</a:t>
            </a:r>
          </a:p>
          <a:p>
            <a:pPr marL="742912" lvl="1">
              <a:spcBef>
                <a:spcPts val="400"/>
              </a:spcBef>
            </a:pPr>
            <a:r>
              <a:rPr lang="en-US" dirty="0"/>
              <a:t>Simple predicates</a:t>
            </a:r>
          </a:p>
          <a:p>
            <a:pPr marL="742912" lvl="1">
              <a:spcBef>
                <a:spcPts val="400"/>
              </a:spcBef>
            </a:pPr>
            <a:r>
              <a:rPr lang="en-US" dirty="0"/>
              <a:t>For application (1)</a:t>
            </a:r>
          </a:p>
          <a:p>
            <a:pPr marL="1085795" lvl="2">
              <a:spcBef>
                <a:spcPts val="400"/>
              </a:spcBef>
              <a:buNone/>
            </a:pPr>
            <a:r>
              <a:rPr lang="en-US" i="1" dirty="0"/>
              <a:t>p</a:t>
            </a:r>
            <a:r>
              <a:rPr lang="en-US" baseline="-25000" dirty="0"/>
              <a:t>1</a:t>
            </a:r>
            <a:r>
              <a:rPr lang="en-US" dirty="0"/>
              <a:t> : LOC = “Montreal”</a:t>
            </a:r>
          </a:p>
          <a:p>
            <a:pPr marL="1085795" lvl="2">
              <a:spcBef>
                <a:spcPts val="400"/>
              </a:spcBef>
              <a:buNone/>
            </a:pPr>
            <a:r>
              <a:rPr lang="en-US" i="1" dirty="0"/>
              <a:t>p</a:t>
            </a:r>
            <a:r>
              <a:rPr lang="en-US" baseline="-25000" dirty="0"/>
              <a:t>2</a:t>
            </a:r>
            <a:r>
              <a:rPr lang="en-US" dirty="0"/>
              <a:t> : LOC = “New York”</a:t>
            </a:r>
          </a:p>
          <a:p>
            <a:pPr marL="1085795" lvl="2">
              <a:spcBef>
                <a:spcPts val="400"/>
              </a:spcBef>
              <a:buNone/>
            </a:pPr>
            <a:r>
              <a:rPr lang="en-US" i="1" dirty="0"/>
              <a:t>p</a:t>
            </a:r>
            <a:r>
              <a:rPr lang="en-US" baseline="-25000" dirty="0"/>
              <a:t>3</a:t>
            </a:r>
            <a:r>
              <a:rPr lang="en-US" dirty="0"/>
              <a:t> : LOC = “Paris”</a:t>
            </a:r>
          </a:p>
          <a:p>
            <a:pPr marL="742912" lvl="1">
              <a:spcBef>
                <a:spcPts val="400"/>
              </a:spcBef>
            </a:pPr>
            <a:r>
              <a:rPr lang="en-US" dirty="0"/>
              <a:t>For application (2)</a:t>
            </a:r>
          </a:p>
          <a:p>
            <a:pPr marL="1085795" lvl="2">
              <a:spcBef>
                <a:spcPts val="400"/>
              </a:spcBef>
              <a:buNone/>
            </a:pPr>
            <a:r>
              <a:rPr lang="en-US" i="1" dirty="0"/>
              <a:t>p</a:t>
            </a:r>
            <a:r>
              <a:rPr lang="en-US" baseline="-25000" dirty="0"/>
              <a:t>4</a:t>
            </a:r>
            <a:r>
              <a:rPr lang="en-US" dirty="0"/>
              <a:t> : BUDGET ≤ 200000</a:t>
            </a:r>
          </a:p>
          <a:p>
            <a:pPr marL="1085795" lvl="2">
              <a:spcBef>
                <a:spcPts val="400"/>
              </a:spcBef>
              <a:buNone/>
            </a:pPr>
            <a:r>
              <a:rPr lang="en-US" i="1" dirty="0"/>
              <a:t>p</a:t>
            </a:r>
            <a:r>
              <a:rPr lang="en-US" baseline="-25000" dirty="0"/>
              <a:t>5</a:t>
            </a:r>
            <a:r>
              <a:rPr lang="en-US" dirty="0"/>
              <a:t> : BUDGET &gt; 200000</a:t>
            </a:r>
          </a:p>
          <a:p>
            <a:pPr marL="742912" lvl="1">
              <a:spcBef>
                <a:spcPts val="400"/>
              </a:spcBef>
            </a:pPr>
            <a:r>
              <a:rPr lang="en-US" i="1" dirty="0" err="1"/>
              <a:t>Pr</a:t>
            </a:r>
            <a:r>
              <a:rPr lang="en-US" dirty="0"/>
              <a:t> = </a:t>
            </a:r>
            <a:r>
              <a:rPr lang="en-US" i="1" dirty="0" err="1"/>
              <a:t>Pr</a:t>
            </a:r>
            <a:r>
              <a:rPr lang="en-US" i="1" dirty="0"/>
              <a:t>'</a:t>
            </a:r>
            <a:r>
              <a:rPr lang="en-US" dirty="0"/>
              <a:t> = {</a:t>
            </a:r>
            <a:r>
              <a:rPr lang="en-US" i="1" dirty="0"/>
              <a:t>p</a:t>
            </a:r>
            <a:r>
              <a:rPr lang="en-US" baseline="-25000" dirty="0"/>
              <a:t>1</a:t>
            </a:r>
            <a:r>
              <a:rPr lang="en-US" dirty="0"/>
              <a:t>,</a:t>
            </a:r>
            <a:r>
              <a:rPr lang="en-US" i="1" dirty="0"/>
              <a:t>p</a:t>
            </a:r>
            <a:r>
              <a:rPr lang="en-US" baseline="-25000" dirty="0"/>
              <a:t>2</a:t>
            </a:r>
            <a:r>
              <a:rPr lang="en-US" dirty="0"/>
              <a:t>,</a:t>
            </a:r>
            <a:r>
              <a:rPr lang="en-US" i="1" dirty="0"/>
              <a:t>p</a:t>
            </a:r>
            <a:r>
              <a:rPr lang="en-US" baseline="-25000" dirty="0"/>
              <a:t>3</a:t>
            </a:r>
            <a:r>
              <a:rPr lang="en-US" dirty="0"/>
              <a:t>,</a:t>
            </a:r>
            <a:r>
              <a:rPr lang="en-US" i="1" dirty="0"/>
              <a:t>p</a:t>
            </a:r>
            <a:r>
              <a:rPr lang="en-US" baseline="-25000" dirty="0"/>
              <a:t>4</a:t>
            </a:r>
            <a:r>
              <a:rPr lang="en-US" dirty="0"/>
              <a:t>,</a:t>
            </a:r>
            <a:r>
              <a:rPr lang="en-US" i="1" dirty="0"/>
              <a:t>p</a:t>
            </a:r>
            <a:r>
              <a:rPr lang="en-US" baseline="-25000" dirty="0"/>
              <a:t>5</a:t>
            </a:r>
            <a:r>
              <a:rPr lang="en-US" dirty="0"/>
              <a:t>}</a:t>
            </a:r>
          </a:p>
        </p:txBody>
      </p:sp>
      <p:sp>
        <p:nvSpPr>
          <p:cNvPr id="2" name="Footer Placeholder 1">
            <a:extLst>
              <a:ext uri="{FF2B5EF4-FFF2-40B4-BE49-F238E27FC236}">
                <a16:creationId xmlns:a16="http://schemas.microsoft.com/office/drawing/2014/main" id="{42EA7B3B-80DD-B348-9F02-72C6D5346F9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71C8533-48D8-EE4F-BE7E-74D1DE7A5342}"/>
              </a:ext>
            </a:extLst>
          </p:cNvPr>
          <p:cNvSpPr>
            <a:spLocks noGrp="1"/>
          </p:cNvSpPr>
          <p:nvPr>
            <p:ph type="sldNum" sz="quarter" idx="4"/>
          </p:nvPr>
        </p:nvSpPr>
        <p:spPr/>
        <p:txBody>
          <a:bodyPr/>
          <a:lstStyle/>
          <a:p>
            <a:fld id="{FD96158B-4539-3C43-9DE5-94C547866200}" type="slidenum">
              <a:rPr lang="en-US"/>
              <a:t>29</a:t>
            </a:fld>
            <a:endParaRPr lang="en-US"/>
          </a:p>
        </p:txBody>
      </p:sp>
    </p:spTree>
    <p:extLst>
      <p:ext uri="{BB962C8B-B14F-4D97-AF65-F5344CB8AC3E}">
        <p14:creationId xmlns:p14="http://schemas.microsoft.com/office/powerpoint/2010/main" val="1554862221"/>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r>
              <a:rPr lang="en-US" dirty="0"/>
              <a:t>Web Querying</a:t>
            </a:r>
          </a:p>
        </p:txBody>
      </p:sp>
      <p:sp>
        <p:nvSpPr>
          <p:cNvPr id="697347" name="Rectangle 3"/>
          <p:cNvSpPr>
            <a:spLocks noGrp="1" noChangeArrowheads="1"/>
          </p:cNvSpPr>
          <p:nvPr>
            <p:ph idx="1"/>
          </p:nvPr>
        </p:nvSpPr>
        <p:spPr/>
        <p:txBody>
          <a:bodyPr/>
          <a:lstStyle/>
          <a:p>
            <a:r>
              <a:rPr lang="en-US" dirty="0"/>
              <a:t>Question Answering (QA) Systems</a:t>
            </a:r>
          </a:p>
          <a:p>
            <a:pPr lvl="1"/>
            <a:r>
              <a:rPr lang="en-US" dirty="0"/>
              <a:t>Finding answers to natural language questions, e.g. </a:t>
            </a:r>
            <a:r>
              <a:rPr lang="en-US" i="1" dirty="0"/>
              <a:t>What is Computer?</a:t>
            </a:r>
          </a:p>
          <a:p>
            <a:pPr lvl="1"/>
            <a:r>
              <a:rPr lang="en-US" dirty="0"/>
              <a:t>Analyze the question and try to guess what type of information that is required.</a:t>
            </a:r>
          </a:p>
          <a:p>
            <a:pPr lvl="1"/>
            <a:r>
              <a:rPr lang="en-US" dirty="0"/>
              <a:t>Not only locate relevant documents but also extract answers from them.</a:t>
            </a:r>
          </a:p>
        </p:txBody>
      </p:sp>
      <p:sp>
        <p:nvSpPr>
          <p:cNvPr id="2" name="Footer Placeholder 1">
            <a:extLst>
              <a:ext uri="{FF2B5EF4-FFF2-40B4-BE49-F238E27FC236}">
                <a16:creationId xmlns:a16="http://schemas.microsoft.com/office/drawing/2014/main" id="{319D0B4D-3643-E146-A3ED-7F0C5BB1F55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CEA48462-07A9-F44C-AEE4-4DD769AF051B}"/>
              </a:ext>
            </a:extLst>
          </p:cNvPr>
          <p:cNvSpPr>
            <a:spLocks noGrp="1"/>
          </p:cNvSpPr>
          <p:nvPr>
            <p:ph type="sldNum" sz="quarter" idx="4"/>
          </p:nvPr>
        </p:nvSpPr>
        <p:spPr/>
        <p:txBody>
          <a:bodyPr/>
          <a:lstStyle/>
          <a:p>
            <a:fld id="{FD96158B-4539-3C43-9DE5-94C547866200}" type="slidenum">
              <a:rPr lang="en-US"/>
              <a:t>17</a:t>
            </a:fld>
            <a:endParaRPr lang="en-US"/>
          </a:p>
        </p:txBody>
      </p:sp>
    </p:spTree>
    <p:extLst>
      <p:ext uri="{BB962C8B-B14F-4D97-AF65-F5344CB8AC3E}">
        <p14:creationId xmlns:p14="http://schemas.microsoft.com/office/powerpoint/2010/main" val="202204806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r>
              <a:rPr lang="en-US" dirty="0"/>
              <a:t>Approaches to Web Querying</a:t>
            </a:r>
          </a:p>
        </p:txBody>
      </p:sp>
      <p:sp>
        <p:nvSpPr>
          <p:cNvPr id="720899" name="Rectangle 3"/>
          <p:cNvSpPr>
            <a:spLocks noGrp="1" noChangeArrowheads="1"/>
          </p:cNvSpPr>
          <p:nvPr>
            <p:ph idx="1"/>
          </p:nvPr>
        </p:nvSpPr>
        <p:spPr/>
        <p:txBody>
          <a:bodyPr/>
          <a:lstStyle/>
          <a:p>
            <a:r>
              <a:rPr lang="en-US" dirty="0"/>
              <a:t>Search engines and metasearchers </a:t>
            </a:r>
          </a:p>
          <a:p>
            <a:pPr lvl="1"/>
            <a:r>
              <a:rPr lang="en-US" dirty="0"/>
              <a:t>Keyword-based</a:t>
            </a:r>
          </a:p>
          <a:p>
            <a:pPr lvl="1"/>
            <a:r>
              <a:rPr lang="en-US" dirty="0"/>
              <a:t>Category-based</a:t>
            </a:r>
          </a:p>
          <a:p>
            <a:r>
              <a:rPr lang="en-US" dirty="0"/>
              <a:t>Semistructured data querying</a:t>
            </a:r>
          </a:p>
          <a:p>
            <a:r>
              <a:rPr lang="en-US" dirty="0"/>
              <a:t>Special Web query languages</a:t>
            </a:r>
          </a:p>
          <a:p>
            <a:r>
              <a:rPr lang="en-US" dirty="0"/>
              <a:t>Question-Answering</a:t>
            </a:r>
          </a:p>
          <a:p>
            <a:endParaRPr lang="en-US" dirty="0"/>
          </a:p>
        </p:txBody>
      </p:sp>
      <p:sp>
        <p:nvSpPr>
          <p:cNvPr id="2" name="Footer Placeholder 1">
            <a:extLst>
              <a:ext uri="{FF2B5EF4-FFF2-40B4-BE49-F238E27FC236}">
                <a16:creationId xmlns:a16="http://schemas.microsoft.com/office/drawing/2014/main" id="{1B51EBE2-9986-3541-AD46-A9F5D131254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4418CB21-F673-7C42-9B66-C6206B01FF46}"/>
              </a:ext>
            </a:extLst>
          </p:cNvPr>
          <p:cNvSpPr>
            <a:spLocks noGrp="1"/>
          </p:cNvSpPr>
          <p:nvPr>
            <p:ph type="sldNum" sz="quarter" idx="4"/>
          </p:nvPr>
        </p:nvSpPr>
        <p:spPr/>
        <p:txBody>
          <a:bodyPr/>
          <a:lstStyle/>
          <a:p>
            <a:fld id="{FD96158B-4539-3C43-9DE5-94C547866200}" type="slidenum">
              <a:rPr lang="en-US"/>
              <a:t>18</a:t>
            </a:fld>
            <a:endParaRPr lang="en-US"/>
          </a:p>
        </p:txBody>
      </p:sp>
    </p:spTree>
    <p:extLst>
      <p:ext uri="{BB962C8B-B14F-4D97-AF65-F5344CB8AC3E}">
        <p14:creationId xmlns:p14="http://schemas.microsoft.com/office/powerpoint/2010/main" val="262505395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4" name="Rectangle 4"/>
          <p:cNvSpPr>
            <a:spLocks noGrp="1" noChangeArrowheads="1"/>
          </p:cNvSpPr>
          <p:nvPr>
            <p:ph type="title"/>
          </p:nvPr>
        </p:nvSpPr>
        <p:spPr/>
        <p:txBody>
          <a:bodyPr/>
          <a:lstStyle/>
          <a:p>
            <a:r>
              <a:rPr lang="en-US" dirty="0"/>
              <a:t>Semistructured Data Querying</a:t>
            </a:r>
          </a:p>
        </p:txBody>
      </p:sp>
      <p:sp>
        <p:nvSpPr>
          <p:cNvPr id="727045" name="Rectangle 5"/>
          <p:cNvSpPr>
            <a:spLocks noGrp="1" noChangeArrowheads="1"/>
          </p:cNvSpPr>
          <p:nvPr>
            <p:ph idx="1"/>
          </p:nvPr>
        </p:nvSpPr>
        <p:spPr/>
        <p:txBody>
          <a:bodyPr/>
          <a:lstStyle/>
          <a:p>
            <a:r>
              <a:rPr lang="en-US" dirty="0"/>
              <a:t>Basic principle: Consider Web as a collection of semistructured data and use those techniques</a:t>
            </a:r>
          </a:p>
          <a:p>
            <a:r>
              <a:rPr lang="en-US" dirty="0"/>
              <a:t>Uses an edge-labeled graph model of data</a:t>
            </a:r>
          </a:p>
          <a:p>
            <a:r>
              <a:rPr lang="en-US" dirty="0"/>
              <a:t>Example systems &amp; languages:</a:t>
            </a:r>
          </a:p>
          <a:p>
            <a:pPr lvl="1"/>
            <a:r>
              <a:rPr lang="en-US" dirty="0"/>
              <a:t>Lore/Lorel</a:t>
            </a:r>
          </a:p>
          <a:p>
            <a:pPr lvl="1"/>
            <a:r>
              <a:rPr lang="en-US" dirty="0"/>
              <a:t>UnQL</a:t>
            </a:r>
          </a:p>
          <a:p>
            <a:pPr lvl="1"/>
            <a:r>
              <a:rPr lang="en-US" dirty="0"/>
              <a:t>StruQL</a:t>
            </a:r>
          </a:p>
        </p:txBody>
      </p:sp>
      <p:sp>
        <p:nvSpPr>
          <p:cNvPr id="2" name="Footer Placeholder 1">
            <a:extLst>
              <a:ext uri="{FF2B5EF4-FFF2-40B4-BE49-F238E27FC236}">
                <a16:creationId xmlns:a16="http://schemas.microsoft.com/office/drawing/2014/main" id="{BC7FBB40-30D8-8547-AC6E-2A68FB5E4D9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30ABA08-228F-9B46-826F-9019012B7AC0}"/>
              </a:ext>
            </a:extLst>
          </p:cNvPr>
          <p:cNvSpPr>
            <a:spLocks noGrp="1"/>
          </p:cNvSpPr>
          <p:nvPr>
            <p:ph type="sldNum" sz="quarter" idx="4"/>
          </p:nvPr>
        </p:nvSpPr>
        <p:spPr/>
        <p:txBody>
          <a:bodyPr/>
          <a:lstStyle/>
          <a:p>
            <a:fld id="{FD96158B-4539-3C43-9DE5-94C547866200}" type="slidenum">
              <a:rPr lang="en-US"/>
              <a:t>19</a:t>
            </a:fld>
            <a:endParaRPr lang="en-US"/>
          </a:p>
        </p:txBody>
      </p:sp>
    </p:spTree>
    <p:extLst>
      <p:ext uri="{BB962C8B-B14F-4D97-AF65-F5344CB8AC3E}">
        <p14:creationId xmlns:p14="http://schemas.microsoft.com/office/powerpoint/2010/main" val="224291003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OEM Model</a:t>
            </a:r>
          </a:p>
        </p:txBody>
      </p:sp>
      <p:sp>
        <p:nvSpPr>
          <p:cNvPr id="4" name="Footer Placeholder 3">
            <a:extLst>
              <a:ext uri="{FF2B5EF4-FFF2-40B4-BE49-F238E27FC236}">
                <a16:creationId xmlns:a16="http://schemas.microsoft.com/office/drawing/2014/main" id="{524C3345-8F85-174A-85CD-AD90D9F5F8F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2BA03EB-352A-8844-836B-00DE8AE66214}"/>
              </a:ext>
            </a:extLst>
          </p:cNvPr>
          <p:cNvSpPr>
            <a:spLocks noGrp="1"/>
          </p:cNvSpPr>
          <p:nvPr>
            <p:ph type="sldNum" sz="quarter" idx="4"/>
          </p:nvPr>
        </p:nvSpPr>
        <p:spPr/>
        <p:txBody>
          <a:bodyPr/>
          <a:lstStyle/>
          <a:p>
            <a:fld id="{FD96158B-4539-3C43-9DE5-94C547866200}" type="slidenum">
              <a:rPr lang="en-US"/>
              <a:t>20</a:t>
            </a:fld>
            <a:endParaRPr lang="en-US"/>
          </a:p>
        </p:txBody>
      </p:sp>
      <p:pic>
        <p:nvPicPr>
          <p:cNvPr id="7" name="Picture 6">
            <a:extLst>
              <a:ext uri="{FF2B5EF4-FFF2-40B4-BE49-F238E27FC236}">
                <a16:creationId xmlns:a16="http://schemas.microsoft.com/office/drawing/2014/main" id="{AAF0E581-F1D5-5046-AF35-30C4296762B5}"/>
              </a:ext>
            </a:extLst>
          </p:cNvPr>
          <p:cNvPicPr>
            <a:picLocks noChangeAspect="1"/>
          </p:cNvPicPr>
          <p:nvPr/>
        </p:nvPicPr>
        <p:blipFill>
          <a:blip r:embed="Rb5e612b362394f40"/>
          <a:stretch>
            <a:fillRect/>
          </a:stretch>
        </p:blipFill>
        <p:spPr>
          <a:xfrm>
            <a:off x="387350" y="1364580"/>
            <a:ext cx="8369300" cy="4584700"/>
          </a:xfrm>
          <a:prstGeom prst="rect">
            <a:avLst/>
          </a:prstGeom>
        </p:spPr>
      </p:pic>
    </p:spTree>
    <p:extLst>
      <p:ext uri="{BB962C8B-B14F-4D97-AF65-F5344CB8AC3E}">
        <p14:creationId xmlns:p14="http://schemas.microsoft.com/office/powerpoint/2010/main" val="83373616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r>
              <a:rPr lang="en-US" dirty="0"/>
              <a:t>Lorel Example</a:t>
            </a:r>
          </a:p>
        </p:txBody>
      </p:sp>
      <p:sp>
        <p:nvSpPr>
          <p:cNvPr id="729093" name="Rectangle 5"/>
          <p:cNvSpPr>
            <a:spLocks noChangeArrowheads="1"/>
          </p:cNvSpPr>
          <p:nvPr/>
        </p:nvSpPr>
        <p:spPr bwMode="auto">
          <a:xfrm>
            <a:off x="1259632" y="5301208"/>
            <a:ext cx="6987026" cy="644174"/>
          </a:xfrm>
          <a:prstGeom prst="rect">
            <a:avLst/>
          </a:prstGeom>
          <a:solidFill>
            <a:schemeClr val="bg1"/>
          </a:solidFill>
          <a:ln w="9525">
            <a:noFill/>
            <a:miter lim="800000"/>
            <a:headEnd/>
            <a:tailEnd/>
          </a:ln>
          <a:effectLst/>
        </p:spPr>
        <p:txBody>
          <a:bodyPr wrap="square" lIns="91439" tIns="45719" rIns="91439" bIns="45719">
            <a:prstTxWarp prst="textNoShape">
              <a:avLst/>
            </a:prstTxWarp>
            <a:spAutoFit/>
          </a:bodyPr>
          <a:lstStyle/>
          <a:p>
            <a:r>
              <a:rPr lang="en-US" sz="1969" dirty="0">
                <a:latin typeface="Book Antiqua"/>
              </a:rPr>
              <a:t>Find the titles of documents written by Patrick Valduriez</a:t>
            </a:r>
          </a:p>
          <a:p>
            <a:r>
              <a:rPr lang="en-US" sz="1617" dirty="0">
                <a:latin typeface="Courier" pitchFamily="2" charset="0"/>
              </a:rPr>
              <a:t>SELECT </a:t>
            </a:r>
            <a:r>
              <a:rPr lang="en-US" sz="1617" dirty="0" err="1">
                <a:latin typeface="Courier" pitchFamily="2" charset="0"/>
              </a:rPr>
              <a:t>D.title</a:t>
            </a:r>
            <a:endParaRPr lang="en-US" sz="1617" dirty="0">
              <a:latin typeface="Courier" pitchFamily="2" charset="0"/>
            </a:endParaRPr>
          </a:p>
        </p:txBody>
      </p:sp>
      <p:sp>
        <p:nvSpPr>
          <p:cNvPr id="7" name="Rectangle 5"/>
          <p:cNvSpPr>
            <a:spLocks noChangeArrowheads="1"/>
          </p:cNvSpPr>
          <p:nvPr/>
        </p:nvSpPr>
        <p:spPr bwMode="auto">
          <a:xfrm>
            <a:off x="1259632" y="5013176"/>
            <a:ext cx="6987026" cy="1141914"/>
          </a:xfrm>
          <a:prstGeom prst="rect">
            <a:avLst/>
          </a:prstGeom>
          <a:solidFill>
            <a:schemeClr val="bg1"/>
          </a:solidFill>
          <a:ln w="9525">
            <a:noFill/>
            <a:miter lim="800000"/>
            <a:headEnd/>
            <a:tailEnd/>
          </a:ln>
          <a:effectLst/>
        </p:spPr>
        <p:txBody>
          <a:bodyPr wrap="square" lIns="91439" tIns="45719" rIns="91439" bIns="45719">
            <a:prstTxWarp prst="textNoShape">
              <a:avLst/>
            </a:prstTxWarp>
            <a:spAutoFit/>
          </a:bodyPr>
          <a:lstStyle/>
          <a:p>
            <a:r>
              <a:rPr lang="en-US" sz="1969" dirty="0">
                <a:latin typeface="Book Antiqua"/>
              </a:rPr>
              <a:t>Find the authors of all books whose price is under $100</a:t>
            </a:r>
          </a:p>
          <a:p>
            <a:r>
              <a:rPr lang="en-US" sz="1617" dirty="0">
                <a:latin typeface="Courier" pitchFamily="2" charset="0"/>
              </a:rPr>
              <a:t>SELECT D(.authors)?.author</a:t>
            </a:r>
          </a:p>
          <a:p>
            <a:r>
              <a:rPr lang="en-US" sz="1617" dirty="0">
                <a:latin typeface="Courier" pitchFamily="2" charset="0"/>
              </a:rPr>
              <a:t>FROM   bib.doc D</a:t>
            </a:r>
          </a:p>
          <a:p>
            <a:r>
              <a:rPr lang="en-US" sz="1617" dirty="0">
                <a:latin typeface="Courier" pitchFamily="2" charset="0"/>
              </a:rPr>
              <a:t>WHERE  </a:t>
            </a:r>
            <a:r>
              <a:rPr lang="en-US" sz="1617" dirty="0" err="1">
                <a:latin typeface="Courier" pitchFamily="2" charset="0"/>
              </a:rPr>
              <a:t>D.what</a:t>
            </a:r>
            <a:r>
              <a:rPr lang="en-US" sz="1617" dirty="0">
                <a:latin typeface="Courier" pitchFamily="2" charset="0"/>
              </a:rPr>
              <a:t> = “Books” AND D.price &lt; 100</a:t>
            </a:r>
          </a:p>
        </p:txBody>
      </p:sp>
      <p:sp>
        <p:nvSpPr>
          <p:cNvPr id="3" name="Footer Placeholder 2">
            <a:extLst>
              <a:ext uri="{FF2B5EF4-FFF2-40B4-BE49-F238E27FC236}">
                <a16:creationId xmlns:a16="http://schemas.microsoft.com/office/drawing/2014/main" id="{A90D371A-67EC-2842-AB93-FE96C51C92B6}"/>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C3FA2872-3D29-E04D-9AAC-0A9692798A16}"/>
              </a:ext>
            </a:extLst>
          </p:cNvPr>
          <p:cNvSpPr>
            <a:spLocks noGrp="1"/>
          </p:cNvSpPr>
          <p:nvPr>
            <p:ph type="sldNum" sz="quarter" idx="4"/>
          </p:nvPr>
        </p:nvSpPr>
        <p:spPr/>
        <p:txBody>
          <a:bodyPr/>
          <a:lstStyle/>
          <a:p>
            <a:fld id="{FD96158B-4539-3C43-9DE5-94C547866200}" type="slidenum">
              <a:rPr lang="en-US"/>
              <a:t>21</a:t>
            </a:fld>
            <a:endParaRPr lang="en-US"/>
          </a:p>
        </p:txBody>
      </p:sp>
      <p:pic>
        <p:nvPicPr>
          <p:cNvPr id="8" name="Picture 7">
            <a:extLst>
              <a:ext uri="{FF2B5EF4-FFF2-40B4-BE49-F238E27FC236}">
                <a16:creationId xmlns:a16="http://schemas.microsoft.com/office/drawing/2014/main" id="{31C648C8-B137-2843-95C1-2FC6050BB62D}"/>
              </a:ext>
            </a:extLst>
          </p:cNvPr>
          <p:cNvPicPr>
            <a:picLocks noChangeAspect="1"/>
          </p:cNvPicPr>
          <p:nvPr/>
        </p:nvPicPr>
        <p:blipFill>
          <a:blip r:embed="R892df0851e4b49f6"/>
          <a:stretch>
            <a:fillRect/>
          </a:stretch>
        </p:blipFill>
        <p:spPr>
          <a:xfrm>
            <a:off x="395536" y="476672"/>
            <a:ext cx="8369300" cy="4584700"/>
          </a:xfrm>
          <a:prstGeom prst="rect">
            <a:avLst/>
          </a:prstGeom>
        </p:spPr>
      </p:pic>
    </p:spTree>
    <p:extLst>
      <p:ext uri="{BB962C8B-B14F-4D97-AF65-F5344CB8AC3E}">
        <p14:creationId xmlns:p14="http://schemas.microsoft.com/office/powerpoint/2010/main" val="425685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90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093" grpId="0" animBg="1" autoUpdateAnimBg="0"/>
      <p:bldP spid="7" grpId="0" animBg="1" autoUpdateAnimBg="0"/>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r>
              <a:rPr lang="en-US" dirty="0"/>
              <a:t>Evaluation</a:t>
            </a:r>
          </a:p>
        </p:txBody>
      </p:sp>
      <p:sp>
        <p:nvSpPr>
          <p:cNvPr id="731139" name="Rectangle 3"/>
          <p:cNvSpPr>
            <a:spLocks noGrp="1" noChangeArrowheads="1"/>
          </p:cNvSpPr>
          <p:nvPr>
            <p:ph idx="1"/>
          </p:nvPr>
        </p:nvSpPr>
        <p:spPr/>
        <p:txBody>
          <a:bodyPr/>
          <a:lstStyle/>
          <a:p>
            <a:pPr marL="342882" indent="-342882">
              <a:lnSpc>
                <a:spcPct val="90000"/>
              </a:lnSpc>
            </a:pPr>
            <a:r>
              <a:rPr lang="en-US" dirty="0"/>
              <a:t>Advantages</a:t>
            </a:r>
          </a:p>
          <a:p>
            <a:pPr marL="742912" lvl="1" indent="-285736">
              <a:lnSpc>
                <a:spcPct val="90000"/>
              </a:lnSpc>
            </a:pPr>
            <a:r>
              <a:rPr lang="en-US" dirty="0"/>
              <a:t>Simple and flexible</a:t>
            </a:r>
          </a:p>
          <a:p>
            <a:pPr marL="742912" lvl="1" indent="-285736">
              <a:lnSpc>
                <a:spcPct val="90000"/>
              </a:lnSpc>
            </a:pPr>
            <a:r>
              <a:rPr lang="en-US" dirty="0"/>
              <a:t>Fits the natural link structure of Web pages</a:t>
            </a:r>
          </a:p>
          <a:p>
            <a:pPr marL="342882" indent="-342882">
              <a:lnSpc>
                <a:spcPct val="90000"/>
              </a:lnSpc>
            </a:pPr>
            <a:r>
              <a:rPr lang="en-US" dirty="0"/>
              <a:t>Disadvantages</a:t>
            </a:r>
          </a:p>
          <a:p>
            <a:pPr marL="742912" lvl="1" indent="-285736">
              <a:lnSpc>
                <a:spcPct val="90000"/>
              </a:lnSpc>
            </a:pPr>
            <a:r>
              <a:rPr lang="en-US" dirty="0"/>
              <a:t>Data model too simple (no record construct or ordered lists)</a:t>
            </a:r>
          </a:p>
          <a:p>
            <a:pPr marL="742912" lvl="1" indent="-285736">
              <a:lnSpc>
                <a:spcPct val="90000"/>
              </a:lnSpc>
            </a:pPr>
            <a:r>
              <a:rPr lang="en-US" dirty="0"/>
              <a:t>Graph can become very complicated</a:t>
            </a:r>
          </a:p>
          <a:p>
            <a:pPr lvl="2">
              <a:lnSpc>
                <a:spcPct val="90000"/>
              </a:lnSpc>
            </a:pPr>
            <a:r>
              <a:rPr lang="en-US" dirty="0"/>
              <a:t>Aggregation and typing combined</a:t>
            </a:r>
          </a:p>
          <a:p>
            <a:pPr lvl="2">
              <a:lnSpc>
                <a:spcPct val="90000"/>
              </a:lnSpc>
            </a:pPr>
            <a:r>
              <a:rPr lang="en-US" dirty="0"/>
              <a:t>DataGuides</a:t>
            </a:r>
          </a:p>
          <a:p>
            <a:pPr marL="742912" lvl="1" indent="-285736">
              <a:lnSpc>
                <a:spcPct val="90000"/>
              </a:lnSpc>
            </a:pPr>
            <a:r>
              <a:rPr lang="en-US" dirty="0"/>
              <a:t>No differentiation between connection between documents and subpart relationships</a:t>
            </a:r>
          </a:p>
        </p:txBody>
      </p:sp>
      <p:sp>
        <p:nvSpPr>
          <p:cNvPr id="2" name="Footer Placeholder 1">
            <a:extLst>
              <a:ext uri="{FF2B5EF4-FFF2-40B4-BE49-F238E27FC236}">
                <a16:creationId xmlns:a16="http://schemas.microsoft.com/office/drawing/2014/main" id="{C63D7A9F-E6AD-AC4A-BBB3-CC5F1427B92C}"/>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2538C60-3E79-8C48-BA4F-3E472C5C6B5F}"/>
              </a:ext>
            </a:extLst>
          </p:cNvPr>
          <p:cNvSpPr>
            <a:spLocks noGrp="1"/>
          </p:cNvSpPr>
          <p:nvPr>
            <p:ph type="sldNum" sz="quarter" idx="4"/>
          </p:nvPr>
        </p:nvSpPr>
        <p:spPr/>
        <p:txBody>
          <a:bodyPr/>
          <a:lstStyle/>
          <a:p>
            <a:fld id="{FD96158B-4539-3C43-9DE5-94C547866200}" type="slidenum">
              <a:rPr lang="en-US"/>
              <a:t>22</a:t>
            </a:fld>
            <a:endParaRPr lang="en-US"/>
          </a:p>
        </p:txBody>
      </p:sp>
    </p:spTree>
    <p:extLst>
      <p:ext uri="{BB962C8B-B14F-4D97-AF65-F5344CB8AC3E}">
        <p14:creationId xmlns:p14="http://schemas.microsoft.com/office/powerpoint/2010/main" val="362386058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DataGuide</a:t>
            </a:r>
            <a:r>
              <a:rPr lang="en-US" dirty="0"/>
              <a:t> – Graph Summary</a:t>
            </a:r>
          </a:p>
        </p:txBody>
      </p:sp>
      <p:sp>
        <p:nvSpPr>
          <p:cNvPr id="3" name="Footer Placeholder 2">
            <a:extLst>
              <a:ext uri="{FF2B5EF4-FFF2-40B4-BE49-F238E27FC236}">
                <a16:creationId xmlns:a16="http://schemas.microsoft.com/office/drawing/2014/main" id="{E604CE1B-B10D-5B42-A0DA-B062101CEFE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D578415-EA93-1B4B-933F-1AF0572700CA}"/>
              </a:ext>
            </a:extLst>
          </p:cNvPr>
          <p:cNvSpPr>
            <a:spLocks noGrp="1"/>
          </p:cNvSpPr>
          <p:nvPr>
            <p:ph type="sldNum" sz="quarter" idx="4"/>
          </p:nvPr>
        </p:nvSpPr>
        <p:spPr/>
        <p:txBody>
          <a:bodyPr/>
          <a:lstStyle/>
          <a:p>
            <a:fld id="{FD96158B-4539-3C43-9DE5-94C547866200}" type="slidenum">
              <a:rPr lang="en-US"/>
              <a:t>23</a:t>
            </a:fld>
            <a:endParaRPr lang="en-US"/>
          </a:p>
        </p:txBody>
      </p:sp>
      <p:pic>
        <p:nvPicPr>
          <p:cNvPr id="7" name="Picture 6">
            <a:extLst>
              <a:ext uri="{FF2B5EF4-FFF2-40B4-BE49-F238E27FC236}">
                <a16:creationId xmlns:a16="http://schemas.microsoft.com/office/drawing/2014/main" id="{7C00E966-A333-304F-AEA1-B6D5012EE205}"/>
              </a:ext>
            </a:extLst>
          </p:cNvPr>
          <p:cNvPicPr>
            <a:picLocks noChangeAspect="1"/>
          </p:cNvPicPr>
          <p:nvPr/>
        </p:nvPicPr>
        <p:blipFill>
          <a:blip r:embed="R8cd49ff5b54344de"/>
          <a:stretch>
            <a:fillRect/>
          </a:stretch>
        </p:blipFill>
        <p:spPr>
          <a:xfrm>
            <a:off x="611560" y="2060848"/>
            <a:ext cx="8119684" cy="3182715"/>
          </a:xfrm>
          <a:prstGeom prst="rect">
            <a:avLst/>
          </a:prstGeom>
        </p:spPr>
      </p:pic>
    </p:spTree>
    <p:extLst>
      <p:ext uri="{BB962C8B-B14F-4D97-AF65-F5344CB8AC3E}">
        <p14:creationId xmlns:p14="http://schemas.microsoft.com/office/powerpoint/2010/main" val="259733647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r>
              <a:rPr lang="en-US" dirty="0"/>
              <a:t>Web Query Languages</a:t>
            </a:r>
          </a:p>
        </p:txBody>
      </p:sp>
      <p:sp>
        <p:nvSpPr>
          <p:cNvPr id="733187" name="Rectangle 3"/>
          <p:cNvSpPr>
            <a:spLocks noGrp="1" noChangeArrowheads="1"/>
          </p:cNvSpPr>
          <p:nvPr>
            <p:ph idx="1"/>
          </p:nvPr>
        </p:nvSpPr>
        <p:spPr>
          <a:xfrm>
            <a:off x="251520" y="1196752"/>
            <a:ext cx="8643938" cy="4759523"/>
          </a:xfrm>
        </p:spPr>
        <p:txBody>
          <a:bodyPr/>
          <a:lstStyle/>
          <a:p>
            <a:pPr marL="342882" indent="-342882"/>
            <a:r>
              <a:rPr lang="en-US" dirty="0"/>
              <a:t>Basic principle: Take into account the documents’ content and internal structure as well as external links</a:t>
            </a:r>
          </a:p>
          <a:p>
            <a:pPr marL="342882" indent="-342882"/>
            <a:r>
              <a:rPr lang="en-US" dirty="0"/>
              <a:t>The graph structures are more complex</a:t>
            </a:r>
          </a:p>
          <a:p>
            <a:pPr marL="342882" indent="-342882"/>
            <a:r>
              <a:rPr lang="en-US" dirty="0"/>
              <a:t>First generation</a:t>
            </a:r>
          </a:p>
          <a:p>
            <a:pPr marL="619693" lvl="1" indent="-342882"/>
            <a:r>
              <a:rPr lang="en-US" dirty="0"/>
              <a:t>Model the web as interconnected collection of </a:t>
            </a:r>
            <a:r>
              <a:rPr lang="en-US" dirty="0">
                <a:solidFill>
                  <a:srgbClr val="0432FF"/>
                </a:solidFill>
              </a:rPr>
              <a:t>atomic</a:t>
            </a:r>
            <a:r>
              <a:rPr lang="en-US" dirty="0"/>
              <a:t> objects</a:t>
            </a:r>
          </a:p>
          <a:p>
            <a:pPr marL="619693" lvl="1" indent="-342882"/>
            <a:r>
              <a:rPr lang="en-US" dirty="0"/>
              <a:t>WebSQL </a:t>
            </a:r>
          </a:p>
          <a:p>
            <a:pPr marL="619693" lvl="1" indent="-342882"/>
            <a:r>
              <a:rPr lang="en-US" dirty="0"/>
              <a:t>W3QL </a:t>
            </a:r>
          </a:p>
          <a:p>
            <a:pPr marL="619693" lvl="1" indent="-342882"/>
            <a:r>
              <a:rPr lang="en-US" dirty="0"/>
              <a:t>WebLog </a:t>
            </a:r>
          </a:p>
          <a:p>
            <a:pPr marL="342882" indent="-342882"/>
            <a:r>
              <a:rPr lang="en-US" dirty="0"/>
              <a:t>Second generation</a:t>
            </a:r>
          </a:p>
          <a:p>
            <a:pPr marL="619693" lvl="1" indent="-342882"/>
            <a:r>
              <a:rPr lang="en-US" dirty="0"/>
              <a:t>Model the web as a linked collection of </a:t>
            </a:r>
            <a:r>
              <a:rPr lang="en-US" dirty="0">
                <a:solidFill>
                  <a:srgbClr val="0432FF"/>
                </a:solidFill>
              </a:rPr>
              <a:t>structured</a:t>
            </a:r>
            <a:r>
              <a:rPr lang="en-US" dirty="0"/>
              <a:t> objects</a:t>
            </a:r>
          </a:p>
          <a:p>
            <a:pPr marL="619693" lvl="1" indent="-342882"/>
            <a:r>
              <a:rPr lang="en-US" dirty="0"/>
              <a:t>WebOQL </a:t>
            </a:r>
          </a:p>
          <a:p>
            <a:pPr marL="619693" lvl="1" indent="-342882"/>
            <a:r>
              <a:rPr lang="en-US" dirty="0"/>
              <a:t>StruQL </a:t>
            </a:r>
          </a:p>
          <a:p>
            <a:pPr marL="742912" lvl="1" indent="-285736">
              <a:buNone/>
            </a:pPr>
            <a:endParaRPr lang="en-US" dirty="0"/>
          </a:p>
        </p:txBody>
      </p:sp>
      <p:sp>
        <p:nvSpPr>
          <p:cNvPr id="2" name="Footer Placeholder 1">
            <a:extLst>
              <a:ext uri="{FF2B5EF4-FFF2-40B4-BE49-F238E27FC236}">
                <a16:creationId xmlns:a16="http://schemas.microsoft.com/office/drawing/2014/main" id="{4A201745-7FAA-F049-8029-8CA572D0345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9882491-EEAB-C747-9E80-5BAD2DBFEC89}"/>
              </a:ext>
            </a:extLst>
          </p:cNvPr>
          <p:cNvSpPr>
            <a:spLocks noGrp="1"/>
          </p:cNvSpPr>
          <p:nvPr>
            <p:ph type="sldNum" sz="quarter" idx="4"/>
          </p:nvPr>
        </p:nvSpPr>
        <p:spPr/>
        <p:txBody>
          <a:bodyPr/>
          <a:lstStyle/>
          <a:p>
            <a:fld id="{FD96158B-4539-3C43-9DE5-94C547866200}" type="slidenum">
              <a:rPr lang="en-US"/>
              <a:t>24</a:t>
            </a:fld>
            <a:endParaRPr lang="en-US"/>
          </a:p>
        </p:txBody>
      </p:sp>
    </p:spTree>
    <p:extLst>
      <p:ext uri="{BB962C8B-B14F-4D97-AF65-F5344CB8AC3E}">
        <p14:creationId xmlns:p14="http://schemas.microsoft.com/office/powerpoint/2010/main" val="93643767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r>
              <a:rPr lang="en-US" dirty="0"/>
              <a:t>WebSQL Examples</a:t>
            </a:r>
          </a:p>
        </p:txBody>
      </p:sp>
      <p:sp>
        <p:nvSpPr>
          <p:cNvPr id="3" name="Content Placeholder 2"/>
          <p:cNvSpPr>
            <a:spLocks noGrp="1"/>
          </p:cNvSpPr>
          <p:nvPr>
            <p:ph idx="1"/>
          </p:nvPr>
        </p:nvSpPr>
        <p:spPr>
          <a:xfrm>
            <a:off x="467544" y="1124744"/>
            <a:ext cx="8229600" cy="4530725"/>
          </a:xfrm>
        </p:spPr>
        <p:txBody>
          <a:bodyPr/>
          <a:lstStyle/>
          <a:p>
            <a:pPr marL="0" indent="0">
              <a:spcBef>
                <a:spcPts val="0"/>
              </a:spcBef>
              <a:buNone/>
            </a:pPr>
            <a:r>
              <a:rPr lang="en-US" dirty="0">
                <a:latin typeface="Courier" pitchFamily="2" charset="0"/>
              </a:rPr>
              <a:t>DOCUMENT(URL,TITLE,TEXT,TYPE,LENGTH,MODIF)</a:t>
            </a:r>
          </a:p>
          <a:p>
            <a:pPr marL="0" indent="0">
              <a:spcBef>
                <a:spcPts val="0"/>
              </a:spcBef>
              <a:buNone/>
            </a:pPr>
            <a:r>
              <a:rPr lang="en-US" dirty="0">
                <a:latin typeface="Courier" pitchFamily="2" charset="0"/>
              </a:rPr>
              <a:t>LINK(BASE,HREF,LABEL)</a:t>
            </a:r>
          </a:p>
          <a:p>
            <a:r>
              <a:rPr lang="en-US" dirty="0"/>
              <a:t>Simple search for all documents about “hypertext”</a:t>
            </a:r>
          </a:p>
          <a:p>
            <a:pPr marL="589338" lvl="2" indent="0">
              <a:buNone/>
              <a:tabLst>
                <a:tab pos="1493437" algn="l"/>
              </a:tabLst>
            </a:pPr>
            <a:r>
              <a:rPr lang="en-US" b="1" dirty="0">
                <a:latin typeface="Courier" pitchFamily="2" charset="0"/>
                <a:cs typeface="Courier New"/>
              </a:rPr>
              <a:t>SELECT</a:t>
            </a:r>
            <a:r>
              <a:rPr lang="en-US" dirty="0">
                <a:latin typeface="Courier" pitchFamily="2" charset="0"/>
                <a:cs typeface="Courier New"/>
              </a:rPr>
              <a:t>	D.URL, D.TITLE</a:t>
            </a:r>
          </a:p>
          <a:p>
            <a:pPr marL="589338" lvl="2" indent="0">
              <a:spcBef>
                <a:spcPts val="0"/>
              </a:spcBef>
              <a:buNone/>
              <a:tabLst>
                <a:tab pos="1493437" algn="l"/>
              </a:tabLst>
            </a:pPr>
            <a:r>
              <a:rPr lang="en-US" b="1" dirty="0">
                <a:latin typeface="Courier" pitchFamily="2" charset="0"/>
                <a:cs typeface="Courier New"/>
              </a:rPr>
              <a:t>FROM</a:t>
            </a:r>
            <a:r>
              <a:rPr lang="en-US" dirty="0">
                <a:latin typeface="Courier" pitchFamily="2" charset="0"/>
                <a:cs typeface="Courier New"/>
              </a:rPr>
              <a:t>	DOCUMENT D</a:t>
            </a:r>
          </a:p>
          <a:p>
            <a:pPr marL="589338" lvl="2" indent="0">
              <a:spcBef>
                <a:spcPts val="0"/>
              </a:spcBef>
              <a:buNone/>
              <a:tabLst>
                <a:tab pos="1528039" algn="l"/>
                <a:tab pos="1974507" algn="l"/>
              </a:tabLst>
            </a:pPr>
            <a:r>
              <a:rPr lang="en-US" dirty="0">
                <a:latin typeface="Courier" pitchFamily="2" charset="0"/>
                <a:cs typeface="Courier New"/>
              </a:rPr>
              <a:t>		SUCH THAT D </a:t>
            </a:r>
            <a:r>
              <a:rPr lang="en-US" dirty="0">
                <a:solidFill>
                  <a:srgbClr val="0432FF"/>
                </a:solidFill>
                <a:latin typeface="Courier" pitchFamily="2" charset="0"/>
                <a:cs typeface="Courier New"/>
              </a:rPr>
              <a:t>MENTIONS</a:t>
            </a:r>
            <a:r>
              <a:rPr lang="en-US" dirty="0">
                <a:latin typeface="Courier" pitchFamily="2" charset="0"/>
                <a:cs typeface="Courier New"/>
              </a:rPr>
              <a:t> “hypertext”</a:t>
            </a:r>
          </a:p>
          <a:p>
            <a:pPr marL="589338" lvl="2" indent="0">
              <a:spcBef>
                <a:spcPts val="0"/>
              </a:spcBef>
              <a:buNone/>
              <a:tabLst>
                <a:tab pos="1528039" algn="l"/>
                <a:tab pos="1974507" algn="l"/>
              </a:tabLst>
            </a:pPr>
            <a:r>
              <a:rPr lang="en-US" b="1" dirty="0">
                <a:latin typeface="Courier" pitchFamily="2" charset="0"/>
                <a:cs typeface="Courier New"/>
              </a:rPr>
              <a:t>WHERE</a:t>
            </a:r>
            <a:r>
              <a:rPr lang="en-US" dirty="0">
                <a:latin typeface="Courier" pitchFamily="2" charset="0"/>
                <a:cs typeface="Courier New"/>
              </a:rPr>
              <a:t>	D.TYPE = “text/html”</a:t>
            </a:r>
          </a:p>
          <a:p>
            <a:r>
              <a:rPr lang="en-US" dirty="0"/>
              <a:t>Find all links to applets from documents about “Java”</a:t>
            </a:r>
          </a:p>
          <a:p>
            <a:pPr marL="589338" lvl="2" indent="0">
              <a:buNone/>
              <a:tabLst>
                <a:tab pos="1493437" algn="l"/>
              </a:tabLst>
            </a:pPr>
            <a:r>
              <a:rPr lang="en-US" b="1" dirty="0">
                <a:latin typeface="Courier" pitchFamily="2" charset="0"/>
                <a:cs typeface="Courier New"/>
              </a:rPr>
              <a:t>SELECT</a:t>
            </a:r>
            <a:r>
              <a:rPr lang="en-US" dirty="0">
                <a:latin typeface="Courier" pitchFamily="2" charset="0"/>
                <a:cs typeface="Courier New"/>
              </a:rPr>
              <a:t>	A.LABEL, A.HREF</a:t>
            </a:r>
          </a:p>
          <a:p>
            <a:pPr marL="589338" lvl="2" indent="0">
              <a:spcBef>
                <a:spcPts val="0"/>
              </a:spcBef>
              <a:buNone/>
              <a:tabLst>
                <a:tab pos="1493437" algn="l"/>
              </a:tabLst>
            </a:pPr>
            <a:r>
              <a:rPr lang="en-US" b="1" dirty="0">
                <a:latin typeface="Courier" pitchFamily="2" charset="0"/>
                <a:cs typeface="Courier New"/>
              </a:rPr>
              <a:t>FROM</a:t>
            </a:r>
            <a:r>
              <a:rPr lang="en-US" dirty="0">
                <a:latin typeface="Courier" pitchFamily="2" charset="0"/>
                <a:cs typeface="Courier New"/>
              </a:rPr>
              <a:t>	DOCUMENT D</a:t>
            </a:r>
          </a:p>
          <a:p>
            <a:pPr marL="589338" lvl="2" indent="0">
              <a:spcBef>
                <a:spcPts val="0"/>
              </a:spcBef>
              <a:buNone/>
              <a:tabLst>
                <a:tab pos="1528039" algn="l"/>
                <a:tab pos="1974507" algn="l"/>
              </a:tabLst>
            </a:pPr>
            <a:r>
              <a:rPr lang="en-US" dirty="0">
                <a:latin typeface="Courier" pitchFamily="2" charset="0"/>
                <a:cs typeface="Courier New"/>
              </a:rPr>
              <a:t>		SUCH THAT D MENTIONS “Java”</a:t>
            </a:r>
          </a:p>
          <a:p>
            <a:pPr marL="589338" lvl="2" indent="0">
              <a:spcBef>
                <a:spcPts val="0"/>
              </a:spcBef>
              <a:buNone/>
              <a:tabLst>
                <a:tab pos="1528039" algn="l"/>
                <a:tab pos="1974507" algn="l"/>
              </a:tabLst>
            </a:pPr>
            <a:r>
              <a:rPr lang="en-US" dirty="0">
                <a:latin typeface="Courier" pitchFamily="2" charset="0"/>
                <a:cs typeface="Courier New"/>
              </a:rPr>
              <a:t>	ANCHOR A</a:t>
            </a:r>
          </a:p>
          <a:p>
            <a:pPr marL="589338" lvl="2" indent="0">
              <a:spcBef>
                <a:spcPts val="0"/>
              </a:spcBef>
              <a:buNone/>
              <a:tabLst>
                <a:tab pos="1528039" algn="l"/>
                <a:tab pos="1974507" algn="l"/>
              </a:tabLst>
            </a:pPr>
            <a:r>
              <a:rPr lang="en-US" dirty="0">
                <a:latin typeface="Courier" pitchFamily="2" charset="0"/>
                <a:cs typeface="Courier New"/>
              </a:rPr>
              <a:t>		SUCH THAT BASE = X</a:t>
            </a:r>
          </a:p>
          <a:p>
            <a:pPr marL="589338" lvl="2" indent="0">
              <a:spcBef>
                <a:spcPts val="0"/>
              </a:spcBef>
              <a:buNone/>
              <a:tabLst>
                <a:tab pos="1528039" algn="l"/>
                <a:tab pos="1974507" algn="l"/>
              </a:tabLst>
            </a:pPr>
            <a:r>
              <a:rPr lang="en-US" b="1" dirty="0">
                <a:latin typeface="Courier" pitchFamily="2" charset="0"/>
                <a:cs typeface="Courier New"/>
              </a:rPr>
              <a:t>WHERE</a:t>
            </a:r>
            <a:r>
              <a:rPr lang="en-US" dirty="0">
                <a:latin typeface="Courier" pitchFamily="2" charset="0"/>
                <a:cs typeface="Courier New"/>
              </a:rPr>
              <a:t>	A.LABEL = “applet”</a:t>
            </a:r>
          </a:p>
          <a:p>
            <a:pPr marL="276810" lvl="1" indent="0">
              <a:buNone/>
              <a:tabLst>
                <a:tab pos="1528039" algn="l"/>
                <a:tab pos="1974507" algn="l"/>
              </a:tabLst>
            </a:pPr>
            <a:r>
              <a:rPr lang="en-US" dirty="0">
                <a:cs typeface="Book Antiqua"/>
              </a:rPr>
              <a:t>Demonstrates two scoping methods and a search for links.</a:t>
            </a:r>
          </a:p>
          <a:p>
            <a:pPr marL="589338" lvl="2" indent="0">
              <a:buNone/>
              <a:tabLst>
                <a:tab pos="1528039" algn="l"/>
                <a:tab pos="1974507" algn="l"/>
              </a:tabLst>
            </a:pPr>
            <a:endParaRPr lang="en-US" dirty="0">
              <a:latin typeface="Courier" pitchFamily="2" charset="0"/>
              <a:cs typeface="Courier New"/>
            </a:endParaRPr>
          </a:p>
          <a:p>
            <a:pPr marL="589338" lvl="2" indent="0">
              <a:buNone/>
              <a:tabLst>
                <a:tab pos="1528039" algn="l"/>
                <a:tab pos="1974507" algn="l"/>
              </a:tabLst>
            </a:pPr>
            <a:endParaRPr lang="en-US" dirty="0">
              <a:latin typeface="Courier" pitchFamily="2" charset="0"/>
              <a:cs typeface="Courier New"/>
            </a:endParaRPr>
          </a:p>
        </p:txBody>
      </p:sp>
      <p:sp>
        <p:nvSpPr>
          <p:cNvPr id="2" name="Footer Placeholder 1">
            <a:extLst>
              <a:ext uri="{FF2B5EF4-FFF2-40B4-BE49-F238E27FC236}">
                <a16:creationId xmlns:a16="http://schemas.microsoft.com/office/drawing/2014/main" id="{64DC352E-E744-2A42-A862-2CE8895AB637}"/>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8242048F-0431-9A46-8A7C-CD4F7E9A1404}"/>
              </a:ext>
            </a:extLst>
          </p:cNvPr>
          <p:cNvSpPr>
            <a:spLocks noGrp="1"/>
          </p:cNvSpPr>
          <p:nvPr>
            <p:ph type="sldNum" sz="quarter" idx="4"/>
          </p:nvPr>
        </p:nvSpPr>
        <p:spPr/>
        <p:txBody>
          <a:bodyPr/>
          <a:lstStyle/>
          <a:p>
            <a:fld id="{FD96158B-4539-3C43-9DE5-94C547866200}" type="slidenum">
              <a:rPr lang="en-US"/>
              <a:t>25</a:t>
            </a:fld>
            <a:endParaRPr lang="en-US"/>
          </a:p>
        </p:txBody>
      </p:sp>
    </p:spTree>
    <p:extLst>
      <p:ext uri="{BB962C8B-B14F-4D97-AF65-F5344CB8AC3E}">
        <p14:creationId xmlns:p14="http://schemas.microsoft.com/office/powerpoint/2010/main" val="267665057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r>
              <a:rPr lang="en-US" dirty="0"/>
              <a:t>WebSQL Examples (cont’d)</a:t>
            </a:r>
          </a:p>
        </p:txBody>
      </p:sp>
      <p:sp>
        <p:nvSpPr>
          <p:cNvPr id="3" name="Content Placeholder 2"/>
          <p:cNvSpPr>
            <a:spLocks noGrp="1"/>
          </p:cNvSpPr>
          <p:nvPr>
            <p:ph idx="1"/>
          </p:nvPr>
        </p:nvSpPr>
        <p:spPr/>
        <p:txBody>
          <a:bodyPr/>
          <a:lstStyle/>
          <a:p>
            <a:pPr marL="0" indent="0">
              <a:spcBef>
                <a:spcPts val="0"/>
              </a:spcBef>
              <a:buNone/>
            </a:pPr>
            <a:r>
              <a:rPr lang="en-US" dirty="0">
                <a:latin typeface="Courier" pitchFamily="2" charset="0"/>
              </a:rPr>
              <a:t>DOCUMENT(URL,TITLE,TEXT,TYPE,LENGTH,MODIF)</a:t>
            </a:r>
          </a:p>
          <a:p>
            <a:pPr marL="0" indent="0">
              <a:spcBef>
                <a:spcPts val="0"/>
              </a:spcBef>
              <a:buNone/>
            </a:pPr>
            <a:r>
              <a:rPr lang="en-US" dirty="0">
                <a:latin typeface="Courier" pitchFamily="2" charset="0"/>
              </a:rPr>
              <a:t>LINK(BASE,HREF,LABEL)</a:t>
            </a:r>
          </a:p>
          <a:p>
            <a:pPr marL="0" indent="0">
              <a:buNone/>
            </a:pPr>
            <a:endParaRPr lang="en-US" dirty="0"/>
          </a:p>
          <a:p>
            <a:r>
              <a:rPr lang="en-US" dirty="0"/>
              <a:t>Find documents that have string “database” in their title that are reachable from the ACM Digital Library home page through paths of length ≤ 2 containing only local links.</a:t>
            </a:r>
          </a:p>
          <a:p>
            <a:pPr marL="589338" lvl="2" indent="0">
              <a:buNone/>
              <a:tabLst>
                <a:tab pos="1493437" algn="l"/>
              </a:tabLst>
            </a:pPr>
            <a:r>
              <a:rPr lang="en-US" b="1" dirty="0">
                <a:latin typeface="Courier" pitchFamily="2" charset="0"/>
                <a:cs typeface="Courier New"/>
              </a:rPr>
              <a:t>SELECT</a:t>
            </a:r>
            <a:r>
              <a:rPr lang="en-US" dirty="0">
                <a:latin typeface="Courier" pitchFamily="2" charset="0"/>
                <a:cs typeface="Courier New"/>
              </a:rPr>
              <a:t>	D.URL, D.TITLE</a:t>
            </a:r>
          </a:p>
          <a:p>
            <a:pPr marL="589338" lvl="2" indent="0">
              <a:spcBef>
                <a:spcPts val="0"/>
              </a:spcBef>
              <a:buNone/>
              <a:tabLst>
                <a:tab pos="1493437" algn="l"/>
              </a:tabLst>
            </a:pPr>
            <a:r>
              <a:rPr lang="en-US" b="1" dirty="0">
                <a:latin typeface="Courier" pitchFamily="2" charset="0"/>
                <a:cs typeface="Courier New"/>
              </a:rPr>
              <a:t>FROM</a:t>
            </a:r>
            <a:r>
              <a:rPr lang="en-US" dirty="0">
                <a:latin typeface="Courier" pitchFamily="2" charset="0"/>
                <a:cs typeface="Courier New"/>
              </a:rPr>
              <a:t>	DOCUMENT D</a:t>
            </a:r>
          </a:p>
          <a:p>
            <a:pPr marL="589338" lvl="2" indent="0">
              <a:spcBef>
                <a:spcPts val="0"/>
              </a:spcBef>
              <a:buNone/>
              <a:tabLst>
                <a:tab pos="1528039" algn="l"/>
                <a:tab pos="1974507" algn="l"/>
              </a:tabLst>
            </a:pPr>
            <a:r>
              <a:rPr lang="en-US" dirty="0">
                <a:latin typeface="Courier" pitchFamily="2" charset="0"/>
                <a:cs typeface="Courier New"/>
              </a:rPr>
              <a:t>		SUCH THAT ”http://www.acm.org/dl”=|-&gt;|-&gt;-&gt; D</a:t>
            </a:r>
          </a:p>
          <a:p>
            <a:pPr marL="589338" lvl="2" indent="0">
              <a:spcBef>
                <a:spcPts val="0"/>
              </a:spcBef>
              <a:buNone/>
              <a:tabLst>
                <a:tab pos="1528039" algn="l"/>
                <a:tab pos="1974507" algn="l"/>
              </a:tabLst>
            </a:pPr>
            <a:r>
              <a:rPr lang="en-US" b="1" dirty="0">
                <a:latin typeface="Courier" pitchFamily="2" charset="0"/>
                <a:cs typeface="Courier New"/>
              </a:rPr>
              <a:t>WHERE</a:t>
            </a:r>
            <a:r>
              <a:rPr lang="en-US" dirty="0">
                <a:latin typeface="Courier" pitchFamily="2" charset="0"/>
                <a:cs typeface="Courier New"/>
              </a:rPr>
              <a:t>	D.TITLE CONTAINS “database”</a:t>
            </a:r>
          </a:p>
          <a:p>
            <a:pPr marL="276810" lvl="1" indent="0">
              <a:buNone/>
              <a:tabLst>
                <a:tab pos="1528039" algn="l"/>
                <a:tab pos="1974507" algn="l"/>
              </a:tabLst>
            </a:pPr>
            <a:r>
              <a:rPr lang="en-US" dirty="0">
                <a:cs typeface="Book Antiqua"/>
              </a:rPr>
              <a:t>Demonstrates the use of different link types.</a:t>
            </a:r>
            <a:endParaRPr lang="en-US" dirty="0">
              <a:latin typeface="Courier" pitchFamily="2" charset="0"/>
              <a:cs typeface="Courier New"/>
            </a:endParaRPr>
          </a:p>
        </p:txBody>
      </p:sp>
      <p:sp>
        <p:nvSpPr>
          <p:cNvPr id="2" name="Footer Placeholder 1">
            <a:extLst>
              <a:ext uri="{FF2B5EF4-FFF2-40B4-BE49-F238E27FC236}">
                <a16:creationId xmlns:a16="http://schemas.microsoft.com/office/drawing/2014/main" id="{EC4777D0-88C3-A842-9DBC-DF1D4994343B}"/>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F852727B-366C-C94C-9A26-4EB10B8CEF5B}"/>
              </a:ext>
            </a:extLst>
          </p:cNvPr>
          <p:cNvSpPr>
            <a:spLocks noGrp="1"/>
          </p:cNvSpPr>
          <p:nvPr>
            <p:ph type="sldNum" sz="quarter" idx="4"/>
          </p:nvPr>
        </p:nvSpPr>
        <p:spPr/>
        <p:txBody>
          <a:bodyPr/>
          <a:lstStyle/>
          <a:p>
            <a:fld id="{FD96158B-4539-3C43-9DE5-94C547866200}" type="slidenum">
              <a:rPr lang="en-US"/>
              <a:t>26</a:t>
            </a:fld>
            <a:endParaRPr lang="en-US"/>
          </a:p>
        </p:txBody>
      </p:sp>
    </p:spTree>
    <p:extLst>
      <p:ext uri="{BB962C8B-B14F-4D97-AF65-F5344CB8AC3E}">
        <p14:creationId xmlns:p14="http://schemas.microsoft.com/office/powerpoint/2010/main" val="117609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a:noFill/>
          <a:ln/>
        </p:spPr>
        <p:txBody>
          <a:bodyPr/>
          <a:lstStyle/>
          <a:p>
            <a:r>
              <a:rPr lang="en-US"/>
              <a:t>PHF – Example</a:t>
            </a:r>
          </a:p>
        </p:txBody>
      </p:sp>
      <p:sp>
        <p:nvSpPr>
          <p:cNvPr id="66562" name="Rectangle 2"/>
          <p:cNvSpPr>
            <a:spLocks noGrp="1" noChangeArrowheads="1"/>
          </p:cNvSpPr>
          <p:nvPr>
            <p:ph idx="1"/>
          </p:nvPr>
        </p:nvSpPr>
        <p:spPr>
          <a:noFill/>
          <a:ln/>
        </p:spPr>
        <p:txBody>
          <a:bodyPr/>
          <a:lstStyle/>
          <a:p>
            <a:pPr>
              <a:lnSpc>
                <a:spcPct val="100000"/>
              </a:lnSpc>
              <a:spcBef>
                <a:spcPct val="50000"/>
              </a:spcBef>
            </a:pPr>
            <a:r>
              <a:rPr lang="en-US" dirty="0">
                <a:solidFill>
                  <a:schemeClr val="tx2"/>
                </a:solidFill>
              </a:rPr>
              <a:t>Fragmentation of relation PROJ continued</a:t>
            </a:r>
            <a:endParaRPr lang="en-US" dirty="0"/>
          </a:p>
          <a:p>
            <a:pPr lvl="1">
              <a:lnSpc>
                <a:spcPct val="100000"/>
              </a:lnSpc>
              <a:spcBef>
                <a:spcPct val="50000"/>
              </a:spcBef>
            </a:pPr>
            <a:r>
              <a:rPr lang="en-US" dirty="0" err="1"/>
              <a:t>Minterm</a:t>
            </a:r>
            <a:r>
              <a:rPr lang="en-US" dirty="0"/>
              <a:t> fragments left after elimination</a:t>
            </a:r>
          </a:p>
          <a:p>
            <a:pPr lvl="2">
              <a:lnSpc>
                <a:spcPct val="100000"/>
              </a:lnSpc>
              <a:spcBef>
                <a:spcPct val="50000"/>
              </a:spcBef>
              <a:buFont typeface="Monotype Sorts" charset="0"/>
              <a:buNone/>
            </a:pPr>
            <a:r>
              <a:rPr lang="en-US" i="1" dirty="0"/>
              <a:t>m</a:t>
            </a:r>
            <a:r>
              <a:rPr lang="en-US" baseline="-25000" dirty="0"/>
              <a:t>1</a:t>
            </a:r>
            <a:r>
              <a:rPr lang="en-US" dirty="0"/>
              <a:t> : (LOC = “Montreal”) </a:t>
            </a:r>
            <a:r>
              <a:rPr lang="en-US" dirty="0">
                <a:latin typeface="Symbol" charset="0"/>
                <a:sym typeface="Symbol"/>
              </a:rPr>
              <a:t></a:t>
            </a:r>
            <a:r>
              <a:rPr lang="en-US" dirty="0"/>
              <a:t> (BUDGET ≤ 200000)</a:t>
            </a:r>
          </a:p>
          <a:p>
            <a:pPr lvl="2">
              <a:lnSpc>
                <a:spcPct val="100000"/>
              </a:lnSpc>
              <a:spcBef>
                <a:spcPct val="50000"/>
              </a:spcBef>
              <a:buFont typeface="Monotype Sorts" charset="0"/>
              <a:buNone/>
            </a:pPr>
            <a:r>
              <a:rPr lang="en-US" i="1" dirty="0"/>
              <a:t>m</a:t>
            </a:r>
            <a:r>
              <a:rPr lang="en-US" baseline="-25000" dirty="0"/>
              <a:t>2</a:t>
            </a:r>
            <a:r>
              <a:rPr lang="en-US" dirty="0"/>
              <a:t> : (LOC = “Montreal”) </a:t>
            </a:r>
            <a:r>
              <a:rPr lang="en-US" dirty="0">
                <a:latin typeface="Symbol" charset="0"/>
                <a:sym typeface="Symbol"/>
              </a:rPr>
              <a:t></a:t>
            </a:r>
            <a:r>
              <a:rPr lang="en-US" dirty="0"/>
              <a:t> (BUDGET &gt; 200000)</a:t>
            </a:r>
          </a:p>
          <a:p>
            <a:pPr lvl="2">
              <a:lnSpc>
                <a:spcPct val="100000"/>
              </a:lnSpc>
              <a:spcBef>
                <a:spcPct val="50000"/>
              </a:spcBef>
              <a:buFont typeface="Monotype Sorts" charset="0"/>
              <a:buNone/>
            </a:pPr>
            <a:r>
              <a:rPr lang="en-US" i="1" dirty="0"/>
              <a:t>m</a:t>
            </a:r>
            <a:r>
              <a:rPr lang="en-US" baseline="-25000" dirty="0"/>
              <a:t>3</a:t>
            </a:r>
            <a:r>
              <a:rPr lang="en-US" dirty="0"/>
              <a:t> : (LOC = “New York”) </a:t>
            </a:r>
            <a:r>
              <a:rPr lang="en-US" dirty="0">
                <a:latin typeface="Symbol" charset="0"/>
                <a:sym typeface="Symbol"/>
              </a:rPr>
              <a:t></a:t>
            </a:r>
            <a:r>
              <a:rPr lang="en-US" dirty="0"/>
              <a:t> (BUDGET ≤ 200000)</a:t>
            </a:r>
          </a:p>
          <a:p>
            <a:pPr lvl="2">
              <a:lnSpc>
                <a:spcPct val="100000"/>
              </a:lnSpc>
              <a:spcBef>
                <a:spcPct val="50000"/>
              </a:spcBef>
              <a:buFont typeface="Monotype Sorts" charset="0"/>
              <a:buNone/>
            </a:pPr>
            <a:r>
              <a:rPr lang="en-US" i="1" dirty="0"/>
              <a:t>m</a:t>
            </a:r>
            <a:r>
              <a:rPr lang="en-US" baseline="-25000" dirty="0"/>
              <a:t>4</a:t>
            </a:r>
            <a:r>
              <a:rPr lang="en-US" dirty="0"/>
              <a:t> : (LOC = “New York”) </a:t>
            </a:r>
            <a:r>
              <a:rPr lang="en-US" dirty="0">
                <a:latin typeface="Symbol" charset="0"/>
                <a:sym typeface="Symbol"/>
              </a:rPr>
              <a:t></a:t>
            </a:r>
            <a:r>
              <a:rPr lang="en-US" dirty="0"/>
              <a:t> (BUDGET &gt; 200000)</a:t>
            </a:r>
          </a:p>
          <a:p>
            <a:pPr lvl="2">
              <a:lnSpc>
                <a:spcPct val="100000"/>
              </a:lnSpc>
              <a:spcBef>
                <a:spcPct val="50000"/>
              </a:spcBef>
              <a:buFont typeface="Monotype Sorts" charset="0"/>
              <a:buNone/>
            </a:pPr>
            <a:r>
              <a:rPr lang="en-US" i="1" dirty="0"/>
              <a:t>m</a:t>
            </a:r>
            <a:r>
              <a:rPr lang="en-US" baseline="-25000" dirty="0"/>
              <a:t>5</a:t>
            </a:r>
            <a:r>
              <a:rPr lang="en-US" dirty="0"/>
              <a:t> : (LOC = “Paris”) </a:t>
            </a:r>
            <a:r>
              <a:rPr lang="en-US" dirty="0">
                <a:latin typeface="Symbol" charset="0"/>
                <a:sym typeface="Symbol"/>
              </a:rPr>
              <a:t></a:t>
            </a:r>
            <a:r>
              <a:rPr lang="en-US" dirty="0"/>
              <a:t> (BUDGET ≤ 200000)</a:t>
            </a:r>
          </a:p>
          <a:p>
            <a:pPr lvl="2">
              <a:lnSpc>
                <a:spcPct val="100000"/>
              </a:lnSpc>
              <a:spcBef>
                <a:spcPct val="50000"/>
              </a:spcBef>
              <a:buFont typeface="Monotype Sorts" charset="0"/>
              <a:buNone/>
            </a:pPr>
            <a:r>
              <a:rPr lang="en-US" i="1" dirty="0"/>
              <a:t>m</a:t>
            </a:r>
            <a:r>
              <a:rPr lang="en-US" baseline="-25000" dirty="0"/>
              <a:t>6</a:t>
            </a:r>
            <a:r>
              <a:rPr lang="en-US" dirty="0"/>
              <a:t> : (LOC = “Paris”) </a:t>
            </a:r>
            <a:r>
              <a:rPr lang="en-US" dirty="0">
                <a:latin typeface="Symbol" charset="0"/>
                <a:sym typeface="Symbol"/>
              </a:rPr>
              <a:t></a:t>
            </a:r>
            <a:r>
              <a:rPr lang="en-US" dirty="0"/>
              <a:t> (BUDGET &gt; 200000)</a:t>
            </a:r>
          </a:p>
        </p:txBody>
      </p:sp>
      <p:sp>
        <p:nvSpPr>
          <p:cNvPr id="2" name="Footer Placeholder 1">
            <a:extLst>
              <a:ext uri="{FF2B5EF4-FFF2-40B4-BE49-F238E27FC236}">
                <a16:creationId xmlns:a16="http://schemas.microsoft.com/office/drawing/2014/main" id="{BE1A2851-34DD-5B4A-B12A-77235BCE37A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3D637EE-9343-C24B-938D-DAF7076CDF47}"/>
              </a:ext>
            </a:extLst>
          </p:cNvPr>
          <p:cNvSpPr>
            <a:spLocks noGrp="1"/>
          </p:cNvSpPr>
          <p:nvPr>
            <p:ph type="sldNum" sz="quarter" idx="4"/>
          </p:nvPr>
        </p:nvSpPr>
        <p:spPr/>
        <p:txBody>
          <a:bodyPr/>
          <a:lstStyle/>
          <a:p>
            <a:fld id="{FD96158B-4539-3C43-9DE5-94C547866200}" type="slidenum">
              <a:rPr lang="en-US"/>
              <a:t>30</a:t>
            </a:fld>
            <a:endParaRPr lang="en-US"/>
          </a:p>
        </p:txBody>
      </p:sp>
    </p:spTree>
    <p:extLst>
      <p:ext uri="{BB962C8B-B14F-4D97-AF65-F5344CB8AC3E}">
        <p14:creationId xmlns:p14="http://schemas.microsoft.com/office/powerpoint/2010/main" val="32039882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r>
              <a:rPr lang="en-US" dirty="0"/>
              <a:t>WebSQL Examples (cont’d)</a:t>
            </a:r>
          </a:p>
        </p:txBody>
      </p:sp>
      <p:sp>
        <p:nvSpPr>
          <p:cNvPr id="3" name="Content Placeholder 2"/>
          <p:cNvSpPr>
            <a:spLocks noGrp="1"/>
          </p:cNvSpPr>
          <p:nvPr>
            <p:ph idx="1"/>
          </p:nvPr>
        </p:nvSpPr>
        <p:spPr>
          <a:xfrm>
            <a:off x="395536" y="1484784"/>
            <a:ext cx="8229600" cy="4530725"/>
          </a:xfrm>
        </p:spPr>
        <p:txBody>
          <a:bodyPr/>
          <a:lstStyle/>
          <a:p>
            <a:pPr marL="0" indent="0">
              <a:spcBef>
                <a:spcPts val="0"/>
              </a:spcBef>
              <a:buNone/>
            </a:pPr>
            <a:r>
              <a:rPr lang="en-US" dirty="0">
                <a:latin typeface="Courier" pitchFamily="2" charset="0"/>
              </a:rPr>
              <a:t>DOCUMENT(URL,TITLE,TEXT,TYPE,LENGTH,MODIF)</a:t>
            </a:r>
          </a:p>
          <a:p>
            <a:pPr marL="0" indent="0">
              <a:spcBef>
                <a:spcPts val="0"/>
              </a:spcBef>
              <a:buNone/>
            </a:pPr>
            <a:r>
              <a:rPr lang="en-US" dirty="0">
                <a:latin typeface="Courier" pitchFamily="2" charset="0"/>
              </a:rPr>
              <a:t>LINK(BASE,HREF,LABEL)</a:t>
            </a:r>
          </a:p>
          <a:p>
            <a:pPr marL="0" indent="0">
              <a:buNone/>
            </a:pPr>
            <a:endParaRPr lang="en-US" b="1" dirty="0"/>
          </a:p>
          <a:p>
            <a:r>
              <a:rPr lang="en-US" dirty="0"/>
              <a:t>Find documents mentioning “Computer Science” and all documents that are linked to them through paths of length ≤ 2 containing only local links</a:t>
            </a:r>
          </a:p>
          <a:p>
            <a:pPr marL="589338" lvl="2" indent="0">
              <a:buNone/>
              <a:tabLst>
                <a:tab pos="1493437" algn="l"/>
              </a:tabLst>
            </a:pPr>
            <a:r>
              <a:rPr lang="en-US" b="1" dirty="0">
                <a:latin typeface="Courier" pitchFamily="2" charset="0"/>
                <a:cs typeface="Courier New"/>
              </a:rPr>
              <a:t>SELECT</a:t>
            </a:r>
            <a:r>
              <a:rPr lang="en-US" dirty="0">
                <a:latin typeface="Courier" pitchFamily="2" charset="0"/>
                <a:cs typeface="Courier New"/>
              </a:rPr>
              <a:t>	D1.URL, D1.TITLE, D2.URL, D2.TITLE</a:t>
            </a:r>
          </a:p>
          <a:p>
            <a:pPr marL="589338" lvl="2" indent="0">
              <a:spcBef>
                <a:spcPts val="0"/>
              </a:spcBef>
              <a:buNone/>
              <a:tabLst>
                <a:tab pos="1493437" algn="l"/>
              </a:tabLst>
            </a:pPr>
            <a:r>
              <a:rPr lang="en-US" b="1" dirty="0">
                <a:latin typeface="Courier" pitchFamily="2" charset="0"/>
                <a:cs typeface="Courier New"/>
              </a:rPr>
              <a:t>FROM</a:t>
            </a:r>
            <a:r>
              <a:rPr lang="en-US" dirty="0">
                <a:latin typeface="Courier" pitchFamily="2" charset="0"/>
                <a:cs typeface="Courier New"/>
              </a:rPr>
              <a:t>	DOCUMENT D1</a:t>
            </a:r>
          </a:p>
          <a:p>
            <a:pPr marL="589338" lvl="2" indent="0">
              <a:spcBef>
                <a:spcPts val="0"/>
              </a:spcBef>
              <a:buNone/>
              <a:tabLst>
                <a:tab pos="1528039" algn="l"/>
                <a:tab pos="1974507" algn="l"/>
              </a:tabLst>
            </a:pPr>
            <a:r>
              <a:rPr lang="en-US" dirty="0">
                <a:latin typeface="Courier" pitchFamily="2" charset="0"/>
                <a:cs typeface="Courier New"/>
              </a:rPr>
              <a:t>		SUCH THAT D1 MENTIONS “Computer Science”</a:t>
            </a:r>
          </a:p>
          <a:p>
            <a:pPr marL="589338" lvl="2" indent="0">
              <a:spcBef>
                <a:spcPts val="0"/>
              </a:spcBef>
              <a:buNone/>
              <a:tabLst>
                <a:tab pos="1528039" algn="l"/>
                <a:tab pos="1974507" algn="l"/>
              </a:tabLst>
            </a:pPr>
            <a:r>
              <a:rPr lang="en-US" dirty="0">
                <a:latin typeface="Courier" pitchFamily="2" charset="0"/>
                <a:cs typeface="Courier New"/>
              </a:rPr>
              <a:t>	DOCUMENT D2</a:t>
            </a:r>
          </a:p>
          <a:p>
            <a:pPr marL="589338" lvl="2" indent="0">
              <a:spcBef>
                <a:spcPts val="0"/>
              </a:spcBef>
              <a:buNone/>
              <a:tabLst>
                <a:tab pos="1528039" algn="l"/>
                <a:tab pos="1974507" algn="l"/>
              </a:tabLst>
            </a:pPr>
            <a:r>
              <a:rPr lang="en-US" dirty="0">
                <a:latin typeface="Courier" pitchFamily="2" charset="0"/>
                <a:cs typeface="Courier New"/>
              </a:rPr>
              <a:t>		SUCH THAT D1=|-&gt;|-&gt;-&gt; D2</a:t>
            </a:r>
          </a:p>
          <a:p>
            <a:pPr marL="276810" lvl="1" indent="0">
              <a:buNone/>
              <a:tabLst>
                <a:tab pos="1528039" algn="l"/>
                <a:tab pos="1974507" algn="l"/>
              </a:tabLst>
            </a:pPr>
            <a:r>
              <a:rPr lang="en-US" dirty="0">
                <a:cs typeface="Book Antiqua"/>
              </a:rPr>
              <a:t>Demonstrates combination of content and structure specification in a query</a:t>
            </a:r>
          </a:p>
          <a:p>
            <a:pPr marL="589338" lvl="2" indent="0">
              <a:buNone/>
              <a:tabLst>
                <a:tab pos="1528039" algn="l"/>
                <a:tab pos="1974507" algn="l"/>
              </a:tabLst>
            </a:pPr>
            <a:endParaRPr lang="en-US" dirty="0">
              <a:latin typeface="Courier" pitchFamily="2" charset="0"/>
              <a:cs typeface="Courier New"/>
            </a:endParaRPr>
          </a:p>
          <a:p>
            <a:pPr marL="589338" lvl="2" indent="0">
              <a:buNone/>
              <a:tabLst>
                <a:tab pos="1528039" algn="l"/>
                <a:tab pos="1974507" algn="l"/>
              </a:tabLst>
            </a:pPr>
            <a:endParaRPr lang="en-US" dirty="0">
              <a:latin typeface="Courier" pitchFamily="2" charset="0"/>
              <a:cs typeface="Courier New"/>
            </a:endParaRPr>
          </a:p>
        </p:txBody>
      </p:sp>
      <p:sp>
        <p:nvSpPr>
          <p:cNvPr id="2" name="Footer Placeholder 1">
            <a:extLst>
              <a:ext uri="{FF2B5EF4-FFF2-40B4-BE49-F238E27FC236}">
                <a16:creationId xmlns:a16="http://schemas.microsoft.com/office/drawing/2014/main" id="{EC4777D0-88C3-A842-9DBC-DF1D4994343B}"/>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F852727B-366C-C94C-9A26-4EB10B8CEF5B}"/>
              </a:ext>
            </a:extLst>
          </p:cNvPr>
          <p:cNvSpPr>
            <a:spLocks noGrp="1"/>
          </p:cNvSpPr>
          <p:nvPr>
            <p:ph type="sldNum" sz="quarter" idx="4"/>
          </p:nvPr>
        </p:nvSpPr>
        <p:spPr/>
        <p:txBody>
          <a:bodyPr/>
          <a:lstStyle/>
          <a:p>
            <a:fld id="{FD96158B-4539-3C43-9DE5-94C547866200}" type="slidenum">
              <a:rPr lang="en-US"/>
              <a:t>27</a:t>
            </a:fld>
            <a:endParaRPr lang="en-US"/>
          </a:p>
        </p:txBody>
      </p:sp>
    </p:spTree>
    <p:extLst>
      <p:ext uri="{BB962C8B-B14F-4D97-AF65-F5344CB8AC3E}">
        <p14:creationId xmlns:p14="http://schemas.microsoft.com/office/powerpoint/2010/main" val="33045003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WebOQL</a:t>
            </a:r>
          </a:p>
        </p:txBody>
      </p:sp>
      <p:sp>
        <p:nvSpPr>
          <p:cNvPr id="8" name="Content Placeholder 7"/>
          <p:cNvSpPr>
            <a:spLocks noGrp="1"/>
          </p:cNvSpPr>
          <p:nvPr>
            <p:ph idx="1"/>
          </p:nvPr>
        </p:nvSpPr>
        <p:spPr>
          <a:xfrm>
            <a:off x="167136" y="4941168"/>
            <a:ext cx="8976864" cy="1164749"/>
          </a:xfrm>
        </p:spPr>
        <p:txBody>
          <a:bodyPr numCol="3"/>
          <a:lstStyle/>
          <a:p>
            <a:pPr lvl="1">
              <a:spcBef>
                <a:spcPts val="422"/>
              </a:spcBef>
            </a:pPr>
            <a:r>
              <a:rPr lang="en-US" dirty="0"/>
              <a:t>Prime</a:t>
            </a:r>
          </a:p>
          <a:p>
            <a:pPr lvl="1">
              <a:spcBef>
                <a:spcPts val="422"/>
              </a:spcBef>
            </a:pPr>
            <a:r>
              <a:rPr lang="en-US" dirty="0"/>
              <a:t>Peek</a:t>
            </a:r>
          </a:p>
          <a:p>
            <a:pPr lvl="1">
              <a:spcBef>
                <a:spcPts val="422"/>
              </a:spcBef>
            </a:pPr>
            <a:r>
              <a:rPr lang="en-US" dirty="0"/>
              <a:t>Hang</a:t>
            </a:r>
          </a:p>
          <a:p>
            <a:pPr lvl="1">
              <a:spcBef>
                <a:spcPts val="422"/>
              </a:spcBef>
            </a:pPr>
            <a:r>
              <a:rPr lang="en-US" dirty="0"/>
              <a:t>Concatenate</a:t>
            </a:r>
          </a:p>
          <a:p>
            <a:pPr lvl="1">
              <a:spcBef>
                <a:spcPts val="422"/>
              </a:spcBef>
            </a:pPr>
            <a:r>
              <a:rPr lang="en-US" dirty="0"/>
              <a:t>Head</a:t>
            </a:r>
          </a:p>
          <a:p>
            <a:pPr lvl="1">
              <a:spcBef>
                <a:spcPts val="422"/>
              </a:spcBef>
            </a:pPr>
            <a:r>
              <a:rPr lang="en-US" dirty="0"/>
              <a:t>Tail</a:t>
            </a:r>
          </a:p>
          <a:p>
            <a:pPr lvl="1">
              <a:spcBef>
                <a:spcPts val="422"/>
              </a:spcBef>
            </a:pPr>
            <a:r>
              <a:rPr lang="en-US" dirty="0"/>
              <a:t>String pattern match (~)</a:t>
            </a:r>
          </a:p>
        </p:txBody>
      </p:sp>
      <p:sp>
        <p:nvSpPr>
          <p:cNvPr id="2" name="Footer Placeholder 1">
            <a:extLst>
              <a:ext uri="{FF2B5EF4-FFF2-40B4-BE49-F238E27FC236}">
                <a16:creationId xmlns:a16="http://schemas.microsoft.com/office/drawing/2014/main" id="{7B39C02E-1CD6-5344-B548-5BD01D6D594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86943753-44C6-5449-B1C0-31EDDF4B3CBF}"/>
              </a:ext>
            </a:extLst>
          </p:cNvPr>
          <p:cNvSpPr>
            <a:spLocks noGrp="1"/>
          </p:cNvSpPr>
          <p:nvPr>
            <p:ph type="sldNum" sz="quarter" idx="4"/>
          </p:nvPr>
        </p:nvSpPr>
        <p:spPr/>
        <p:txBody>
          <a:bodyPr/>
          <a:lstStyle/>
          <a:p>
            <a:fld id="{FD96158B-4539-3C43-9DE5-94C547866200}" type="slidenum">
              <a:rPr lang="en-US"/>
              <a:t>28</a:t>
            </a:fld>
            <a:endParaRPr lang="en-US"/>
          </a:p>
        </p:txBody>
      </p:sp>
      <p:pic>
        <p:nvPicPr>
          <p:cNvPr id="7" name="Picture 6">
            <a:extLst>
              <a:ext uri="{FF2B5EF4-FFF2-40B4-BE49-F238E27FC236}">
                <a16:creationId xmlns:a16="http://schemas.microsoft.com/office/drawing/2014/main" id="{6CC97EB2-C4D2-F643-895A-6B4821403850}"/>
              </a:ext>
            </a:extLst>
          </p:cNvPr>
          <p:cNvPicPr>
            <a:picLocks noChangeAspect="1"/>
          </p:cNvPicPr>
          <p:nvPr/>
        </p:nvPicPr>
        <p:blipFill>
          <a:blip r:embed="R9622dfebbeda428e"/>
          <a:stretch>
            <a:fillRect/>
          </a:stretch>
        </p:blipFill>
        <p:spPr>
          <a:xfrm>
            <a:off x="899592" y="548680"/>
            <a:ext cx="7200800" cy="4425788"/>
          </a:xfrm>
          <a:prstGeom prst="rect">
            <a:avLst/>
          </a:prstGeom>
        </p:spPr>
      </p:pic>
    </p:spTree>
    <p:extLst>
      <p:ext uri="{BB962C8B-B14F-4D97-AF65-F5344CB8AC3E}">
        <p14:creationId xmlns:p14="http://schemas.microsoft.com/office/powerpoint/2010/main" val="95345953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WebOQL Examples</a:t>
            </a:r>
          </a:p>
        </p:txBody>
      </p:sp>
      <p:sp>
        <p:nvSpPr>
          <p:cNvPr id="6" name="Rectangle 5"/>
          <p:cNvSpPr>
            <a:spLocks noChangeArrowheads="1"/>
          </p:cNvSpPr>
          <p:nvPr/>
        </p:nvSpPr>
        <p:spPr bwMode="auto">
          <a:xfrm>
            <a:off x="1187624" y="4941168"/>
            <a:ext cx="7734109" cy="1141849"/>
          </a:xfrm>
          <a:prstGeom prst="rect">
            <a:avLst/>
          </a:prstGeom>
          <a:solidFill>
            <a:schemeClr val="bg1"/>
          </a:solidFill>
          <a:ln w="9525">
            <a:noFill/>
            <a:miter lim="800000"/>
            <a:headEnd/>
            <a:tailEnd/>
          </a:ln>
          <a:effectLst/>
        </p:spPr>
        <p:txBody>
          <a:bodyPr wrap="square" lIns="91439" tIns="45719" rIns="91439" bIns="45719">
            <a:prstTxWarp prst="textNoShape">
              <a:avLst/>
            </a:prstTxWarp>
            <a:spAutoFit/>
          </a:bodyPr>
          <a:lstStyle/>
          <a:p>
            <a:r>
              <a:rPr lang="en-US" sz="1969" dirty="0">
                <a:latin typeface="Book Antiqua"/>
              </a:rPr>
              <a:t>Find the titles and abstracts of all documents authored by “Ozsu”</a:t>
            </a:r>
          </a:p>
          <a:p>
            <a:r>
              <a:rPr lang="en-US" sz="1617" dirty="0">
                <a:latin typeface="Courier" pitchFamily="2" charset="0"/>
              </a:rPr>
              <a:t>SELECT [y.title, y’.URL]</a:t>
            </a:r>
          </a:p>
          <a:p>
            <a:r>
              <a:rPr lang="en-US" sz="1617" dirty="0">
                <a:latin typeface="Courier" pitchFamily="2" charset="0"/>
              </a:rPr>
              <a:t>FROM   x IN dbDocuments, y in x’</a:t>
            </a:r>
          </a:p>
          <a:p>
            <a:r>
              <a:rPr lang="en-US" sz="1617" dirty="0">
                <a:latin typeface="Courier" pitchFamily="2" charset="0"/>
              </a:rPr>
              <a:t>WHERE  y.authors ~ “Ozsu”</a:t>
            </a:r>
          </a:p>
        </p:txBody>
      </p:sp>
      <p:sp>
        <p:nvSpPr>
          <p:cNvPr id="2" name="Footer Placeholder 1">
            <a:extLst>
              <a:ext uri="{FF2B5EF4-FFF2-40B4-BE49-F238E27FC236}">
                <a16:creationId xmlns:a16="http://schemas.microsoft.com/office/drawing/2014/main" id="{FA2FBF35-5C7A-FC4C-9969-545F104C099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D449C08-D477-024B-8BA8-D9BE4CA4761E}"/>
              </a:ext>
            </a:extLst>
          </p:cNvPr>
          <p:cNvSpPr>
            <a:spLocks noGrp="1"/>
          </p:cNvSpPr>
          <p:nvPr>
            <p:ph type="sldNum" sz="quarter" idx="4"/>
          </p:nvPr>
        </p:nvSpPr>
        <p:spPr/>
        <p:txBody>
          <a:bodyPr/>
          <a:lstStyle/>
          <a:p>
            <a:fld id="{FD96158B-4539-3C43-9DE5-94C547866200}" type="slidenum">
              <a:rPr lang="en-US"/>
              <a:t>29</a:t>
            </a:fld>
            <a:endParaRPr lang="en-US"/>
          </a:p>
        </p:txBody>
      </p:sp>
      <p:pic>
        <p:nvPicPr>
          <p:cNvPr id="7" name="Picture 6">
            <a:extLst>
              <a:ext uri="{FF2B5EF4-FFF2-40B4-BE49-F238E27FC236}">
                <a16:creationId xmlns:a16="http://schemas.microsoft.com/office/drawing/2014/main" id="{A324C936-5EBA-6D43-B610-2F10FAB13743}"/>
              </a:ext>
            </a:extLst>
          </p:cNvPr>
          <p:cNvPicPr>
            <a:picLocks noChangeAspect="1"/>
          </p:cNvPicPr>
          <p:nvPr/>
        </p:nvPicPr>
        <p:blipFill>
          <a:blip r:embed="Rbfe59b78f78a4456"/>
          <a:stretch>
            <a:fillRect/>
          </a:stretch>
        </p:blipFill>
        <p:spPr>
          <a:xfrm>
            <a:off x="1259632" y="548680"/>
            <a:ext cx="7200800" cy="4425788"/>
          </a:xfrm>
          <a:prstGeom prst="rect">
            <a:avLst/>
          </a:prstGeom>
        </p:spPr>
      </p:pic>
    </p:spTree>
    <p:extLst>
      <p:ext uri="{BB962C8B-B14F-4D97-AF65-F5344CB8AC3E}">
        <p14:creationId xmlns:p14="http://schemas.microsoft.com/office/powerpoint/2010/main" val="42308709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r>
              <a:rPr lang="en-US" dirty="0"/>
              <a:t>Evaluation</a:t>
            </a:r>
          </a:p>
        </p:txBody>
      </p:sp>
      <p:sp>
        <p:nvSpPr>
          <p:cNvPr id="737283" name="Rectangle 3"/>
          <p:cNvSpPr>
            <a:spLocks noGrp="1" noChangeArrowheads="1"/>
          </p:cNvSpPr>
          <p:nvPr>
            <p:ph type="body" idx="1"/>
          </p:nvPr>
        </p:nvSpPr>
        <p:spPr/>
        <p:txBody>
          <a:bodyPr/>
          <a:lstStyle/>
          <a:p>
            <a:pPr marL="342882" indent="-342882">
              <a:lnSpc>
                <a:spcPct val="90000"/>
              </a:lnSpc>
            </a:pPr>
            <a:r>
              <a:rPr lang="en-US" dirty="0"/>
              <a:t>Advantages</a:t>
            </a:r>
          </a:p>
          <a:p>
            <a:pPr marL="742912" lvl="1" indent="-285736">
              <a:lnSpc>
                <a:spcPct val="90000"/>
              </a:lnSpc>
            </a:pPr>
            <a:r>
              <a:rPr lang="en-US" dirty="0"/>
              <a:t>More powerful data model - Hypertree</a:t>
            </a:r>
          </a:p>
          <a:p>
            <a:pPr lvl="2">
              <a:lnSpc>
                <a:spcPct val="90000"/>
              </a:lnSpc>
            </a:pPr>
            <a:r>
              <a:rPr lang="en-US" dirty="0"/>
              <a:t>Ordered edge-labeled tree</a:t>
            </a:r>
          </a:p>
          <a:p>
            <a:pPr lvl="2">
              <a:lnSpc>
                <a:spcPct val="90000"/>
              </a:lnSpc>
            </a:pPr>
            <a:r>
              <a:rPr lang="en-US" dirty="0"/>
              <a:t>Internal and external arcs</a:t>
            </a:r>
          </a:p>
          <a:p>
            <a:pPr marL="742912" lvl="1" indent="-285736">
              <a:lnSpc>
                <a:spcPct val="90000"/>
              </a:lnSpc>
            </a:pPr>
            <a:r>
              <a:rPr lang="en-US" dirty="0"/>
              <a:t>Language can exploit different arc types (structure of the Web pages can be accessed)</a:t>
            </a:r>
          </a:p>
          <a:p>
            <a:pPr marL="742912" lvl="1" indent="-285736">
              <a:lnSpc>
                <a:spcPct val="90000"/>
              </a:lnSpc>
            </a:pPr>
            <a:r>
              <a:rPr lang="en-US" dirty="0"/>
              <a:t>Languages can construct new complex structures.</a:t>
            </a:r>
          </a:p>
          <a:p>
            <a:pPr marL="342882" indent="-342882">
              <a:lnSpc>
                <a:spcPct val="90000"/>
              </a:lnSpc>
            </a:pPr>
            <a:r>
              <a:rPr lang="en-US" dirty="0"/>
              <a:t>Disadvantages</a:t>
            </a:r>
          </a:p>
          <a:p>
            <a:pPr marL="742912" lvl="1" indent="-285736">
              <a:lnSpc>
                <a:spcPct val="90000"/>
              </a:lnSpc>
            </a:pPr>
            <a:r>
              <a:rPr lang="en-US" dirty="0"/>
              <a:t>You still need to know the graph structure</a:t>
            </a:r>
          </a:p>
          <a:p>
            <a:pPr marL="742912" lvl="1" indent="-285736">
              <a:lnSpc>
                <a:spcPct val="90000"/>
              </a:lnSpc>
            </a:pPr>
            <a:r>
              <a:rPr lang="en-US" dirty="0"/>
              <a:t>Complexity issue</a:t>
            </a:r>
          </a:p>
        </p:txBody>
      </p:sp>
      <p:sp>
        <p:nvSpPr>
          <p:cNvPr id="2" name="Footer Placeholder 1">
            <a:extLst>
              <a:ext uri="{FF2B5EF4-FFF2-40B4-BE49-F238E27FC236}">
                <a16:creationId xmlns:a16="http://schemas.microsoft.com/office/drawing/2014/main" id="{A2B7DB88-C41A-6F42-9E3C-1C6A7283A68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61F3E7F-AD6C-F74D-B4B5-A3AFF9E39D60}"/>
              </a:ext>
            </a:extLst>
          </p:cNvPr>
          <p:cNvSpPr>
            <a:spLocks noGrp="1"/>
          </p:cNvSpPr>
          <p:nvPr>
            <p:ph type="sldNum" sz="quarter" idx="4"/>
          </p:nvPr>
        </p:nvSpPr>
        <p:spPr/>
        <p:txBody>
          <a:bodyPr/>
          <a:lstStyle/>
          <a:p>
            <a:fld id="{FD96158B-4539-3C43-9DE5-94C547866200}" type="slidenum">
              <a:rPr lang="en-US"/>
              <a:t>30</a:t>
            </a:fld>
            <a:endParaRPr lang="en-US"/>
          </a:p>
        </p:txBody>
      </p:sp>
    </p:spTree>
    <p:extLst>
      <p:ext uri="{BB962C8B-B14F-4D97-AF65-F5344CB8AC3E}">
        <p14:creationId xmlns:p14="http://schemas.microsoft.com/office/powerpoint/2010/main" val="12820122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80" name="Rectangle 4"/>
          <p:cNvSpPr>
            <a:spLocks noGrp="1" noChangeArrowheads="1"/>
          </p:cNvSpPr>
          <p:nvPr>
            <p:ph type="title"/>
          </p:nvPr>
        </p:nvSpPr>
        <p:spPr/>
        <p:txBody>
          <a:bodyPr/>
          <a:lstStyle/>
          <a:p>
            <a:r>
              <a:rPr lang="en-US" dirty="0"/>
              <a:t>Question-Answer Approach</a:t>
            </a:r>
          </a:p>
        </p:txBody>
      </p:sp>
      <p:sp>
        <p:nvSpPr>
          <p:cNvPr id="741381" name="Rectangle 5"/>
          <p:cNvSpPr>
            <a:spLocks noGrp="1" noChangeArrowheads="1"/>
          </p:cNvSpPr>
          <p:nvPr>
            <p:ph type="body" idx="1"/>
          </p:nvPr>
        </p:nvSpPr>
        <p:spPr/>
        <p:txBody>
          <a:bodyPr/>
          <a:lstStyle/>
          <a:p>
            <a:r>
              <a:rPr lang="en-US" dirty="0"/>
              <a:t>Basic principle: Web pages that could contain the answer to the user query are retrieved and the answer extracted from them.</a:t>
            </a:r>
          </a:p>
          <a:p>
            <a:r>
              <a:rPr lang="en-US" dirty="0"/>
              <a:t>NLP and information extraction techniques</a:t>
            </a:r>
          </a:p>
          <a:p>
            <a:r>
              <a:rPr lang="en-US" dirty="0"/>
              <a:t>Used within IR in a closed corpus; extensions to Web</a:t>
            </a:r>
          </a:p>
          <a:p>
            <a:r>
              <a:rPr lang="en-US" dirty="0"/>
              <a:t>Examples</a:t>
            </a:r>
          </a:p>
          <a:p>
            <a:pPr lvl="1"/>
            <a:r>
              <a:rPr lang="en-US" dirty="0"/>
              <a:t>QASM </a:t>
            </a:r>
          </a:p>
          <a:p>
            <a:pPr lvl="1"/>
            <a:r>
              <a:rPr lang="en-US" dirty="0"/>
              <a:t>Ask Jeeves</a:t>
            </a:r>
          </a:p>
          <a:p>
            <a:pPr lvl="1"/>
            <a:r>
              <a:rPr lang="en-US" dirty="0"/>
              <a:t>Mulder </a:t>
            </a:r>
          </a:p>
          <a:p>
            <a:pPr lvl="1"/>
            <a:r>
              <a:rPr lang="en-US" dirty="0"/>
              <a:t>WebQA </a:t>
            </a:r>
          </a:p>
        </p:txBody>
      </p:sp>
      <p:sp>
        <p:nvSpPr>
          <p:cNvPr id="2" name="Footer Placeholder 1">
            <a:extLst>
              <a:ext uri="{FF2B5EF4-FFF2-40B4-BE49-F238E27FC236}">
                <a16:creationId xmlns:a16="http://schemas.microsoft.com/office/drawing/2014/main" id="{F3916AFB-1327-5547-A826-77ED44F756BF}"/>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D6029E4-4496-C04A-A57A-21071EA72A9A}"/>
              </a:ext>
            </a:extLst>
          </p:cNvPr>
          <p:cNvSpPr>
            <a:spLocks noGrp="1"/>
          </p:cNvSpPr>
          <p:nvPr>
            <p:ph type="sldNum" sz="quarter" idx="4"/>
          </p:nvPr>
        </p:nvSpPr>
        <p:spPr/>
        <p:txBody>
          <a:bodyPr/>
          <a:lstStyle/>
          <a:p>
            <a:fld id="{FD96158B-4539-3C43-9DE5-94C547866200}" type="slidenum">
              <a:rPr lang="en-US"/>
              <a:t>31</a:t>
            </a:fld>
            <a:endParaRPr lang="en-US"/>
          </a:p>
        </p:txBody>
      </p:sp>
    </p:spTree>
    <p:extLst>
      <p:ext uri="{BB962C8B-B14F-4D97-AF65-F5344CB8AC3E}">
        <p14:creationId xmlns:p14="http://schemas.microsoft.com/office/powerpoint/2010/main" val="53242721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en-US" dirty="0"/>
              <a:t>QA Systems</a:t>
            </a:r>
          </a:p>
        </p:txBody>
      </p:sp>
      <p:sp>
        <p:nvSpPr>
          <p:cNvPr id="699395" name="Rectangle 3"/>
          <p:cNvSpPr>
            <a:spLocks noGrp="1" noChangeArrowheads="1"/>
          </p:cNvSpPr>
          <p:nvPr>
            <p:ph type="body" idx="1"/>
          </p:nvPr>
        </p:nvSpPr>
        <p:spPr/>
        <p:txBody>
          <a:bodyPr/>
          <a:lstStyle/>
          <a:p>
            <a:r>
              <a:rPr lang="en-US" dirty="0"/>
              <a:t>Analyze and classify the question, depending on the expected answer type.</a:t>
            </a:r>
          </a:p>
          <a:p>
            <a:r>
              <a:rPr lang="en-US" dirty="0"/>
              <a:t>Using IR techniques, retrieve documents which are expected to contain the answer to the question.</a:t>
            </a:r>
          </a:p>
          <a:p>
            <a:r>
              <a:rPr lang="en-US" dirty="0"/>
              <a:t>Analyze the retrieved documents and decide on the answer.</a:t>
            </a:r>
            <a:endParaRPr lang="en-US" dirty="0">
              <a:solidFill>
                <a:srgbClr val="FF0000"/>
              </a:solidFill>
            </a:endParaRPr>
          </a:p>
        </p:txBody>
      </p:sp>
      <p:sp>
        <p:nvSpPr>
          <p:cNvPr id="2" name="Footer Placeholder 1">
            <a:extLst>
              <a:ext uri="{FF2B5EF4-FFF2-40B4-BE49-F238E27FC236}">
                <a16:creationId xmlns:a16="http://schemas.microsoft.com/office/drawing/2014/main" id="{0B9D97AA-9E73-EF4B-BCCA-C17806A6479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91CD1152-0F27-304D-B553-3DFC2439A1E2}"/>
              </a:ext>
            </a:extLst>
          </p:cNvPr>
          <p:cNvSpPr>
            <a:spLocks noGrp="1"/>
          </p:cNvSpPr>
          <p:nvPr>
            <p:ph type="sldNum" sz="quarter" idx="4"/>
          </p:nvPr>
        </p:nvSpPr>
        <p:spPr/>
        <p:txBody>
          <a:bodyPr/>
          <a:lstStyle/>
          <a:p>
            <a:fld id="{FD96158B-4539-3C43-9DE5-94C547866200}" type="slidenum">
              <a:rPr lang="en-US"/>
              <a:t>32</a:t>
            </a:fld>
            <a:endParaRPr lang="en-US"/>
          </a:p>
        </p:txBody>
      </p:sp>
    </p:spTree>
    <p:extLst>
      <p:ext uri="{BB962C8B-B14F-4D97-AF65-F5344CB8AC3E}">
        <p14:creationId xmlns:p14="http://schemas.microsoft.com/office/powerpoint/2010/main" val="200188164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lang="en-US" dirty="0"/>
              <a:t>Question-Answer System</a:t>
            </a:r>
          </a:p>
        </p:txBody>
      </p:sp>
      <p:sp>
        <p:nvSpPr>
          <p:cNvPr id="2" name="Footer Placeholder 1">
            <a:extLst>
              <a:ext uri="{FF2B5EF4-FFF2-40B4-BE49-F238E27FC236}">
                <a16:creationId xmlns:a16="http://schemas.microsoft.com/office/drawing/2014/main" id="{751A0D45-2502-064B-87BC-012DFD80F18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952D9386-C4C6-8340-A3B9-14BF16D221E6}"/>
              </a:ext>
            </a:extLst>
          </p:cNvPr>
          <p:cNvSpPr>
            <a:spLocks noGrp="1"/>
          </p:cNvSpPr>
          <p:nvPr>
            <p:ph type="sldNum" sz="quarter" idx="4"/>
          </p:nvPr>
        </p:nvSpPr>
        <p:spPr/>
        <p:txBody>
          <a:bodyPr/>
          <a:lstStyle/>
          <a:p>
            <a:fld id="{FD96158B-4539-3C43-9DE5-94C547866200}" type="slidenum">
              <a:rPr lang="en-US"/>
              <a:t>33</a:t>
            </a:fld>
            <a:endParaRPr lang="en-US"/>
          </a:p>
        </p:txBody>
      </p:sp>
      <p:pic>
        <p:nvPicPr>
          <p:cNvPr id="8" name="Content Placeholder 7">
            <a:extLst>
              <a:ext uri="{FF2B5EF4-FFF2-40B4-BE49-F238E27FC236}">
                <a16:creationId xmlns:a16="http://schemas.microsoft.com/office/drawing/2014/main" id="{BE80F4CD-1B3F-EE48-BAF5-D3011597A78F}"/>
              </a:ext>
            </a:extLst>
          </p:cNvPr>
          <p:cNvPicPr>
            <a:picLocks noGrp="1" noChangeAspect="1"/>
          </p:cNvPicPr>
          <p:nvPr>
            <p:ph idx="1"/>
          </p:nvPr>
        </p:nvPicPr>
        <p:blipFill>
          <a:blip r:embed="R8f3f314dc63a4ea3"/>
          <a:stretch>
            <a:fillRect/>
          </a:stretch>
        </p:blipFill>
        <p:spPr>
          <a:xfrm>
            <a:off x="1187624" y="1340768"/>
            <a:ext cx="6897556" cy="4483412"/>
          </a:xfrm>
        </p:spPr>
      </p:pic>
    </p:spTree>
    <p:extLst>
      <p:ext uri="{BB962C8B-B14F-4D97-AF65-F5344CB8AC3E}">
        <p14:creationId xmlns:p14="http://schemas.microsoft.com/office/powerpoint/2010/main" val="143366959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ln/>
        </p:spPr>
        <p:txBody>
          <a:bodyPr>
            <a:normAutofit/>
          </a:bodyPr>
          <a:lstStyle/>
          <a:p>
            <a:r>
              <a:rPr lang="en-US" dirty="0">
                <a:solidFill>
                  <a:srgbClr val="1771A9"/>
                </a:solidFill>
                <a:cs typeface="Book Antiqua"/>
              </a:rPr>
              <a:t>Web Data Management</a:t>
            </a:r>
          </a:p>
          <a:p>
            <a:pPr lvl="1"/>
            <a:r>
              <a:rPr lang="en-US" dirty="0">
                <a:solidFill>
                  <a:srgbClr val="1771A9">
                    <a:alpha val="25000"/>
                  </a:srgbClr>
                </a:solidFill>
                <a:cs typeface="Book Antiqua"/>
              </a:rPr>
              <a:t>Web Models</a:t>
            </a:r>
          </a:p>
          <a:p>
            <a:pPr lvl="1"/>
            <a:r>
              <a:rPr lang="en-US" dirty="0">
                <a:solidFill>
                  <a:srgbClr val="1771A9">
                    <a:alpha val="25000"/>
                  </a:srgbClr>
                </a:solidFill>
                <a:cs typeface="Book Antiqua"/>
              </a:rPr>
              <a:t>Web Search</a:t>
            </a:r>
          </a:p>
          <a:p>
            <a:pPr lvl="1"/>
            <a:r>
              <a:rPr lang="en-US" dirty="0">
                <a:solidFill>
                  <a:srgbClr val="1771A9">
                    <a:alpha val="25000"/>
                  </a:srgbClr>
                </a:solidFill>
                <a:cs typeface="Book Antiqua"/>
              </a:rPr>
              <a:t>Web Querying</a:t>
            </a:r>
          </a:p>
          <a:p>
            <a:pPr lvl="1"/>
            <a:r>
              <a:rPr lang="en-US" dirty="0">
                <a:solidFill>
                  <a:srgbClr val="1771A9"/>
                </a:solidFill>
                <a:cs typeface="Book Antiqua"/>
              </a:rPr>
              <a:t>Hidden Web</a:t>
            </a:r>
          </a:p>
          <a:p>
            <a:pPr lvl="1"/>
            <a:r>
              <a:rPr lang="en-US" dirty="0">
                <a:solidFill>
                  <a:srgbClr val="1771A9">
                    <a:alpha val="25000"/>
                  </a:srgbClr>
                </a:solidFill>
                <a:cs typeface="Book Antiqua"/>
              </a:rPr>
              <a:t>Web Data Integration</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34</a:t>
            </a:fld>
            <a:endParaRPr lang="en-US"/>
          </a:p>
        </p:txBody>
      </p:sp>
    </p:spTree>
    <p:extLst>
      <p:ext uri="{BB962C8B-B14F-4D97-AF65-F5344CB8AC3E}">
        <p14:creationId xmlns:p14="http://schemas.microsoft.com/office/powerpoint/2010/main" val="256420840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r>
              <a:rPr lang="en-US" dirty="0"/>
              <a:t>Searching The Hidden Web</a:t>
            </a:r>
          </a:p>
        </p:txBody>
      </p:sp>
      <p:sp>
        <p:nvSpPr>
          <p:cNvPr id="702467" name="Rectangle 3"/>
          <p:cNvSpPr>
            <a:spLocks noGrp="1" noChangeArrowheads="1"/>
          </p:cNvSpPr>
          <p:nvPr>
            <p:ph idx="1"/>
          </p:nvPr>
        </p:nvSpPr>
        <p:spPr/>
        <p:txBody>
          <a:bodyPr/>
          <a:lstStyle/>
          <a:p>
            <a:r>
              <a:rPr lang="en-US" dirty="0"/>
              <a:t>Publicly indexable web (PIW) vs. hidden web</a:t>
            </a:r>
          </a:p>
          <a:p>
            <a:r>
              <a:rPr lang="en-US" dirty="0"/>
              <a:t>Why is Hidden Web important?</a:t>
            </a:r>
          </a:p>
          <a:p>
            <a:pPr lvl="1"/>
            <a:r>
              <a:rPr lang="en-US" dirty="0"/>
              <a:t>Size: huge amount of data</a:t>
            </a:r>
          </a:p>
          <a:p>
            <a:pPr lvl="1"/>
            <a:r>
              <a:rPr lang="en-US" dirty="0"/>
              <a:t>Data quality</a:t>
            </a:r>
          </a:p>
          <a:p>
            <a:r>
              <a:rPr lang="en-US" dirty="0"/>
              <a:t>Challenges:</a:t>
            </a:r>
          </a:p>
          <a:p>
            <a:pPr lvl="1"/>
            <a:r>
              <a:rPr lang="en-US" dirty="0"/>
              <a:t>Ordinary crawlers cannot be used.</a:t>
            </a:r>
          </a:p>
          <a:p>
            <a:pPr lvl="1"/>
            <a:r>
              <a:rPr lang="en-US" dirty="0"/>
              <a:t>The data in hidden databases can only be accessed through a search interface.</a:t>
            </a:r>
          </a:p>
          <a:p>
            <a:pPr lvl="1"/>
            <a:r>
              <a:rPr lang="en-US" dirty="0"/>
              <a:t>Usually, the underlying structure of the database is unknown.</a:t>
            </a:r>
          </a:p>
        </p:txBody>
      </p:sp>
      <p:sp>
        <p:nvSpPr>
          <p:cNvPr id="2" name="Footer Placeholder 1">
            <a:extLst>
              <a:ext uri="{FF2B5EF4-FFF2-40B4-BE49-F238E27FC236}">
                <a16:creationId xmlns:a16="http://schemas.microsoft.com/office/drawing/2014/main" id="{59800645-29F0-FF4D-8EB8-E778F28364E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61F4E3B-02D0-8B44-A04C-5782C39DF817}"/>
              </a:ext>
            </a:extLst>
          </p:cNvPr>
          <p:cNvSpPr>
            <a:spLocks noGrp="1"/>
          </p:cNvSpPr>
          <p:nvPr>
            <p:ph type="sldNum" sz="quarter" idx="4"/>
          </p:nvPr>
        </p:nvSpPr>
        <p:spPr/>
        <p:txBody>
          <a:bodyPr/>
          <a:lstStyle/>
          <a:p>
            <a:fld id="{FD96158B-4539-3C43-9DE5-94C547866200}" type="slidenum">
              <a:rPr lang="en-US"/>
              <a:t>35</a:t>
            </a:fld>
            <a:endParaRPr lang="en-US"/>
          </a:p>
        </p:txBody>
      </p:sp>
    </p:spTree>
    <p:extLst>
      <p:ext uri="{BB962C8B-B14F-4D97-AF65-F5344CB8AC3E}">
        <p14:creationId xmlns:p14="http://schemas.microsoft.com/office/powerpoint/2010/main" val="2355507861"/>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title"/>
          </p:nvPr>
        </p:nvSpPr>
        <p:spPr/>
        <p:txBody>
          <a:bodyPr/>
          <a:lstStyle/>
          <a:p>
            <a:r>
              <a:rPr lang="en-US" dirty="0"/>
              <a:t>Searching The Hidden Web</a:t>
            </a:r>
          </a:p>
        </p:txBody>
      </p:sp>
      <p:sp>
        <p:nvSpPr>
          <p:cNvPr id="703491" name="Rectangle 3"/>
          <p:cNvSpPr>
            <a:spLocks noGrp="1" noChangeArrowheads="1"/>
          </p:cNvSpPr>
          <p:nvPr>
            <p:ph idx="1"/>
          </p:nvPr>
        </p:nvSpPr>
        <p:spPr/>
        <p:txBody>
          <a:bodyPr/>
          <a:lstStyle/>
          <a:p>
            <a:r>
              <a:rPr lang="en-US" dirty="0"/>
              <a:t>Crawling the Hidden Web</a:t>
            </a:r>
          </a:p>
          <a:p>
            <a:pPr lvl="1"/>
            <a:r>
              <a:rPr lang="en-US" dirty="0"/>
              <a:t>Submit queries to the search interface of the database</a:t>
            </a:r>
          </a:p>
          <a:p>
            <a:pPr lvl="2"/>
            <a:r>
              <a:rPr lang="en-US" sz="1969" dirty="0"/>
              <a:t>By analyzing the search interface, trying to fill in the fields for all possible values from a repository </a:t>
            </a:r>
          </a:p>
          <a:p>
            <a:pPr lvl="2"/>
            <a:r>
              <a:rPr lang="en-US" sz="1969" dirty="0"/>
              <a:t>By using agents that find search forms, learn to fill them, and retrieve the result pages</a:t>
            </a:r>
          </a:p>
          <a:p>
            <a:pPr lvl="1"/>
            <a:r>
              <a:rPr lang="en-US" dirty="0"/>
              <a:t>Analyze the returned result pages</a:t>
            </a:r>
          </a:p>
          <a:p>
            <a:pPr lvl="2"/>
            <a:r>
              <a:rPr lang="en-US" sz="1969" dirty="0"/>
              <a:t>Determine whether they contain results or not</a:t>
            </a:r>
          </a:p>
          <a:p>
            <a:pPr lvl="2"/>
            <a:r>
              <a:rPr lang="en-US" sz="1969" dirty="0"/>
              <a:t>Use templates to extract information</a:t>
            </a:r>
          </a:p>
        </p:txBody>
      </p:sp>
      <p:sp>
        <p:nvSpPr>
          <p:cNvPr id="2" name="Footer Placeholder 1">
            <a:extLst>
              <a:ext uri="{FF2B5EF4-FFF2-40B4-BE49-F238E27FC236}">
                <a16:creationId xmlns:a16="http://schemas.microsoft.com/office/drawing/2014/main" id="{342DF081-03A7-2C45-B5A4-BA60BF9BF66B}"/>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B32C8B9A-0829-0B4D-9352-6CCF6E479E25}"/>
              </a:ext>
            </a:extLst>
          </p:cNvPr>
          <p:cNvSpPr>
            <a:spLocks noGrp="1"/>
          </p:cNvSpPr>
          <p:nvPr>
            <p:ph type="sldNum" sz="quarter" idx="4"/>
          </p:nvPr>
        </p:nvSpPr>
        <p:spPr/>
        <p:txBody>
          <a:bodyPr/>
          <a:lstStyle/>
          <a:p>
            <a:fld id="{FD96158B-4539-3C43-9DE5-94C547866200}" type="slidenum">
              <a:rPr lang="en-US"/>
              <a:t>36</a:t>
            </a:fld>
            <a:endParaRPr lang="en-US"/>
          </a:p>
        </p:txBody>
      </p:sp>
    </p:spTree>
    <p:extLst>
      <p:ext uri="{BB962C8B-B14F-4D97-AF65-F5344CB8AC3E}">
        <p14:creationId xmlns:p14="http://schemas.microsoft.com/office/powerpoint/2010/main" val="14050070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noFill/>
          <a:ln/>
        </p:spPr>
        <p:txBody>
          <a:bodyPr/>
          <a:lstStyle/>
          <a:p>
            <a:r>
              <a:rPr lang="en-US"/>
              <a:t>PHF – Example</a:t>
            </a:r>
          </a:p>
        </p:txBody>
      </p:sp>
      <p:sp>
        <p:nvSpPr>
          <p:cNvPr id="3" name="Footer Placeholder 2">
            <a:extLst>
              <a:ext uri="{FF2B5EF4-FFF2-40B4-BE49-F238E27FC236}">
                <a16:creationId xmlns:a16="http://schemas.microsoft.com/office/drawing/2014/main" id="{6FA742EB-FC7C-9C46-940A-F3725ED2DF4F}"/>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737A28A2-C292-1549-80FD-4B82F5E6E88F}"/>
              </a:ext>
            </a:extLst>
          </p:cNvPr>
          <p:cNvSpPr>
            <a:spLocks noGrp="1"/>
          </p:cNvSpPr>
          <p:nvPr>
            <p:ph type="sldNum" sz="quarter" idx="4"/>
          </p:nvPr>
        </p:nvSpPr>
        <p:spPr/>
        <p:txBody>
          <a:bodyPr/>
          <a:lstStyle/>
          <a:p>
            <a:fld id="{FD96158B-4539-3C43-9DE5-94C547866200}" type="slidenum">
              <a:rPr lang="en-US"/>
              <a:t>31</a:t>
            </a:fld>
            <a:endParaRPr lang="en-US"/>
          </a:p>
        </p:txBody>
      </p:sp>
      <p:pic>
        <p:nvPicPr>
          <p:cNvPr id="6" name="Picture 5" descr="A screenshot of a cell phone&#10;&#10;Description automatically generated">
            <a:extLst>
              <a:ext uri="{FF2B5EF4-FFF2-40B4-BE49-F238E27FC236}">
                <a16:creationId xmlns:a16="http://schemas.microsoft.com/office/drawing/2014/main" id="{45CC662F-0E43-C148-9F75-731F814942EE}"/>
              </a:ext>
            </a:extLst>
          </p:cNvPr>
          <p:cNvPicPr>
            <a:picLocks noChangeAspect="1"/>
          </p:cNvPicPr>
          <p:nvPr/>
        </p:nvPicPr>
        <p:blipFill>
          <a:blip r:embed="R35a63be6e78e40a5"/>
          <a:stretch>
            <a:fillRect/>
          </a:stretch>
        </p:blipFill>
        <p:spPr>
          <a:xfrm>
            <a:off x="1949633" y="1661658"/>
            <a:ext cx="5214655" cy="3999590"/>
          </a:xfrm>
          <a:prstGeom prst="rect">
            <a:avLst/>
          </a:prstGeom>
        </p:spPr>
      </p:pic>
    </p:spTree>
    <p:extLst>
      <p:ext uri="{BB962C8B-B14F-4D97-AF65-F5344CB8AC3E}">
        <p14:creationId xmlns:p14="http://schemas.microsoft.com/office/powerpoint/2010/main" val="8204454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dirty="0"/>
              <a:t>Searching The Hidden Web</a:t>
            </a:r>
          </a:p>
        </p:txBody>
      </p:sp>
      <p:sp>
        <p:nvSpPr>
          <p:cNvPr id="704515" name="Rectangle 3"/>
          <p:cNvSpPr>
            <a:spLocks noGrp="1" noChangeArrowheads="1"/>
          </p:cNvSpPr>
          <p:nvPr>
            <p:ph idx="1"/>
          </p:nvPr>
        </p:nvSpPr>
        <p:spPr/>
        <p:txBody>
          <a:bodyPr/>
          <a:lstStyle/>
          <a:p>
            <a:r>
              <a:rPr lang="en-US" dirty="0"/>
              <a:t>Metasearching</a:t>
            </a:r>
          </a:p>
          <a:p>
            <a:pPr lvl="1"/>
            <a:r>
              <a:rPr lang="en-US" dirty="0"/>
              <a:t>Database selection – Query Translation – Result Merging</a:t>
            </a:r>
          </a:p>
          <a:p>
            <a:pPr lvl="1"/>
            <a:r>
              <a:rPr lang="en-US" dirty="0"/>
              <a:t>Database selection is based on </a:t>
            </a:r>
            <a:r>
              <a:rPr lang="en-US" i="1" dirty="0"/>
              <a:t>Content Summaries</a:t>
            </a:r>
            <a:r>
              <a:rPr lang="en-US" dirty="0"/>
              <a:t>.</a:t>
            </a:r>
          </a:p>
          <a:p>
            <a:pPr lvl="1"/>
            <a:r>
              <a:rPr lang="en-US" dirty="0"/>
              <a:t>Content Summary Extraction:</a:t>
            </a:r>
          </a:p>
          <a:p>
            <a:pPr lvl="2"/>
            <a:r>
              <a:rPr lang="en-US" sz="1969" dirty="0"/>
              <a:t>RS-Ord and RS-Lrd</a:t>
            </a:r>
          </a:p>
          <a:p>
            <a:pPr lvl="2"/>
            <a:r>
              <a:rPr lang="en-US" sz="1969" dirty="0"/>
              <a:t>Focused Probing with Database Categorization</a:t>
            </a:r>
          </a:p>
          <a:p>
            <a:pPr lvl="1"/>
            <a:endParaRPr lang="en-US" dirty="0"/>
          </a:p>
        </p:txBody>
      </p:sp>
      <p:sp>
        <p:nvSpPr>
          <p:cNvPr id="2" name="Footer Placeholder 1">
            <a:extLst>
              <a:ext uri="{FF2B5EF4-FFF2-40B4-BE49-F238E27FC236}">
                <a16:creationId xmlns:a16="http://schemas.microsoft.com/office/drawing/2014/main" id="{12B09A9C-8A9A-C440-8CA6-11C7C62FF5D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9A701D9-D4E1-B74A-80BA-6BBE2EFF2919}"/>
              </a:ext>
            </a:extLst>
          </p:cNvPr>
          <p:cNvSpPr>
            <a:spLocks noGrp="1"/>
          </p:cNvSpPr>
          <p:nvPr>
            <p:ph type="sldNum" sz="quarter" idx="4"/>
          </p:nvPr>
        </p:nvSpPr>
        <p:spPr/>
        <p:txBody>
          <a:bodyPr/>
          <a:lstStyle/>
          <a:p>
            <a:fld id="{FD96158B-4539-3C43-9DE5-94C547866200}" type="slidenum">
              <a:rPr lang="en-US"/>
              <a:t>37</a:t>
            </a:fld>
            <a:endParaRPr lang="en-US"/>
          </a:p>
        </p:txBody>
      </p:sp>
    </p:spTree>
    <p:extLst>
      <p:ext uri="{BB962C8B-B14F-4D97-AF65-F5344CB8AC3E}">
        <p14:creationId xmlns:p14="http://schemas.microsoft.com/office/powerpoint/2010/main" val="107724610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ln/>
        </p:spPr>
        <p:txBody>
          <a:bodyPr/>
          <a:lstStyle/>
          <a:p>
            <a:r>
              <a:rPr lang="en-US" dirty="0"/>
              <a:t>Outline</a:t>
            </a:r>
          </a:p>
        </p:txBody>
      </p:sp>
      <p:sp>
        <p:nvSpPr>
          <p:cNvPr id="15362" name="Rectangle 2"/>
          <p:cNvSpPr>
            <a:spLocks noGrp="1" noChangeArrowheads="1"/>
          </p:cNvSpPr>
          <p:nvPr>
            <p:ph idx="1"/>
          </p:nvPr>
        </p:nvSpPr>
        <p:spPr>
          <a:ln/>
        </p:spPr>
        <p:txBody>
          <a:bodyPr>
            <a:normAutofit/>
          </a:bodyPr>
          <a:lstStyle/>
          <a:p>
            <a:r>
              <a:rPr lang="en-US" dirty="0">
                <a:solidFill>
                  <a:srgbClr val="1771A9"/>
                </a:solidFill>
                <a:cs typeface="Book Antiqua"/>
              </a:rPr>
              <a:t>Web Data Management</a:t>
            </a:r>
          </a:p>
          <a:p>
            <a:pPr lvl="1"/>
            <a:r>
              <a:rPr lang="en-US" dirty="0">
                <a:solidFill>
                  <a:srgbClr val="1771A9">
                    <a:alpha val="25000"/>
                  </a:srgbClr>
                </a:solidFill>
                <a:cs typeface="Book Antiqua"/>
              </a:rPr>
              <a:t>Web Models</a:t>
            </a:r>
          </a:p>
          <a:p>
            <a:pPr lvl="1"/>
            <a:r>
              <a:rPr lang="en-US" dirty="0">
                <a:solidFill>
                  <a:srgbClr val="1771A9">
                    <a:alpha val="25000"/>
                  </a:srgbClr>
                </a:solidFill>
                <a:cs typeface="Book Antiqua"/>
              </a:rPr>
              <a:t>Web Search</a:t>
            </a:r>
          </a:p>
          <a:p>
            <a:pPr lvl="1"/>
            <a:r>
              <a:rPr lang="en-US" dirty="0">
                <a:solidFill>
                  <a:srgbClr val="1771A9">
                    <a:alpha val="25000"/>
                  </a:srgbClr>
                </a:solidFill>
                <a:cs typeface="Book Antiqua"/>
              </a:rPr>
              <a:t>Web Querying</a:t>
            </a:r>
          </a:p>
          <a:p>
            <a:pPr lvl="1"/>
            <a:r>
              <a:rPr lang="en-US" dirty="0">
                <a:solidFill>
                  <a:srgbClr val="1771A9">
                    <a:alpha val="25000"/>
                  </a:srgbClr>
                </a:solidFill>
                <a:cs typeface="Book Antiqua"/>
              </a:rPr>
              <a:t>Hidden Web</a:t>
            </a:r>
          </a:p>
          <a:p>
            <a:pPr lvl="1"/>
            <a:r>
              <a:rPr lang="en-US" dirty="0">
                <a:solidFill>
                  <a:srgbClr val="1771A9"/>
                </a:solidFill>
                <a:cs typeface="Book Antiqua"/>
              </a:rPr>
              <a:t>Web Data Integration</a:t>
            </a:r>
          </a:p>
        </p:txBody>
      </p:sp>
      <p:sp>
        <p:nvSpPr>
          <p:cNvPr id="2" name="Footer Placeholder 1">
            <a:extLst>
              <a:ext uri="{FF2B5EF4-FFF2-40B4-BE49-F238E27FC236}">
                <a16:creationId xmlns:a16="http://schemas.microsoft.com/office/drawing/2014/main" id="{351B72E8-7C79-424E-A232-677D185C1BE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61C3681F-B44B-9F40-96A9-7695DC0EC710}"/>
              </a:ext>
            </a:extLst>
          </p:cNvPr>
          <p:cNvSpPr>
            <a:spLocks noGrp="1"/>
          </p:cNvSpPr>
          <p:nvPr>
            <p:ph type="sldNum" sz="quarter" idx="4"/>
          </p:nvPr>
        </p:nvSpPr>
        <p:spPr/>
        <p:txBody>
          <a:bodyPr/>
          <a:lstStyle/>
          <a:p>
            <a:fld id="{FD96158B-4539-3C43-9DE5-94C547866200}" type="slidenum">
              <a:rPr lang="en-US"/>
              <a:t>38</a:t>
            </a:fld>
            <a:endParaRPr lang="en-US"/>
          </a:p>
        </p:txBody>
      </p:sp>
    </p:spTree>
    <p:extLst>
      <p:ext uri="{BB962C8B-B14F-4D97-AF65-F5344CB8AC3E}">
        <p14:creationId xmlns:p14="http://schemas.microsoft.com/office/powerpoint/2010/main" val="174393729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8959-998F-FF45-8FF3-A679E55A9D21}"/>
              </a:ext>
            </a:extLst>
          </p:cNvPr>
          <p:cNvSpPr>
            <a:spLocks noGrp="1"/>
          </p:cNvSpPr>
          <p:nvPr>
            <p:ph type="title"/>
          </p:nvPr>
        </p:nvSpPr>
        <p:spPr/>
        <p:txBody>
          <a:bodyPr/>
          <a:lstStyle/>
          <a:p>
            <a:r>
              <a:rPr lang="en-US" dirty="0"/>
              <a:t>Web Data Integration</a:t>
            </a:r>
          </a:p>
        </p:txBody>
      </p:sp>
      <p:sp>
        <p:nvSpPr>
          <p:cNvPr id="3" name="Content Placeholder 2">
            <a:extLst>
              <a:ext uri="{FF2B5EF4-FFF2-40B4-BE49-F238E27FC236}">
                <a16:creationId xmlns:a16="http://schemas.microsoft.com/office/drawing/2014/main" id="{A1D948FC-0795-5C46-8445-6AA004FF8883}"/>
              </a:ext>
            </a:extLst>
          </p:cNvPr>
          <p:cNvSpPr>
            <a:spLocks noGrp="1"/>
          </p:cNvSpPr>
          <p:nvPr>
            <p:ph idx="1"/>
          </p:nvPr>
        </p:nvSpPr>
        <p:spPr/>
        <p:txBody>
          <a:bodyPr/>
          <a:lstStyle/>
          <a:p>
            <a:r>
              <a:rPr lang="en-US" dirty="0"/>
              <a:t>“Big data” characteristics play a role</a:t>
            </a:r>
          </a:p>
          <a:p>
            <a:pPr lvl="1"/>
            <a:r>
              <a:rPr lang="en-US" dirty="0"/>
              <a:t>No or highly variable (among sources) schema</a:t>
            </a:r>
          </a:p>
          <a:p>
            <a:pPr lvl="1"/>
            <a:r>
              <a:rPr lang="en-US" dirty="0"/>
              <a:t>Numbers are much higher</a:t>
            </a:r>
          </a:p>
          <a:p>
            <a:pPr lvl="1"/>
            <a:r>
              <a:rPr lang="en-US" dirty="0"/>
              <a:t>Data quality is a major issue</a:t>
            </a:r>
          </a:p>
          <a:p>
            <a:r>
              <a:rPr lang="en-US" dirty="0"/>
              <a:t>“Pay-as-you-go” integration</a:t>
            </a:r>
          </a:p>
          <a:p>
            <a:pPr lvl="1"/>
            <a:r>
              <a:rPr lang="en-US" dirty="0"/>
              <a:t>Data spaces → data lakes</a:t>
            </a:r>
          </a:p>
          <a:p>
            <a:r>
              <a:rPr lang="en-US" dirty="0"/>
              <a:t>Some approaches</a:t>
            </a:r>
          </a:p>
          <a:p>
            <a:pPr lvl="1"/>
            <a:r>
              <a:rPr lang="en-US" dirty="0"/>
              <a:t>Web Tables/Fusion Tables</a:t>
            </a:r>
          </a:p>
          <a:p>
            <a:pPr lvl="1"/>
            <a:r>
              <a:rPr lang="en-US" dirty="0"/>
              <a:t>Semantic web &amp; Linked Open Data (LOD)</a:t>
            </a:r>
          </a:p>
        </p:txBody>
      </p:sp>
      <p:sp>
        <p:nvSpPr>
          <p:cNvPr id="4" name="Footer Placeholder 3">
            <a:extLst>
              <a:ext uri="{FF2B5EF4-FFF2-40B4-BE49-F238E27FC236}">
                <a16:creationId xmlns:a16="http://schemas.microsoft.com/office/drawing/2014/main" id="{93051BD1-0800-AB49-8937-BA79334FF56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432872E-C024-774A-BB3C-3E3D6887A5B1}"/>
              </a:ext>
            </a:extLst>
          </p:cNvPr>
          <p:cNvSpPr>
            <a:spLocks noGrp="1"/>
          </p:cNvSpPr>
          <p:nvPr>
            <p:ph type="sldNum" sz="quarter" idx="4"/>
          </p:nvPr>
        </p:nvSpPr>
        <p:spPr/>
        <p:txBody>
          <a:bodyPr/>
          <a:lstStyle/>
          <a:p>
            <a:fld id="{FD96158B-4539-3C43-9DE5-94C547866200}" type="slidenum">
              <a:rPr lang="en-US"/>
              <a:t>39</a:t>
            </a:fld>
            <a:endParaRPr lang="en-US"/>
          </a:p>
        </p:txBody>
      </p:sp>
    </p:spTree>
    <p:extLst>
      <p:ext uri="{BB962C8B-B14F-4D97-AF65-F5344CB8AC3E}">
        <p14:creationId xmlns:p14="http://schemas.microsoft.com/office/powerpoint/2010/main" val="273548924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612D-CA70-2A43-B050-BD10E0709B9D}"/>
              </a:ext>
            </a:extLst>
          </p:cNvPr>
          <p:cNvSpPr>
            <a:spLocks noGrp="1"/>
          </p:cNvSpPr>
          <p:nvPr>
            <p:ph type="title"/>
          </p:nvPr>
        </p:nvSpPr>
        <p:spPr/>
        <p:txBody>
          <a:bodyPr/>
          <a:lstStyle/>
          <a:p>
            <a:r>
              <a:rPr lang="en-US" dirty="0"/>
              <a:t>Web Tables/Fusion Tables</a:t>
            </a:r>
          </a:p>
        </p:txBody>
      </p:sp>
      <p:pic>
        <p:nvPicPr>
          <p:cNvPr id="7" name="Content Placeholder 6">
            <a:extLst>
              <a:ext uri="{FF2B5EF4-FFF2-40B4-BE49-F238E27FC236}">
                <a16:creationId xmlns:a16="http://schemas.microsoft.com/office/drawing/2014/main" id="{21D3C00B-A229-9843-89C5-2D74068B0093}"/>
              </a:ext>
            </a:extLst>
          </p:cNvPr>
          <p:cNvPicPr>
            <a:picLocks noGrp="1" noChangeAspect="1"/>
          </p:cNvPicPr>
          <p:nvPr>
            <p:ph idx="1"/>
          </p:nvPr>
        </p:nvPicPr>
        <p:blipFill>
          <a:blip r:embed="R4b1bf0f195594ac7"/>
          <a:stretch>
            <a:fillRect/>
          </a:stretch>
        </p:blipFill>
        <p:spPr>
          <a:xfrm>
            <a:off x="1259632" y="1052736"/>
            <a:ext cx="6810884" cy="5101588"/>
          </a:xfrm>
        </p:spPr>
      </p:pic>
      <p:sp>
        <p:nvSpPr>
          <p:cNvPr id="4" name="Footer Placeholder 3">
            <a:extLst>
              <a:ext uri="{FF2B5EF4-FFF2-40B4-BE49-F238E27FC236}">
                <a16:creationId xmlns:a16="http://schemas.microsoft.com/office/drawing/2014/main" id="{BC08B5B5-A5C0-9042-B61F-7DB693EEA11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4CE36DB-6DD3-B04A-9C39-D47F1AB7DBCA}"/>
              </a:ext>
            </a:extLst>
          </p:cNvPr>
          <p:cNvSpPr>
            <a:spLocks noGrp="1"/>
          </p:cNvSpPr>
          <p:nvPr>
            <p:ph type="sldNum" sz="quarter" idx="4"/>
          </p:nvPr>
        </p:nvSpPr>
        <p:spPr/>
        <p:txBody>
          <a:bodyPr/>
          <a:lstStyle/>
          <a:p>
            <a:fld id="{FD96158B-4539-3C43-9DE5-94C547866200}" type="slidenum">
              <a:rPr lang="en-US"/>
              <a:t>40</a:t>
            </a:fld>
            <a:endParaRPr lang="en-US"/>
          </a:p>
        </p:txBody>
      </p:sp>
    </p:spTree>
    <p:extLst>
      <p:ext uri="{BB962C8B-B14F-4D97-AF65-F5344CB8AC3E}">
        <p14:creationId xmlns:p14="http://schemas.microsoft.com/office/powerpoint/2010/main" val="183985932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E387-238D-4A44-B8FD-D3949AAB3449}"/>
              </a:ext>
            </a:extLst>
          </p:cNvPr>
          <p:cNvSpPr>
            <a:spLocks noGrp="1"/>
          </p:cNvSpPr>
          <p:nvPr>
            <p:ph type="title"/>
          </p:nvPr>
        </p:nvSpPr>
        <p:spPr/>
        <p:txBody>
          <a:bodyPr/>
          <a:lstStyle/>
          <a:p>
            <a:r>
              <a:rPr lang="en-US" dirty="0"/>
              <a:t>Semantic Web</a:t>
            </a:r>
          </a:p>
        </p:txBody>
      </p:sp>
      <p:sp>
        <p:nvSpPr>
          <p:cNvPr id="3" name="Content Placeholder 2">
            <a:extLst>
              <a:ext uri="{FF2B5EF4-FFF2-40B4-BE49-F238E27FC236}">
                <a16:creationId xmlns:a16="http://schemas.microsoft.com/office/drawing/2014/main" id="{F2F539E4-57A5-5D48-A3B5-7BEB1BBB21B5}"/>
              </a:ext>
            </a:extLst>
          </p:cNvPr>
          <p:cNvSpPr>
            <a:spLocks noGrp="1"/>
          </p:cNvSpPr>
          <p:nvPr>
            <p:ph idx="1"/>
          </p:nvPr>
        </p:nvSpPr>
        <p:spPr/>
        <p:txBody>
          <a:bodyPr/>
          <a:lstStyle/>
          <a:p>
            <a:r>
              <a:rPr lang="en-US" dirty="0"/>
              <a:t>Vision: Move data from machine processable to machine understandable by integrating structured and unstructured web data and marking it up semantically</a:t>
            </a:r>
          </a:p>
          <a:p>
            <a:r>
              <a:rPr lang="en-US" dirty="0"/>
              <a:t>Components</a:t>
            </a:r>
          </a:p>
          <a:p>
            <a:pPr lvl="1"/>
            <a:r>
              <a:rPr lang="en-US" dirty="0"/>
              <a:t>Web data marked up so metadata is captured as annotations</a:t>
            </a:r>
          </a:p>
          <a:p>
            <a:pPr lvl="1"/>
            <a:r>
              <a:rPr lang="en-US" dirty="0"/>
              <a:t>Ontologies to make different data collections understandable</a:t>
            </a:r>
          </a:p>
          <a:p>
            <a:pPr lvl="1"/>
            <a:r>
              <a:rPr lang="en-US" dirty="0"/>
              <a:t>Logic-based technologies to access both metadata &amp; ontologies</a:t>
            </a:r>
          </a:p>
        </p:txBody>
      </p:sp>
      <p:sp>
        <p:nvSpPr>
          <p:cNvPr id="4" name="Footer Placeholder 3">
            <a:extLst>
              <a:ext uri="{FF2B5EF4-FFF2-40B4-BE49-F238E27FC236}">
                <a16:creationId xmlns:a16="http://schemas.microsoft.com/office/drawing/2014/main" id="{87286DA0-E01F-4845-BBE1-3B80B2DBA024}"/>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F174FDC-A0C2-0D45-A949-449BDB1D5E92}"/>
              </a:ext>
            </a:extLst>
          </p:cNvPr>
          <p:cNvSpPr>
            <a:spLocks noGrp="1"/>
          </p:cNvSpPr>
          <p:nvPr>
            <p:ph type="sldNum" sz="quarter" idx="4"/>
          </p:nvPr>
        </p:nvSpPr>
        <p:spPr/>
        <p:txBody>
          <a:bodyPr/>
          <a:lstStyle/>
          <a:p>
            <a:fld id="{FD96158B-4539-3C43-9DE5-94C547866200}" type="slidenum">
              <a:rPr lang="en-US"/>
              <a:t>41</a:t>
            </a:fld>
            <a:endParaRPr lang="en-US"/>
          </a:p>
        </p:txBody>
      </p:sp>
    </p:spTree>
    <p:extLst>
      <p:ext uri="{BB962C8B-B14F-4D97-AF65-F5344CB8AC3E}">
        <p14:creationId xmlns:p14="http://schemas.microsoft.com/office/powerpoint/2010/main" val="251701319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FBF2-D09A-E347-8A79-9B96A42B8842}"/>
              </a:ext>
            </a:extLst>
          </p:cNvPr>
          <p:cNvSpPr>
            <a:spLocks noGrp="1"/>
          </p:cNvSpPr>
          <p:nvPr>
            <p:ph type="title"/>
          </p:nvPr>
        </p:nvSpPr>
        <p:spPr/>
        <p:txBody>
          <a:bodyPr/>
          <a:lstStyle/>
          <a:p>
            <a:r>
              <a:rPr lang="en-US" dirty="0"/>
              <a:t>Linked Open Data (LOD)</a:t>
            </a:r>
          </a:p>
        </p:txBody>
      </p:sp>
      <p:sp>
        <p:nvSpPr>
          <p:cNvPr id="3" name="Content Placeholder 2">
            <a:extLst>
              <a:ext uri="{FF2B5EF4-FFF2-40B4-BE49-F238E27FC236}">
                <a16:creationId xmlns:a16="http://schemas.microsoft.com/office/drawing/2014/main" id="{A9F12AB6-746C-8243-9516-6C64ECE99841}"/>
              </a:ext>
            </a:extLst>
          </p:cNvPr>
          <p:cNvSpPr>
            <a:spLocks noGrp="1"/>
          </p:cNvSpPr>
          <p:nvPr>
            <p:ph idx="1"/>
          </p:nvPr>
        </p:nvSpPr>
        <p:spPr/>
        <p:txBody>
          <a:bodyPr/>
          <a:lstStyle/>
          <a:p>
            <a:r>
              <a:rPr lang="en-US" dirty="0"/>
              <a:t>LOD is a realization and clarification of this vision → linkages among data is an important part of the vision</a:t>
            </a:r>
          </a:p>
          <a:p>
            <a:r>
              <a:rPr lang="en-US" dirty="0"/>
              <a:t>Integrate data on the web based on four principles:</a:t>
            </a:r>
          </a:p>
          <a:p>
            <a:pPr marL="914400" lvl="1" indent="-457200">
              <a:buFont typeface="+mj-lt"/>
              <a:buAutoNum type="arabicParenR"/>
            </a:pPr>
            <a:r>
              <a:rPr lang="en-US" dirty="0"/>
              <a:t>All web sources (data) are locally identified by their URIs that serve as names</a:t>
            </a:r>
          </a:p>
          <a:p>
            <a:pPr marL="914400" lvl="1" indent="-457200">
              <a:buFont typeface="+mj-lt"/>
              <a:buAutoNum type="arabicParenR"/>
            </a:pPr>
            <a:r>
              <a:rPr lang="en-US" dirty="0"/>
              <a:t>These names are accessible by HTTP</a:t>
            </a:r>
          </a:p>
          <a:p>
            <a:pPr marL="914400" lvl="1" indent="-457200">
              <a:buFont typeface="+mj-lt"/>
              <a:buAutoNum type="arabicParenR"/>
            </a:pPr>
            <a:r>
              <a:rPr lang="en-US" dirty="0"/>
              <a:t>Information about data sources/entities are encoded as RDF (Resource Description Framework)</a:t>
            </a:r>
          </a:p>
          <a:p>
            <a:pPr marL="914400" lvl="1" indent="-457200">
              <a:buFont typeface="+mj-lt"/>
              <a:buAutoNum type="arabicParenR"/>
            </a:pPr>
            <a:r>
              <a:rPr lang="en-US" dirty="0"/>
              <a:t>Connections among datasets are established by data links</a:t>
            </a:r>
          </a:p>
          <a:p>
            <a:endParaRPr lang="en-US" dirty="0"/>
          </a:p>
        </p:txBody>
      </p:sp>
      <p:sp>
        <p:nvSpPr>
          <p:cNvPr id="4" name="Footer Placeholder 3">
            <a:extLst>
              <a:ext uri="{FF2B5EF4-FFF2-40B4-BE49-F238E27FC236}">
                <a16:creationId xmlns:a16="http://schemas.microsoft.com/office/drawing/2014/main" id="{E3C7FABF-E3DF-6741-92EE-7F60CC4ECAB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12D5C65B-EE60-4A4A-B405-11588CE73D6D}"/>
              </a:ext>
            </a:extLst>
          </p:cNvPr>
          <p:cNvSpPr>
            <a:spLocks noGrp="1"/>
          </p:cNvSpPr>
          <p:nvPr>
            <p:ph type="sldNum" sz="quarter" idx="4"/>
          </p:nvPr>
        </p:nvSpPr>
        <p:spPr/>
        <p:txBody>
          <a:bodyPr/>
          <a:lstStyle/>
          <a:p>
            <a:fld id="{FD96158B-4539-3C43-9DE5-94C547866200}" type="slidenum">
              <a:rPr lang="en-US"/>
              <a:t>42</a:t>
            </a:fld>
            <a:endParaRPr lang="en-US"/>
          </a:p>
        </p:txBody>
      </p:sp>
    </p:spTree>
    <p:extLst>
      <p:ext uri="{BB962C8B-B14F-4D97-AF65-F5344CB8AC3E}">
        <p14:creationId xmlns:p14="http://schemas.microsoft.com/office/powerpoint/2010/main" val="317186691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E23E-1BC5-9745-88FF-6C8D1F85EA5E}"/>
              </a:ext>
            </a:extLst>
          </p:cNvPr>
          <p:cNvSpPr>
            <a:spLocks noGrp="1"/>
          </p:cNvSpPr>
          <p:nvPr>
            <p:ph type="title"/>
          </p:nvPr>
        </p:nvSpPr>
        <p:spPr/>
        <p:txBody>
          <a:bodyPr/>
          <a:lstStyle/>
          <a:p>
            <a:r>
              <a:rPr lang="en-US" dirty="0"/>
              <a:t>LOD Graph (as of 2018)</a:t>
            </a:r>
          </a:p>
        </p:txBody>
      </p:sp>
      <p:sp>
        <p:nvSpPr>
          <p:cNvPr id="4" name="Footer Placeholder 3">
            <a:extLst>
              <a:ext uri="{FF2B5EF4-FFF2-40B4-BE49-F238E27FC236}">
                <a16:creationId xmlns:a16="http://schemas.microsoft.com/office/drawing/2014/main" id="{6B6759A2-E941-EC47-8935-677BC085CFF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F5AD268-0E95-784C-A752-13BA823D0BA1}"/>
              </a:ext>
            </a:extLst>
          </p:cNvPr>
          <p:cNvSpPr>
            <a:spLocks noGrp="1"/>
          </p:cNvSpPr>
          <p:nvPr>
            <p:ph type="sldNum" sz="quarter" idx="4"/>
          </p:nvPr>
        </p:nvSpPr>
        <p:spPr/>
        <p:txBody>
          <a:bodyPr/>
          <a:lstStyle/>
          <a:p>
            <a:fld id="{FD96158B-4539-3C43-9DE5-94C547866200}" type="slidenum">
              <a:rPr lang="en-US"/>
              <a:t>43</a:t>
            </a:fld>
            <a:endParaRPr lang="en-US"/>
          </a:p>
        </p:txBody>
      </p:sp>
      <p:pic>
        <p:nvPicPr>
          <p:cNvPr id="15" name="Content Placeholder 14" descr="A picture containing fruit, flower, honeycomb&#10;&#10;Description automatically generated">
            <a:extLst>
              <a:ext uri="{FF2B5EF4-FFF2-40B4-BE49-F238E27FC236}">
                <a16:creationId xmlns:a16="http://schemas.microsoft.com/office/drawing/2014/main" id="{8BB962EE-8104-EF43-B6B7-734D24FF47AC}"/>
              </a:ext>
            </a:extLst>
          </p:cNvPr>
          <p:cNvPicPr>
            <a:picLocks noGrp="1" noChangeAspect="1"/>
          </p:cNvPicPr>
          <p:nvPr>
            <p:ph idx="1"/>
          </p:nvPr>
        </p:nvPicPr>
        <p:blipFill>
          <a:blip r:embed="R1ecc6d8d2e754c1a"/>
          <a:stretch>
            <a:fillRect/>
          </a:stretch>
        </p:blipFill>
        <p:spPr>
          <a:xfrm>
            <a:off x="2123728" y="1124744"/>
            <a:ext cx="5226503" cy="4934173"/>
          </a:xfrm>
        </p:spPr>
      </p:pic>
    </p:spTree>
    <p:extLst>
      <p:ext uri="{BB962C8B-B14F-4D97-AF65-F5344CB8AC3E}">
        <p14:creationId xmlns:p14="http://schemas.microsoft.com/office/powerpoint/2010/main" val="64273970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0BEA-2DDE-C945-BF2A-119D825EC1E0}"/>
              </a:ext>
            </a:extLst>
          </p:cNvPr>
          <p:cNvSpPr>
            <a:spLocks noGrp="1"/>
          </p:cNvSpPr>
          <p:nvPr>
            <p:ph type="title"/>
          </p:nvPr>
        </p:nvSpPr>
        <p:spPr/>
        <p:txBody>
          <a:bodyPr/>
          <a:lstStyle/>
          <a:p>
            <a:r>
              <a:rPr lang="en-US" dirty="0"/>
              <a:t>Semantic Web Technologies</a:t>
            </a:r>
          </a:p>
        </p:txBody>
      </p:sp>
      <p:pic>
        <p:nvPicPr>
          <p:cNvPr id="7" name="Content Placeholder 6" descr="A screenshot of a cell phone&#10;&#10;Description automatically generated">
            <a:extLst>
              <a:ext uri="{FF2B5EF4-FFF2-40B4-BE49-F238E27FC236}">
                <a16:creationId xmlns:a16="http://schemas.microsoft.com/office/drawing/2014/main" id="{2DFF2429-073E-324E-802D-2D799EF01279}"/>
              </a:ext>
            </a:extLst>
          </p:cNvPr>
          <p:cNvPicPr>
            <a:picLocks noGrp="1" noChangeAspect="1"/>
          </p:cNvPicPr>
          <p:nvPr>
            <p:ph idx="1"/>
          </p:nvPr>
        </p:nvPicPr>
        <p:blipFill>
          <a:blip r:embed="R6affbe0e6cca4c68"/>
          <a:stretch>
            <a:fillRect/>
          </a:stretch>
        </p:blipFill>
        <p:spPr>
          <a:xfrm>
            <a:off x="3131840" y="1905344"/>
            <a:ext cx="2880320" cy="3920436"/>
          </a:xfrm>
        </p:spPr>
      </p:pic>
      <p:sp>
        <p:nvSpPr>
          <p:cNvPr id="4" name="Footer Placeholder 3">
            <a:extLst>
              <a:ext uri="{FF2B5EF4-FFF2-40B4-BE49-F238E27FC236}">
                <a16:creationId xmlns:a16="http://schemas.microsoft.com/office/drawing/2014/main" id="{2EB6172A-E24B-8345-934F-374A3DD3427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220D1CB8-22E9-904E-B205-6966C06D8F80}"/>
              </a:ext>
            </a:extLst>
          </p:cNvPr>
          <p:cNvSpPr>
            <a:spLocks noGrp="1"/>
          </p:cNvSpPr>
          <p:nvPr>
            <p:ph type="sldNum" sz="quarter" idx="4"/>
          </p:nvPr>
        </p:nvSpPr>
        <p:spPr/>
        <p:txBody>
          <a:bodyPr/>
          <a:lstStyle/>
          <a:p>
            <a:fld id="{FD96158B-4539-3C43-9DE5-94C547866200}" type="slidenum">
              <a:rPr lang="en-US"/>
              <a:t>44</a:t>
            </a:fld>
            <a:endParaRPr lang="en-US"/>
          </a:p>
        </p:txBody>
      </p:sp>
    </p:spTree>
    <p:extLst>
      <p:ext uri="{BB962C8B-B14F-4D97-AF65-F5344CB8AC3E}">
        <p14:creationId xmlns:p14="http://schemas.microsoft.com/office/powerpoint/2010/main" val="244168165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Overview</a:t>
            </a:r>
          </a:p>
        </p:txBody>
      </p:sp>
      <p:sp>
        <p:nvSpPr>
          <p:cNvPr id="3" name="Content Placeholder 2"/>
          <p:cNvSpPr>
            <a:spLocks noGrp="1"/>
          </p:cNvSpPr>
          <p:nvPr>
            <p:ph idx="1"/>
          </p:nvPr>
        </p:nvSpPr>
        <p:spPr>
          <a:xfrm>
            <a:off x="467544" y="1412776"/>
            <a:ext cx="8229600" cy="4530725"/>
          </a:xfrm>
        </p:spPr>
        <p:txBody>
          <a:bodyPr/>
          <a:lstStyle/>
          <a:p>
            <a:pPr>
              <a:spcBef>
                <a:spcPts val="0"/>
              </a:spcBef>
            </a:pPr>
            <a:r>
              <a:rPr lang="en-US" dirty="0"/>
              <a:t>Data is divided into pieces called </a:t>
            </a:r>
            <a:r>
              <a:rPr lang="en-US" dirty="0">
                <a:solidFill>
                  <a:srgbClr val="0432FF"/>
                </a:solidFill>
              </a:rPr>
              <a:t>elements</a:t>
            </a:r>
          </a:p>
          <a:p>
            <a:pPr>
              <a:spcBef>
                <a:spcPts val="0"/>
              </a:spcBef>
            </a:pPr>
            <a:r>
              <a:rPr lang="en-US" dirty="0"/>
              <a:t>Elements can be nested, but not overlapped</a:t>
            </a:r>
          </a:p>
          <a:p>
            <a:pPr lvl="1">
              <a:spcBef>
                <a:spcPts val="0"/>
              </a:spcBef>
            </a:pPr>
            <a:r>
              <a:rPr lang="en-US" dirty="0"/>
              <a:t>Nesting represents hierarchical relationships between the elements</a:t>
            </a:r>
          </a:p>
          <a:p>
            <a:pPr>
              <a:spcBef>
                <a:spcPts val="0"/>
              </a:spcBef>
            </a:pPr>
            <a:r>
              <a:rPr lang="en-US" dirty="0"/>
              <a:t>Elements have attributes</a:t>
            </a:r>
          </a:p>
          <a:p>
            <a:pPr>
              <a:spcBef>
                <a:spcPts val="0"/>
              </a:spcBef>
            </a:pPr>
            <a:r>
              <a:rPr lang="en-US" dirty="0"/>
              <a:t>Elements can also have relationships to other elements (ID-IDREF)</a:t>
            </a:r>
          </a:p>
          <a:p>
            <a:pPr>
              <a:spcBef>
                <a:spcPts val="0"/>
              </a:spcBef>
            </a:pPr>
            <a:r>
              <a:rPr lang="en-US" dirty="0"/>
              <a:t>Can be represented as a graph, but usually simplified as a tree</a:t>
            </a:r>
          </a:p>
          <a:p>
            <a:pPr lvl="1">
              <a:spcBef>
                <a:spcPts val="0"/>
              </a:spcBef>
            </a:pPr>
            <a:r>
              <a:rPr lang="en-US" dirty="0"/>
              <a:t>Root element</a:t>
            </a:r>
          </a:p>
          <a:p>
            <a:pPr lvl="1">
              <a:spcBef>
                <a:spcPts val="0"/>
              </a:spcBef>
            </a:pPr>
            <a:r>
              <a:rPr lang="en-US" dirty="0"/>
              <a:t>Zero or more child elements representing nested subelements</a:t>
            </a:r>
          </a:p>
          <a:p>
            <a:pPr lvl="1">
              <a:spcBef>
                <a:spcPts val="0"/>
              </a:spcBef>
            </a:pPr>
            <a:r>
              <a:rPr lang="en-US" dirty="0"/>
              <a:t>Document order over elements</a:t>
            </a:r>
          </a:p>
          <a:p>
            <a:pPr lvl="1">
              <a:spcBef>
                <a:spcPts val="0"/>
              </a:spcBef>
            </a:pPr>
            <a:r>
              <a:rPr lang="en-US" dirty="0"/>
              <a:t>Attributes are also shown as nodes</a:t>
            </a:r>
          </a:p>
          <a:p>
            <a:pPr lvl="1">
              <a:spcBef>
                <a:spcPts val="0"/>
              </a:spcBef>
            </a:pPr>
            <a:endParaRPr lang="en-US" dirty="0"/>
          </a:p>
        </p:txBody>
      </p:sp>
      <p:sp>
        <p:nvSpPr>
          <p:cNvPr id="4" name="Footer Placeholder 3">
            <a:extLst>
              <a:ext uri="{FF2B5EF4-FFF2-40B4-BE49-F238E27FC236}">
                <a16:creationId xmlns:a16="http://schemas.microsoft.com/office/drawing/2014/main" id="{C3C963DE-649D-0D46-B467-4F735F4CFBC8}"/>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F22E189-D1EE-F44C-9E9F-3F3988571269}"/>
              </a:ext>
            </a:extLst>
          </p:cNvPr>
          <p:cNvSpPr>
            <a:spLocks noGrp="1"/>
          </p:cNvSpPr>
          <p:nvPr>
            <p:ph type="sldNum" sz="quarter" idx="4"/>
          </p:nvPr>
        </p:nvSpPr>
        <p:spPr/>
        <p:txBody>
          <a:bodyPr/>
          <a:lstStyle/>
          <a:p>
            <a:fld id="{FD96158B-4539-3C43-9DE5-94C547866200}" type="slidenum">
              <a:rPr lang="en-US"/>
              <a:t>45</a:t>
            </a:fld>
            <a:endParaRPr lang="en-US"/>
          </a:p>
        </p:txBody>
      </p:sp>
    </p:spTree>
    <p:extLst>
      <p:ext uri="{BB962C8B-B14F-4D97-AF65-F5344CB8AC3E}">
        <p14:creationId xmlns:p14="http://schemas.microsoft.com/office/powerpoint/2010/main" val="4002432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Schema</a:t>
            </a:r>
          </a:p>
        </p:txBody>
      </p:sp>
      <p:sp>
        <p:nvSpPr>
          <p:cNvPr id="3" name="Content Placeholder 2"/>
          <p:cNvSpPr>
            <a:spLocks noGrp="1"/>
          </p:cNvSpPr>
          <p:nvPr>
            <p:ph idx="1"/>
          </p:nvPr>
        </p:nvSpPr>
        <p:spPr>
          <a:xfrm>
            <a:off x="405780" y="1163637"/>
            <a:ext cx="8229600" cy="4530725"/>
          </a:xfrm>
        </p:spPr>
        <p:txBody>
          <a:bodyPr/>
          <a:lstStyle/>
          <a:p>
            <a:pPr>
              <a:spcBef>
                <a:spcPts val="0"/>
              </a:spcBef>
            </a:pPr>
            <a:r>
              <a:rPr lang="en-US" dirty="0">
                <a:solidFill>
                  <a:schemeClr val="tx2"/>
                </a:solidFill>
              </a:rPr>
              <a:t>Can be represented by a Document Type Definition (DTD) or XMLSchema</a:t>
            </a:r>
          </a:p>
          <a:p>
            <a:pPr>
              <a:spcBef>
                <a:spcPts val="0"/>
              </a:spcBef>
            </a:pPr>
            <a:r>
              <a:rPr lang="en-US" dirty="0">
                <a:solidFill>
                  <a:schemeClr val="tx2"/>
                </a:solidFill>
              </a:rPr>
              <a:t>Simpler definition using a schema graph: 5-tuple </a:t>
            </a:r>
            <a:r>
              <a:rPr lang="en-US" dirty="0">
                <a:solidFill>
                  <a:schemeClr val="tx2"/>
                </a:solidFill>
                <a:sym typeface="Symbol"/>
              </a:rPr>
              <a:t></a:t>
            </a:r>
            <a:r>
              <a:rPr lang="en-US" dirty="0">
                <a:solidFill>
                  <a:schemeClr val="tx2"/>
                </a:solidFill>
                <a:latin typeface="Symbol" charset="0"/>
                <a:sym typeface="Symbol"/>
              </a:rPr>
              <a:t></a:t>
            </a:r>
            <a:r>
              <a:rPr lang="en-US" dirty="0">
                <a:solidFill>
                  <a:schemeClr val="tx2"/>
                </a:solidFill>
              </a:rPr>
              <a:t>,</a:t>
            </a:r>
            <a:r>
              <a:rPr lang="en-US" dirty="0">
                <a:solidFill>
                  <a:schemeClr val="tx2"/>
                </a:solidFill>
                <a:sym typeface="Symbol"/>
              </a:rPr>
              <a:t></a:t>
            </a:r>
            <a:r>
              <a:rPr lang="en-US" dirty="0">
                <a:solidFill>
                  <a:schemeClr val="tx2"/>
                </a:solidFill>
                <a:latin typeface="Symbol" charset="2"/>
                <a:cs typeface="Symbol" charset="2"/>
                <a:sym typeface="Symbol"/>
              </a:rPr>
              <a:t></a:t>
            </a:r>
            <a:r>
              <a:rPr lang="en-US" dirty="0">
                <a:solidFill>
                  <a:schemeClr val="tx2"/>
                </a:solidFill>
              </a:rPr>
              <a:t>, </a:t>
            </a:r>
            <a:r>
              <a:rPr lang="en-US" i="1" dirty="0">
                <a:solidFill>
                  <a:schemeClr val="tx2"/>
                </a:solidFill>
              </a:rPr>
              <a:t>s</a:t>
            </a:r>
            <a:r>
              <a:rPr lang="en-US" dirty="0">
                <a:solidFill>
                  <a:schemeClr val="tx2"/>
                </a:solidFill>
              </a:rPr>
              <a:t>, </a:t>
            </a:r>
            <a:r>
              <a:rPr lang="en-US" i="1" dirty="0">
                <a:solidFill>
                  <a:schemeClr val="tx2"/>
                </a:solidFill>
              </a:rPr>
              <a:t>m</a:t>
            </a:r>
            <a:r>
              <a:rPr lang="en-US" dirty="0">
                <a:solidFill>
                  <a:schemeClr val="tx2"/>
                </a:solidFill>
              </a:rPr>
              <a:t>, </a:t>
            </a:r>
            <a:r>
              <a:rPr lang="en-US" dirty="0">
                <a:solidFill>
                  <a:schemeClr val="tx2"/>
                </a:solidFill>
                <a:latin typeface="Symbol" charset="2"/>
                <a:cs typeface="Symbol" charset="2"/>
              </a:rPr>
              <a:t>ρ</a:t>
            </a:r>
            <a:r>
              <a:rPr lang="en-US" dirty="0">
                <a:solidFill>
                  <a:schemeClr val="tx2"/>
                </a:solidFill>
                <a:sym typeface="Symbol"/>
              </a:rPr>
              <a:t></a:t>
            </a:r>
            <a:endParaRPr lang="en-US" dirty="0">
              <a:solidFill>
                <a:schemeClr val="tx2"/>
              </a:solidFill>
            </a:endParaRPr>
          </a:p>
          <a:p>
            <a:pPr lvl="1">
              <a:spcBef>
                <a:spcPts val="0"/>
              </a:spcBef>
            </a:pPr>
            <a:r>
              <a:rPr lang="en-US" dirty="0">
                <a:solidFill>
                  <a:schemeClr val="tx2"/>
                </a:solidFill>
                <a:latin typeface="Symbol" charset="0"/>
                <a:sym typeface="Symbol"/>
              </a:rPr>
              <a:t></a:t>
            </a:r>
            <a:r>
              <a:rPr lang="en-US" dirty="0">
                <a:solidFill>
                  <a:schemeClr val="tx2"/>
                </a:solidFill>
                <a:latin typeface="Symbol" charset="0"/>
              </a:rPr>
              <a:t> </a:t>
            </a:r>
            <a:r>
              <a:rPr lang="en-US" dirty="0">
                <a:solidFill>
                  <a:schemeClr val="tx2"/>
                </a:solidFill>
              </a:rPr>
              <a:t>is an alphabet of XML document node types</a:t>
            </a:r>
          </a:p>
          <a:p>
            <a:pPr lvl="1">
              <a:spcBef>
                <a:spcPts val="0"/>
              </a:spcBef>
            </a:pPr>
            <a:r>
              <a:rPr lang="en-US" dirty="0">
                <a:solidFill>
                  <a:schemeClr val="tx2"/>
                </a:solidFill>
                <a:latin typeface="Symbol" charset="2"/>
                <a:cs typeface="Symbol" charset="2"/>
                <a:sym typeface="Symbol"/>
              </a:rPr>
              <a:t></a:t>
            </a:r>
            <a:r>
              <a:rPr lang="en-US" dirty="0">
                <a:solidFill>
                  <a:schemeClr val="tx2"/>
                </a:solidFill>
                <a:latin typeface="Symbol" charset="0"/>
              </a:rPr>
              <a:t> </a:t>
            </a:r>
            <a:r>
              <a:rPr lang="en-US" dirty="0">
                <a:solidFill>
                  <a:schemeClr val="tx2"/>
                </a:solidFill>
                <a:latin typeface="Symbol" charset="2"/>
                <a:cs typeface="Symbol" charset="2"/>
                <a:sym typeface="Symbol"/>
              </a:rPr>
              <a:t> </a:t>
            </a:r>
            <a:r>
              <a:rPr lang="en-US" dirty="0">
                <a:solidFill>
                  <a:schemeClr val="tx2"/>
                </a:solidFill>
                <a:latin typeface="Symbol" charset="0"/>
                <a:sym typeface="Symbol"/>
              </a:rPr>
              <a:t></a:t>
            </a:r>
            <a:r>
              <a:rPr lang="en-US" dirty="0">
                <a:solidFill>
                  <a:schemeClr val="tx2"/>
                </a:solidFill>
                <a:latin typeface="Symbol" charset="0"/>
              </a:rPr>
              <a:t> </a:t>
            </a:r>
            <a:r>
              <a:rPr lang="en-US" dirty="0">
                <a:solidFill>
                  <a:schemeClr val="tx2"/>
                </a:solidFill>
              </a:rPr>
              <a:t>×</a:t>
            </a:r>
            <a:r>
              <a:rPr lang="en-US" dirty="0">
                <a:solidFill>
                  <a:schemeClr val="tx2"/>
                </a:solidFill>
                <a:latin typeface="Symbol" charset="0"/>
              </a:rPr>
              <a:t> </a:t>
            </a:r>
            <a:r>
              <a:rPr lang="en-US" dirty="0">
                <a:solidFill>
                  <a:schemeClr val="tx2"/>
                </a:solidFill>
                <a:latin typeface="Symbol" charset="0"/>
                <a:sym typeface="Symbol"/>
              </a:rPr>
              <a:t></a:t>
            </a:r>
            <a:r>
              <a:rPr lang="en-US" dirty="0">
                <a:solidFill>
                  <a:schemeClr val="tx2"/>
                </a:solidFill>
                <a:latin typeface="Symbol" charset="0"/>
              </a:rPr>
              <a:t> </a:t>
            </a:r>
            <a:r>
              <a:rPr lang="en-US" dirty="0">
                <a:solidFill>
                  <a:schemeClr val="tx2"/>
                </a:solidFill>
              </a:rPr>
              <a:t>is a set of edges between node types</a:t>
            </a:r>
          </a:p>
          <a:p>
            <a:pPr lvl="2">
              <a:spcBef>
                <a:spcPts val="0"/>
              </a:spcBef>
            </a:pPr>
            <a:r>
              <a:rPr lang="en-US" i="1" dirty="0">
                <a:solidFill>
                  <a:schemeClr val="tx2"/>
                </a:solidFill>
              </a:rPr>
              <a:t>e</a:t>
            </a:r>
            <a:r>
              <a:rPr lang="en-US" dirty="0">
                <a:solidFill>
                  <a:schemeClr val="tx2"/>
                </a:solidFill>
              </a:rPr>
              <a:t>=(</a:t>
            </a:r>
            <a:r>
              <a:rPr lang="en-US" dirty="0">
                <a:solidFill>
                  <a:schemeClr val="tx2"/>
                </a:solidFill>
                <a:latin typeface="Symbol" charset="2"/>
                <a:cs typeface="Symbol" charset="2"/>
              </a:rPr>
              <a:t>σ</a:t>
            </a:r>
            <a:r>
              <a:rPr lang="en-US" baseline="-25000" dirty="0">
                <a:solidFill>
                  <a:schemeClr val="tx2"/>
                </a:solidFill>
              </a:rPr>
              <a:t>1</a:t>
            </a:r>
            <a:r>
              <a:rPr lang="en-US" dirty="0">
                <a:solidFill>
                  <a:schemeClr val="tx2"/>
                </a:solidFill>
              </a:rPr>
              <a:t>, </a:t>
            </a:r>
            <a:r>
              <a:rPr lang="en-US" dirty="0">
                <a:solidFill>
                  <a:schemeClr val="tx2"/>
                </a:solidFill>
                <a:latin typeface="Symbol" charset="2"/>
                <a:cs typeface="Symbol" charset="2"/>
              </a:rPr>
              <a:t>σ</a:t>
            </a:r>
            <a:r>
              <a:rPr lang="en-US" baseline="-25000" dirty="0">
                <a:solidFill>
                  <a:schemeClr val="tx2"/>
                </a:solidFill>
              </a:rPr>
              <a:t>2</a:t>
            </a:r>
            <a:r>
              <a:rPr lang="en-US" dirty="0">
                <a:solidFill>
                  <a:schemeClr val="tx2"/>
                </a:solidFill>
              </a:rPr>
              <a:t>) ∈ </a:t>
            </a:r>
            <a:r>
              <a:rPr lang="en-US" dirty="0">
                <a:solidFill>
                  <a:schemeClr val="tx2"/>
                </a:solidFill>
                <a:latin typeface="Symbol" charset="2"/>
                <a:cs typeface="Symbol" charset="2"/>
                <a:sym typeface="Symbol"/>
              </a:rPr>
              <a:t></a:t>
            </a:r>
            <a:r>
              <a:rPr lang="en-US" dirty="0">
                <a:solidFill>
                  <a:schemeClr val="tx2"/>
                </a:solidFill>
                <a:latin typeface="Symbol" charset="0"/>
              </a:rPr>
              <a:t> </a:t>
            </a:r>
            <a:r>
              <a:rPr lang="en-US" dirty="0">
                <a:solidFill>
                  <a:schemeClr val="tx2"/>
                </a:solidFill>
              </a:rPr>
              <a:t>denotes item of type </a:t>
            </a:r>
            <a:r>
              <a:rPr lang="en-US" dirty="0">
                <a:solidFill>
                  <a:schemeClr val="tx2"/>
                </a:solidFill>
                <a:latin typeface="Symbol" charset="2"/>
                <a:cs typeface="Symbol" charset="2"/>
              </a:rPr>
              <a:t>σ</a:t>
            </a:r>
            <a:r>
              <a:rPr lang="en-US" baseline="-25000" dirty="0">
                <a:solidFill>
                  <a:schemeClr val="tx2"/>
                </a:solidFill>
              </a:rPr>
              <a:t>1</a:t>
            </a:r>
            <a:r>
              <a:rPr lang="en-US" dirty="0">
                <a:solidFill>
                  <a:schemeClr val="tx2"/>
                </a:solidFill>
              </a:rPr>
              <a:t> may contain an item of type </a:t>
            </a:r>
            <a:r>
              <a:rPr lang="en-US" dirty="0">
                <a:solidFill>
                  <a:schemeClr val="tx2"/>
                </a:solidFill>
                <a:latin typeface="Symbol" charset="2"/>
                <a:cs typeface="Symbol" charset="2"/>
              </a:rPr>
              <a:t>σ</a:t>
            </a:r>
            <a:r>
              <a:rPr lang="en-US" baseline="-25000" dirty="0">
                <a:solidFill>
                  <a:schemeClr val="tx2"/>
                </a:solidFill>
              </a:rPr>
              <a:t>2</a:t>
            </a:r>
          </a:p>
          <a:p>
            <a:pPr lvl="1">
              <a:spcBef>
                <a:spcPts val="0"/>
              </a:spcBef>
            </a:pPr>
            <a:r>
              <a:rPr lang="en-US" i="1" dirty="0">
                <a:solidFill>
                  <a:schemeClr val="tx2"/>
                </a:solidFill>
              </a:rPr>
              <a:t>s</a:t>
            </a:r>
            <a:r>
              <a:rPr lang="en-US" dirty="0">
                <a:solidFill>
                  <a:schemeClr val="tx2"/>
                </a:solidFill>
              </a:rPr>
              <a:t>: </a:t>
            </a:r>
            <a:r>
              <a:rPr lang="en-US" dirty="0">
                <a:solidFill>
                  <a:schemeClr val="tx2"/>
                </a:solidFill>
                <a:latin typeface="Symbol" charset="2"/>
                <a:cs typeface="Symbol" charset="2"/>
                <a:sym typeface="Symbol"/>
              </a:rPr>
              <a:t></a:t>
            </a:r>
            <a:r>
              <a:rPr lang="en-US" dirty="0">
                <a:solidFill>
                  <a:schemeClr val="tx2"/>
                </a:solidFill>
                <a:latin typeface="Symbol" charset="0"/>
              </a:rPr>
              <a:t> </a:t>
            </a:r>
            <a:r>
              <a:rPr lang="en-US" dirty="0">
                <a:solidFill>
                  <a:schemeClr val="tx2"/>
                </a:solidFill>
                <a:sym typeface="Symbol"/>
              </a:rPr>
              <a:t></a:t>
            </a:r>
            <a:r>
              <a:rPr lang="en-US" dirty="0">
                <a:solidFill>
                  <a:schemeClr val="tx2"/>
                </a:solidFill>
                <a:sym typeface="Wingdings" charset="2"/>
              </a:rPr>
              <a:t> {ONCE, OPT, MULT}</a:t>
            </a:r>
          </a:p>
          <a:p>
            <a:pPr lvl="2">
              <a:spcBef>
                <a:spcPts val="0"/>
              </a:spcBef>
            </a:pPr>
            <a:r>
              <a:rPr lang="en-US" dirty="0">
                <a:solidFill>
                  <a:schemeClr val="tx2"/>
                </a:solidFill>
                <a:sym typeface="Wingdings" charset="2"/>
              </a:rPr>
              <a:t>ONCE: item of type </a:t>
            </a:r>
            <a:r>
              <a:rPr lang="en-US" dirty="0">
                <a:solidFill>
                  <a:schemeClr val="tx2"/>
                </a:solidFill>
                <a:latin typeface="Symbol" charset="2"/>
                <a:cs typeface="Symbol" charset="2"/>
              </a:rPr>
              <a:t>σ</a:t>
            </a:r>
            <a:r>
              <a:rPr lang="en-US" baseline="-25000" dirty="0">
                <a:solidFill>
                  <a:schemeClr val="tx2"/>
                </a:solidFill>
              </a:rPr>
              <a:t>1</a:t>
            </a:r>
            <a:r>
              <a:rPr lang="en-US" dirty="0">
                <a:solidFill>
                  <a:schemeClr val="tx2"/>
                </a:solidFill>
              </a:rPr>
              <a:t> must contain exactly one item of type </a:t>
            </a:r>
            <a:r>
              <a:rPr lang="en-US" dirty="0">
                <a:solidFill>
                  <a:schemeClr val="tx2"/>
                </a:solidFill>
                <a:latin typeface="Symbol" charset="2"/>
                <a:cs typeface="Symbol" charset="2"/>
              </a:rPr>
              <a:t>σ</a:t>
            </a:r>
            <a:r>
              <a:rPr lang="en-US" baseline="-25000" dirty="0">
                <a:solidFill>
                  <a:schemeClr val="tx2"/>
                </a:solidFill>
              </a:rPr>
              <a:t>2</a:t>
            </a:r>
          </a:p>
          <a:p>
            <a:pPr lvl="2">
              <a:spcBef>
                <a:spcPts val="0"/>
              </a:spcBef>
            </a:pPr>
            <a:r>
              <a:rPr lang="en-US" dirty="0">
                <a:solidFill>
                  <a:schemeClr val="tx2"/>
                </a:solidFill>
                <a:sym typeface="Wingdings" charset="2"/>
              </a:rPr>
              <a:t>OPT: item of type </a:t>
            </a:r>
            <a:r>
              <a:rPr lang="en-US" dirty="0">
                <a:solidFill>
                  <a:schemeClr val="tx2"/>
                </a:solidFill>
                <a:latin typeface="Symbol" charset="2"/>
                <a:cs typeface="Symbol" charset="2"/>
              </a:rPr>
              <a:t>σ</a:t>
            </a:r>
            <a:r>
              <a:rPr lang="en-US" baseline="-25000" dirty="0">
                <a:solidFill>
                  <a:schemeClr val="tx2"/>
                </a:solidFill>
              </a:rPr>
              <a:t>1</a:t>
            </a:r>
            <a:r>
              <a:rPr lang="en-US" dirty="0">
                <a:solidFill>
                  <a:schemeClr val="tx2"/>
                </a:solidFill>
              </a:rPr>
              <a:t> may or may not contain an item of type </a:t>
            </a:r>
            <a:r>
              <a:rPr lang="en-US" dirty="0">
                <a:solidFill>
                  <a:schemeClr val="tx2"/>
                </a:solidFill>
                <a:latin typeface="Symbol" charset="2"/>
                <a:cs typeface="Symbol" charset="2"/>
              </a:rPr>
              <a:t>σ</a:t>
            </a:r>
            <a:r>
              <a:rPr lang="en-US" baseline="-25000" dirty="0">
                <a:solidFill>
                  <a:schemeClr val="tx2"/>
                </a:solidFill>
              </a:rPr>
              <a:t>2</a:t>
            </a:r>
          </a:p>
          <a:p>
            <a:pPr lvl="2">
              <a:spcBef>
                <a:spcPts val="0"/>
              </a:spcBef>
            </a:pPr>
            <a:r>
              <a:rPr lang="en-US" dirty="0">
                <a:solidFill>
                  <a:schemeClr val="tx2"/>
                </a:solidFill>
                <a:sym typeface="Wingdings" charset="2"/>
              </a:rPr>
              <a:t>MULT: item of type </a:t>
            </a:r>
            <a:r>
              <a:rPr lang="en-US" dirty="0">
                <a:solidFill>
                  <a:schemeClr val="tx2"/>
                </a:solidFill>
                <a:latin typeface="Symbol" charset="2"/>
                <a:cs typeface="Symbol" charset="2"/>
              </a:rPr>
              <a:t>σ</a:t>
            </a:r>
            <a:r>
              <a:rPr lang="en-US" baseline="-25000" dirty="0">
                <a:solidFill>
                  <a:schemeClr val="tx2"/>
                </a:solidFill>
              </a:rPr>
              <a:t>1</a:t>
            </a:r>
            <a:r>
              <a:rPr lang="en-US" dirty="0">
                <a:solidFill>
                  <a:schemeClr val="tx2"/>
                </a:solidFill>
              </a:rPr>
              <a:t> may contain multiple items of type </a:t>
            </a:r>
            <a:r>
              <a:rPr lang="en-US" dirty="0">
                <a:solidFill>
                  <a:schemeClr val="tx2"/>
                </a:solidFill>
                <a:latin typeface="Symbol" charset="2"/>
                <a:cs typeface="Symbol" charset="2"/>
              </a:rPr>
              <a:t>σ</a:t>
            </a:r>
            <a:r>
              <a:rPr lang="en-US" baseline="-25000" dirty="0">
                <a:solidFill>
                  <a:schemeClr val="tx2"/>
                </a:solidFill>
              </a:rPr>
              <a:t>2</a:t>
            </a:r>
            <a:endParaRPr lang="en-US" dirty="0">
              <a:solidFill>
                <a:schemeClr val="tx2"/>
              </a:solidFill>
              <a:sym typeface="Wingdings" charset="2"/>
            </a:endParaRPr>
          </a:p>
          <a:p>
            <a:pPr lvl="1">
              <a:spcBef>
                <a:spcPts val="0"/>
              </a:spcBef>
            </a:pPr>
            <a:r>
              <a:rPr lang="en-US" i="1" dirty="0">
                <a:solidFill>
                  <a:schemeClr val="tx2"/>
                </a:solidFill>
                <a:sym typeface="Wingdings" charset="2"/>
              </a:rPr>
              <a:t>m</a:t>
            </a:r>
            <a:r>
              <a:rPr lang="en-US" dirty="0">
                <a:solidFill>
                  <a:schemeClr val="tx2"/>
                </a:solidFill>
                <a:sym typeface="Wingdings" charset="2"/>
              </a:rPr>
              <a:t>: </a:t>
            </a:r>
            <a:r>
              <a:rPr lang="en-US" dirty="0">
                <a:solidFill>
                  <a:schemeClr val="tx2"/>
                </a:solidFill>
                <a:latin typeface="Symbol" charset="0"/>
                <a:sym typeface="Symbol"/>
              </a:rPr>
              <a:t></a:t>
            </a:r>
            <a:r>
              <a:rPr lang="en-US" dirty="0">
                <a:solidFill>
                  <a:schemeClr val="tx2"/>
                </a:solidFill>
                <a:latin typeface="Symbol" charset="0"/>
              </a:rPr>
              <a:t> </a:t>
            </a:r>
            <a:r>
              <a:rPr lang="en-US" dirty="0">
                <a:solidFill>
                  <a:schemeClr val="tx2"/>
                </a:solidFill>
                <a:sym typeface="Symbol"/>
              </a:rPr>
              <a:t></a:t>
            </a:r>
            <a:r>
              <a:rPr lang="en-US" dirty="0">
                <a:solidFill>
                  <a:schemeClr val="tx2"/>
                </a:solidFill>
                <a:sym typeface="Wingdings" charset="2"/>
              </a:rPr>
              <a:t> {</a:t>
            </a:r>
            <a:r>
              <a:rPr lang="en-US" dirty="0">
                <a:solidFill>
                  <a:schemeClr val="tx2"/>
                </a:solidFill>
                <a:latin typeface="Courier" pitchFamily="2" charset="0"/>
                <a:cs typeface="Courier New"/>
                <a:sym typeface="Wingdings" charset="2"/>
              </a:rPr>
              <a:t>string</a:t>
            </a:r>
            <a:r>
              <a:rPr lang="en-US" dirty="0">
                <a:solidFill>
                  <a:schemeClr val="tx2"/>
                </a:solidFill>
                <a:sym typeface="Wingdings" charset="2"/>
              </a:rPr>
              <a:t>}</a:t>
            </a:r>
          </a:p>
          <a:p>
            <a:pPr lvl="2">
              <a:spcBef>
                <a:spcPts val="0"/>
              </a:spcBef>
            </a:pPr>
            <a:r>
              <a:rPr lang="en-US" i="1" dirty="0">
                <a:solidFill>
                  <a:schemeClr val="tx2"/>
                </a:solidFill>
                <a:sym typeface="Wingdings" charset="2"/>
              </a:rPr>
              <a:t>m</a:t>
            </a:r>
            <a:r>
              <a:rPr lang="en-US" dirty="0">
                <a:solidFill>
                  <a:schemeClr val="tx2"/>
                </a:solidFill>
                <a:sym typeface="Wingdings" charset="2"/>
              </a:rPr>
              <a:t>(</a:t>
            </a:r>
            <a:r>
              <a:rPr lang="en-US" dirty="0" err="1">
                <a:solidFill>
                  <a:schemeClr val="tx2"/>
                </a:solidFill>
                <a:latin typeface="Symbol" charset="2"/>
                <a:cs typeface="Symbol" charset="2"/>
              </a:rPr>
              <a:t>σ</a:t>
            </a:r>
            <a:r>
              <a:rPr lang="en-US" dirty="0">
                <a:solidFill>
                  <a:schemeClr val="tx2"/>
                </a:solidFill>
                <a:sym typeface="Wingdings" charset="2"/>
              </a:rPr>
              <a:t>) denotes the domain of text content of an item of type </a:t>
            </a:r>
            <a:r>
              <a:rPr lang="en-US" dirty="0" err="1">
                <a:solidFill>
                  <a:schemeClr val="tx2"/>
                </a:solidFill>
                <a:latin typeface="Symbol" charset="2"/>
                <a:cs typeface="Symbol" charset="2"/>
              </a:rPr>
              <a:t>σ</a:t>
            </a:r>
            <a:endParaRPr lang="en-US" dirty="0">
              <a:solidFill>
                <a:schemeClr val="tx2"/>
              </a:solidFill>
              <a:sym typeface="Wingdings" charset="2"/>
            </a:endParaRPr>
          </a:p>
          <a:p>
            <a:pPr lvl="1">
              <a:spcBef>
                <a:spcPts val="0"/>
              </a:spcBef>
            </a:pPr>
            <a:r>
              <a:rPr lang="en-US" dirty="0">
                <a:solidFill>
                  <a:schemeClr val="tx2"/>
                </a:solidFill>
                <a:latin typeface="Symbol" charset="2"/>
                <a:cs typeface="Symbol" charset="2"/>
              </a:rPr>
              <a:t>ρ</a:t>
            </a:r>
            <a:r>
              <a:rPr lang="en-US" dirty="0">
                <a:solidFill>
                  <a:schemeClr val="tx2"/>
                </a:solidFill>
                <a:sym typeface="Wingdings" charset="2"/>
              </a:rPr>
              <a:t> is the root node type </a:t>
            </a:r>
            <a:r>
              <a:rPr lang="en-US" dirty="0">
                <a:solidFill>
                  <a:schemeClr val="tx2"/>
                </a:solidFill>
              </a:rPr>
              <a:t> </a:t>
            </a:r>
          </a:p>
        </p:txBody>
      </p:sp>
      <p:sp>
        <p:nvSpPr>
          <p:cNvPr id="4" name="Footer Placeholder 3">
            <a:extLst>
              <a:ext uri="{FF2B5EF4-FFF2-40B4-BE49-F238E27FC236}">
                <a16:creationId xmlns:a16="http://schemas.microsoft.com/office/drawing/2014/main" id="{940F02A9-3AC0-9048-B9BB-FB157AC39E80}"/>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FFDD8EB-36FF-C647-BDC6-D62201856BDE}"/>
              </a:ext>
            </a:extLst>
          </p:cNvPr>
          <p:cNvSpPr>
            <a:spLocks noGrp="1"/>
          </p:cNvSpPr>
          <p:nvPr>
            <p:ph type="sldNum" sz="quarter" idx="4"/>
          </p:nvPr>
        </p:nvSpPr>
        <p:spPr/>
        <p:txBody>
          <a:bodyPr/>
          <a:lstStyle/>
          <a:p>
            <a:fld id="{FD96158B-4539-3C43-9DE5-94C547866200}" type="slidenum">
              <a:rPr lang="en-US"/>
              <a:t>46</a:t>
            </a:fld>
            <a:endParaRPr lang="en-US"/>
          </a:p>
        </p:txBody>
      </p:sp>
    </p:spTree>
    <p:extLst>
      <p:ext uri="{BB962C8B-B14F-4D97-AF65-F5344CB8AC3E}">
        <p14:creationId xmlns:p14="http://schemas.microsoft.com/office/powerpoint/2010/main" val="2305977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noFill/>
          <a:ln/>
        </p:spPr>
        <p:txBody>
          <a:bodyPr/>
          <a:lstStyle/>
          <a:p>
            <a:pPr>
              <a:lnSpc>
                <a:spcPct val="100000"/>
              </a:lnSpc>
              <a:spcBef>
                <a:spcPct val="60000"/>
              </a:spcBef>
            </a:pPr>
            <a:r>
              <a:rPr lang="en-US" dirty="0">
                <a:solidFill>
                  <a:schemeClr val="tx2"/>
                </a:solidFill>
              </a:rPr>
              <a:t>Completeness</a:t>
            </a:r>
            <a:endParaRPr lang="en-US" dirty="0"/>
          </a:p>
          <a:p>
            <a:pPr lvl="1">
              <a:lnSpc>
                <a:spcPct val="100000"/>
              </a:lnSpc>
              <a:spcBef>
                <a:spcPct val="60000"/>
              </a:spcBef>
            </a:pPr>
            <a:r>
              <a:rPr lang="en-US" dirty="0"/>
              <a:t>Since </a:t>
            </a:r>
            <a:r>
              <a:rPr lang="en-US" i="1" dirty="0"/>
              <a:t>Pr</a:t>
            </a:r>
            <a:r>
              <a:rPr lang="en-US" dirty="0"/>
              <a:t>' is complete and minimal, the selection predicates are complete</a:t>
            </a:r>
          </a:p>
          <a:p>
            <a:pPr>
              <a:lnSpc>
                <a:spcPct val="100000"/>
              </a:lnSpc>
              <a:spcBef>
                <a:spcPct val="60000"/>
              </a:spcBef>
            </a:pPr>
            <a:r>
              <a:rPr lang="en-US" dirty="0">
                <a:solidFill>
                  <a:schemeClr val="tx2"/>
                </a:solidFill>
              </a:rPr>
              <a:t>Reconstruction</a:t>
            </a:r>
            <a:endParaRPr lang="en-US" dirty="0"/>
          </a:p>
          <a:p>
            <a:pPr lvl="1">
              <a:lnSpc>
                <a:spcPct val="100000"/>
              </a:lnSpc>
              <a:spcBef>
                <a:spcPct val="60000"/>
              </a:spcBef>
            </a:pPr>
            <a:r>
              <a:rPr lang="en-US" dirty="0"/>
              <a:t>If relation </a:t>
            </a:r>
            <a:r>
              <a:rPr lang="en-US" i="1" dirty="0"/>
              <a:t>R</a:t>
            </a:r>
            <a:r>
              <a:rPr lang="en-US" dirty="0"/>
              <a:t> is fragmented into </a:t>
            </a:r>
            <a:r>
              <a:rPr lang="en-US" i="1" dirty="0"/>
              <a:t>F</a:t>
            </a:r>
            <a:r>
              <a:rPr lang="en-US" i="1" baseline="-25000" dirty="0"/>
              <a:t>R</a:t>
            </a:r>
            <a:r>
              <a:rPr lang="en-US" i="1" dirty="0"/>
              <a:t> </a:t>
            </a:r>
            <a:r>
              <a:rPr lang="en-US" dirty="0"/>
              <a:t>= {</a:t>
            </a:r>
            <a:r>
              <a:rPr lang="en-US" i="1" dirty="0"/>
              <a:t>R</a:t>
            </a:r>
            <a:r>
              <a:rPr lang="en-US" baseline="-25000" dirty="0"/>
              <a:t>1</a:t>
            </a:r>
            <a:r>
              <a:rPr lang="en-US" dirty="0"/>
              <a:t>,</a:t>
            </a:r>
            <a:r>
              <a:rPr lang="en-US" i="1" dirty="0"/>
              <a:t>R</a:t>
            </a:r>
            <a:r>
              <a:rPr lang="en-US" baseline="-25000" dirty="0"/>
              <a:t>2</a:t>
            </a:r>
            <a:r>
              <a:rPr lang="en-US" dirty="0"/>
              <a:t>,…,</a:t>
            </a:r>
            <a:r>
              <a:rPr lang="en-US" i="1" dirty="0" err="1"/>
              <a:t>R</a:t>
            </a:r>
            <a:r>
              <a:rPr lang="en-US" baseline="-25000" dirty="0" err="1"/>
              <a:t>r</a:t>
            </a:r>
            <a:r>
              <a:rPr lang="en-US" dirty="0"/>
              <a:t>}</a:t>
            </a:r>
          </a:p>
          <a:p>
            <a:pPr lvl="4">
              <a:lnSpc>
                <a:spcPct val="100000"/>
              </a:lnSpc>
              <a:spcBef>
                <a:spcPct val="60000"/>
              </a:spcBef>
              <a:buFontTx/>
              <a:buNone/>
            </a:pPr>
            <a:r>
              <a:rPr lang="en-US" sz="1828" i="1" dirty="0"/>
              <a:t>R</a:t>
            </a:r>
            <a:r>
              <a:rPr lang="en-US" sz="1828" dirty="0"/>
              <a:t>  =   </a:t>
            </a:r>
            <a:r>
              <a:rPr lang="en-US" sz="2531" dirty="0">
                <a:latin typeface="Symbol" charset="0"/>
                <a:sym typeface="Symbol"/>
              </a:rPr>
              <a:t></a:t>
            </a:r>
            <a:r>
              <a:rPr lang="en-US" sz="1828" baseline="-25000" dirty="0">
                <a:latin typeface="Symbol" charset="0"/>
                <a:sym typeface="Symbol"/>
              </a:rPr>
              <a:t></a:t>
            </a:r>
            <a:r>
              <a:rPr lang="en-US" sz="1828" i="1" baseline="-25000" dirty="0" err="1"/>
              <a:t>R</a:t>
            </a:r>
            <a:r>
              <a:rPr lang="en-US" sz="1828" i="1" baseline="-50000" dirty="0" err="1"/>
              <a:t>i</a:t>
            </a:r>
            <a:r>
              <a:rPr lang="en-US" sz="1828" i="1" baseline="-25000" dirty="0"/>
              <a:t> </a:t>
            </a:r>
            <a:r>
              <a:rPr lang="en-US" sz="1828" baseline="-25000" dirty="0">
                <a:latin typeface="Symbol" charset="0"/>
                <a:sym typeface="Symbol"/>
              </a:rPr>
              <a:t></a:t>
            </a:r>
            <a:r>
              <a:rPr lang="en-US" sz="1828" i="1" baseline="-25000" dirty="0"/>
              <a:t>FR</a:t>
            </a:r>
            <a:r>
              <a:rPr lang="en-US" sz="1828" baseline="-25000" dirty="0"/>
              <a:t> </a:t>
            </a:r>
            <a:r>
              <a:rPr lang="en-US" sz="1828" i="1" dirty="0" err="1"/>
              <a:t>R</a:t>
            </a:r>
            <a:r>
              <a:rPr lang="en-US" sz="1828" i="1" baseline="-25000" dirty="0" err="1"/>
              <a:t>i</a:t>
            </a:r>
            <a:r>
              <a:rPr lang="en-US" sz="1828" i="1" dirty="0"/>
              <a:t> </a:t>
            </a:r>
            <a:endParaRPr lang="en-US" dirty="0"/>
          </a:p>
          <a:p>
            <a:pPr>
              <a:lnSpc>
                <a:spcPct val="100000"/>
              </a:lnSpc>
              <a:spcBef>
                <a:spcPct val="60000"/>
              </a:spcBef>
            </a:pPr>
            <a:r>
              <a:rPr lang="en-US" dirty="0" err="1">
                <a:solidFill>
                  <a:schemeClr val="tx2"/>
                </a:solidFill>
              </a:rPr>
              <a:t>Disjointness</a:t>
            </a:r>
            <a:endParaRPr lang="en-US" dirty="0"/>
          </a:p>
          <a:p>
            <a:pPr lvl="1">
              <a:lnSpc>
                <a:spcPct val="100000"/>
              </a:lnSpc>
              <a:spcBef>
                <a:spcPct val="60000"/>
              </a:spcBef>
            </a:pPr>
            <a:r>
              <a:rPr lang="en-US" dirty="0" err="1"/>
              <a:t>Minterm</a:t>
            </a:r>
            <a:r>
              <a:rPr lang="en-US" dirty="0"/>
              <a:t> predicates that form the basis of fragmentation should be mutually exclusive.  </a:t>
            </a:r>
          </a:p>
        </p:txBody>
      </p:sp>
      <p:sp>
        <p:nvSpPr>
          <p:cNvPr id="70659" name="Rectangle 3"/>
          <p:cNvSpPr>
            <a:spLocks noGrp="1" noChangeArrowheads="1"/>
          </p:cNvSpPr>
          <p:nvPr>
            <p:ph type="title"/>
          </p:nvPr>
        </p:nvSpPr>
        <p:spPr>
          <a:noFill/>
          <a:ln/>
        </p:spPr>
        <p:txBody>
          <a:bodyPr/>
          <a:lstStyle/>
          <a:p>
            <a:r>
              <a:rPr lang="en-US"/>
              <a:t>PHF – Correctness</a:t>
            </a:r>
          </a:p>
        </p:txBody>
      </p:sp>
      <p:sp>
        <p:nvSpPr>
          <p:cNvPr id="2" name="Footer Placeholder 1">
            <a:extLst>
              <a:ext uri="{FF2B5EF4-FFF2-40B4-BE49-F238E27FC236}">
                <a16:creationId xmlns:a16="http://schemas.microsoft.com/office/drawing/2014/main" id="{4812C433-E351-094B-B2AA-ECA4FA0AFD9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4BAC9B9-6651-D34B-9977-D3414ACE8FF9}"/>
              </a:ext>
            </a:extLst>
          </p:cNvPr>
          <p:cNvSpPr>
            <a:spLocks noGrp="1"/>
          </p:cNvSpPr>
          <p:nvPr>
            <p:ph type="sldNum" sz="quarter" idx="4"/>
          </p:nvPr>
        </p:nvSpPr>
        <p:spPr/>
        <p:txBody>
          <a:bodyPr/>
          <a:lstStyle/>
          <a:p>
            <a:fld id="{FD96158B-4539-3C43-9DE5-94C547866200}" type="slidenum">
              <a:rPr lang="en-US"/>
              <a:t>32</a:t>
            </a:fld>
            <a:endParaRPr lang="en-US"/>
          </a:p>
        </p:txBody>
      </p:sp>
    </p:spTree>
    <p:extLst>
      <p:ext uri="{BB962C8B-B14F-4D97-AF65-F5344CB8AC3E}">
        <p14:creationId xmlns:p14="http://schemas.microsoft.com/office/powerpoint/2010/main" val="322178259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3" name="Picture 2" descr="fig-17-xmlschema.jpg"/>
          <p:cNvPicPr>
            <a:picLocks noChangeAspect="1"/>
          </p:cNvPicPr>
          <p:nvPr/>
        </p:nvPicPr>
        <p:blipFill>
          <a:blip r:embed="R3b28e593fdc64208">
            <a:extLst>
              <a:ext uri="{28A0092B-C50C-407E-A947-70E740481C1C}">
                <a14:useLocalDpi xmlns:a14="http://schemas.microsoft.com/office/drawing/2010/main" val="0"/>
              </a:ext>
            </a:extLst>
          </a:blip>
          <a:stretch>
            <a:fillRect/>
          </a:stretch>
        </p:blipFill>
        <p:spPr>
          <a:xfrm>
            <a:off x="539552" y="1412776"/>
            <a:ext cx="8369297" cy="4219137"/>
          </a:xfrm>
          <a:prstGeom prst="rect">
            <a:avLst/>
          </a:prstGeom>
        </p:spPr>
      </p:pic>
      <p:sp>
        <p:nvSpPr>
          <p:cNvPr id="4" name="Footer Placeholder 3">
            <a:extLst>
              <a:ext uri="{FF2B5EF4-FFF2-40B4-BE49-F238E27FC236}">
                <a16:creationId xmlns:a16="http://schemas.microsoft.com/office/drawing/2014/main" id="{BDEBEC05-2794-4242-8585-D8586B544E1E}"/>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DB00DCC-5756-AE49-B638-01305C7BB42A}"/>
              </a:ext>
            </a:extLst>
          </p:cNvPr>
          <p:cNvSpPr>
            <a:spLocks noGrp="1"/>
          </p:cNvSpPr>
          <p:nvPr>
            <p:ph type="sldNum" sz="quarter" idx="4"/>
          </p:nvPr>
        </p:nvSpPr>
        <p:spPr/>
        <p:txBody>
          <a:bodyPr/>
          <a:lstStyle/>
          <a:p>
            <a:fld id="{FD96158B-4539-3C43-9DE5-94C547866200}" type="slidenum">
              <a:rPr lang="en-US"/>
              <a:t>47</a:t>
            </a:fld>
            <a:endParaRPr lang="en-US"/>
          </a:p>
        </p:txBody>
      </p:sp>
    </p:spTree>
    <p:extLst>
      <p:ext uri="{BB962C8B-B14F-4D97-AF65-F5344CB8AC3E}">
        <p14:creationId xmlns:p14="http://schemas.microsoft.com/office/powerpoint/2010/main" val="123116382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A22E7-915B-9941-B341-7FE7098867F9}"/>
              </a:ext>
            </a:extLst>
          </p:cNvPr>
          <p:cNvSpPr>
            <a:spLocks noGrp="1"/>
          </p:cNvSpPr>
          <p:nvPr>
            <p:ph type="title"/>
          </p:nvPr>
        </p:nvSpPr>
        <p:spPr/>
        <p:txBody>
          <a:bodyPr/>
          <a:lstStyle/>
          <a:p>
            <a:r>
              <a:rPr lang="en-US" dirty="0"/>
              <a:t>XML Query Languages</a:t>
            </a:r>
          </a:p>
        </p:txBody>
      </p:sp>
      <p:sp>
        <p:nvSpPr>
          <p:cNvPr id="5" name="Content Placeholder 4">
            <a:extLst>
              <a:ext uri="{FF2B5EF4-FFF2-40B4-BE49-F238E27FC236}">
                <a16:creationId xmlns:a16="http://schemas.microsoft.com/office/drawing/2014/main" id="{52CF43DB-E47D-7649-8CBA-63DDB4520BE6}"/>
              </a:ext>
            </a:extLst>
          </p:cNvPr>
          <p:cNvSpPr>
            <a:spLocks noGrp="1"/>
          </p:cNvSpPr>
          <p:nvPr>
            <p:ph idx="1"/>
          </p:nvPr>
        </p:nvSpPr>
        <p:spPr/>
        <p:txBody>
          <a:bodyPr/>
          <a:lstStyle/>
          <a:p>
            <a:pPr>
              <a:spcBef>
                <a:spcPts val="0"/>
              </a:spcBef>
            </a:pPr>
            <a:r>
              <a:rPr lang="en-US" dirty="0" err="1"/>
              <a:t>Xpath</a:t>
            </a:r>
            <a:endParaRPr lang="en-US" dirty="0"/>
          </a:p>
          <a:p>
            <a:pPr lvl="1">
              <a:spcBef>
                <a:spcPts val="0"/>
              </a:spcBef>
            </a:pPr>
            <a:r>
              <a:rPr lang="en-US" dirty="0"/>
              <a:t>Based on path expressions</a:t>
            </a:r>
          </a:p>
          <a:p>
            <a:pPr lvl="1">
              <a:spcBef>
                <a:spcPts val="0"/>
              </a:spcBef>
            </a:pPr>
            <a:r>
              <a:rPr lang="en-US" dirty="0"/>
              <a:t>A list of steps</a:t>
            </a:r>
          </a:p>
          <a:p>
            <a:pPr lvl="1">
              <a:spcBef>
                <a:spcPts val="0"/>
              </a:spcBef>
            </a:pPr>
            <a:r>
              <a:rPr lang="en-US" dirty="0"/>
              <a:t>Each step consists of</a:t>
            </a:r>
          </a:p>
          <a:p>
            <a:pPr lvl="2">
              <a:spcBef>
                <a:spcPts val="0"/>
              </a:spcBef>
            </a:pPr>
            <a:r>
              <a:rPr lang="en-US" dirty="0"/>
              <a:t>An </a:t>
            </a:r>
            <a:r>
              <a:rPr lang="en-US" dirty="0">
                <a:solidFill>
                  <a:srgbClr val="0432FF"/>
                </a:solidFill>
              </a:rPr>
              <a:t>axis</a:t>
            </a:r>
            <a:r>
              <a:rPr lang="en-US" dirty="0">
                <a:solidFill>
                  <a:srgbClr val="009999"/>
                </a:solidFill>
              </a:rPr>
              <a:t> </a:t>
            </a:r>
            <a:r>
              <a:rPr lang="en-US" dirty="0">
                <a:solidFill>
                  <a:schemeClr val="tx2"/>
                </a:solidFill>
              </a:rPr>
              <a:t>(13 of them)</a:t>
            </a:r>
          </a:p>
          <a:p>
            <a:pPr lvl="2">
              <a:spcBef>
                <a:spcPts val="0"/>
              </a:spcBef>
            </a:pPr>
            <a:r>
              <a:rPr lang="en-US" dirty="0"/>
              <a:t>A </a:t>
            </a:r>
            <a:r>
              <a:rPr lang="en-US" dirty="0">
                <a:solidFill>
                  <a:srgbClr val="0432FF"/>
                </a:solidFill>
              </a:rPr>
              <a:t>name test</a:t>
            </a:r>
          </a:p>
          <a:p>
            <a:pPr lvl="2">
              <a:spcBef>
                <a:spcPts val="0"/>
              </a:spcBef>
            </a:pPr>
            <a:r>
              <a:rPr lang="en-US" dirty="0"/>
              <a:t>Zero or more </a:t>
            </a:r>
            <a:r>
              <a:rPr lang="en-US" dirty="0">
                <a:solidFill>
                  <a:srgbClr val="0432FF"/>
                </a:solidFill>
              </a:rPr>
              <a:t>qualifiers</a:t>
            </a:r>
          </a:p>
          <a:p>
            <a:pPr lvl="2">
              <a:spcBef>
                <a:spcPts val="0"/>
              </a:spcBef>
            </a:pPr>
            <a:r>
              <a:rPr lang="en-US" dirty="0"/>
              <a:t>Last step is called a </a:t>
            </a:r>
            <a:r>
              <a:rPr lang="en-US" dirty="0">
                <a:solidFill>
                  <a:srgbClr val="0432FF"/>
                </a:solidFill>
              </a:rPr>
              <a:t>return step</a:t>
            </a:r>
          </a:p>
          <a:p>
            <a:pPr>
              <a:spcBef>
                <a:spcPts val="0"/>
              </a:spcBef>
            </a:pPr>
            <a:r>
              <a:rPr lang="en-US" dirty="0" err="1">
                <a:solidFill>
                  <a:srgbClr val="0432FF"/>
                </a:solidFill>
              </a:rPr>
              <a:t>Xquery</a:t>
            </a:r>
            <a:endParaRPr lang="en-US" dirty="0">
              <a:solidFill>
                <a:srgbClr val="0432FF"/>
              </a:solidFill>
            </a:endParaRPr>
          </a:p>
          <a:p>
            <a:pPr lvl="1">
              <a:spcBef>
                <a:spcPts val="0"/>
              </a:spcBef>
            </a:pPr>
            <a:r>
              <a:rPr lang="en-US" dirty="0"/>
              <a:t>FLWOR expression</a:t>
            </a:r>
          </a:p>
          <a:p>
            <a:pPr lvl="2">
              <a:spcBef>
                <a:spcPts val="0"/>
              </a:spcBef>
            </a:pPr>
            <a:r>
              <a:rPr lang="en-US" dirty="0"/>
              <a:t>“for”, “let”, “where”, “order by”, “return” clauses</a:t>
            </a:r>
          </a:p>
          <a:p>
            <a:pPr lvl="2">
              <a:spcBef>
                <a:spcPts val="0"/>
              </a:spcBef>
            </a:pPr>
            <a:r>
              <a:rPr lang="en-US" dirty="0"/>
              <a:t>Each clause can reference path expressions or other FLWOR expressions</a:t>
            </a:r>
          </a:p>
          <a:p>
            <a:pPr lvl="2">
              <a:spcBef>
                <a:spcPts val="0"/>
              </a:spcBef>
            </a:pPr>
            <a:r>
              <a:rPr lang="en-US" dirty="0"/>
              <a:t>Similar to SQL select-from-where-aggregate but operating on a list of XML document tree nodes</a:t>
            </a:r>
          </a:p>
          <a:p>
            <a:pPr>
              <a:spcBef>
                <a:spcPts val="0"/>
              </a:spcBef>
            </a:pPr>
            <a:endParaRPr lang="en-US" dirty="0">
              <a:solidFill>
                <a:srgbClr val="0432FF"/>
              </a:solidFill>
            </a:endParaRPr>
          </a:p>
          <a:p>
            <a:pPr lvl="1">
              <a:spcBef>
                <a:spcPts val="0"/>
              </a:spcBef>
            </a:pPr>
            <a:endParaRPr lang="en-US" dirty="0"/>
          </a:p>
        </p:txBody>
      </p:sp>
      <p:sp>
        <p:nvSpPr>
          <p:cNvPr id="3" name="Footer Placeholder 2">
            <a:extLst>
              <a:ext uri="{FF2B5EF4-FFF2-40B4-BE49-F238E27FC236}">
                <a16:creationId xmlns:a16="http://schemas.microsoft.com/office/drawing/2014/main" id="{62EBC2A1-C411-E646-A866-FD888ACAEBAF}"/>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0D036107-D202-CF49-86B2-4A150CD2FB2D}"/>
              </a:ext>
            </a:extLst>
          </p:cNvPr>
          <p:cNvSpPr>
            <a:spLocks noGrp="1"/>
          </p:cNvSpPr>
          <p:nvPr>
            <p:ph type="sldNum" sz="quarter" idx="4"/>
          </p:nvPr>
        </p:nvSpPr>
        <p:spPr/>
        <p:txBody>
          <a:bodyPr/>
          <a:lstStyle/>
          <a:p>
            <a:fld id="{FD96158B-4539-3C43-9DE5-94C547866200}" type="slidenum">
              <a:rPr lang="en-US"/>
              <a:t>48</a:t>
            </a:fld>
            <a:endParaRPr lang="en-US"/>
          </a:p>
        </p:txBody>
      </p:sp>
      <p:sp>
        <p:nvSpPr>
          <p:cNvPr id="6" name="TextBox 5">
            <a:extLst>
              <a:ext uri="{FF2B5EF4-FFF2-40B4-BE49-F238E27FC236}">
                <a16:creationId xmlns:a16="http://schemas.microsoft.com/office/drawing/2014/main" id="{6E9C9D74-6652-BF4E-B77F-A02BF74A0924}"/>
              </a:ext>
            </a:extLst>
          </p:cNvPr>
          <p:cNvSpPr txBox="1"/>
          <p:nvPr/>
        </p:nvSpPr>
        <p:spPr>
          <a:xfrm>
            <a:off x="6378402" y="1053303"/>
            <a:ext cx="2411238" cy="3467424"/>
          </a:xfrm>
          <a:prstGeom prst="rect">
            <a:avLst/>
          </a:prstGeom>
          <a:noFill/>
        </p:spPr>
        <p:txBody>
          <a:bodyPr wrap="none" rtlCol="0">
            <a:spAutoFit/>
          </a:bodyPr>
          <a:lstStyle/>
          <a:p>
            <a:r>
              <a:rPr lang="en-US" sz="1687" dirty="0">
                <a:solidFill>
                  <a:schemeClr val="tx2"/>
                </a:solidFill>
                <a:latin typeface="Book Antiqua"/>
              </a:rPr>
              <a:t>child (/)</a:t>
            </a:r>
          </a:p>
          <a:p>
            <a:r>
              <a:rPr lang="en-US" sz="1687" dirty="0">
                <a:solidFill>
                  <a:schemeClr val="tx2"/>
                </a:solidFill>
                <a:latin typeface="Book Antiqua"/>
              </a:rPr>
              <a:t>descendent</a:t>
            </a:r>
          </a:p>
          <a:p>
            <a:r>
              <a:rPr lang="en-US" sz="1687" dirty="0">
                <a:solidFill>
                  <a:schemeClr val="tx2"/>
                </a:solidFill>
                <a:latin typeface="Book Antiqua"/>
              </a:rPr>
              <a:t>descendent-or-self (//)</a:t>
            </a:r>
          </a:p>
          <a:p>
            <a:r>
              <a:rPr lang="en-US" sz="1687" dirty="0">
                <a:solidFill>
                  <a:schemeClr val="tx2"/>
                </a:solidFill>
                <a:latin typeface="Book Antiqua"/>
              </a:rPr>
              <a:t>parent</a:t>
            </a:r>
          </a:p>
          <a:p>
            <a:r>
              <a:rPr lang="en-US" sz="1687" dirty="0">
                <a:solidFill>
                  <a:schemeClr val="tx2"/>
                </a:solidFill>
                <a:latin typeface="Book Antiqua"/>
              </a:rPr>
              <a:t>attribute (/@)</a:t>
            </a:r>
          </a:p>
          <a:p>
            <a:r>
              <a:rPr lang="en-US" sz="1687" dirty="0">
                <a:solidFill>
                  <a:schemeClr val="tx2"/>
                </a:solidFill>
                <a:latin typeface="Book Antiqua"/>
              </a:rPr>
              <a:t>self (.)</a:t>
            </a:r>
          </a:p>
          <a:p>
            <a:r>
              <a:rPr lang="en-US" sz="1687" dirty="0">
                <a:solidFill>
                  <a:schemeClr val="tx2"/>
                </a:solidFill>
                <a:latin typeface="Book Antiqua"/>
              </a:rPr>
              <a:t>ancestor</a:t>
            </a:r>
          </a:p>
          <a:p>
            <a:r>
              <a:rPr lang="en-US" sz="1687" dirty="0">
                <a:solidFill>
                  <a:schemeClr val="tx2"/>
                </a:solidFill>
                <a:latin typeface="Book Antiqua"/>
              </a:rPr>
              <a:t>ancestor-or-self</a:t>
            </a:r>
          </a:p>
          <a:p>
            <a:r>
              <a:rPr lang="en-US" sz="1687" dirty="0">
                <a:solidFill>
                  <a:schemeClr val="tx2"/>
                </a:solidFill>
                <a:latin typeface="Book Antiqua"/>
              </a:rPr>
              <a:t>following-sibling</a:t>
            </a:r>
          </a:p>
          <a:p>
            <a:r>
              <a:rPr lang="en-US" sz="1687" dirty="0">
                <a:solidFill>
                  <a:schemeClr val="tx2"/>
                </a:solidFill>
                <a:latin typeface="Book Antiqua"/>
              </a:rPr>
              <a:t>following</a:t>
            </a:r>
          </a:p>
          <a:p>
            <a:r>
              <a:rPr lang="en-US" sz="1687" dirty="0">
                <a:solidFill>
                  <a:schemeClr val="tx2"/>
                </a:solidFill>
                <a:latin typeface="Book Antiqua"/>
              </a:rPr>
              <a:t>preceding-sibling</a:t>
            </a:r>
          </a:p>
          <a:p>
            <a:r>
              <a:rPr lang="en-US" sz="1687" dirty="0">
                <a:solidFill>
                  <a:schemeClr val="tx2"/>
                </a:solidFill>
                <a:latin typeface="Book Antiqua"/>
              </a:rPr>
              <a:t>preceding</a:t>
            </a:r>
          </a:p>
          <a:p>
            <a:r>
              <a:rPr lang="en-US" sz="1687" dirty="0">
                <a:solidFill>
                  <a:schemeClr val="tx2"/>
                </a:solidFill>
                <a:latin typeface="Book Antiqua"/>
              </a:rPr>
              <a:t>namespace</a:t>
            </a:r>
          </a:p>
        </p:txBody>
      </p:sp>
      <p:cxnSp>
        <p:nvCxnSpPr>
          <p:cNvPr id="7" name="Straight Arrow Connector 6">
            <a:extLst>
              <a:ext uri="{FF2B5EF4-FFF2-40B4-BE49-F238E27FC236}">
                <a16:creationId xmlns:a16="http://schemas.microsoft.com/office/drawing/2014/main" id="{13FBAABE-08C5-4640-AB77-0627D6540CE8}"/>
              </a:ext>
            </a:extLst>
          </p:cNvPr>
          <p:cNvCxnSpPr>
            <a:cxnSpLocks/>
          </p:cNvCxnSpPr>
          <p:nvPr/>
        </p:nvCxnSpPr>
        <p:spPr bwMode="auto">
          <a:xfrm>
            <a:off x="3923928" y="3068960"/>
            <a:ext cx="2454474" cy="0"/>
          </a:xfrm>
          <a:prstGeom prst="straightConnector1">
            <a:avLst/>
          </a:prstGeom>
          <a:solidFill>
            <a:srgbClr val="6682AA"/>
          </a:solidFill>
          <a:ln w="50800" cap="flat" cmpd="sng" algn="ctr">
            <a:solidFill>
              <a:srgbClr val="00000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0148394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XPath Example</a:t>
            </a:r>
          </a:p>
        </p:txBody>
      </p:sp>
      <p:sp>
        <p:nvSpPr>
          <p:cNvPr id="3" name="Content Placeholder 2"/>
          <p:cNvSpPr>
            <a:spLocks noGrp="1"/>
          </p:cNvSpPr>
          <p:nvPr>
            <p:ph idx="1"/>
          </p:nvPr>
        </p:nvSpPr>
        <p:spPr/>
        <p:txBody>
          <a:bodyPr/>
          <a:lstStyle/>
          <a:p>
            <a:r>
              <a:rPr lang="en-US" dirty="0">
                <a:solidFill>
                  <a:srgbClr val="008000"/>
                </a:solidFill>
              </a:rPr>
              <a:t>/</a:t>
            </a:r>
            <a:r>
              <a:rPr lang="en-US" dirty="0">
                <a:solidFill>
                  <a:srgbClr val="FF0000"/>
                </a:solidFill>
              </a:rPr>
              <a:t>author</a:t>
            </a:r>
            <a:r>
              <a:rPr lang="en-US" dirty="0">
                <a:solidFill>
                  <a:srgbClr val="008000"/>
                </a:solidFill>
              </a:rPr>
              <a:t>[.//</a:t>
            </a:r>
            <a:r>
              <a:rPr lang="en-US" dirty="0">
                <a:solidFill>
                  <a:srgbClr val="FF0000"/>
                </a:solidFill>
              </a:rPr>
              <a:t>last</a:t>
            </a:r>
            <a:r>
              <a:rPr lang="en-US" dirty="0"/>
              <a:t> </a:t>
            </a:r>
            <a:r>
              <a:rPr lang="en-US" dirty="0">
                <a:solidFill>
                  <a:srgbClr val="0000FF"/>
                </a:solidFill>
              </a:rPr>
              <a:t>= “Valduriez”</a:t>
            </a:r>
            <a:r>
              <a:rPr lang="en-US" dirty="0">
                <a:solidFill>
                  <a:srgbClr val="008000"/>
                </a:solidFill>
              </a:rPr>
              <a:t>]//</a:t>
            </a:r>
            <a:r>
              <a:rPr lang="en-US" dirty="0">
                <a:solidFill>
                  <a:srgbClr val="FF0000"/>
                </a:solidFill>
              </a:rPr>
              <a:t>book</a:t>
            </a:r>
            <a:r>
              <a:rPr lang="en-US" dirty="0">
                <a:solidFill>
                  <a:srgbClr val="008000"/>
                </a:solidFill>
              </a:rPr>
              <a:t>[</a:t>
            </a:r>
            <a:r>
              <a:rPr lang="en-US" dirty="0">
                <a:solidFill>
                  <a:srgbClr val="FF0000"/>
                </a:solidFill>
              </a:rPr>
              <a:t>price</a:t>
            </a:r>
            <a:r>
              <a:rPr lang="en-US" dirty="0"/>
              <a:t> </a:t>
            </a:r>
            <a:r>
              <a:rPr lang="en-US" dirty="0">
                <a:solidFill>
                  <a:srgbClr val="0000FF"/>
                </a:solidFill>
              </a:rPr>
              <a:t>&lt; 100</a:t>
            </a:r>
            <a:r>
              <a:rPr lang="en-US" dirty="0">
                <a:solidFill>
                  <a:srgbClr val="008000"/>
                </a:solidFill>
              </a:rPr>
              <a:t>]</a:t>
            </a:r>
          </a:p>
          <a:p>
            <a:r>
              <a:rPr lang="en-US" dirty="0">
                <a:solidFill>
                  <a:srgbClr val="FF0000"/>
                </a:solidFill>
              </a:rPr>
              <a:t>Name constraints</a:t>
            </a:r>
          </a:p>
          <a:p>
            <a:pPr lvl="1"/>
            <a:r>
              <a:rPr lang="en-US" dirty="0">
                <a:solidFill>
                  <a:schemeClr val="tx2"/>
                </a:solidFill>
              </a:rPr>
              <a:t>Correspond to name tests</a:t>
            </a:r>
          </a:p>
          <a:p>
            <a:r>
              <a:rPr lang="en-US" dirty="0">
                <a:solidFill>
                  <a:srgbClr val="008000"/>
                </a:solidFill>
              </a:rPr>
              <a:t>Structural constraints</a:t>
            </a:r>
          </a:p>
          <a:p>
            <a:pPr lvl="1"/>
            <a:r>
              <a:rPr lang="en-US" dirty="0"/>
              <a:t>Correspond to axes</a:t>
            </a:r>
          </a:p>
          <a:p>
            <a:r>
              <a:rPr lang="en-US" dirty="0">
                <a:solidFill>
                  <a:srgbClr val="0000FF"/>
                </a:solidFill>
              </a:rPr>
              <a:t>Value constraints</a:t>
            </a:r>
          </a:p>
          <a:p>
            <a:pPr lvl="1"/>
            <a:r>
              <a:rPr lang="en-US" dirty="0"/>
              <a:t>Correspond to value comparisons</a:t>
            </a:r>
          </a:p>
          <a:p>
            <a:r>
              <a:rPr lang="en-US" dirty="0"/>
              <a:t>Query pattern tree (QTP)</a:t>
            </a:r>
          </a:p>
        </p:txBody>
      </p:sp>
      <p:sp>
        <p:nvSpPr>
          <p:cNvPr id="6" name="Footer Placeholder 5">
            <a:extLst>
              <a:ext uri="{FF2B5EF4-FFF2-40B4-BE49-F238E27FC236}">
                <a16:creationId xmlns:a16="http://schemas.microsoft.com/office/drawing/2014/main" id="{DF9CE95B-9704-9A46-A3E1-24D796270CBA}"/>
              </a:ext>
            </a:extLst>
          </p:cNvPr>
          <p:cNvSpPr>
            <a:spLocks noGrp="1"/>
          </p:cNvSpPr>
          <p:nvPr>
            <p:ph type="ftr" sz="quarter" idx="3"/>
          </p:nvPr>
        </p:nvSpPr>
        <p:spPr/>
        <p:txBody>
          <a:bodyPr/>
          <a:lstStyle/>
          <a:p>
            <a:r>
              <a:rPr lang="en-US"/>
              <a:t>© 2020, M.T. Özsu &amp; P. Valduriez</a:t>
            </a:r>
            <a:endParaRPr lang="en-US" dirty="0"/>
          </a:p>
        </p:txBody>
      </p:sp>
      <p:sp>
        <p:nvSpPr>
          <p:cNvPr id="7" name="Slide Number Placeholder 6">
            <a:extLst>
              <a:ext uri="{FF2B5EF4-FFF2-40B4-BE49-F238E27FC236}">
                <a16:creationId xmlns:a16="http://schemas.microsoft.com/office/drawing/2014/main" id="{47C457E4-53DC-EA4E-B83B-6398FF4C0554}"/>
              </a:ext>
            </a:extLst>
          </p:cNvPr>
          <p:cNvSpPr>
            <a:spLocks noGrp="1"/>
          </p:cNvSpPr>
          <p:nvPr>
            <p:ph type="sldNum" sz="quarter" idx="4"/>
          </p:nvPr>
        </p:nvSpPr>
        <p:spPr/>
        <p:txBody>
          <a:bodyPr/>
          <a:lstStyle/>
          <a:p>
            <a:fld id="{FD96158B-4539-3C43-9DE5-94C547866200}" type="slidenum">
              <a:rPr lang="en-US"/>
              <a:t>49</a:t>
            </a:fld>
            <a:endParaRPr lang="en-US"/>
          </a:p>
        </p:txBody>
      </p:sp>
      <p:pic>
        <p:nvPicPr>
          <p:cNvPr id="4" name="Picture 3" descr="fig-17-patterntree.jpg"/>
          <p:cNvPicPr>
            <a:picLocks noChangeAspect="1"/>
          </p:cNvPicPr>
          <p:nvPr/>
        </p:nvPicPr>
        <p:blipFill>
          <a:blip r:embed="R087e579c0e784c82">
            <a:extLst>
              <a:ext uri="{28A0092B-C50C-407E-A947-70E740481C1C}">
                <a14:useLocalDpi xmlns:a14="http://schemas.microsoft.com/office/drawing/2010/main" val="0"/>
              </a:ext>
            </a:extLst>
          </a:blip>
          <a:stretch>
            <a:fillRect/>
          </a:stretch>
        </p:blipFill>
        <p:spPr>
          <a:xfrm>
            <a:off x="4288558" y="2432241"/>
            <a:ext cx="4384523" cy="3680182"/>
          </a:xfrm>
          <a:prstGeom prst="rect">
            <a:avLst/>
          </a:prstGeom>
        </p:spPr>
      </p:pic>
    </p:spTree>
    <p:extLst>
      <p:ext uri="{BB962C8B-B14F-4D97-AF65-F5344CB8AC3E}">
        <p14:creationId xmlns:p14="http://schemas.microsoft.com/office/powerpoint/2010/main" val="933706031"/>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Xquery</a:t>
            </a:r>
            <a:r>
              <a:rPr lang="en-US" dirty="0"/>
              <a:t> Example</a:t>
            </a:r>
          </a:p>
        </p:txBody>
      </p:sp>
      <p:sp>
        <p:nvSpPr>
          <p:cNvPr id="3" name="Content Placeholder 2"/>
          <p:cNvSpPr>
            <a:spLocks noGrp="1"/>
          </p:cNvSpPr>
          <p:nvPr>
            <p:ph idx="1"/>
          </p:nvPr>
        </p:nvSpPr>
        <p:spPr/>
        <p:txBody>
          <a:bodyPr/>
          <a:lstStyle/>
          <a:p>
            <a:r>
              <a:rPr lang="en-US" dirty="0"/>
              <a:t>Return a list of books with their title and price ordered by their attribute names</a:t>
            </a:r>
          </a:p>
          <a:p>
            <a:pPr marL="589338" lvl="2" indent="0">
              <a:buNone/>
            </a:pPr>
            <a:r>
              <a:rPr lang="en-US" dirty="0">
                <a:latin typeface="Courier" pitchFamily="2" charset="0"/>
                <a:cs typeface="Courier New"/>
              </a:rPr>
              <a:t>let $col := collection(“bib”)</a:t>
            </a:r>
          </a:p>
          <a:p>
            <a:pPr marL="589338" lvl="2" indent="0">
              <a:spcBef>
                <a:spcPts val="422"/>
              </a:spcBef>
              <a:buNone/>
            </a:pPr>
            <a:r>
              <a:rPr lang="en-US" dirty="0">
                <a:latin typeface="Courier" pitchFamily="2" charset="0"/>
                <a:cs typeface="Courier New"/>
              </a:rPr>
              <a:t>for $author in $col/author</a:t>
            </a:r>
          </a:p>
          <a:p>
            <a:pPr marL="589338" lvl="2" indent="0">
              <a:spcBef>
                <a:spcPts val="422"/>
              </a:spcBef>
              <a:buNone/>
            </a:pPr>
            <a:r>
              <a:rPr lang="en-US" dirty="0">
                <a:latin typeface="Courier" pitchFamily="2" charset="0"/>
                <a:cs typeface="Courier New"/>
              </a:rPr>
              <a:t>		order by $author.name</a:t>
            </a:r>
          </a:p>
          <a:p>
            <a:pPr marL="589338" lvl="2" indent="0">
              <a:spcBef>
                <a:spcPts val="422"/>
              </a:spcBef>
              <a:buNone/>
            </a:pPr>
            <a:r>
              <a:rPr lang="en-US" dirty="0">
                <a:latin typeface="Courier" pitchFamily="2" charset="0"/>
                <a:cs typeface="Courier New"/>
              </a:rPr>
              <a:t>		for $b in $author/pubs/book</a:t>
            </a:r>
          </a:p>
          <a:p>
            <a:pPr marL="589338" lvl="2" indent="0">
              <a:spcBef>
                <a:spcPts val="422"/>
              </a:spcBef>
              <a:buNone/>
            </a:pPr>
            <a:r>
              <a:rPr lang="en-US" dirty="0">
                <a:latin typeface="Courier" pitchFamily="2" charset="0"/>
                <a:cs typeface="Courier New"/>
              </a:rPr>
              <a:t>			let $title := $b/title</a:t>
            </a:r>
          </a:p>
          <a:p>
            <a:pPr marL="589338" lvl="2" indent="0">
              <a:spcBef>
                <a:spcPts val="422"/>
              </a:spcBef>
              <a:buNone/>
            </a:pPr>
            <a:r>
              <a:rPr lang="en-US" dirty="0">
                <a:latin typeface="Courier" pitchFamily="2" charset="0"/>
                <a:cs typeface="Courier New"/>
              </a:rPr>
              <a:t>			let $price := $b/price</a:t>
            </a:r>
          </a:p>
          <a:p>
            <a:pPr marL="589338" lvl="2" indent="0">
              <a:spcBef>
                <a:spcPts val="422"/>
              </a:spcBef>
              <a:buNone/>
            </a:pPr>
            <a:r>
              <a:rPr lang="en-US" dirty="0">
                <a:latin typeface="Courier" pitchFamily="2" charset="0"/>
                <a:cs typeface="Courier New"/>
              </a:rPr>
              <a:t>			return $title, $price</a:t>
            </a:r>
          </a:p>
        </p:txBody>
      </p:sp>
      <p:sp>
        <p:nvSpPr>
          <p:cNvPr id="4" name="Footer Placeholder 3">
            <a:extLst>
              <a:ext uri="{FF2B5EF4-FFF2-40B4-BE49-F238E27FC236}">
                <a16:creationId xmlns:a16="http://schemas.microsoft.com/office/drawing/2014/main" id="{338C81BB-1685-8846-B197-AC1FC324292E}"/>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511CCC90-A5F1-2F45-91BA-6774B58241F0}"/>
              </a:ext>
            </a:extLst>
          </p:cNvPr>
          <p:cNvSpPr>
            <a:spLocks noGrp="1"/>
          </p:cNvSpPr>
          <p:nvPr>
            <p:ph type="sldNum" sz="quarter" idx="4"/>
          </p:nvPr>
        </p:nvSpPr>
        <p:spPr/>
        <p:txBody>
          <a:bodyPr/>
          <a:lstStyle/>
          <a:p>
            <a:fld id="{FD96158B-4539-3C43-9DE5-94C547866200}" type="slidenum">
              <a:rPr lang="en-US"/>
              <a:t>50</a:t>
            </a:fld>
            <a:endParaRPr lang="en-US"/>
          </a:p>
        </p:txBody>
      </p:sp>
    </p:spTree>
    <p:extLst>
      <p:ext uri="{BB962C8B-B14F-4D97-AF65-F5344CB8AC3E}">
        <p14:creationId xmlns:p14="http://schemas.microsoft.com/office/powerpoint/2010/main" val="285070785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BE947-3B7B-3042-A831-A82DC60310A0}"/>
              </a:ext>
            </a:extLst>
          </p:cNvPr>
          <p:cNvSpPr>
            <a:spLocks noGrp="1"/>
          </p:cNvSpPr>
          <p:nvPr>
            <p:ph type="title"/>
          </p:nvPr>
        </p:nvSpPr>
        <p:spPr>
          <a:xfrm>
            <a:off x="457200" y="277813"/>
            <a:ext cx="8435280" cy="1139825"/>
          </a:xfrm>
        </p:spPr>
        <p:txBody>
          <a:bodyPr/>
          <a:lstStyle/>
          <a:p>
            <a:r>
              <a:rPr lang="en-US" dirty="0"/>
              <a:t>Resource Description Framework (RDF)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D04AFC-A8B5-7D48-8048-12ADEF66A86A}"/>
                  </a:ext>
                </a:extLst>
              </p:cNvPr>
              <p:cNvSpPr>
                <a:spLocks noGrp="1"/>
              </p:cNvSpPr>
              <p:nvPr>
                <p:ph idx="1"/>
              </p:nvPr>
            </p:nvSpPr>
            <p:spPr>
              <a:xfrm>
                <a:off x="467544" y="1340768"/>
                <a:ext cx="8229600" cy="4530725"/>
              </a:xfrm>
            </p:spPr>
            <p:txBody>
              <a:bodyPr/>
              <a:lstStyle/>
              <a:p>
                <a:pPr>
                  <a:spcBef>
                    <a:spcPts val="300"/>
                  </a:spcBef>
                </a:pPr>
                <a:r>
                  <a:rPr lang="en-US" dirty="0"/>
                  <a:t>Data model on top of XML</a:t>
                </a:r>
              </a:p>
              <a:p>
                <a:pPr>
                  <a:spcBef>
                    <a:spcPts val="300"/>
                  </a:spcBef>
                </a:pPr>
                <a:r>
                  <a:rPr lang="en-US" dirty="0"/>
                  <a:t>Models each fact as a set of triples</a:t>
                </a:r>
              </a:p>
              <a:p>
                <a:pPr lvl="1">
                  <a:spcBef>
                    <a:spcPts val="300"/>
                  </a:spcBef>
                </a:pPr>
                <a:r>
                  <a:rPr lang="en-US" dirty="0"/>
                  <a:t>(</a:t>
                </a:r>
                <a:r>
                  <a:rPr lang="en-US" dirty="0">
                    <a:solidFill>
                      <a:srgbClr val="0432FF"/>
                    </a:solidFill>
                  </a:rPr>
                  <a:t>s</a:t>
                </a:r>
                <a:r>
                  <a:rPr lang="en-US" dirty="0"/>
                  <a:t>ubject, </a:t>
                </a:r>
                <a:r>
                  <a:rPr lang="en-US" dirty="0">
                    <a:solidFill>
                      <a:srgbClr val="0432FF"/>
                    </a:solidFill>
                  </a:rPr>
                  <a:t>p</a:t>
                </a:r>
                <a:r>
                  <a:rPr lang="en-US" dirty="0"/>
                  <a:t>roperty (or </a:t>
                </a:r>
                <a:r>
                  <a:rPr lang="en-US" dirty="0">
                    <a:solidFill>
                      <a:srgbClr val="0432FF"/>
                    </a:solidFill>
                  </a:rPr>
                  <a:t>p</a:t>
                </a:r>
                <a:r>
                  <a:rPr lang="en-US" dirty="0"/>
                  <a:t>redicate), </a:t>
                </a:r>
                <a:r>
                  <a:rPr lang="en-US" dirty="0">
                    <a:solidFill>
                      <a:srgbClr val="0432FF"/>
                    </a:solidFill>
                  </a:rPr>
                  <a:t>o</a:t>
                </a:r>
                <a:r>
                  <a:rPr lang="en-US" dirty="0"/>
                  <a:t>bject): ⟨</a:t>
                </a:r>
                <a:r>
                  <a:rPr lang="en-US" dirty="0" err="1"/>
                  <a:t>s,p,o</a:t>
                </a:r>
                <a:r>
                  <a:rPr lang="en-US" dirty="0"/>
                  <a:t>〉</a:t>
                </a:r>
              </a:p>
              <a:p>
                <a:pPr lvl="1">
                  <a:spcBef>
                    <a:spcPts val="300"/>
                  </a:spcBef>
                </a:pPr>
                <a:r>
                  <a:rPr lang="en-CA" dirty="0"/>
                  <a:t>Subject: the entity that is described (URI or blank node)</a:t>
                </a:r>
              </a:p>
              <a:p>
                <a:pPr lvl="1">
                  <a:spcBef>
                    <a:spcPts val="300"/>
                  </a:spcBef>
                </a:pPr>
                <a:r>
                  <a:rPr lang="en-CA" dirty="0"/>
                  <a:t>Predicate: a feature of the entity (URI)</a:t>
                </a:r>
              </a:p>
              <a:p>
                <a:pPr lvl="1">
                  <a:spcBef>
                    <a:spcPts val="300"/>
                  </a:spcBef>
                </a:pPr>
                <a:r>
                  <a:rPr lang="en-CA" dirty="0"/>
                  <a:t>Object: value of the feature (URI, blank node or literal)</a:t>
                </a:r>
              </a:p>
              <a:p>
                <a:pPr>
                  <a:spcBef>
                    <a:spcPts val="300"/>
                  </a:spcBef>
                </a:pPr>
                <a:r>
                  <a:rPr lang="en-CA" dirty="0"/>
                  <a:t>Formally: an RDF triple</a:t>
                </a:r>
              </a:p>
              <a:p>
                <a:pPr marL="457200" lvl="1" indent="0">
                  <a:spcBef>
                    <a:spcPts val="300"/>
                  </a:spcBef>
                  <a:buNone/>
                </a:pPr>
                <a14:m>
                  <m:oMathPara xmlns:m="http://schemas.openxmlformats.org/officeDocument/2006/math">
                    <m:oMathParaPr>
                      <m:jc m:val="centerGroup"/>
                    </m:oMathParaPr>
                    <m:oMath xmlns:m="http://schemas.openxmlformats.org/officeDocument/2006/math">
                      <m:d>
                        <m:dPr>
                          <m:begChr m:val="⟨"/>
                          <m:endChr m:val="⟩"/>
                          <m:ctrlPr>
                            <a:rPr lang="en-CA"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𝑠</m:t>
                          </m:r>
                          <m:r>
                            <a:rPr lang="en-US" sz="2400" b="0" i="1">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𝑝</m:t>
                          </m:r>
                          <m:r>
                            <a:rPr lang="en-US" sz="2400" b="0" i="1">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𝑜</m:t>
                          </m:r>
                        </m:e>
                      </m:d>
                      <m:r>
                        <a:rPr lang="en-CA" sz="2400" i="1">
                          <a:latin typeface="Cambria Math" panose="02040503050406030204" pitchFamily="18" charset="0"/>
                          <a:ea typeface="Cambria Math" panose="02040503050406030204" pitchFamily="18" charset="0"/>
                        </a:rPr>
                        <m:t>∈</m:t>
                      </m:r>
                      <m:d>
                        <m:dPr>
                          <m:ctrlPr>
                            <a:rPr lang="en-US" sz="2400" b="0" i="1">
                              <a:latin typeface="Cambria Math" panose="02040503050406030204" pitchFamily="18" charset="0"/>
                              <a:ea typeface="Cambria Math" panose="02040503050406030204" pitchFamily="18" charset="0"/>
                            </a:rPr>
                          </m:ctrlPr>
                        </m:dPr>
                        <m:e>
                          <m:r>
                            <a:rPr lang="en-CA" sz="2400" i="1">
                              <a:latin typeface="Cambria Math" panose="02040503050406030204" pitchFamily="18" charset="0"/>
                              <a:ea typeface="Cambria Math" panose="02040503050406030204" pitchFamily="18" charset="0"/>
                            </a:rPr>
                            <m:t>𝒰</m:t>
                          </m:r>
                          <m: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ℬ</m:t>
                          </m:r>
                        </m:e>
                      </m:d>
                      <m:r>
                        <a:rPr lang="en-US" sz="2400" b="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𝒰</m:t>
                      </m:r>
                      <m:r>
                        <a:rPr lang="en-CA" sz="2400" i="1">
                          <a:latin typeface="Cambria Math" panose="02040503050406030204" pitchFamily="18" charset="0"/>
                          <a:ea typeface="Cambria Math" panose="02040503050406030204" pitchFamily="18" charset="0"/>
                        </a:rPr>
                        <m:t>×</m:t>
                      </m:r>
                      <m:d>
                        <m:dPr>
                          <m:ctrlPr>
                            <a:rPr lang="en-US" sz="2400" b="0" i="1">
                              <a:latin typeface="Cambria Math" panose="02040503050406030204" pitchFamily="18" charset="0"/>
                              <a:ea typeface="Cambria Math" panose="02040503050406030204" pitchFamily="18" charset="0"/>
                            </a:rPr>
                          </m:ctrlPr>
                        </m:dPr>
                        <m:e>
                          <m:r>
                            <a:rPr lang="en-CA" sz="2400" i="1">
                              <a:latin typeface="Cambria Math" panose="02040503050406030204" pitchFamily="18" charset="0"/>
                              <a:ea typeface="Cambria Math" panose="02040503050406030204" pitchFamily="18" charset="0"/>
                            </a:rPr>
                            <m:t>𝒰</m:t>
                          </m:r>
                          <m: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ℬ</m:t>
                          </m:r>
                          <m: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ℒ</m:t>
                          </m:r>
                        </m:e>
                      </m:d>
                    </m:oMath>
                  </m:oMathPara>
                </a14:m>
                <a:endParaRPr lang="en-US" sz="2400" b="0" dirty="0">
                  <a:ea typeface="Cambria Math" panose="02040503050406030204" pitchFamily="18" charset="0"/>
                </a:endParaRPr>
              </a:p>
              <a:p>
                <a:pPr marL="457200" lvl="1" indent="0">
                  <a:spcBef>
                    <a:spcPts val="300"/>
                  </a:spcBef>
                  <a:buNone/>
                </a:pPr>
                <a:r>
                  <a:rPr lang="en-CA" dirty="0"/>
                  <a:t>where</a:t>
                </a:r>
              </a:p>
              <a:p>
                <a:pPr lvl="2">
                  <a:spcBef>
                    <a:spcPts val="300"/>
                  </a:spcBef>
                </a:pPr>
                <a14:m>
                  <m:oMath xmlns:m="http://schemas.openxmlformats.org/officeDocument/2006/math">
                    <m:r>
                      <a:rPr lang="en-CA" i="1">
                        <a:latin typeface="Cambria Math" panose="02040503050406030204" pitchFamily="18" charset="0"/>
                        <a:ea typeface="Cambria Math" panose="02040503050406030204" pitchFamily="18" charset="0"/>
                      </a:rPr>
                      <m:t>𝒰</m:t>
                    </m:r>
                    <m:r>
                      <a:rPr lang="en-CA" i="1">
                        <a:latin typeface="Cambria Math" panose="02040503050406030204" pitchFamily="18" charset="0"/>
                        <a:ea typeface="Cambria Math" panose="02040503050406030204" pitchFamily="18" charset="0"/>
                      </a:rPr>
                      <m:t> </m:t>
                    </m:r>
                  </m:oMath>
                </a14:m>
                <a:r>
                  <a:rPr lang="en-CA" dirty="0"/>
                  <a:t>denotes the set of URIs</a:t>
                </a:r>
              </a:p>
              <a:p>
                <a:pPr lvl="2">
                  <a:spcBef>
                    <a:spcPts val="300"/>
                  </a:spcBef>
                </a:pPr>
                <a14:m>
                  <m:oMath xmlns:m="http://schemas.openxmlformats.org/officeDocument/2006/math">
                    <m:r>
                      <a:rPr lang="en-CA" i="1">
                        <a:latin typeface="Cambria Math" panose="02040503050406030204" pitchFamily="18" charset="0"/>
                        <a:ea typeface="Cambria Math" panose="02040503050406030204" pitchFamily="18" charset="0"/>
                      </a:rPr>
                      <m:t>ℬ</m:t>
                    </m:r>
                    <m:r>
                      <a:rPr lang="en-CA" i="1">
                        <a:latin typeface="Cambria Math" panose="02040503050406030204" pitchFamily="18" charset="0"/>
                        <a:ea typeface="Cambria Math" panose="02040503050406030204" pitchFamily="18" charset="0"/>
                      </a:rPr>
                      <m:t> </m:t>
                    </m:r>
                  </m:oMath>
                </a14:m>
                <a:r>
                  <a:rPr lang="en-CA" dirty="0"/>
                  <a:t>denotes the set of blank nodes</a:t>
                </a:r>
              </a:p>
              <a:p>
                <a:pPr lvl="2">
                  <a:spcBef>
                    <a:spcPts val="300"/>
                  </a:spcBef>
                </a:pPr>
                <a14:m>
                  <m:oMath xmlns:m="http://schemas.openxmlformats.org/officeDocument/2006/math">
                    <m:r>
                      <a:rPr lang="en-CA" i="1">
                        <a:latin typeface="Cambria Math" panose="02040503050406030204" pitchFamily="18" charset="0"/>
                        <a:ea typeface="Cambria Math" panose="02040503050406030204" pitchFamily="18" charset="0"/>
                      </a:rPr>
                      <m:t>ℒ</m:t>
                    </m:r>
                    <m:r>
                      <a:rPr lang="en-CA" i="1">
                        <a:latin typeface="Cambria Math" panose="02040503050406030204" pitchFamily="18" charset="0"/>
                        <a:ea typeface="Cambria Math" panose="02040503050406030204" pitchFamily="18" charset="0"/>
                      </a:rPr>
                      <m:t> </m:t>
                    </m:r>
                  </m:oMath>
                </a14:m>
                <a:r>
                  <a:rPr lang="en-CA" dirty="0"/>
                  <a:t>denotes the set of literals</a:t>
                </a:r>
              </a:p>
              <a:p>
                <a:pPr lvl="1">
                  <a:spcBef>
                    <a:spcPts val="300"/>
                  </a:spcBef>
                </a:pPr>
                <a:r>
                  <a:rPr lang="en-CA" dirty="0"/>
                  <a:t>Set of RDF triples form a RDF dataset</a:t>
                </a:r>
              </a:p>
            </p:txBody>
          </p:sp>
        </mc:Choice>
        <mc:Fallback xmlns="">
          <p:sp>
            <p:nvSpPr>
              <p:cNvPr id="3" name="Content Placeholder 2">
                <a:extLst>
                  <a:ext uri="{FF2B5EF4-FFF2-40B4-BE49-F238E27FC236}">
                    <a16:creationId xmlns:a16="http://schemas.microsoft.com/office/drawing/2014/main" xmlns:a14="http://schemas.microsoft.com/office/drawing/2010/main" xmlns="" id="{7AD04AFC-A8B5-7D48-8048-12ADEF66A86A}"/>
                  </a:ext>
                </a:extLst>
              </p:cNvPr>
              <p:cNvSpPr>
                <a:spLocks noGrp="1" noRot="1" noChangeAspect="1" noMove="1" noResize="1" noEditPoints="1" noAdjustHandles="1" noChangeArrowheads="1" noChangeShapeType="1" noTextEdit="1"/>
              </p:cNvSpPr>
              <p:nvPr>
                <p:ph idx="1"/>
              </p:nvPr>
            </p:nvSpPr>
            <p:spPr>
              <a:xfrm>
                <a:off x="467544" y="1340768"/>
                <a:ext cx="8229600" cy="4530725"/>
              </a:xfrm>
              <a:blipFill rotWithShape="1">
                <a:blip r:embed="Re860d3b49f7f4fae"/>
                <a:stretch>
                  <a:fillRect b="-1342"/>
                </a:stretch>
              </a:blipFill>
            </p:spPr>
            <p:txBody>
              <a:bodyPr/>
              <a:lstStyle/>
              <a:p>
                <a:r>
                  <a:rPr lang="fr-FR">
                    <a:noFill/>
                  </a:rPr>
                  <a:t> </a:t>
                </a:r>
              </a:p>
            </p:txBody>
          </p:sp>
        </mc:Fallback>
      </mc:AlternateContent>
      <p:sp>
        <p:nvSpPr>
          <p:cNvPr id="4" name="Footer Placeholder 3">
            <a:extLst>
              <a:ext uri="{FF2B5EF4-FFF2-40B4-BE49-F238E27FC236}">
                <a16:creationId xmlns:a16="http://schemas.microsoft.com/office/drawing/2014/main" id="{3A5FA5D6-DB72-554B-8AAC-2843CE4CA5D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13CEEC2-9AF9-9B44-A334-1E50DC0795AD}"/>
              </a:ext>
            </a:extLst>
          </p:cNvPr>
          <p:cNvSpPr>
            <a:spLocks noGrp="1"/>
          </p:cNvSpPr>
          <p:nvPr>
            <p:ph type="sldNum" sz="quarter" idx="4"/>
          </p:nvPr>
        </p:nvSpPr>
        <p:spPr/>
        <p:txBody>
          <a:bodyPr/>
          <a:lstStyle/>
          <a:p>
            <a:fld id="{FD96158B-4539-3C43-9DE5-94C547866200}" type="slidenum">
              <a:rPr lang="en-US"/>
              <a:t>51</a:t>
            </a:fld>
            <a:endParaRPr lang="en-US"/>
          </a:p>
        </p:txBody>
      </p:sp>
    </p:spTree>
    <p:extLst>
      <p:ext uri="{BB962C8B-B14F-4D97-AF65-F5344CB8AC3E}">
        <p14:creationId xmlns:p14="http://schemas.microsoft.com/office/powerpoint/2010/main" val="267664321"/>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7D1E2-64B8-1E47-BFA0-C50A9758609D}"/>
              </a:ext>
            </a:extLst>
          </p:cNvPr>
          <p:cNvSpPr>
            <a:spLocks noGrp="1"/>
          </p:cNvSpPr>
          <p:nvPr>
            <p:ph type="title"/>
          </p:nvPr>
        </p:nvSpPr>
        <p:spPr/>
        <p:txBody>
          <a:bodyPr/>
          <a:lstStyle/>
          <a:p>
            <a:r>
              <a:rPr lang="en-US" dirty="0"/>
              <a:t>RDF Dataset Example</a:t>
            </a:r>
          </a:p>
        </p:txBody>
      </p:sp>
      <p:pic>
        <p:nvPicPr>
          <p:cNvPr id="7" name="Content Placeholder 6">
            <a:extLst>
              <a:ext uri="{FF2B5EF4-FFF2-40B4-BE49-F238E27FC236}">
                <a16:creationId xmlns:a16="http://schemas.microsoft.com/office/drawing/2014/main" id="{213BA973-BFD1-AA47-A8E5-31BD2FA50815}"/>
              </a:ext>
            </a:extLst>
          </p:cNvPr>
          <p:cNvPicPr>
            <a:picLocks noGrp="1" noChangeAspect="1"/>
          </p:cNvPicPr>
          <p:nvPr>
            <p:ph idx="1"/>
          </p:nvPr>
        </p:nvPicPr>
        <p:blipFill>
          <a:blip r:embed="R2dad37e4c794417d"/>
          <a:stretch>
            <a:fillRect/>
          </a:stretch>
        </p:blipFill>
        <p:spPr>
          <a:xfrm>
            <a:off x="1331639" y="1196753"/>
            <a:ext cx="6644635" cy="4898288"/>
          </a:xfrm>
        </p:spPr>
      </p:pic>
      <p:sp>
        <p:nvSpPr>
          <p:cNvPr id="4" name="Footer Placeholder 3">
            <a:extLst>
              <a:ext uri="{FF2B5EF4-FFF2-40B4-BE49-F238E27FC236}">
                <a16:creationId xmlns:a16="http://schemas.microsoft.com/office/drawing/2014/main" id="{78CDAB20-E506-6F46-95F3-1B7F071955B7}"/>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B8C67662-6EE1-8C43-B8E8-6A2A5279A101}"/>
              </a:ext>
            </a:extLst>
          </p:cNvPr>
          <p:cNvSpPr>
            <a:spLocks noGrp="1"/>
          </p:cNvSpPr>
          <p:nvPr>
            <p:ph type="sldNum" sz="quarter" idx="4"/>
          </p:nvPr>
        </p:nvSpPr>
        <p:spPr/>
        <p:txBody>
          <a:bodyPr/>
          <a:lstStyle/>
          <a:p>
            <a:fld id="{FD96158B-4539-3C43-9DE5-94C547866200}" type="slidenum">
              <a:rPr lang="en-US"/>
              <a:t>52</a:t>
            </a:fld>
            <a:endParaRPr lang="en-US"/>
          </a:p>
        </p:txBody>
      </p:sp>
    </p:spTree>
    <p:extLst>
      <p:ext uri="{BB962C8B-B14F-4D97-AF65-F5344CB8AC3E}">
        <p14:creationId xmlns:p14="http://schemas.microsoft.com/office/powerpoint/2010/main" val="288403147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BE947-3B7B-3042-A831-A82DC60310A0}"/>
              </a:ext>
            </a:extLst>
          </p:cNvPr>
          <p:cNvSpPr>
            <a:spLocks noGrp="1"/>
          </p:cNvSpPr>
          <p:nvPr>
            <p:ph type="title"/>
          </p:nvPr>
        </p:nvSpPr>
        <p:spPr>
          <a:xfrm>
            <a:off x="457200" y="277813"/>
            <a:ext cx="8435280" cy="1139825"/>
          </a:xfrm>
        </p:spPr>
        <p:txBody>
          <a:bodyPr/>
          <a:lstStyle/>
          <a:p>
            <a:r>
              <a:rPr lang="en-US" dirty="0"/>
              <a:t>RDF Schema (RDFS)</a:t>
            </a:r>
          </a:p>
        </p:txBody>
      </p:sp>
      <p:sp>
        <p:nvSpPr>
          <p:cNvPr id="3" name="Content Placeholder 2">
            <a:extLst>
              <a:ext uri="{FF2B5EF4-FFF2-40B4-BE49-F238E27FC236}">
                <a16:creationId xmlns:a16="http://schemas.microsoft.com/office/drawing/2014/main" id="{7AD04AFC-A8B5-7D48-8048-12ADEF66A86A}"/>
              </a:ext>
            </a:extLst>
          </p:cNvPr>
          <p:cNvSpPr>
            <a:spLocks noGrp="1"/>
          </p:cNvSpPr>
          <p:nvPr>
            <p:ph idx="1"/>
          </p:nvPr>
        </p:nvSpPr>
        <p:spPr/>
        <p:txBody>
          <a:bodyPr/>
          <a:lstStyle/>
          <a:p>
            <a:pPr marL="400050"/>
            <a:r>
              <a:rPr lang="en-US" dirty="0"/>
              <a:t>Annotation of RDF data with semantic metadata</a:t>
            </a:r>
          </a:p>
          <a:p>
            <a:pPr marL="400050"/>
            <a:r>
              <a:rPr lang="en-US" dirty="0"/>
              <a:t>Allows the definition of classes and class hierarchies</a:t>
            </a:r>
          </a:p>
          <a:p>
            <a:pPr marL="400050"/>
            <a:r>
              <a:rPr lang="en-US" dirty="0"/>
              <a:t>Enables reasoning over RDF data (</a:t>
            </a:r>
            <a:r>
              <a:rPr lang="en-US" dirty="0">
                <a:solidFill>
                  <a:srgbClr val="0432FF"/>
                </a:solidFill>
              </a:rPr>
              <a:t>entailment</a:t>
            </a:r>
            <a:r>
              <a:rPr lang="en-US" dirty="0"/>
              <a:t>)</a:t>
            </a:r>
          </a:p>
          <a:p>
            <a:pPr marL="400050"/>
            <a:r>
              <a:rPr lang="en-US" dirty="0"/>
              <a:t>Built-in class definitions</a:t>
            </a:r>
          </a:p>
          <a:p>
            <a:pPr marL="800100" lvl="1"/>
            <a:r>
              <a:rPr lang="en-US" dirty="0" err="1">
                <a:latin typeface="Lucida Console" panose="020B0609040504020204" pitchFamily="49" charset="0"/>
              </a:rPr>
              <a:t>rdfs:Class</a:t>
            </a:r>
            <a:r>
              <a:rPr lang="en-US" dirty="0"/>
              <a:t>, </a:t>
            </a:r>
            <a:r>
              <a:rPr lang="en-US" dirty="0" err="1">
                <a:latin typeface="Lucida Console" panose="020B0609040504020204" pitchFamily="49" charset="0"/>
              </a:rPr>
              <a:t>rdfs:subClassOf</a:t>
            </a:r>
            <a:r>
              <a:rPr lang="en-US" dirty="0"/>
              <a:t>, </a:t>
            </a:r>
            <a:r>
              <a:rPr lang="en-US" dirty="0" err="1">
                <a:latin typeface="Lucida Console" panose="020B0609040504020204" pitchFamily="49" charset="0"/>
              </a:rPr>
              <a:t>rdfs:label</a:t>
            </a:r>
            <a:r>
              <a:rPr lang="en-US" dirty="0"/>
              <a:t>, …</a:t>
            </a:r>
          </a:p>
          <a:p>
            <a:pPr marL="400050"/>
            <a:r>
              <a:rPr lang="en-US" dirty="0"/>
              <a:t>Example</a:t>
            </a:r>
          </a:p>
          <a:p>
            <a:pPr marL="715963" indent="0">
              <a:buNone/>
            </a:pPr>
            <a:r>
              <a:rPr lang="en-US" dirty="0">
                <a:latin typeface="Courier" pitchFamily="2" charset="0"/>
              </a:rPr>
              <a:t>Movies </a:t>
            </a:r>
            <a:r>
              <a:rPr lang="en-US" dirty="0" err="1">
                <a:latin typeface="Courier" pitchFamily="2" charset="0"/>
              </a:rPr>
              <a:t>rdf:type</a:t>
            </a:r>
            <a:r>
              <a:rPr lang="en-US" dirty="0">
                <a:latin typeface="Courier" pitchFamily="2" charset="0"/>
              </a:rPr>
              <a:t> </a:t>
            </a:r>
            <a:r>
              <a:rPr lang="en-US" dirty="0" err="1">
                <a:latin typeface="Courier" pitchFamily="2" charset="0"/>
              </a:rPr>
              <a:t>rdfs:Class</a:t>
            </a:r>
            <a:r>
              <a:rPr lang="en-US" dirty="0">
                <a:latin typeface="Courier" pitchFamily="2" charset="0"/>
              </a:rPr>
              <a:t>.</a:t>
            </a:r>
          </a:p>
          <a:p>
            <a:pPr marL="715963" indent="0">
              <a:spcBef>
                <a:spcPts val="0"/>
              </a:spcBef>
              <a:buNone/>
            </a:pPr>
            <a:r>
              <a:rPr lang="en-US" dirty="0" err="1">
                <a:latin typeface="Courier" pitchFamily="2" charset="0"/>
              </a:rPr>
              <a:t>ActionMovies</a:t>
            </a:r>
            <a:r>
              <a:rPr lang="en-US" dirty="0">
                <a:latin typeface="Courier" pitchFamily="2" charset="0"/>
              </a:rPr>
              <a:t> </a:t>
            </a:r>
            <a:r>
              <a:rPr lang="en-US" dirty="0" err="1">
                <a:latin typeface="Courier" pitchFamily="2" charset="0"/>
              </a:rPr>
              <a:t>rdfs:subClassOf</a:t>
            </a:r>
            <a:r>
              <a:rPr lang="en-US" dirty="0">
                <a:latin typeface="Courier" pitchFamily="2" charset="0"/>
              </a:rPr>
              <a:t> Movies.</a:t>
            </a:r>
          </a:p>
          <a:p>
            <a:pPr marL="715963" indent="0">
              <a:spcBef>
                <a:spcPts val="0"/>
              </a:spcBef>
              <a:buNone/>
            </a:pPr>
            <a:r>
              <a:rPr lang="en-US" dirty="0">
                <a:latin typeface="Courier" pitchFamily="2" charset="0"/>
              </a:rPr>
              <a:t>Dramas </a:t>
            </a:r>
            <a:r>
              <a:rPr lang="en-US" dirty="0" err="1">
                <a:latin typeface="Courier" pitchFamily="2" charset="0"/>
              </a:rPr>
              <a:t>rdfs:subClassOf</a:t>
            </a:r>
            <a:r>
              <a:rPr lang="en-US" dirty="0">
                <a:latin typeface="Courier" pitchFamily="2" charset="0"/>
              </a:rPr>
              <a:t> Movies.</a:t>
            </a:r>
          </a:p>
        </p:txBody>
      </p:sp>
      <p:sp>
        <p:nvSpPr>
          <p:cNvPr id="4" name="Footer Placeholder 3">
            <a:extLst>
              <a:ext uri="{FF2B5EF4-FFF2-40B4-BE49-F238E27FC236}">
                <a16:creationId xmlns:a16="http://schemas.microsoft.com/office/drawing/2014/main" id="{3A5FA5D6-DB72-554B-8AAC-2843CE4CA5D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413CEEC2-9AF9-9B44-A334-1E50DC0795AD}"/>
              </a:ext>
            </a:extLst>
          </p:cNvPr>
          <p:cNvSpPr>
            <a:spLocks noGrp="1"/>
          </p:cNvSpPr>
          <p:nvPr>
            <p:ph type="sldNum" sz="quarter" idx="4"/>
          </p:nvPr>
        </p:nvSpPr>
        <p:spPr/>
        <p:txBody>
          <a:bodyPr/>
          <a:lstStyle/>
          <a:p>
            <a:fld id="{FD96158B-4539-3C43-9DE5-94C547866200}" type="slidenum">
              <a:rPr lang="en-US"/>
              <a:t>53</a:t>
            </a:fld>
            <a:endParaRPr lang="en-US"/>
          </a:p>
        </p:txBody>
      </p:sp>
    </p:spTree>
    <p:extLst>
      <p:ext uri="{BB962C8B-B14F-4D97-AF65-F5344CB8AC3E}">
        <p14:creationId xmlns:p14="http://schemas.microsoft.com/office/powerpoint/2010/main" val="393744380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2BEF-C3F8-074C-BBFD-25B8FE36A448}"/>
              </a:ext>
            </a:extLst>
          </p:cNvPr>
          <p:cNvSpPr>
            <a:spLocks noGrp="1"/>
          </p:cNvSpPr>
          <p:nvPr>
            <p:ph type="title"/>
          </p:nvPr>
        </p:nvSpPr>
        <p:spPr/>
        <p:txBody>
          <a:bodyPr/>
          <a:lstStyle/>
          <a:p>
            <a:r>
              <a:rPr lang="en-US" dirty="0"/>
              <a:t>RDF Graph</a:t>
            </a:r>
          </a:p>
        </p:txBody>
      </p:sp>
      <p:pic>
        <p:nvPicPr>
          <p:cNvPr id="7" name="Content Placeholder 6" descr="A picture containing text, map&#10;&#10;Description automatically generated">
            <a:extLst>
              <a:ext uri="{FF2B5EF4-FFF2-40B4-BE49-F238E27FC236}">
                <a16:creationId xmlns:a16="http://schemas.microsoft.com/office/drawing/2014/main" id="{6E81DB4B-239B-C84D-986D-D29EBD96C9D2}"/>
              </a:ext>
            </a:extLst>
          </p:cNvPr>
          <p:cNvPicPr>
            <a:picLocks noGrp="1" noChangeAspect="1"/>
          </p:cNvPicPr>
          <p:nvPr>
            <p:ph idx="1"/>
          </p:nvPr>
        </p:nvPicPr>
        <p:blipFill>
          <a:blip r:embed="Ra35bcb146a1a4791"/>
          <a:stretch>
            <a:fillRect/>
          </a:stretch>
        </p:blipFill>
        <p:spPr>
          <a:xfrm>
            <a:off x="1115616" y="908720"/>
            <a:ext cx="6932056" cy="5040267"/>
          </a:xfrm>
        </p:spPr>
      </p:pic>
      <p:sp>
        <p:nvSpPr>
          <p:cNvPr id="4" name="Footer Placeholder 3">
            <a:extLst>
              <a:ext uri="{FF2B5EF4-FFF2-40B4-BE49-F238E27FC236}">
                <a16:creationId xmlns:a16="http://schemas.microsoft.com/office/drawing/2014/main" id="{976FFC3B-14F1-B74A-A040-BB75594718D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C8C1242-1D0D-E243-923A-56C102184E56}"/>
              </a:ext>
            </a:extLst>
          </p:cNvPr>
          <p:cNvSpPr>
            <a:spLocks noGrp="1"/>
          </p:cNvSpPr>
          <p:nvPr>
            <p:ph type="sldNum" sz="quarter" idx="4"/>
          </p:nvPr>
        </p:nvSpPr>
        <p:spPr/>
        <p:txBody>
          <a:bodyPr/>
          <a:lstStyle/>
          <a:p>
            <a:fld id="{FD96158B-4539-3C43-9DE5-94C547866200}" type="slidenum">
              <a:rPr lang="en-US"/>
              <a:t>54</a:t>
            </a:fld>
            <a:endParaRPr lang="en-US"/>
          </a:p>
        </p:txBody>
      </p:sp>
    </p:spTree>
    <p:extLst>
      <p:ext uri="{BB962C8B-B14F-4D97-AF65-F5344CB8AC3E}">
        <p14:creationId xmlns:p14="http://schemas.microsoft.com/office/powerpoint/2010/main" val="390008332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6C96-5C11-F840-9E52-3AE566F0C8AE}"/>
              </a:ext>
            </a:extLst>
          </p:cNvPr>
          <p:cNvSpPr>
            <a:spLocks noGrp="1"/>
          </p:cNvSpPr>
          <p:nvPr>
            <p:ph type="title"/>
          </p:nvPr>
        </p:nvSpPr>
        <p:spPr/>
        <p:txBody>
          <a:bodyPr/>
          <a:lstStyle/>
          <a:p>
            <a:r>
              <a:rPr lang="en-US" dirty="0"/>
              <a:t>RDF Query Language – SPARQL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4AD271-8DC6-534A-8D4E-C722A67FBE1F}"/>
                  </a:ext>
                </a:extLst>
              </p:cNvPr>
              <p:cNvSpPr>
                <a:spLocks noGrp="1"/>
              </p:cNvSpPr>
              <p:nvPr>
                <p:ph idx="1"/>
              </p:nvPr>
            </p:nvSpPr>
            <p:spPr>
              <a:xfrm>
                <a:off x="467544" y="1268760"/>
                <a:ext cx="8229600" cy="4530725"/>
              </a:xfrm>
            </p:spPr>
            <p:txBody>
              <a:bodyPr/>
              <a:lstStyle/>
              <a:p>
                <a:pPr>
                  <a:spcBef>
                    <a:spcPts val="300"/>
                  </a:spcBef>
                </a:pPr>
                <a:r>
                  <a:rPr lang="en-CA" dirty="0"/>
                  <a:t>SPARQL Protocol and RDF Query Language</a:t>
                </a:r>
              </a:p>
              <a:p>
                <a:pPr>
                  <a:spcBef>
                    <a:spcPts val="300"/>
                  </a:spcBef>
                </a:pPr>
                <a:r>
                  <a:rPr lang="en-CA" dirty="0"/>
                  <a:t>Formally: Let </a:t>
                </a:r>
                <a14:m>
                  <m:oMath xmlns:m="http://schemas.openxmlformats.org/officeDocument/2006/math">
                    <m:r>
                      <a:rPr lang="en-CA" i="1" dirty="0">
                        <a:latin typeface="Cambria Math" panose="02040503050406030204" pitchFamily="18" charset="0"/>
                        <a:ea typeface="Cambria Math" panose="02040503050406030204" pitchFamily="18" charset="0"/>
                      </a:rPr>
                      <m:t>𝒰</m:t>
                    </m:r>
                  </m:oMath>
                </a14:m>
                <a:r>
                  <a:rPr lang="en-CA" dirty="0"/>
                  <a:t>, </a:t>
                </a:r>
                <a14:m>
                  <m:oMath xmlns:m="http://schemas.openxmlformats.org/officeDocument/2006/math">
                    <m:r>
                      <a:rPr lang="en-CA" i="1" dirty="0">
                        <a:latin typeface="Cambria Math" panose="02040503050406030204" pitchFamily="18" charset="0"/>
                        <a:ea typeface="Cambria Math" panose="02040503050406030204" pitchFamily="18" charset="0"/>
                      </a:rPr>
                      <m:t>ℬ</m:t>
                    </m:r>
                  </m:oMath>
                </a14:m>
                <a:r>
                  <a:rPr lang="en-CA" dirty="0"/>
                  <a:t>, </a:t>
                </a:r>
                <a14:m>
                  <m:oMath xmlns:m="http://schemas.openxmlformats.org/officeDocument/2006/math">
                    <m:r>
                      <a:rPr lang="en-CA" i="1" dirty="0">
                        <a:latin typeface="Cambria Math" panose="02040503050406030204" pitchFamily="18" charset="0"/>
                        <a:ea typeface="Cambria Math" panose="02040503050406030204" pitchFamily="18" charset="0"/>
                      </a:rPr>
                      <m:t>ℒ</m:t>
                    </m:r>
                  </m:oMath>
                </a14:m>
                <a:r>
                  <a:rPr lang="en-CA" dirty="0"/>
                  <a:t>, </a:t>
                </a:r>
                <a14:m>
                  <m:oMath xmlns:m="http://schemas.openxmlformats.org/officeDocument/2006/math">
                    <m:r>
                      <a:rPr lang="en-CA" i="1" dirty="0">
                        <a:latin typeface="Cambria Math" panose="02040503050406030204" pitchFamily="18" charset="0"/>
                        <a:ea typeface="Cambria Math" panose="02040503050406030204" pitchFamily="18" charset="0"/>
                      </a:rPr>
                      <m:t>𝒱</m:t>
                    </m:r>
                  </m:oMath>
                </a14:m>
                <a:r>
                  <a:rPr lang="en-CA" dirty="0"/>
                  <a:t> denote set of all URIs, blank nodes, literals, and variables</a:t>
                </a:r>
              </a:p>
              <a:p>
                <a:pPr marL="914400" lvl="1" indent="-457200">
                  <a:spcBef>
                    <a:spcPts val="300"/>
                  </a:spcBef>
                  <a:buFont typeface="+mj-lt"/>
                  <a:buAutoNum type="arabicParenR"/>
                </a:pPr>
                <a:r>
                  <a:rPr lang="en-CA" dirty="0"/>
                  <a:t>A </a:t>
                </a:r>
                <a:r>
                  <a:rPr lang="en-CA" dirty="0">
                    <a:solidFill>
                      <a:srgbClr val="0432FF"/>
                    </a:solidFill>
                  </a:rPr>
                  <a:t>triple pattern</a:t>
                </a:r>
                <a:r>
                  <a:rPr lang="en-CA" dirty="0"/>
                  <a:t> </a:t>
                </a:r>
                <a14:m>
                  <m:oMath xmlns:m="http://schemas.openxmlformats.org/officeDocument/2006/math">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𝒰</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ℬ</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𝒱</m:t>
                        </m:r>
                      </m:e>
                    </m:d>
                    <m:r>
                      <a:rPr lang="en-US" b="0" i="1">
                        <a:latin typeface="Cambria Math" panose="02040503050406030204" pitchFamily="18" charset="0"/>
                        <a:ea typeface="Cambria Math" panose="02040503050406030204" pitchFamily="18" charset="0"/>
                      </a:rPr>
                      <m:t>×</m:t>
                    </m:r>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𝒰</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𝒱</m:t>
                        </m:r>
                      </m:e>
                    </m:d>
                    <m:r>
                      <a:rPr lang="en-US" b="0" i="1">
                        <a:latin typeface="Cambria Math" panose="02040503050406030204" pitchFamily="18" charset="0"/>
                        <a:ea typeface="Cambria Math" panose="02040503050406030204" pitchFamily="18" charset="0"/>
                      </a:rPr>
                      <m:t>×</m:t>
                    </m:r>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𝒰</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ℬ</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ℒ</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𝒱</m:t>
                        </m:r>
                      </m:e>
                    </m:d>
                  </m:oMath>
                </a14:m>
                <a:r>
                  <a:rPr lang="en-CA" dirty="0"/>
                  <a:t> is a SPARQL expression</a:t>
                </a:r>
              </a:p>
              <a:p>
                <a:pPr marL="914400" lvl="1" indent="-457200">
                  <a:spcBef>
                    <a:spcPts val="300"/>
                  </a:spcBef>
                  <a:buFont typeface="+mj-lt"/>
                  <a:buAutoNum type="arabicParenR"/>
                </a:pPr>
                <a:r>
                  <a:rPr lang="en-CA" dirty="0"/>
                  <a:t>If </a:t>
                </a:r>
                <a:r>
                  <a:rPr lang="en-CA" dirty="0">
                    <a:latin typeface="Courier" pitchFamily="2" charset="0"/>
                  </a:rPr>
                  <a:t>P</a:t>
                </a:r>
                <a:r>
                  <a:rPr lang="en-CA" dirty="0"/>
                  <a:t> is a SPARQL expression, then </a:t>
                </a:r>
              </a:p>
              <a:p>
                <a:pPr marL="457200" lvl="1" indent="0">
                  <a:spcBef>
                    <a:spcPts val="300"/>
                  </a:spcBef>
                  <a:buNone/>
                </a:pPr>
                <a:r>
                  <a:rPr lang="en-CA" dirty="0">
                    <a:latin typeface="Courier" pitchFamily="2" charset="0"/>
                  </a:rPr>
                  <a:t>		P FILTER R</a:t>
                </a:r>
                <a:r>
                  <a:rPr lang="en-CA" dirty="0"/>
                  <a:t> </a:t>
                </a:r>
              </a:p>
              <a:p>
                <a:pPr marL="457200" lvl="1" indent="0">
                  <a:spcBef>
                    <a:spcPts val="300"/>
                  </a:spcBef>
                  <a:buNone/>
                </a:pPr>
                <a:r>
                  <a:rPr lang="en-CA" dirty="0"/>
                  <a:t>	is also a SPARQL expression</a:t>
                </a:r>
              </a:p>
              <a:p>
                <a:pPr marL="914400" lvl="1" indent="-457200">
                  <a:spcBef>
                    <a:spcPts val="300"/>
                  </a:spcBef>
                  <a:buFont typeface="+mj-lt"/>
                  <a:buAutoNum type="arabicParenR"/>
                </a:pPr>
                <a:r>
                  <a:rPr lang="en-CA" dirty="0"/>
                  <a:t>If </a:t>
                </a:r>
                <a:r>
                  <a:rPr lang="en-CA" dirty="0">
                    <a:latin typeface="Courier" pitchFamily="2" charset="0"/>
                  </a:rPr>
                  <a:t>P1</a:t>
                </a:r>
                <a:r>
                  <a:rPr lang="en-CA" dirty="0"/>
                  <a:t> &amp; </a:t>
                </a:r>
                <a:r>
                  <a:rPr lang="en-CA" dirty="0">
                    <a:latin typeface="Courier" pitchFamily="2" charset="0"/>
                  </a:rPr>
                  <a:t>P2</a:t>
                </a:r>
                <a:r>
                  <a:rPr lang="en-CA" dirty="0"/>
                  <a:t> are SPARQL expressions, then </a:t>
                </a:r>
              </a:p>
              <a:p>
                <a:pPr marL="857250" lvl="2" indent="0">
                  <a:spcBef>
                    <a:spcPts val="300"/>
                  </a:spcBef>
                  <a:buNone/>
                </a:pPr>
                <a:r>
                  <a:rPr lang="en-CA" dirty="0"/>
                  <a:t>		</a:t>
                </a:r>
                <a:r>
                  <a:rPr lang="en-CA" dirty="0">
                    <a:latin typeface="Courier" pitchFamily="2" charset="0"/>
                  </a:rPr>
                  <a:t>P1 AND|OPT|OR P2 </a:t>
                </a:r>
              </a:p>
              <a:p>
                <a:pPr marL="857250" lvl="2" indent="0">
                  <a:spcBef>
                    <a:spcPts val="300"/>
                  </a:spcBef>
                  <a:buNone/>
                </a:pPr>
                <a:r>
                  <a:rPr lang="en-CA" dirty="0"/>
                  <a:t>are also SPARQL expressions</a:t>
                </a:r>
              </a:p>
              <a:p>
                <a:pPr marL="457200" lvl="1" indent="0">
                  <a:spcBef>
                    <a:spcPts val="300"/>
                  </a:spcBef>
                  <a:buNone/>
                </a:pPr>
                <a:r>
                  <a:rPr lang="en-CA" dirty="0">
                    <a:highlight>
                      <a:srgbClr val="FFFF00"/>
                    </a:highlight>
                  </a:rPr>
                  <a:t>2) and 3) are optional</a:t>
                </a:r>
              </a:p>
              <a:p>
                <a:pPr marL="400050">
                  <a:spcBef>
                    <a:spcPts val="300"/>
                  </a:spcBef>
                </a:pPr>
                <a:r>
                  <a:rPr lang="en-CA" dirty="0">
                    <a:solidFill>
                      <a:srgbClr val="0432FF"/>
                    </a:solidFill>
                  </a:rPr>
                  <a:t>Basic graph pattern</a:t>
                </a:r>
                <a:r>
                  <a:rPr lang="en-CA" dirty="0"/>
                  <a:t> (BGP): set of triple patterns</a:t>
                </a:r>
              </a:p>
              <a:p>
                <a:pPr>
                  <a:spcBef>
                    <a:spcPts val="300"/>
                  </a:spcBef>
                </a:pP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1A4AD271-8DC6-534A-8D4E-C722A67FBE1F}"/>
                  </a:ext>
                </a:extLst>
              </p:cNvPr>
              <p:cNvSpPr>
                <a:spLocks noGrp="1" noRot="1" noChangeAspect="1" noMove="1" noResize="1" noEditPoints="1" noAdjustHandles="1" noChangeArrowheads="1" noChangeShapeType="1" noTextEdit="1"/>
              </p:cNvSpPr>
              <p:nvPr>
                <p:ph idx="1"/>
              </p:nvPr>
            </p:nvSpPr>
            <p:spPr>
              <a:xfrm>
                <a:off x="467544" y="1268760"/>
                <a:ext cx="8229600" cy="4530725"/>
              </a:xfrm>
              <a:blipFill rotWithShape="1">
                <a:blip r:embed="R0b334a3673894fca"/>
                <a:stretch>
                  <a:fillRect b="-1613"/>
                </a:stretch>
              </a:blipFill>
            </p:spPr>
            <p:txBody>
              <a:bodyPr/>
              <a:lstStyle/>
              <a:p>
                <a:r>
                  <a:rPr lang="fr-FR">
                    <a:noFill/>
                  </a:rPr>
                  <a:t> </a:t>
                </a:r>
              </a:p>
            </p:txBody>
          </p:sp>
        </mc:Fallback>
      </mc:AlternateContent>
      <p:sp>
        <p:nvSpPr>
          <p:cNvPr id="4" name="Footer Placeholder 3">
            <a:extLst>
              <a:ext uri="{FF2B5EF4-FFF2-40B4-BE49-F238E27FC236}">
                <a16:creationId xmlns:a16="http://schemas.microsoft.com/office/drawing/2014/main" id="{84345883-31CE-0B48-93A6-F559E405B4A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0E2B1A2A-46E6-5246-915F-8571ACDEE15C}"/>
              </a:ext>
            </a:extLst>
          </p:cNvPr>
          <p:cNvSpPr>
            <a:spLocks noGrp="1"/>
          </p:cNvSpPr>
          <p:nvPr>
            <p:ph type="sldNum" sz="quarter" idx="4"/>
          </p:nvPr>
        </p:nvSpPr>
        <p:spPr/>
        <p:txBody>
          <a:bodyPr/>
          <a:lstStyle/>
          <a:p>
            <a:fld id="{FD96158B-4539-3C43-9DE5-94C547866200}" type="slidenum">
              <a:rPr lang="en-US"/>
              <a:t>55</a:t>
            </a:fld>
            <a:endParaRPr lang="en-US"/>
          </a:p>
        </p:txBody>
      </p:sp>
    </p:spTree>
    <p:extLst>
      <p:ext uri="{BB962C8B-B14F-4D97-AF65-F5344CB8AC3E}">
        <p14:creationId xmlns:p14="http://schemas.microsoft.com/office/powerpoint/2010/main" val="2421392721"/>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5168-C8AE-1F4F-A8CB-9E24F57DECE5}"/>
              </a:ext>
            </a:extLst>
          </p:cNvPr>
          <p:cNvSpPr>
            <a:spLocks noGrp="1"/>
          </p:cNvSpPr>
          <p:nvPr>
            <p:ph type="title"/>
          </p:nvPr>
        </p:nvSpPr>
        <p:spPr/>
        <p:txBody>
          <a:bodyPr/>
          <a:lstStyle/>
          <a:p>
            <a:r>
              <a:rPr lang="en-US" dirty="0"/>
              <a:t>SPARQL Example</a:t>
            </a:r>
          </a:p>
        </p:txBody>
      </p:sp>
      <p:sp>
        <p:nvSpPr>
          <p:cNvPr id="3" name="Content Placeholder 2">
            <a:extLst>
              <a:ext uri="{FF2B5EF4-FFF2-40B4-BE49-F238E27FC236}">
                <a16:creationId xmlns:a16="http://schemas.microsoft.com/office/drawing/2014/main" id="{72B2B3FE-377F-834B-9B90-CE68A8912ADD}"/>
              </a:ext>
            </a:extLst>
          </p:cNvPr>
          <p:cNvSpPr>
            <a:spLocks noGrp="1"/>
          </p:cNvSpPr>
          <p:nvPr>
            <p:ph idx="1"/>
          </p:nvPr>
        </p:nvSpPr>
        <p:spPr>
          <a:xfrm>
            <a:off x="3066171" y="4149080"/>
            <a:ext cx="5981834" cy="2016224"/>
          </a:xfrm>
          <a:solidFill>
            <a:srgbClr val="FFFF00"/>
          </a:solidFill>
        </p:spPr>
        <p:txBody>
          <a:bodyPr/>
          <a:lstStyle/>
          <a:p>
            <a:pPr marL="0" indent="0">
              <a:spcBef>
                <a:spcPts val="0"/>
              </a:spcBef>
              <a:buNone/>
            </a:pPr>
            <a:r>
              <a:rPr lang="en-US" sz="1800" b="1" dirty="0">
                <a:latin typeface="Courier" pitchFamily="2" charset="0"/>
              </a:rPr>
              <a:t>SELECT</a:t>
            </a:r>
            <a:r>
              <a:rPr lang="en-US" sz="1800" dirty="0">
                <a:latin typeface="Courier" pitchFamily="2" charset="0"/>
              </a:rPr>
              <a:t> ?name</a:t>
            </a:r>
          </a:p>
          <a:p>
            <a:pPr marL="0" indent="0">
              <a:spcBef>
                <a:spcPts val="0"/>
              </a:spcBef>
              <a:buNone/>
            </a:pPr>
            <a:r>
              <a:rPr lang="en-US" sz="1800" b="1" dirty="0">
                <a:latin typeface="Courier" pitchFamily="2" charset="0"/>
              </a:rPr>
              <a:t>WHERE</a:t>
            </a:r>
            <a:r>
              <a:rPr lang="en-US" sz="1800" dirty="0">
                <a:latin typeface="Courier" pitchFamily="2" charset="0"/>
              </a:rPr>
              <a:t> {</a:t>
            </a:r>
          </a:p>
          <a:p>
            <a:pPr marL="0" indent="0">
              <a:spcBef>
                <a:spcPts val="0"/>
              </a:spcBef>
              <a:buNone/>
            </a:pPr>
            <a:r>
              <a:rPr lang="en-US" sz="1800" dirty="0">
                <a:latin typeface="Courier" pitchFamily="2" charset="0"/>
              </a:rPr>
              <a:t>?m </a:t>
            </a:r>
            <a:r>
              <a:rPr lang="en-US" sz="1800" dirty="0" err="1">
                <a:latin typeface="Courier" pitchFamily="2" charset="0"/>
              </a:rPr>
              <a:t>rdfs:label</a:t>
            </a:r>
            <a:r>
              <a:rPr lang="en-US" sz="1800" dirty="0">
                <a:latin typeface="Courier" pitchFamily="2" charset="0"/>
              </a:rPr>
              <a:t> ?name. ?m </a:t>
            </a:r>
            <a:r>
              <a:rPr lang="en-US" sz="1800" dirty="0" err="1">
                <a:latin typeface="Courier" pitchFamily="2" charset="0"/>
              </a:rPr>
              <a:t>movie:director</a:t>
            </a:r>
            <a:r>
              <a:rPr lang="en-US" sz="1800" dirty="0">
                <a:latin typeface="Courier" pitchFamily="2" charset="0"/>
              </a:rPr>
              <a:t> ?d</a:t>
            </a:r>
          </a:p>
          <a:p>
            <a:pPr marL="0" indent="0">
              <a:spcBef>
                <a:spcPts val="0"/>
              </a:spcBef>
              <a:buNone/>
            </a:pPr>
            <a:r>
              <a:rPr lang="en-US" sz="1800" dirty="0">
                <a:latin typeface="Courier" pitchFamily="2" charset="0"/>
              </a:rPr>
              <a:t>?d </a:t>
            </a:r>
            <a:r>
              <a:rPr lang="en-US" sz="1800" dirty="0" err="1">
                <a:latin typeface="Courier" pitchFamily="2" charset="0"/>
              </a:rPr>
              <a:t>movie:director_name</a:t>
            </a:r>
            <a:r>
              <a:rPr lang="en-US" sz="1800" dirty="0">
                <a:latin typeface="Courier" pitchFamily="2" charset="0"/>
              </a:rPr>
              <a:t> “Stanley Kubrick”.</a:t>
            </a:r>
          </a:p>
          <a:p>
            <a:pPr marL="0" indent="0">
              <a:spcBef>
                <a:spcPts val="0"/>
              </a:spcBef>
              <a:buNone/>
            </a:pPr>
            <a:r>
              <a:rPr lang="en-US" sz="1800" dirty="0">
                <a:latin typeface="Courier" pitchFamily="2" charset="0"/>
              </a:rPr>
              <a:t>?m </a:t>
            </a:r>
            <a:r>
              <a:rPr lang="en-US" sz="1800" dirty="0" err="1">
                <a:latin typeface="Courier" pitchFamily="2" charset="0"/>
              </a:rPr>
              <a:t>movie:relatedBook</a:t>
            </a:r>
            <a:r>
              <a:rPr lang="en-US" sz="1800" dirty="0">
                <a:latin typeface="Courier" pitchFamily="2" charset="0"/>
              </a:rPr>
              <a:t> ?b. ?b </a:t>
            </a:r>
            <a:r>
              <a:rPr lang="en-US" sz="1800" dirty="0" err="1">
                <a:latin typeface="Courier" pitchFamily="2" charset="0"/>
              </a:rPr>
              <a:t>rev:rating</a:t>
            </a:r>
            <a:r>
              <a:rPr lang="en-US" sz="1800" dirty="0">
                <a:latin typeface="Courier" pitchFamily="2" charset="0"/>
              </a:rPr>
              <a:t> ?r.</a:t>
            </a:r>
          </a:p>
          <a:p>
            <a:pPr marL="0" indent="0">
              <a:spcBef>
                <a:spcPts val="0"/>
              </a:spcBef>
              <a:buNone/>
            </a:pPr>
            <a:r>
              <a:rPr lang="en-US" sz="1800" b="1" dirty="0">
                <a:latin typeface="Courier" pitchFamily="2" charset="0"/>
              </a:rPr>
              <a:t>FILTER</a:t>
            </a:r>
            <a:r>
              <a:rPr lang="en-US" sz="1800" dirty="0">
                <a:latin typeface="Courier" pitchFamily="2" charset="0"/>
              </a:rPr>
              <a:t>(?r &gt; 4.0)</a:t>
            </a:r>
          </a:p>
          <a:p>
            <a:pPr marL="0" indent="0">
              <a:spcBef>
                <a:spcPts val="0"/>
              </a:spcBef>
              <a:buNone/>
            </a:pPr>
            <a:r>
              <a:rPr lang="en-US" sz="1800" dirty="0">
                <a:latin typeface="Courier" pitchFamily="2" charset="0"/>
              </a:rPr>
              <a:t>}</a:t>
            </a:r>
          </a:p>
        </p:txBody>
      </p:sp>
      <p:sp>
        <p:nvSpPr>
          <p:cNvPr id="4" name="Footer Placeholder 3">
            <a:extLst>
              <a:ext uri="{FF2B5EF4-FFF2-40B4-BE49-F238E27FC236}">
                <a16:creationId xmlns:a16="http://schemas.microsoft.com/office/drawing/2014/main" id="{A29B73F8-32E6-1749-AE3A-AABB32C4411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7EFEFD65-20F8-A84A-B285-65ECE53400E4}"/>
              </a:ext>
            </a:extLst>
          </p:cNvPr>
          <p:cNvSpPr>
            <a:spLocks noGrp="1"/>
          </p:cNvSpPr>
          <p:nvPr>
            <p:ph type="sldNum" sz="quarter" idx="4"/>
          </p:nvPr>
        </p:nvSpPr>
        <p:spPr/>
        <p:txBody>
          <a:bodyPr/>
          <a:lstStyle/>
          <a:p>
            <a:fld id="{FD96158B-4539-3C43-9DE5-94C547866200}" type="slidenum">
              <a:rPr lang="en-US"/>
              <a:t>56</a:t>
            </a:fld>
            <a:endParaRPr lang="en-US"/>
          </a:p>
        </p:txBody>
      </p:sp>
      <p:pic>
        <p:nvPicPr>
          <p:cNvPr id="6" name="Content Placeholder 6" descr="A picture containing text, map&#10;&#10;Description automatically generated">
            <a:extLst>
              <a:ext uri="{FF2B5EF4-FFF2-40B4-BE49-F238E27FC236}">
                <a16:creationId xmlns:a16="http://schemas.microsoft.com/office/drawing/2014/main" id="{243D1ED7-056F-FA4D-8E44-C37379481906}"/>
              </a:ext>
            </a:extLst>
          </p:cNvPr>
          <p:cNvPicPr>
            <a:picLocks noChangeAspect="1"/>
          </p:cNvPicPr>
          <p:nvPr/>
        </p:nvPicPr>
        <p:blipFill>
          <a:blip r:embed="R1841c227b11048ce">
            <a:clrChange>
              <a:clrFrom>
                <a:srgbClr val="FEFFFF"/>
              </a:clrFrom>
              <a:clrTo>
                <a:srgbClr val="FEFFFF">
                  <a:alpha val="0"/>
                </a:srgbClr>
              </a:clrTo>
            </a:clrChange>
          </a:blip>
          <a:stretch>
            <a:fillRect/>
          </a:stretch>
        </p:blipFill>
        <p:spPr bwMode="auto">
          <a:xfrm>
            <a:off x="611560" y="980728"/>
            <a:ext cx="4896544" cy="3560255"/>
          </a:xfrm>
          <a:prstGeom prst="rect">
            <a:avLst/>
          </a:prstGeom>
          <a:noFill/>
          <a:ln w="9525">
            <a:noFill/>
            <a:miter lim="800000"/>
            <a:headEnd/>
            <a:tailEnd/>
          </a:ln>
          <a:effectLst/>
        </p:spPr>
      </p:pic>
    </p:spTree>
    <p:extLst>
      <p:ext uri="{BB962C8B-B14F-4D97-AF65-F5344CB8AC3E}">
        <p14:creationId xmlns:p14="http://schemas.microsoft.com/office/powerpoint/2010/main" val="1822973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type="title"/>
          </p:nvPr>
        </p:nvSpPr>
        <p:spPr>
          <a:noFill/>
          <a:ln/>
        </p:spPr>
        <p:txBody>
          <a:bodyPr/>
          <a:lstStyle/>
          <a:p>
            <a:r>
              <a:rPr lang="en-US"/>
              <a:t>Derived Horizontal Fragmentation</a:t>
            </a:r>
          </a:p>
        </p:txBody>
      </p:sp>
      <p:sp>
        <p:nvSpPr>
          <p:cNvPr id="72706" name="Rectangle 2"/>
          <p:cNvSpPr>
            <a:spLocks noGrp="1" noChangeArrowheads="1"/>
          </p:cNvSpPr>
          <p:nvPr>
            <p:ph idx="1"/>
          </p:nvPr>
        </p:nvSpPr>
        <p:spPr>
          <a:xfrm>
            <a:off x="241101" y="1750219"/>
            <a:ext cx="8643938" cy="1477862"/>
          </a:xfrm>
          <a:noFill/>
          <a:ln/>
        </p:spPr>
        <p:txBody>
          <a:bodyPr/>
          <a:lstStyle/>
          <a:p>
            <a:r>
              <a:rPr lang="en-US" dirty="0"/>
              <a:t>Defined on a member relation of a link according to a selection operation specified on its owner.</a:t>
            </a:r>
            <a:endParaRPr lang="en-US" sz="1828" dirty="0"/>
          </a:p>
          <a:p>
            <a:pPr lvl="1"/>
            <a:r>
              <a:rPr lang="en-US" dirty="0"/>
              <a:t>Each link is an equijoin.</a:t>
            </a:r>
          </a:p>
          <a:p>
            <a:pPr lvl="1"/>
            <a:r>
              <a:rPr lang="en-US" dirty="0"/>
              <a:t>Equijoin can be implemented by means of </a:t>
            </a:r>
            <a:r>
              <a:rPr lang="en-US" dirty="0" err="1"/>
              <a:t>semijoins</a:t>
            </a:r>
            <a:r>
              <a:rPr lang="en-US" dirty="0"/>
              <a:t>.</a:t>
            </a:r>
          </a:p>
        </p:txBody>
      </p:sp>
      <p:sp>
        <p:nvSpPr>
          <p:cNvPr id="2" name="Footer Placeholder 1">
            <a:extLst>
              <a:ext uri="{FF2B5EF4-FFF2-40B4-BE49-F238E27FC236}">
                <a16:creationId xmlns:a16="http://schemas.microsoft.com/office/drawing/2014/main" id="{448422DC-89EE-2948-8C33-76A0913F367D}"/>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E78C5FE-90A1-F342-944C-29AD631B06B7}"/>
              </a:ext>
            </a:extLst>
          </p:cNvPr>
          <p:cNvSpPr>
            <a:spLocks noGrp="1"/>
          </p:cNvSpPr>
          <p:nvPr>
            <p:ph type="sldNum" sz="quarter" idx="4"/>
          </p:nvPr>
        </p:nvSpPr>
        <p:spPr/>
        <p:txBody>
          <a:bodyPr/>
          <a:lstStyle/>
          <a:p>
            <a:fld id="{FD96158B-4539-3C43-9DE5-94C547866200}" type="slidenum">
              <a:rPr lang="en-US"/>
              <a:t>33</a:t>
            </a:fld>
            <a:endParaRPr lang="en-US"/>
          </a:p>
        </p:txBody>
      </p:sp>
      <p:pic>
        <p:nvPicPr>
          <p:cNvPr id="26" name="Picture 25" descr="A screenshot of a cell phone&#10;&#10;Description automatically generated">
            <a:extLst>
              <a:ext uri="{FF2B5EF4-FFF2-40B4-BE49-F238E27FC236}">
                <a16:creationId xmlns:a16="http://schemas.microsoft.com/office/drawing/2014/main" id="{7120657D-05BC-834E-B9A9-1007774881F0}"/>
              </a:ext>
            </a:extLst>
          </p:cNvPr>
          <p:cNvPicPr>
            <a:picLocks noChangeAspect="1"/>
          </p:cNvPicPr>
          <p:nvPr/>
        </p:nvPicPr>
        <p:blipFill>
          <a:blip r:embed="R91f641f6bf1546cc"/>
          <a:stretch>
            <a:fillRect/>
          </a:stretch>
        </p:blipFill>
        <p:spPr>
          <a:xfrm>
            <a:off x="2267744" y="3213476"/>
            <a:ext cx="4608512" cy="2936397"/>
          </a:xfrm>
          <a:prstGeom prst="rect">
            <a:avLst/>
          </a:prstGeom>
        </p:spPr>
      </p:pic>
    </p:spTree>
    <p:extLst>
      <p:ext uri="{BB962C8B-B14F-4D97-AF65-F5344CB8AC3E}">
        <p14:creationId xmlns:p14="http://schemas.microsoft.com/office/powerpoint/2010/main" val="2780847052"/>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789E7-AB47-7249-B9C5-A81A9D4EB5DB}"/>
              </a:ext>
            </a:extLst>
          </p:cNvPr>
          <p:cNvSpPr>
            <a:spLocks noGrp="1"/>
          </p:cNvSpPr>
          <p:nvPr>
            <p:ph type="title"/>
          </p:nvPr>
        </p:nvSpPr>
        <p:spPr/>
        <p:txBody>
          <a:bodyPr/>
          <a:lstStyle/>
          <a:p>
            <a:r>
              <a:rPr lang="en-US" dirty="0"/>
              <a:t>SPARQL Query Graph</a:t>
            </a:r>
          </a:p>
        </p:txBody>
      </p:sp>
      <p:sp>
        <p:nvSpPr>
          <p:cNvPr id="4" name="Footer Placeholder 3">
            <a:extLst>
              <a:ext uri="{FF2B5EF4-FFF2-40B4-BE49-F238E27FC236}">
                <a16:creationId xmlns:a16="http://schemas.microsoft.com/office/drawing/2014/main" id="{2C4D1B43-A8BB-C64C-8DDA-D79BCAF0832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0D9FED6-91F5-C54E-B19D-6C426986BADD}"/>
              </a:ext>
            </a:extLst>
          </p:cNvPr>
          <p:cNvSpPr>
            <a:spLocks noGrp="1"/>
          </p:cNvSpPr>
          <p:nvPr>
            <p:ph type="sldNum" sz="quarter" idx="4"/>
          </p:nvPr>
        </p:nvSpPr>
        <p:spPr/>
        <p:txBody>
          <a:bodyPr/>
          <a:lstStyle/>
          <a:p>
            <a:fld id="{FD96158B-4539-3C43-9DE5-94C547866200}" type="slidenum">
              <a:rPr lang="en-US"/>
              <a:t>57</a:t>
            </a:fld>
            <a:endParaRPr lang="en-US"/>
          </a:p>
        </p:txBody>
      </p:sp>
      <p:sp>
        <p:nvSpPr>
          <p:cNvPr id="7" name="Content Placeholder 2">
            <a:extLst>
              <a:ext uri="{FF2B5EF4-FFF2-40B4-BE49-F238E27FC236}">
                <a16:creationId xmlns:a16="http://schemas.microsoft.com/office/drawing/2014/main" id="{00BB55D9-B8F5-6E46-A289-166A11D03FB6}"/>
              </a:ext>
            </a:extLst>
          </p:cNvPr>
          <p:cNvSpPr>
            <a:spLocks noGrp="1"/>
          </p:cNvSpPr>
          <p:nvPr>
            <p:ph idx="1"/>
          </p:nvPr>
        </p:nvSpPr>
        <p:spPr>
          <a:xfrm>
            <a:off x="1187624" y="1124744"/>
            <a:ext cx="5981834" cy="2016224"/>
          </a:xfrm>
          <a:solidFill>
            <a:srgbClr val="FFFF00"/>
          </a:solidFill>
        </p:spPr>
        <p:txBody>
          <a:bodyPr/>
          <a:lstStyle/>
          <a:p>
            <a:pPr marL="0" indent="0">
              <a:spcBef>
                <a:spcPts val="0"/>
              </a:spcBef>
              <a:buNone/>
            </a:pPr>
            <a:r>
              <a:rPr lang="en-US" sz="1800" b="1" dirty="0">
                <a:latin typeface="Courier" pitchFamily="2" charset="0"/>
              </a:rPr>
              <a:t>SELECT</a:t>
            </a:r>
            <a:r>
              <a:rPr lang="en-US" sz="1800" dirty="0">
                <a:latin typeface="Courier" pitchFamily="2" charset="0"/>
              </a:rPr>
              <a:t> ?name</a:t>
            </a:r>
          </a:p>
          <a:p>
            <a:pPr marL="0" indent="0">
              <a:spcBef>
                <a:spcPts val="0"/>
              </a:spcBef>
              <a:buNone/>
            </a:pPr>
            <a:r>
              <a:rPr lang="en-US" sz="1800" b="1" dirty="0">
                <a:latin typeface="Courier" pitchFamily="2" charset="0"/>
              </a:rPr>
              <a:t>WHERE</a:t>
            </a:r>
            <a:r>
              <a:rPr lang="en-US" sz="1800" dirty="0">
                <a:latin typeface="Courier" pitchFamily="2" charset="0"/>
              </a:rPr>
              <a:t> {</a:t>
            </a:r>
          </a:p>
          <a:p>
            <a:pPr marL="0" indent="0">
              <a:spcBef>
                <a:spcPts val="0"/>
              </a:spcBef>
              <a:buNone/>
            </a:pPr>
            <a:r>
              <a:rPr lang="en-US" sz="1800" dirty="0">
                <a:latin typeface="Courier" pitchFamily="2" charset="0"/>
              </a:rPr>
              <a:t>?m </a:t>
            </a:r>
            <a:r>
              <a:rPr lang="en-US" sz="1800" dirty="0" err="1">
                <a:latin typeface="Courier" pitchFamily="2" charset="0"/>
              </a:rPr>
              <a:t>rdfs:label</a:t>
            </a:r>
            <a:r>
              <a:rPr lang="en-US" sz="1800" dirty="0">
                <a:latin typeface="Courier" pitchFamily="2" charset="0"/>
              </a:rPr>
              <a:t> ?name. ?m </a:t>
            </a:r>
            <a:r>
              <a:rPr lang="en-US" sz="1800" dirty="0" err="1">
                <a:latin typeface="Courier" pitchFamily="2" charset="0"/>
              </a:rPr>
              <a:t>movie:director</a:t>
            </a:r>
            <a:r>
              <a:rPr lang="en-US" sz="1800" dirty="0">
                <a:latin typeface="Courier" pitchFamily="2" charset="0"/>
              </a:rPr>
              <a:t> ?d</a:t>
            </a:r>
          </a:p>
          <a:p>
            <a:pPr marL="0" indent="0">
              <a:spcBef>
                <a:spcPts val="0"/>
              </a:spcBef>
              <a:buNone/>
            </a:pPr>
            <a:r>
              <a:rPr lang="en-US" sz="1800" dirty="0">
                <a:latin typeface="Courier" pitchFamily="2" charset="0"/>
              </a:rPr>
              <a:t>?d </a:t>
            </a:r>
            <a:r>
              <a:rPr lang="en-US" sz="1800" dirty="0" err="1">
                <a:latin typeface="Courier" pitchFamily="2" charset="0"/>
              </a:rPr>
              <a:t>movie:director_name</a:t>
            </a:r>
            <a:r>
              <a:rPr lang="en-US" sz="1800" dirty="0">
                <a:latin typeface="Courier" pitchFamily="2" charset="0"/>
              </a:rPr>
              <a:t> “Stanley Kubrick”.</a:t>
            </a:r>
          </a:p>
          <a:p>
            <a:pPr marL="0" indent="0">
              <a:spcBef>
                <a:spcPts val="0"/>
              </a:spcBef>
              <a:buNone/>
            </a:pPr>
            <a:r>
              <a:rPr lang="en-US" sz="1800" dirty="0">
                <a:latin typeface="Courier" pitchFamily="2" charset="0"/>
              </a:rPr>
              <a:t>?m </a:t>
            </a:r>
            <a:r>
              <a:rPr lang="en-US" sz="1800" dirty="0" err="1">
                <a:latin typeface="Courier" pitchFamily="2" charset="0"/>
              </a:rPr>
              <a:t>movie:relatedBook</a:t>
            </a:r>
            <a:r>
              <a:rPr lang="en-US" sz="1800" dirty="0">
                <a:latin typeface="Courier" pitchFamily="2" charset="0"/>
              </a:rPr>
              <a:t> ?b. ?b </a:t>
            </a:r>
            <a:r>
              <a:rPr lang="en-US" sz="1800" dirty="0" err="1">
                <a:latin typeface="Courier" pitchFamily="2" charset="0"/>
              </a:rPr>
              <a:t>rev:rating</a:t>
            </a:r>
            <a:r>
              <a:rPr lang="en-US" sz="1800" dirty="0">
                <a:latin typeface="Courier" pitchFamily="2" charset="0"/>
              </a:rPr>
              <a:t> ?r.</a:t>
            </a:r>
          </a:p>
          <a:p>
            <a:pPr marL="0" indent="0">
              <a:spcBef>
                <a:spcPts val="0"/>
              </a:spcBef>
              <a:buNone/>
            </a:pPr>
            <a:r>
              <a:rPr lang="en-US" sz="1800" b="1" dirty="0">
                <a:latin typeface="Courier" pitchFamily="2" charset="0"/>
              </a:rPr>
              <a:t>FILTER</a:t>
            </a:r>
            <a:r>
              <a:rPr lang="en-US" sz="1800" dirty="0">
                <a:latin typeface="Courier" pitchFamily="2" charset="0"/>
              </a:rPr>
              <a:t>(?r &gt; 4.0)</a:t>
            </a:r>
          </a:p>
          <a:p>
            <a:pPr marL="0" indent="0">
              <a:spcBef>
                <a:spcPts val="0"/>
              </a:spcBef>
              <a:buNone/>
            </a:pPr>
            <a:r>
              <a:rPr lang="en-US" sz="1800" dirty="0">
                <a:latin typeface="Courier" pitchFamily="2" charset="0"/>
              </a:rPr>
              <a:t>}</a:t>
            </a:r>
          </a:p>
        </p:txBody>
      </p:sp>
      <p:pic>
        <p:nvPicPr>
          <p:cNvPr id="9" name="Picture 8" descr="A picture containing drawing&#10;&#10;Description automatically generated">
            <a:extLst>
              <a:ext uri="{FF2B5EF4-FFF2-40B4-BE49-F238E27FC236}">
                <a16:creationId xmlns:a16="http://schemas.microsoft.com/office/drawing/2014/main" id="{48CF4D8E-9714-C843-97DE-DA1905EAE189}"/>
              </a:ext>
            </a:extLst>
          </p:cNvPr>
          <p:cNvPicPr>
            <a:picLocks noChangeAspect="1"/>
          </p:cNvPicPr>
          <p:nvPr/>
        </p:nvPicPr>
        <p:blipFill>
          <a:blip r:embed="Rcca932c5f2a843ac"/>
          <a:stretch>
            <a:fillRect/>
          </a:stretch>
        </p:blipFill>
        <p:spPr>
          <a:xfrm>
            <a:off x="1331640" y="3674269"/>
            <a:ext cx="6995075" cy="2136080"/>
          </a:xfrm>
          <a:prstGeom prst="rect">
            <a:avLst/>
          </a:prstGeom>
        </p:spPr>
      </p:pic>
    </p:spTree>
    <p:extLst>
      <p:ext uri="{BB962C8B-B14F-4D97-AF65-F5344CB8AC3E}">
        <p14:creationId xmlns:p14="http://schemas.microsoft.com/office/powerpoint/2010/main" val="159543019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872B-2D1E-E64F-9D05-2DDB6D7D4F0B}"/>
              </a:ext>
            </a:extLst>
          </p:cNvPr>
          <p:cNvSpPr>
            <a:spLocks noGrp="1"/>
          </p:cNvSpPr>
          <p:nvPr>
            <p:ph type="title"/>
          </p:nvPr>
        </p:nvSpPr>
        <p:spPr/>
        <p:txBody>
          <a:bodyPr/>
          <a:lstStyle/>
          <a:p>
            <a:r>
              <a:rPr lang="en-US" dirty="0"/>
              <a:t>SPARQL Query Types</a:t>
            </a:r>
          </a:p>
        </p:txBody>
      </p:sp>
      <p:sp>
        <p:nvSpPr>
          <p:cNvPr id="4" name="Footer Placeholder 3">
            <a:extLst>
              <a:ext uri="{FF2B5EF4-FFF2-40B4-BE49-F238E27FC236}">
                <a16:creationId xmlns:a16="http://schemas.microsoft.com/office/drawing/2014/main" id="{2415EC73-8BD0-ED46-B489-90DE9F32AAB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98790D73-3016-5648-8492-5CFEF2196C29}"/>
              </a:ext>
            </a:extLst>
          </p:cNvPr>
          <p:cNvSpPr>
            <a:spLocks noGrp="1"/>
          </p:cNvSpPr>
          <p:nvPr>
            <p:ph type="sldNum" sz="quarter" idx="4"/>
          </p:nvPr>
        </p:nvSpPr>
        <p:spPr/>
        <p:txBody>
          <a:bodyPr/>
          <a:lstStyle/>
          <a:p>
            <a:fld id="{FD96158B-4539-3C43-9DE5-94C547866200}" type="slidenum">
              <a:rPr lang="en-US"/>
              <a:t>58</a:t>
            </a:fld>
            <a:endParaRPr lang="en-US"/>
          </a:p>
        </p:txBody>
      </p:sp>
      <p:pic>
        <p:nvPicPr>
          <p:cNvPr id="7" name="Picture 6" descr="A picture containing drawing, clock&#10;&#10;Description automatically generated">
            <a:extLst>
              <a:ext uri="{FF2B5EF4-FFF2-40B4-BE49-F238E27FC236}">
                <a16:creationId xmlns:a16="http://schemas.microsoft.com/office/drawing/2014/main" id="{25FD5FB5-BFE8-834B-9C9A-71829F457EE8}"/>
              </a:ext>
            </a:extLst>
          </p:cNvPr>
          <p:cNvPicPr>
            <a:picLocks noChangeAspect="1"/>
          </p:cNvPicPr>
          <p:nvPr/>
        </p:nvPicPr>
        <p:blipFill>
          <a:blip r:embed="Rded7e5b1386e4c86"/>
          <a:stretch>
            <a:fillRect/>
          </a:stretch>
        </p:blipFill>
        <p:spPr>
          <a:xfrm>
            <a:off x="698614" y="2272184"/>
            <a:ext cx="584200" cy="2679700"/>
          </a:xfrm>
          <a:prstGeom prst="rect">
            <a:avLst/>
          </a:prstGeom>
        </p:spPr>
      </p:pic>
      <p:pic>
        <p:nvPicPr>
          <p:cNvPr id="9" name="Picture 8" descr="A picture containing clock, drawing&#10;&#10;Description automatically generated">
            <a:extLst>
              <a:ext uri="{FF2B5EF4-FFF2-40B4-BE49-F238E27FC236}">
                <a16:creationId xmlns:a16="http://schemas.microsoft.com/office/drawing/2014/main" id="{A6DF9019-9E16-4A4C-BFA4-90AA979CDD41}"/>
              </a:ext>
            </a:extLst>
          </p:cNvPr>
          <p:cNvPicPr>
            <a:picLocks noChangeAspect="1"/>
          </p:cNvPicPr>
          <p:nvPr/>
        </p:nvPicPr>
        <p:blipFill>
          <a:blip r:embed="Rffeae0106e34427b"/>
          <a:stretch>
            <a:fillRect/>
          </a:stretch>
        </p:blipFill>
        <p:spPr>
          <a:xfrm>
            <a:off x="2699792" y="2411884"/>
            <a:ext cx="1638300" cy="2540000"/>
          </a:xfrm>
          <a:prstGeom prst="rect">
            <a:avLst/>
          </a:prstGeom>
        </p:spPr>
      </p:pic>
      <p:pic>
        <p:nvPicPr>
          <p:cNvPr id="11" name="Picture 10" descr="A close up of a map&#10;&#10;Description automatically generated">
            <a:extLst>
              <a:ext uri="{FF2B5EF4-FFF2-40B4-BE49-F238E27FC236}">
                <a16:creationId xmlns:a16="http://schemas.microsoft.com/office/drawing/2014/main" id="{7C88BC38-1216-9A46-8166-1FD6B6800713}"/>
              </a:ext>
            </a:extLst>
          </p:cNvPr>
          <p:cNvPicPr>
            <a:picLocks noChangeAspect="1"/>
          </p:cNvPicPr>
          <p:nvPr/>
        </p:nvPicPr>
        <p:blipFill>
          <a:blip r:embed="R389d689f1eb945f3"/>
          <a:stretch>
            <a:fillRect/>
          </a:stretch>
        </p:blipFill>
        <p:spPr>
          <a:xfrm>
            <a:off x="5124524" y="1484784"/>
            <a:ext cx="3263900" cy="3467100"/>
          </a:xfrm>
          <a:prstGeom prst="rect">
            <a:avLst/>
          </a:prstGeom>
        </p:spPr>
      </p:pic>
      <p:sp>
        <p:nvSpPr>
          <p:cNvPr id="12" name="TextBox 11">
            <a:extLst>
              <a:ext uri="{FF2B5EF4-FFF2-40B4-BE49-F238E27FC236}">
                <a16:creationId xmlns:a16="http://schemas.microsoft.com/office/drawing/2014/main" id="{CC659D31-2EFF-9947-A2B8-E7C60DF3484C}"/>
              </a:ext>
            </a:extLst>
          </p:cNvPr>
          <p:cNvSpPr txBox="1"/>
          <p:nvPr/>
        </p:nvSpPr>
        <p:spPr>
          <a:xfrm>
            <a:off x="577781" y="5517232"/>
            <a:ext cx="825867" cy="369332"/>
          </a:xfrm>
          <a:prstGeom prst="rect">
            <a:avLst/>
          </a:prstGeom>
          <a:noFill/>
        </p:spPr>
        <p:txBody>
          <a:bodyPr wrap="none" rtlCol="0">
            <a:spAutoFit/>
          </a:bodyPr>
          <a:lstStyle/>
          <a:p>
            <a:pPr algn="ctr"/>
            <a:r>
              <a:rPr lang="en-US" sz="1800" dirty="0"/>
              <a:t>Linear</a:t>
            </a:r>
          </a:p>
        </p:txBody>
      </p:sp>
      <p:sp>
        <p:nvSpPr>
          <p:cNvPr id="13" name="TextBox 12">
            <a:extLst>
              <a:ext uri="{FF2B5EF4-FFF2-40B4-BE49-F238E27FC236}">
                <a16:creationId xmlns:a16="http://schemas.microsoft.com/office/drawing/2014/main" id="{0FF25AE9-B888-6942-888E-6DFA03E666BC}"/>
              </a:ext>
            </a:extLst>
          </p:cNvPr>
          <p:cNvSpPr txBox="1"/>
          <p:nvPr/>
        </p:nvSpPr>
        <p:spPr>
          <a:xfrm>
            <a:off x="3215013" y="5517232"/>
            <a:ext cx="607859" cy="369332"/>
          </a:xfrm>
          <a:prstGeom prst="rect">
            <a:avLst/>
          </a:prstGeom>
          <a:noFill/>
        </p:spPr>
        <p:txBody>
          <a:bodyPr wrap="none" rtlCol="0">
            <a:spAutoFit/>
          </a:bodyPr>
          <a:lstStyle/>
          <a:p>
            <a:pPr algn="ctr"/>
            <a:r>
              <a:rPr lang="en-US" sz="1800" dirty="0"/>
              <a:t>Star</a:t>
            </a:r>
          </a:p>
        </p:txBody>
      </p:sp>
      <p:sp>
        <p:nvSpPr>
          <p:cNvPr id="14" name="TextBox 13">
            <a:extLst>
              <a:ext uri="{FF2B5EF4-FFF2-40B4-BE49-F238E27FC236}">
                <a16:creationId xmlns:a16="http://schemas.microsoft.com/office/drawing/2014/main" id="{101CD9BD-FA67-0446-BEA0-6843DEB78760}"/>
              </a:ext>
            </a:extLst>
          </p:cNvPr>
          <p:cNvSpPr txBox="1"/>
          <p:nvPr/>
        </p:nvSpPr>
        <p:spPr>
          <a:xfrm>
            <a:off x="6131944" y="5517232"/>
            <a:ext cx="1249061" cy="369332"/>
          </a:xfrm>
          <a:prstGeom prst="rect">
            <a:avLst/>
          </a:prstGeom>
          <a:noFill/>
        </p:spPr>
        <p:txBody>
          <a:bodyPr wrap="none" rtlCol="0">
            <a:spAutoFit/>
          </a:bodyPr>
          <a:lstStyle/>
          <a:p>
            <a:pPr algn="ctr"/>
            <a:r>
              <a:rPr lang="en-US" sz="1800" dirty="0"/>
              <a:t>Snowflake</a:t>
            </a:r>
          </a:p>
        </p:txBody>
      </p:sp>
    </p:spTree>
    <p:extLst>
      <p:ext uri="{BB962C8B-B14F-4D97-AF65-F5344CB8AC3E}">
        <p14:creationId xmlns:p14="http://schemas.microsoft.com/office/powerpoint/2010/main" val="224422029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531B-D277-F94B-88CC-C40CD948CBB3}"/>
              </a:ext>
            </a:extLst>
          </p:cNvPr>
          <p:cNvSpPr>
            <a:spLocks noGrp="1"/>
          </p:cNvSpPr>
          <p:nvPr>
            <p:ph type="title"/>
          </p:nvPr>
        </p:nvSpPr>
        <p:spPr/>
        <p:txBody>
          <a:bodyPr/>
          <a:lstStyle/>
          <a:p>
            <a:r>
              <a:rPr lang="en-US" dirty="0"/>
              <a:t>RDF Data Management Approaches</a:t>
            </a:r>
          </a:p>
        </p:txBody>
      </p:sp>
      <p:sp>
        <p:nvSpPr>
          <p:cNvPr id="3" name="Content Placeholder 2">
            <a:extLst>
              <a:ext uri="{FF2B5EF4-FFF2-40B4-BE49-F238E27FC236}">
                <a16:creationId xmlns:a16="http://schemas.microsoft.com/office/drawing/2014/main" id="{6A3DA956-6D08-8A49-B987-7A3F7444F703}"/>
              </a:ext>
            </a:extLst>
          </p:cNvPr>
          <p:cNvSpPr>
            <a:spLocks noGrp="1"/>
          </p:cNvSpPr>
          <p:nvPr>
            <p:ph idx="1"/>
          </p:nvPr>
        </p:nvSpPr>
        <p:spPr/>
        <p:txBody>
          <a:bodyPr/>
          <a:lstStyle/>
          <a:p>
            <a:r>
              <a:rPr lang="en-US" dirty="0"/>
              <a:t>Direct relational mapping</a:t>
            </a:r>
          </a:p>
          <a:p>
            <a:r>
              <a:rPr lang="en-US" dirty="0"/>
              <a:t>Relational schema with extensive indexing</a:t>
            </a:r>
          </a:p>
          <a:p>
            <a:r>
              <a:rPr lang="en-US" dirty="0" err="1"/>
              <a:t>Denormalize</a:t>
            </a:r>
            <a:r>
              <a:rPr lang="en-US" dirty="0"/>
              <a:t> triples table into clustered properties</a:t>
            </a:r>
          </a:p>
          <a:p>
            <a:r>
              <a:rPr lang="en-US" dirty="0"/>
              <a:t>Column-store organization</a:t>
            </a:r>
          </a:p>
          <a:p>
            <a:r>
              <a:rPr lang="en-US" dirty="0"/>
              <a:t>Native graph representation</a:t>
            </a:r>
          </a:p>
        </p:txBody>
      </p:sp>
      <p:sp>
        <p:nvSpPr>
          <p:cNvPr id="4" name="Footer Placeholder 3">
            <a:extLst>
              <a:ext uri="{FF2B5EF4-FFF2-40B4-BE49-F238E27FC236}">
                <a16:creationId xmlns:a16="http://schemas.microsoft.com/office/drawing/2014/main" id="{78EEA180-FD05-F040-923F-B1343644888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5A16ED2-A598-5345-958E-84F3E4417DA3}"/>
              </a:ext>
            </a:extLst>
          </p:cNvPr>
          <p:cNvSpPr>
            <a:spLocks noGrp="1"/>
          </p:cNvSpPr>
          <p:nvPr>
            <p:ph type="sldNum" sz="quarter" idx="4"/>
          </p:nvPr>
        </p:nvSpPr>
        <p:spPr/>
        <p:txBody>
          <a:bodyPr/>
          <a:lstStyle/>
          <a:p>
            <a:fld id="{FD96158B-4539-3C43-9DE5-94C547866200}" type="slidenum">
              <a:rPr lang="en-US"/>
              <a:t>59</a:t>
            </a:fld>
            <a:endParaRPr lang="en-US"/>
          </a:p>
        </p:txBody>
      </p:sp>
    </p:spTree>
    <p:extLst>
      <p:ext uri="{BB962C8B-B14F-4D97-AF65-F5344CB8AC3E}">
        <p14:creationId xmlns:p14="http://schemas.microsoft.com/office/powerpoint/2010/main" val="385028683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FC12C-6C02-D44E-A4F6-0CB24395BEF3}"/>
              </a:ext>
            </a:extLst>
          </p:cNvPr>
          <p:cNvSpPr>
            <a:spLocks noGrp="1"/>
          </p:cNvSpPr>
          <p:nvPr>
            <p:ph type="title"/>
          </p:nvPr>
        </p:nvSpPr>
        <p:spPr/>
        <p:txBody>
          <a:bodyPr/>
          <a:lstStyle/>
          <a:p>
            <a:r>
              <a:rPr lang="en-US" dirty="0"/>
              <a:t>Direct Relational Mapping</a:t>
            </a:r>
          </a:p>
        </p:txBody>
      </p:sp>
      <p:pic>
        <p:nvPicPr>
          <p:cNvPr id="8" name="Content Placeholder 7">
            <a:extLst>
              <a:ext uri="{FF2B5EF4-FFF2-40B4-BE49-F238E27FC236}">
                <a16:creationId xmlns:a16="http://schemas.microsoft.com/office/drawing/2014/main" id="{9B17C6D7-00B3-E647-B36C-7397F8B7A4C5}"/>
              </a:ext>
            </a:extLst>
          </p:cNvPr>
          <p:cNvPicPr>
            <a:picLocks noGrp="1" noChangeAspect="1"/>
          </p:cNvPicPr>
          <p:nvPr>
            <p:ph sz="half" idx="1"/>
          </p:nvPr>
        </p:nvPicPr>
        <p:blipFill>
          <a:blip r:embed="R380f4cf44ddf431c"/>
          <a:stretch>
            <a:fillRect/>
          </a:stretch>
        </p:blipFill>
        <p:spPr>
          <a:xfrm>
            <a:off x="590972" y="2564904"/>
            <a:ext cx="3977208" cy="3456384"/>
          </a:xfrm>
        </p:spPr>
      </p:pic>
      <p:sp>
        <p:nvSpPr>
          <p:cNvPr id="4" name="Footer Placeholder 3">
            <a:extLst>
              <a:ext uri="{FF2B5EF4-FFF2-40B4-BE49-F238E27FC236}">
                <a16:creationId xmlns:a16="http://schemas.microsoft.com/office/drawing/2014/main" id="{91D98D5C-54BA-1F47-AD5C-0985B0CD1F41}"/>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DF71807C-9304-FC49-81BC-99B66E277458}"/>
              </a:ext>
            </a:extLst>
          </p:cNvPr>
          <p:cNvSpPr>
            <a:spLocks noGrp="1"/>
          </p:cNvSpPr>
          <p:nvPr>
            <p:ph type="sldNum" sz="quarter" idx="4"/>
          </p:nvPr>
        </p:nvSpPr>
        <p:spPr/>
        <p:txBody>
          <a:bodyPr/>
          <a:lstStyle/>
          <a:p>
            <a:fld id="{FD96158B-4539-3C43-9DE5-94C547866200}" type="slidenum">
              <a:rPr lang="en-US"/>
              <a:t>60</a:t>
            </a:fld>
            <a:endParaRPr lang="en-US"/>
          </a:p>
        </p:txBody>
      </p:sp>
      <p:sp>
        <p:nvSpPr>
          <p:cNvPr id="9" name="Content Placeholder 8">
            <a:extLst>
              <a:ext uri="{FF2B5EF4-FFF2-40B4-BE49-F238E27FC236}">
                <a16:creationId xmlns:a16="http://schemas.microsoft.com/office/drawing/2014/main" id="{8982ECF1-4599-D244-A97E-4EE5A0F783C4}"/>
              </a:ext>
            </a:extLst>
          </p:cNvPr>
          <p:cNvSpPr>
            <a:spLocks noGrp="1"/>
          </p:cNvSpPr>
          <p:nvPr>
            <p:ph sz="half" idx="10"/>
          </p:nvPr>
        </p:nvSpPr>
        <p:spPr>
          <a:xfrm>
            <a:off x="4751040" y="2852936"/>
            <a:ext cx="4038600" cy="3168352"/>
          </a:xfrm>
        </p:spPr>
        <p:txBody>
          <a:bodyPr/>
          <a:lstStyle/>
          <a:p>
            <a:pPr marL="0" indent="0">
              <a:spcBef>
                <a:spcPts val="0"/>
              </a:spcBef>
              <a:buNone/>
            </a:pPr>
            <a:r>
              <a:rPr lang="en-US" sz="1400" b="1" dirty="0">
                <a:latin typeface="Courier" pitchFamily="2" charset="0"/>
              </a:rPr>
              <a:t>SELECT</a:t>
            </a:r>
            <a:r>
              <a:rPr lang="en-US" sz="1400" dirty="0">
                <a:latin typeface="Courier" pitchFamily="2" charset="0"/>
              </a:rPr>
              <a:t> T1.object</a:t>
            </a:r>
          </a:p>
          <a:p>
            <a:pPr marL="0" indent="0">
              <a:spcBef>
                <a:spcPts val="0"/>
              </a:spcBef>
              <a:buNone/>
            </a:pPr>
            <a:r>
              <a:rPr lang="en-US" sz="1400" b="1" dirty="0">
                <a:latin typeface="Courier" pitchFamily="2" charset="0"/>
              </a:rPr>
              <a:t>FROM</a:t>
            </a:r>
            <a:r>
              <a:rPr lang="en-US" sz="1400" dirty="0">
                <a:latin typeface="Courier" pitchFamily="2" charset="0"/>
              </a:rPr>
              <a:t> T </a:t>
            </a:r>
            <a:r>
              <a:rPr lang="en-US" sz="1400" b="1" dirty="0">
                <a:latin typeface="Courier" pitchFamily="2" charset="0"/>
              </a:rPr>
              <a:t>AS</a:t>
            </a:r>
            <a:r>
              <a:rPr lang="en-US" sz="1400" dirty="0">
                <a:latin typeface="Courier" pitchFamily="2" charset="0"/>
              </a:rPr>
              <a:t> T1, T </a:t>
            </a:r>
            <a:r>
              <a:rPr lang="en-US" sz="1400" b="1" dirty="0">
                <a:latin typeface="Courier" pitchFamily="2" charset="0"/>
              </a:rPr>
              <a:t>AS</a:t>
            </a:r>
            <a:r>
              <a:rPr lang="en-US" sz="1400" dirty="0">
                <a:latin typeface="Courier" pitchFamily="2" charset="0"/>
              </a:rPr>
              <a:t> T2, T </a:t>
            </a:r>
            <a:r>
              <a:rPr lang="en-US" sz="1400" b="1" dirty="0">
                <a:latin typeface="Courier" pitchFamily="2" charset="0"/>
              </a:rPr>
              <a:t>AS</a:t>
            </a:r>
            <a:r>
              <a:rPr lang="en-US" sz="1400" dirty="0">
                <a:latin typeface="Courier" pitchFamily="2" charset="0"/>
              </a:rPr>
              <a:t> T3, </a:t>
            </a:r>
          </a:p>
          <a:p>
            <a:pPr marL="0" indent="0">
              <a:spcBef>
                <a:spcPts val="0"/>
              </a:spcBef>
              <a:buNone/>
            </a:pPr>
            <a:r>
              <a:rPr lang="en-US" sz="1400" dirty="0">
                <a:latin typeface="Courier" pitchFamily="2" charset="0"/>
              </a:rPr>
              <a:t>   T </a:t>
            </a:r>
            <a:r>
              <a:rPr lang="en-US" sz="1400" b="1" dirty="0">
                <a:latin typeface="Courier" pitchFamily="2" charset="0"/>
              </a:rPr>
              <a:t>AS</a:t>
            </a:r>
            <a:r>
              <a:rPr lang="en-US" sz="1400" dirty="0">
                <a:latin typeface="Courier" pitchFamily="2" charset="0"/>
              </a:rPr>
              <a:t> T4, T </a:t>
            </a:r>
            <a:r>
              <a:rPr lang="en-US" sz="1400" b="1" dirty="0">
                <a:latin typeface="Courier" pitchFamily="2" charset="0"/>
              </a:rPr>
              <a:t>AS</a:t>
            </a:r>
            <a:r>
              <a:rPr lang="en-US" sz="1400" dirty="0">
                <a:latin typeface="Courier" pitchFamily="2" charset="0"/>
              </a:rPr>
              <a:t> T5</a:t>
            </a:r>
          </a:p>
          <a:p>
            <a:pPr marL="0" indent="0">
              <a:spcBef>
                <a:spcPts val="0"/>
              </a:spcBef>
              <a:buNone/>
            </a:pPr>
            <a:r>
              <a:rPr lang="en-US" sz="1400" b="1" dirty="0">
                <a:latin typeface="Courier" pitchFamily="2" charset="0"/>
              </a:rPr>
              <a:t>WHERE</a:t>
            </a:r>
            <a:r>
              <a:rPr lang="en-US" sz="1400" dirty="0">
                <a:latin typeface="Courier" pitchFamily="2" charset="0"/>
              </a:rPr>
              <a:t> T1.p=“</a:t>
            </a:r>
            <a:r>
              <a:rPr lang="en-US" sz="1400" dirty="0" err="1">
                <a:latin typeface="Courier" pitchFamily="2" charset="0"/>
              </a:rPr>
              <a:t>rdfs:label</a:t>
            </a:r>
            <a:r>
              <a:rPr lang="en-US" sz="1400" dirty="0">
                <a:latin typeface="Courier" pitchFamily="2" charset="0"/>
              </a:rPr>
              <a:t>”</a:t>
            </a:r>
          </a:p>
          <a:p>
            <a:pPr marL="0" indent="0">
              <a:spcBef>
                <a:spcPts val="0"/>
              </a:spcBef>
              <a:buNone/>
            </a:pPr>
            <a:r>
              <a:rPr lang="en-US" sz="1400" b="1" dirty="0">
                <a:latin typeface="Courier" pitchFamily="2" charset="0"/>
              </a:rPr>
              <a:t>AND</a:t>
            </a:r>
            <a:r>
              <a:rPr lang="en-US" sz="1400" dirty="0">
                <a:latin typeface="Courier" pitchFamily="2" charset="0"/>
              </a:rPr>
              <a:t> T2.p=“</a:t>
            </a:r>
            <a:r>
              <a:rPr lang="en-US" sz="1400" dirty="0" err="1">
                <a:latin typeface="Courier" pitchFamily="2" charset="0"/>
              </a:rPr>
              <a:t>movie:relatedBook</a:t>
            </a:r>
            <a:r>
              <a:rPr lang="en-US" sz="1400" dirty="0">
                <a:latin typeface="Courier" pitchFamily="2" charset="0"/>
              </a:rPr>
              <a:t>”</a:t>
            </a:r>
          </a:p>
          <a:p>
            <a:pPr marL="0" indent="0">
              <a:spcBef>
                <a:spcPts val="0"/>
              </a:spcBef>
              <a:buNone/>
            </a:pPr>
            <a:r>
              <a:rPr lang="en-US" sz="1400" b="1" dirty="0">
                <a:latin typeface="Courier" pitchFamily="2" charset="0"/>
              </a:rPr>
              <a:t>AND</a:t>
            </a:r>
            <a:r>
              <a:rPr lang="en-US" sz="1400" dirty="0">
                <a:latin typeface="Courier" pitchFamily="2" charset="0"/>
              </a:rPr>
              <a:t> T3.p=:</a:t>
            </a:r>
            <a:r>
              <a:rPr lang="en-US" sz="1400" dirty="0" err="1">
                <a:latin typeface="Courier" pitchFamily="2" charset="0"/>
              </a:rPr>
              <a:t>movie:director</a:t>
            </a:r>
            <a:r>
              <a:rPr lang="en-US" sz="1400" dirty="0">
                <a:latin typeface="Courier" pitchFamily="2" charset="0"/>
              </a:rPr>
              <a:t>”</a:t>
            </a:r>
          </a:p>
          <a:p>
            <a:pPr marL="0" indent="0">
              <a:spcBef>
                <a:spcPts val="0"/>
              </a:spcBef>
              <a:buNone/>
            </a:pPr>
            <a:r>
              <a:rPr lang="en-US" sz="1400" b="1" dirty="0">
                <a:latin typeface="Courier" pitchFamily="2" charset="0"/>
              </a:rPr>
              <a:t>AND</a:t>
            </a:r>
            <a:r>
              <a:rPr lang="en-US" sz="1400" dirty="0">
                <a:latin typeface="Courier" pitchFamily="2" charset="0"/>
              </a:rPr>
              <a:t> T4.p=“</a:t>
            </a:r>
            <a:r>
              <a:rPr lang="en-US" sz="1400" dirty="0" err="1">
                <a:latin typeface="Courier" pitchFamily="2" charset="0"/>
              </a:rPr>
              <a:t>rev:rating</a:t>
            </a:r>
            <a:r>
              <a:rPr lang="en-US" sz="1400" dirty="0">
                <a:latin typeface="Courier" pitchFamily="2" charset="0"/>
              </a:rPr>
              <a:t>”</a:t>
            </a:r>
          </a:p>
          <a:p>
            <a:pPr marL="0" indent="0">
              <a:spcBef>
                <a:spcPts val="0"/>
              </a:spcBef>
              <a:buNone/>
            </a:pPr>
            <a:r>
              <a:rPr lang="en-US" sz="1400" b="1" dirty="0">
                <a:latin typeface="Courier" pitchFamily="2" charset="0"/>
              </a:rPr>
              <a:t>AND</a:t>
            </a:r>
            <a:r>
              <a:rPr lang="en-US" sz="1400" dirty="0">
                <a:latin typeface="Courier" pitchFamily="2" charset="0"/>
              </a:rPr>
              <a:t> T5.p=“</a:t>
            </a:r>
            <a:r>
              <a:rPr lang="en-US" sz="1400" dirty="0" err="1">
                <a:latin typeface="Courier" pitchFamily="2" charset="0"/>
              </a:rPr>
              <a:t>movie:director_name</a:t>
            </a:r>
            <a:r>
              <a:rPr lang="en-US" sz="1400" dirty="0">
                <a:latin typeface="Courier" pitchFamily="2" charset="0"/>
              </a:rPr>
              <a:t>”</a:t>
            </a:r>
          </a:p>
          <a:p>
            <a:pPr marL="0" indent="0">
              <a:spcBef>
                <a:spcPts val="0"/>
              </a:spcBef>
              <a:buNone/>
            </a:pPr>
            <a:r>
              <a:rPr lang="en-US" sz="1400" b="1" dirty="0">
                <a:latin typeface="Courier" pitchFamily="2" charset="0"/>
              </a:rPr>
              <a:t>AND</a:t>
            </a:r>
            <a:r>
              <a:rPr lang="en-US" sz="1400" dirty="0">
                <a:latin typeface="Courier" pitchFamily="2" charset="0"/>
              </a:rPr>
              <a:t> T1.s=T2.s</a:t>
            </a:r>
          </a:p>
          <a:p>
            <a:pPr marL="0" indent="0">
              <a:spcBef>
                <a:spcPts val="0"/>
              </a:spcBef>
              <a:buNone/>
            </a:pPr>
            <a:r>
              <a:rPr lang="en-US" sz="1400" b="1" dirty="0">
                <a:latin typeface="Courier" pitchFamily="2" charset="0"/>
              </a:rPr>
              <a:t>AND</a:t>
            </a:r>
            <a:r>
              <a:rPr lang="en-US" sz="1400" dirty="0">
                <a:latin typeface="Courier" pitchFamily="2" charset="0"/>
              </a:rPr>
              <a:t> T1.s=T3.s</a:t>
            </a:r>
          </a:p>
          <a:p>
            <a:pPr marL="0" indent="0">
              <a:spcBef>
                <a:spcPts val="0"/>
              </a:spcBef>
              <a:buNone/>
            </a:pPr>
            <a:r>
              <a:rPr lang="en-US" sz="1400" b="1" dirty="0">
                <a:latin typeface="Courier" pitchFamily="2" charset="0"/>
              </a:rPr>
              <a:t>AND</a:t>
            </a:r>
            <a:r>
              <a:rPr lang="en-US" sz="1400" dirty="0">
                <a:latin typeface="Courier" pitchFamily="2" charset="0"/>
              </a:rPr>
              <a:t> T2.o=T4.s</a:t>
            </a:r>
          </a:p>
          <a:p>
            <a:pPr marL="0" indent="0">
              <a:spcBef>
                <a:spcPts val="0"/>
              </a:spcBef>
              <a:buNone/>
            </a:pPr>
            <a:r>
              <a:rPr lang="en-US" sz="1400" b="1" dirty="0">
                <a:latin typeface="Courier" pitchFamily="2" charset="0"/>
              </a:rPr>
              <a:t>AND</a:t>
            </a:r>
            <a:r>
              <a:rPr lang="en-US" sz="1400" dirty="0">
                <a:latin typeface="Courier" pitchFamily="2" charset="0"/>
              </a:rPr>
              <a:t> T3.o=T5.s</a:t>
            </a:r>
          </a:p>
          <a:p>
            <a:pPr marL="0" indent="0">
              <a:spcBef>
                <a:spcPts val="0"/>
              </a:spcBef>
              <a:buNone/>
            </a:pPr>
            <a:r>
              <a:rPr lang="en-US" sz="1400" b="1" dirty="0">
                <a:latin typeface="Courier" pitchFamily="2" charset="0"/>
              </a:rPr>
              <a:t>AND</a:t>
            </a:r>
            <a:r>
              <a:rPr lang="en-US" sz="1400" dirty="0">
                <a:latin typeface="Courier" pitchFamily="2" charset="0"/>
              </a:rPr>
              <a:t> T4.o&gt;4.0</a:t>
            </a:r>
          </a:p>
          <a:p>
            <a:pPr marL="0" indent="0">
              <a:spcBef>
                <a:spcPts val="0"/>
              </a:spcBef>
              <a:buNone/>
            </a:pPr>
            <a:r>
              <a:rPr lang="en-US" sz="1400" b="1" dirty="0">
                <a:latin typeface="Courier" pitchFamily="2" charset="0"/>
              </a:rPr>
              <a:t>AND</a:t>
            </a:r>
            <a:r>
              <a:rPr lang="en-US" sz="1400" dirty="0">
                <a:latin typeface="Courier" pitchFamily="2" charset="0"/>
              </a:rPr>
              <a:t> T5.o=“Stanley Kubrick”</a:t>
            </a:r>
          </a:p>
        </p:txBody>
      </p:sp>
      <p:sp>
        <p:nvSpPr>
          <p:cNvPr id="6" name="Content Placeholder 2">
            <a:extLst>
              <a:ext uri="{FF2B5EF4-FFF2-40B4-BE49-F238E27FC236}">
                <a16:creationId xmlns:a16="http://schemas.microsoft.com/office/drawing/2014/main" id="{FF7464C2-48D3-9E4D-A2DB-2BE4AD4D7FD7}"/>
              </a:ext>
            </a:extLst>
          </p:cNvPr>
          <p:cNvSpPr txBox="1">
            <a:spLocks/>
          </p:cNvSpPr>
          <p:nvPr/>
        </p:nvSpPr>
        <p:spPr bwMode="auto">
          <a:xfrm>
            <a:off x="457200" y="980728"/>
            <a:ext cx="4762872" cy="15841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lumMod val="50000"/>
                </a:schemeClr>
              </a:buClr>
              <a:buSzPct val="70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6">
                  <a:lumMod val="50000"/>
                </a:schemeClr>
              </a:buClr>
              <a:buSzPct val="7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chemeClr val="accent6">
                  <a:lumMod val="50000"/>
                </a:schemeClr>
              </a:buClr>
              <a:buSzPct val="70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chemeClr val="accent6">
                  <a:lumMod val="50000"/>
                </a:schemeClr>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pPr marL="0" indent="0">
              <a:spcBef>
                <a:spcPts val="0"/>
              </a:spcBef>
              <a:buFont typeface="Wingdings" pitchFamily="-108" charset="2"/>
              <a:buNone/>
            </a:pPr>
            <a:r>
              <a:rPr lang="en-US" sz="1400" b="1" kern="0" dirty="0">
                <a:latin typeface="Courier" pitchFamily="2" charset="0"/>
              </a:rPr>
              <a:t>SELECT</a:t>
            </a:r>
            <a:r>
              <a:rPr lang="en-US" sz="1400" kern="0" dirty="0">
                <a:latin typeface="Courier" pitchFamily="2" charset="0"/>
              </a:rPr>
              <a:t> ?name</a:t>
            </a:r>
          </a:p>
          <a:p>
            <a:pPr marL="0" indent="0">
              <a:spcBef>
                <a:spcPts val="0"/>
              </a:spcBef>
              <a:buFont typeface="Wingdings" pitchFamily="-108" charset="2"/>
              <a:buNone/>
            </a:pPr>
            <a:r>
              <a:rPr lang="en-US" sz="1400" b="1" kern="0" dirty="0">
                <a:latin typeface="Courier" pitchFamily="2" charset="0"/>
              </a:rPr>
              <a:t>WHERE</a:t>
            </a:r>
            <a:r>
              <a:rPr lang="en-US" sz="1400" kern="0" dirty="0">
                <a:latin typeface="Courier" pitchFamily="2" charset="0"/>
              </a:rPr>
              <a:t> {</a:t>
            </a:r>
          </a:p>
          <a:p>
            <a:pPr marL="0" indent="0">
              <a:spcBef>
                <a:spcPts val="0"/>
              </a:spcBef>
              <a:buFont typeface="Wingdings" pitchFamily="-108" charset="2"/>
              <a:buNone/>
            </a:pPr>
            <a:r>
              <a:rPr lang="en-US" sz="1400" kern="0" dirty="0">
                <a:latin typeface="Courier" pitchFamily="2" charset="0"/>
              </a:rPr>
              <a:t>?m </a:t>
            </a:r>
            <a:r>
              <a:rPr lang="en-US" sz="1400" kern="0" dirty="0" err="1">
                <a:latin typeface="Courier" pitchFamily="2" charset="0"/>
              </a:rPr>
              <a:t>rdfs:label</a:t>
            </a:r>
            <a:r>
              <a:rPr lang="en-US" sz="1400" kern="0" dirty="0">
                <a:latin typeface="Courier" pitchFamily="2" charset="0"/>
              </a:rPr>
              <a:t> ?name. ?m </a:t>
            </a:r>
            <a:r>
              <a:rPr lang="en-US" sz="1400" kern="0" dirty="0" err="1">
                <a:latin typeface="Courier" pitchFamily="2" charset="0"/>
              </a:rPr>
              <a:t>movie:director</a:t>
            </a:r>
            <a:r>
              <a:rPr lang="en-US" sz="1400" kern="0" dirty="0">
                <a:latin typeface="Courier" pitchFamily="2" charset="0"/>
              </a:rPr>
              <a:t> ?d</a:t>
            </a:r>
          </a:p>
          <a:p>
            <a:pPr marL="0" indent="0">
              <a:spcBef>
                <a:spcPts val="0"/>
              </a:spcBef>
              <a:buFont typeface="Wingdings" pitchFamily="-108" charset="2"/>
              <a:buNone/>
            </a:pPr>
            <a:r>
              <a:rPr lang="en-US" sz="1400" kern="0" dirty="0">
                <a:latin typeface="Courier" pitchFamily="2" charset="0"/>
              </a:rPr>
              <a:t>?d </a:t>
            </a:r>
            <a:r>
              <a:rPr lang="en-US" sz="1400" kern="0" dirty="0" err="1">
                <a:latin typeface="Courier" pitchFamily="2" charset="0"/>
              </a:rPr>
              <a:t>movie:director_name</a:t>
            </a:r>
            <a:r>
              <a:rPr lang="en-US" sz="1400" kern="0" dirty="0">
                <a:latin typeface="Courier" pitchFamily="2" charset="0"/>
              </a:rPr>
              <a:t> “Stanley Kubrick”.</a:t>
            </a:r>
          </a:p>
          <a:p>
            <a:pPr marL="0" indent="0">
              <a:spcBef>
                <a:spcPts val="0"/>
              </a:spcBef>
              <a:buFont typeface="Wingdings" pitchFamily="-108" charset="2"/>
              <a:buNone/>
            </a:pPr>
            <a:r>
              <a:rPr lang="en-US" sz="1400" kern="0" dirty="0">
                <a:latin typeface="Courier" pitchFamily="2" charset="0"/>
              </a:rPr>
              <a:t>?m </a:t>
            </a:r>
            <a:r>
              <a:rPr lang="en-US" sz="1400" kern="0" dirty="0" err="1">
                <a:latin typeface="Courier" pitchFamily="2" charset="0"/>
              </a:rPr>
              <a:t>movie:relatedBook</a:t>
            </a:r>
            <a:r>
              <a:rPr lang="en-US" sz="1400" kern="0" dirty="0">
                <a:latin typeface="Courier" pitchFamily="2" charset="0"/>
              </a:rPr>
              <a:t> ?b. ?b </a:t>
            </a:r>
            <a:r>
              <a:rPr lang="en-US" sz="1400" kern="0" dirty="0" err="1">
                <a:latin typeface="Courier" pitchFamily="2" charset="0"/>
              </a:rPr>
              <a:t>rev:rating</a:t>
            </a:r>
            <a:r>
              <a:rPr lang="en-US" sz="1400" kern="0" dirty="0">
                <a:latin typeface="Courier" pitchFamily="2" charset="0"/>
              </a:rPr>
              <a:t> ?r.</a:t>
            </a:r>
          </a:p>
          <a:p>
            <a:pPr marL="0" indent="0">
              <a:spcBef>
                <a:spcPts val="0"/>
              </a:spcBef>
              <a:buFont typeface="Wingdings" pitchFamily="-108" charset="2"/>
              <a:buNone/>
            </a:pPr>
            <a:r>
              <a:rPr lang="en-US" sz="1400" b="1" kern="0" dirty="0">
                <a:latin typeface="Courier" pitchFamily="2" charset="0"/>
              </a:rPr>
              <a:t>FILTER</a:t>
            </a:r>
            <a:r>
              <a:rPr lang="en-US" sz="1400" kern="0" dirty="0">
                <a:latin typeface="Courier" pitchFamily="2" charset="0"/>
              </a:rPr>
              <a:t>(?r &gt; 4.0)</a:t>
            </a:r>
          </a:p>
          <a:p>
            <a:pPr marL="0" indent="0">
              <a:spcBef>
                <a:spcPts val="0"/>
              </a:spcBef>
              <a:buFont typeface="Wingdings" pitchFamily="-108" charset="2"/>
              <a:buNone/>
            </a:pPr>
            <a:r>
              <a:rPr lang="en-US" sz="1400" kern="0" dirty="0">
                <a:latin typeface="Courier" pitchFamily="2" charset="0"/>
              </a:rPr>
              <a:t>}</a:t>
            </a:r>
          </a:p>
        </p:txBody>
      </p:sp>
      <p:cxnSp>
        <p:nvCxnSpPr>
          <p:cNvPr id="11" name="Straight Arrow Connector 10">
            <a:extLst>
              <a:ext uri="{FF2B5EF4-FFF2-40B4-BE49-F238E27FC236}">
                <a16:creationId xmlns:a16="http://schemas.microsoft.com/office/drawing/2014/main" id="{EA67DE6E-2B32-C044-A892-F32841889E08}"/>
              </a:ext>
            </a:extLst>
          </p:cNvPr>
          <p:cNvCxnSpPr/>
          <p:nvPr/>
        </p:nvCxnSpPr>
        <p:spPr bwMode="auto">
          <a:xfrm>
            <a:off x="5220072" y="1988840"/>
            <a:ext cx="792088" cy="792088"/>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2" name="Rectangle 11">
            <a:extLst>
              <a:ext uri="{FF2B5EF4-FFF2-40B4-BE49-F238E27FC236}">
                <a16:creationId xmlns:a16="http://schemas.microsoft.com/office/drawing/2014/main" id="{0A592C9D-2D2F-7841-82CB-3AA56921546E}"/>
              </a:ext>
            </a:extLst>
          </p:cNvPr>
          <p:cNvSpPr/>
          <p:nvPr/>
        </p:nvSpPr>
        <p:spPr bwMode="auto">
          <a:xfrm>
            <a:off x="4788024" y="4581128"/>
            <a:ext cx="1512168" cy="864096"/>
          </a:xfrm>
          <a:prstGeom prst="rect">
            <a:avLst/>
          </a:prstGeom>
          <a:solidFill>
            <a:schemeClr val="accent1">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3" name="TextBox 12">
            <a:extLst>
              <a:ext uri="{FF2B5EF4-FFF2-40B4-BE49-F238E27FC236}">
                <a16:creationId xmlns:a16="http://schemas.microsoft.com/office/drawing/2014/main" id="{8829122C-2F0A-BA41-A9E1-993F55C87B3B}"/>
              </a:ext>
            </a:extLst>
          </p:cNvPr>
          <p:cNvSpPr txBox="1"/>
          <p:nvPr/>
        </p:nvSpPr>
        <p:spPr>
          <a:xfrm>
            <a:off x="6732240" y="4659233"/>
            <a:ext cx="1295996" cy="707886"/>
          </a:xfrm>
          <a:prstGeom prst="rect">
            <a:avLst/>
          </a:prstGeom>
          <a:noFill/>
        </p:spPr>
        <p:txBody>
          <a:bodyPr wrap="none" rtlCol="0">
            <a:spAutoFit/>
          </a:bodyPr>
          <a:lstStyle/>
          <a:p>
            <a:r>
              <a:rPr lang="en-US" sz="2000" dirty="0">
                <a:solidFill>
                  <a:srgbClr val="C00000"/>
                </a:solidFill>
              </a:rPr>
              <a:t>Too many</a:t>
            </a:r>
          </a:p>
          <a:p>
            <a:r>
              <a:rPr lang="en-US" sz="2000" dirty="0">
                <a:solidFill>
                  <a:srgbClr val="C00000"/>
                </a:solidFill>
              </a:rPr>
              <a:t>self-joins</a:t>
            </a:r>
          </a:p>
        </p:txBody>
      </p:sp>
    </p:spTree>
    <p:extLst>
      <p:ext uri="{BB962C8B-B14F-4D97-AF65-F5344CB8AC3E}">
        <p14:creationId xmlns:p14="http://schemas.microsoft.com/office/powerpoint/2010/main" val="328667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D2A9C-2E30-F24C-A4D6-D754BE2E9C3D}"/>
              </a:ext>
            </a:extLst>
          </p:cNvPr>
          <p:cNvSpPr>
            <a:spLocks noGrp="1"/>
          </p:cNvSpPr>
          <p:nvPr>
            <p:ph type="title"/>
          </p:nvPr>
        </p:nvSpPr>
        <p:spPr/>
        <p:txBody>
          <a:bodyPr/>
          <a:lstStyle/>
          <a:p>
            <a:r>
              <a:rPr lang="en-US" dirty="0"/>
              <a:t>Single Table Exhaustive Indexing</a:t>
            </a:r>
          </a:p>
        </p:txBody>
      </p:sp>
      <p:sp>
        <p:nvSpPr>
          <p:cNvPr id="3" name="Content Placeholder 2">
            <a:extLst>
              <a:ext uri="{FF2B5EF4-FFF2-40B4-BE49-F238E27FC236}">
                <a16:creationId xmlns:a16="http://schemas.microsoft.com/office/drawing/2014/main" id="{3DD50E41-111C-434F-B594-5CB4BB5027B5}"/>
              </a:ext>
            </a:extLst>
          </p:cNvPr>
          <p:cNvSpPr>
            <a:spLocks noGrp="1"/>
          </p:cNvSpPr>
          <p:nvPr>
            <p:ph idx="1"/>
          </p:nvPr>
        </p:nvSpPr>
        <p:spPr>
          <a:xfrm>
            <a:off x="467544" y="1196752"/>
            <a:ext cx="8229600" cy="4752528"/>
          </a:xfrm>
        </p:spPr>
        <p:txBody>
          <a:bodyPr/>
          <a:lstStyle/>
          <a:p>
            <a:pPr>
              <a:spcBef>
                <a:spcPts val="0"/>
              </a:spcBef>
            </a:pPr>
            <a:r>
              <a:rPr lang="en-US" dirty="0"/>
              <a:t>Maintain a single table of RDF triples</a:t>
            </a:r>
          </a:p>
          <a:p>
            <a:pPr>
              <a:spcBef>
                <a:spcPts val="0"/>
              </a:spcBef>
            </a:pPr>
            <a:r>
              <a:rPr lang="en-CA" dirty="0"/>
              <a:t>Create indexes for permutations of the three columns: SPO, SOP, PSO, POS, OPS, OSP</a:t>
            </a:r>
          </a:p>
          <a:p>
            <a:pPr>
              <a:spcBef>
                <a:spcPts val="0"/>
              </a:spcBef>
            </a:pPr>
            <a:r>
              <a:rPr lang="en-CA" dirty="0"/>
              <a:t>RDF-3X and </a:t>
            </a:r>
            <a:r>
              <a:rPr lang="en-CA" dirty="0" err="1"/>
              <a:t>Hexastore</a:t>
            </a:r>
            <a:r>
              <a:rPr lang="en-CA" dirty="0"/>
              <a:t> </a:t>
            </a:r>
          </a:p>
          <a:p>
            <a:pPr>
              <a:spcBef>
                <a:spcPts val="0"/>
              </a:spcBef>
            </a:pPr>
            <a:r>
              <a:rPr lang="en-CA" dirty="0"/>
              <a:t>Query processing</a:t>
            </a:r>
          </a:p>
          <a:p>
            <a:pPr lvl="1">
              <a:spcBef>
                <a:spcPts val="0"/>
              </a:spcBef>
            </a:pPr>
            <a:r>
              <a:rPr lang="en-CA" dirty="0"/>
              <a:t>Each triple pattern can be evaluated by a range query</a:t>
            </a:r>
          </a:p>
          <a:p>
            <a:pPr lvl="1">
              <a:spcBef>
                <a:spcPts val="0"/>
              </a:spcBef>
            </a:pPr>
            <a:r>
              <a:rPr lang="en-CA" dirty="0"/>
              <a:t>Joins between triple patterns computed using merge join</a:t>
            </a:r>
          </a:p>
          <a:p>
            <a:pPr lvl="1">
              <a:spcBef>
                <a:spcPts val="0"/>
              </a:spcBef>
            </a:pPr>
            <a:r>
              <a:rPr lang="en-CA" dirty="0"/>
              <a:t>Join order is easy due to extensive indexing</a:t>
            </a:r>
          </a:p>
          <a:p>
            <a:pPr>
              <a:spcBef>
                <a:spcPts val="0"/>
              </a:spcBef>
            </a:pPr>
            <a:r>
              <a:rPr lang="en-CA" dirty="0"/>
              <a:t>Advantages</a:t>
            </a:r>
          </a:p>
          <a:p>
            <a:pPr lvl="1">
              <a:spcBef>
                <a:spcPts val="0"/>
              </a:spcBef>
            </a:pPr>
            <a:r>
              <a:rPr lang="en-CA" dirty="0"/>
              <a:t>Eliminates some of the joins { they become range queries</a:t>
            </a:r>
          </a:p>
          <a:p>
            <a:pPr lvl="1">
              <a:spcBef>
                <a:spcPts val="0"/>
              </a:spcBef>
            </a:pPr>
            <a:r>
              <a:rPr lang="en-CA" dirty="0"/>
              <a:t>Merge join is easy and fast</a:t>
            </a:r>
          </a:p>
          <a:p>
            <a:pPr>
              <a:spcBef>
                <a:spcPts val="0"/>
              </a:spcBef>
            </a:pPr>
            <a:r>
              <a:rPr lang="en-CA" dirty="0"/>
              <a:t>Disadvantages</a:t>
            </a:r>
          </a:p>
          <a:p>
            <a:pPr lvl="1">
              <a:spcBef>
                <a:spcPts val="0"/>
              </a:spcBef>
            </a:pPr>
            <a:r>
              <a:rPr lang="en-CA" dirty="0"/>
              <a:t>Updates to indexes are expensive</a:t>
            </a:r>
          </a:p>
          <a:p>
            <a:pPr lvl="1">
              <a:spcBef>
                <a:spcPts val="0"/>
              </a:spcBef>
            </a:pPr>
            <a:r>
              <a:rPr lang="en-CA" dirty="0"/>
              <a:t>Space usage</a:t>
            </a:r>
          </a:p>
          <a:p>
            <a:pPr lvl="1">
              <a:spcBef>
                <a:spcPts val="0"/>
              </a:spcBef>
            </a:pPr>
            <a:endParaRPr lang="en-CA" dirty="0"/>
          </a:p>
          <a:p>
            <a:pPr lvl="1">
              <a:spcBef>
                <a:spcPts val="0"/>
              </a:spcBef>
            </a:pPr>
            <a:endParaRPr lang="en-CA" dirty="0"/>
          </a:p>
          <a:p>
            <a:pPr>
              <a:spcBef>
                <a:spcPts val="0"/>
              </a:spcBef>
            </a:pPr>
            <a:endParaRPr lang="en-US" dirty="0"/>
          </a:p>
        </p:txBody>
      </p:sp>
      <p:sp>
        <p:nvSpPr>
          <p:cNvPr id="4" name="Footer Placeholder 3">
            <a:extLst>
              <a:ext uri="{FF2B5EF4-FFF2-40B4-BE49-F238E27FC236}">
                <a16:creationId xmlns:a16="http://schemas.microsoft.com/office/drawing/2014/main" id="{D34A28EF-566F-7F4B-8EAC-68D98DD300C7}"/>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78CBD48-5789-2C48-8EA8-3D245C94E2FF}"/>
              </a:ext>
            </a:extLst>
          </p:cNvPr>
          <p:cNvSpPr>
            <a:spLocks noGrp="1"/>
          </p:cNvSpPr>
          <p:nvPr>
            <p:ph type="sldNum" sz="quarter" idx="4"/>
          </p:nvPr>
        </p:nvSpPr>
        <p:spPr/>
        <p:txBody>
          <a:bodyPr/>
          <a:lstStyle/>
          <a:p>
            <a:fld id="{FD96158B-4539-3C43-9DE5-94C547866200}" type="slidenum">
              <a:rPr lang="en-US"/>
              <a:t>61</a:t>
            </a:fld>
            <a:endParaRPr lang="en-US"/>
          </a:p>
        </p:txBody>
      </p:sp>
    </p:spTree>
    <p:extLst>
      <p:ext uri="{BB962C8B-B14F-4D97-AF65-F5344CB8AC3E}">
        <p14:creationId xmlns:p14="http://schemas.microsoft.com/office/powerpoint/2010/main" val="59677187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53B39-CBE5-6748-8A7C-611F1C8AF2F8}"/>
              </a:ext>
            </a:extLst>
          </p:cNvPr>
          <p:cNvSpPr>
            <a:spLocks noGrp="1"/>
          </p:cNvSpPr>
          <p:nvPr>
            <p:ph type="title"/>
          </p:nvPr>
        </p:nvSpPr>
        <p:spPr/>
        <p:txBody>
          <a:bodyPr/>
          <a:lstStyle/>
          <a:p>
            <a:r>
              <a:rPr lang="en-US" dirty="0"/>
              <a:t>Property Tables</a:t>
            </a:r>
          </a:p>
        </p:txBody>
      </p:sp>
      <p:sp>
        <p:nvSpPr>
          <p:cNvPr id="3" name="Content Placeholder 2">
            <a:extLst>
              <a:ext uri="{FF2B5EF4-FFF2-40B4-BE49-F238E27FC236}">
                <a16:creationId xmlns:a16="http://schemas.microsoft.com/office/drawing/2014/main" id="{5247AFB8-918B-9444-BA73-CF937295B078}"/>
              </a:ext>
            </a:extLst>
          </p:cNvPr>
          <p:cNvSpPr>
            <a:spLocks noGrp="1"/>
          </p:cNvSpPr>
          <p:nvPr>
            <p:ph idx="1"/>
          </p:nvPr>
        </p:nvSpPr>
        <p:spPr>
          <a:xfrm>
            <a:off x="457200" y="1268760"/>
            <a:ext cx="8229600" cy="3773016"/>
          </a:xfrm>
        </p:spPr>
        <p:txBody>
          <a:bodyPr/>
          <a:lstStyle/>
          <a:p>
            <a:pPr>
              <a:spcBef>
                <a:spcPts val="0"/>
              </a:spcBef>
            </a:pPr>
            <a:r>
              <a:rPr lang="en-CA" dirty="0"/>
              <a:t>Grouping by entities</a:t>
            </a:r>
          </a:p>
          <a:p>
            <a:pPr>
              <a:spcBef>
                <a:spcPts val="0"/>
              </a:spcBef>
            </a:pPr>
            <a:r>
              <a:rPr lang="en-US" dirty="0"/>
              <a:t>Jena</a:t>
            </a:r>
          </a:p>
          <a:p>
            <a:pPr>
              <a:spcBef>
                <a:spcPts val="0"/>
              </a:spcBef>
            </a:pPr>
            <a:r>
              <a:rPr lang="en-CA" dirty="0">
                <a:solidFill>
                  <a:srgbClr val="0432FF"/>
                </a:solidFill>
              </a:rPr>
              <a:t>Clustered property table</a:t>
            </a:r>
            <a:r>
              <a:rPr lang="en-CA" dirty="0"/>
              <a:t>: group together the properties that tend to occur in the same (or similar) subjects</a:t>
            </a:r>
          </a:p>
          <a:p>
            <a:pPr>
              <a:spcBef>
                <a:spcPts val="0"/>
              </a:spcBef>
            </a:pPr>
            <a:endParaRPr lang="en-CA" dirty="0"/>
          </a:p>
          <a:p>
            <a:pPr>
              <a:spcBef>
                <a:spcPts val="0"/>
              </a:spcBef>
            </a:pPr>
            <a:endParaRPr lang="en-CA" dirty="0"/>
          </a:p>
          <a:p>
            <a:pPr>
              <a:spcBef>
                <a:spcPts val="0"/>
              </a:spcBef>
            </a:pPr>
            <a:endParaRPr lang="en-CA" dirty="0"/>
          </a:p>
          <a:p>
            <a:pPr>
              <a:spcBef>
                <a:spcPts val="1800"/>
              </a:spcBef>
            </a:pPr>
            <a:r>
              <a:rPr lang="en-CA" dirty="0">
                <a:solidFill>
                  <a:srgbClr val="0432FF"/>
                </a:solidFill>
              </a:rPr>
              <a:t>Property class table</a:t>
            </a:r>
            <a:r>
              <a:rPr lang="en-CA" dirty="0"/>
              <a:t>: cluster the subjects with the same </a:t>
            </a:r>
            <a:r>
              <a:rPr lang="en-CA" dirty="0">
                <a:solidFill>
                  <a:srgbClr val="0432FF"/>
                </a:solidFill>
              </a:rPr>
              <a:t>type</a:t>
            </a:r>
            <a:r>
              <a:rPr lang="en-CA" dirty="0"/>
              <a:t> of property into one property table</a:t>
            </a:r>
          </a:p>
          <a:p>
            <a:pPr>
              <a:spcBef>
                <a:spcPts val="0"/>
              </a:spcBef>
            </a:pPr>
            <a:endParaRPr lang="en-CA" dirty="0"/>
          </a:p>
          <a:p>
            <a:pPr>
              <a:spcBef>
                <a:spcPts val="0"/>
              </a:spcBef>
            </a:pPr>
            <a:endParaRPr lang="en-US" dirty="0"/>
          </a:p>
        </p:txBody>
      </p:sp>
      <p:sp>
        <p:nvSpPr>
          <p:cNvPr id="4" name="Footer Placeholder 3">
            <a:extLst>
              <a:ext uri="{FF2B5EF4-FFF2-40B4-BE49-F238E27FC236}">
                <a16:creationId xmlns:a16="http://schemas.microsoft.com/office/drawing/2014/main" id="{371443C6-F423-104F-A002-B8672B97C20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8C7B0D3-BBD7-534E-A650-CF4483F822AC}"/>
              </a:ext>
            </a:extLst>
          </p:cNvPr>
          <p:cNvSpPr>
            <a:spLocks noGrp="1"/>
          </p:cNvSpPr>
          <p:nvPr>
            <p:ph type="sldNum" sz="quarter" idx="4"/>
          </p:nvPr>
        </p:nvSpPr>
        <p:spPr/>
        <p:txBody>
          <a:bodyPr/>
          <a:lstStyle/>
          <a:p>
            <a:fld id="{FD96158B-4539-3C43-9DE5-94C547866200}" type="slidenum">
              <a:rPr lang="en-US"/>
              <a:t>62</a:t>
            </a:fld>
            <a:endParaRPr lang="en-US"/>
          </a:p>
        </p:txBody>
      </p:sp>
      <p:pic>
        <p:nvPicPr>
          <p:cNvPr id="7" name="Picture 6">
            <a:extLst>
              <a:ext uri="{FF2B5EF4-FFF2-40B4-BE49-F238E27FC236}">
                <a16:creationId xmlns:a16="http://schemas.microsoft.com/office/drawing/2014/main" id="{C8489091-0165-7D44-B7A4-3B3DC8DD79C0}"/>
              </a:ext>
            </a:extLst>
          </p:cNvPr>
          <p:cNvPicPr>
            <a:picLocks noChangeAspect="1"/>
          </p:cNvPicPr>
          <p:nvPr/>
        </p:nvPicPr>
        <p:blipFill>
          <a:blip r:embed="R09050b2d28454f7c"/>
          <a:stretch>
            <a:fillRect/>
          </a:stretch>
        </p:blipFill>
        <p:spPr>
          <a:xfrm>
            <a:off x="683567" y="2933018"/>
            <a:ext cx="4371309" cy="864096"/>
          </a:xfrm>
          <a:prstGeom prst="rect">
            <a:avLst/>
          </a:prstGeom>
        </p:spPr>
      </p:pic>
      <p:pic>
        <p:nvPicPr>
          <p:cNvPr id="9" name="Picture 8" descr="A picture containing bird&#10;&#10;Description automatically generated">
            <a:extLst>
              <a:ext uri="{FF2B5EF4-FFF2-40B4-BE49-F238E27FC236}">
                <a16:creationId xmlns:a16="http://schemas.microsoft.com/office/drawing/2014/main" id="{AF04E532-2F79-AA4F-A87F-EF72663167BD}"/>
              </a:ext>
            </a:extLst>
          </p:cNvPr>
          <p:cNvPicPr>
            <a:picLocks noChangeAspect="1"/>
          </p:cNvPicPr>
          <p:nvPr/>
        </p:nvPicPr>
        <p:blipFill>
          <a:blip r:embed="R6acc37a524954f97"/>
          <a:stretch>
            <a:fillRect/>
          </a:stretch>
        </p:blipFill>
        <p:spPr>
          <a:xfrm>
            <a:off x="5868144" y="2924944"/>
            <a:ext cx="2007752" cy="864096"/>
          </a:xfrm>
          <a:prstGeom prst="rect">
            <a:avLst/>
          </a:prstGeom>
        </p:spPr>
      </p:pic>
      <p:sp>
        <p:nvSpPr>
          <p:cNvPr id="10" name="TextBox 9">
            <a:extLst>
              <a:ext uri="{FF2B5EF4-FFF2-40B4-BE49-F238E27FC236}">
                <a16:creationId xmlns:a16="http://schemas.microsoft.com/office/drawing/2014/main" id="{8226A09F-C3F4-FF4A-B2BD-3F63B95D29BA}"/>
              </a:ext>
            </a:extLst>
          </p:cNvPr>
          <p:cNvSpPr txBox="1"/>
          <p:nvPr/>
        </p:nvSpPr>
        <p:spPr>
          <a:xfrm>
            <a:off x="1619672" y="3805188"/>
            <a:ext cx="2393604" cy="338554"/>
          </a:xfrm>
          <a:prstGeom prst="rect">
            <a:avLst/>
          </a:prstGeom>
          <a:noFill/>
        </p:spPr>
        <p:txBody>
          <a:bodyPr wrap="none" rtlCol="0">
            <a:spAutoFit/>
          </a:bodyPr>
          <a:lstStyle/>
          <a:p>
            <a:r>
              <a:rPr lang="en-US" sz="1600" dirty="0"/>
              <a:t>Single-valued properties</a:t>
            </a:r>
          </a:p>
        </p:txBody>
      </p:sp>
      <p:sp>
        <p:nvSpPr>
          <p:cNvPr id="11" name="TextBox 10">
            <a:extLst>
              <a:ext uri="{FF2B5EF4-FFF2-40B4-BE49-F238E27FC236}">
                <a16:creationId xmlns:a16="http://schemas.microsoft.com/office/drawing/2014/main" id="{DD6F9301-FA11-8947-B810-22BC676D1CAA}"/>
              </a:ext>
            </a:extLst>
          </p:cNvPr>
          <p:cNvSpPr txBox="1"/>
          <p:nvPr/>
        </p:nvSpPr>
        <p:spPr>
          <a:xfrm>
            <a:off x="5675218" y="3789040"/>
            <a:ext cx="2258952" cy="338554"/>
          </a:xfrm>
          <a:prstGeom prst="rect">
            <a:avLst/>
          </a:prstGeom>
          <a:noFill/>
        </p:spPr>
        <p:txBody>
          <a:bodyPr wrap="none" rtlCol="0">
            <a:spAutoFit/>
          </a:bodyPr>
          <a:lstStyle/>
          <a:p>
            <a:r>
              <a:rPr lang="en-US" sz="1600" dirty="0"/>
              <a:t>Multi-valued properties</a:t>
            </a:r>
          </a:p>
        </p:txBody>
      </p:sp>
      <p:pic>
        <p:nvPicPr>
          <p:cNvPr id="13" name="Picture 12" descr="A picture containing window, stove&#10;&#10;Description automatically generated">
            <a:extLst>
              <a:ext uri="{FF2B5EF4-FFF2-40B4-BE49-F238E27FC236}">
                <a16:creationId xmlns:a16="http://schemas.microsoft.com/office/drawing/2014/main" id="{7966029E-27EB-B34B-8C19-A2E3C5A93760}"/>
              </a:ext>
            </a:extLst>
          </p:cNvPr>
          <p:cNvPicPr>
            <a:picLocks noChangeAspect="1"/>
          </p:cNvPicPr>
          <p:nvPr/>
        </p:nvPicPr>
        <p:blipFill>
          <a:blip r:embed="R742c5ca4d79c4ead"/>
          <a:stretch>
            <a:fillRect/>
          </a:stretch>
        </p:blipFill>
        <p:spPr>
          <a:xfrm>
            <a:off x="2267744" y="5013176"/>
            <a:ext cx="4789485" cy="830829"/>
          </a:xfrm>
          <a:prstGeom prst="rect">
            <a:avLst/>
          </a:prstGeom>
        </p:spPr>
      </p:pic>
    </p:spTree>
    <p:extLst>
      <p:ext uri="{BB962C8B-B14F-4D97-AF65-F5344CB8AC3E}">
        <p14:creationId xmlns:p14="http://schemas.microsoft.com/office/powerpoint/2010/main" val="185987555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B610-6256-AE45-BCE4-7F183077C08D}"/>
              </a:ext>
            </a:extLst>
          </p:cNvPr>
          <p:cNvSpPr>
            <a:spLocks noGrp="1"/>
          </p:cNvSpPr>
          <p:nvPr>
            <p:ph type="title"/>
          </p:nvPr>
        </p:nvSpPr>
        <p:spPr/>
        <p:txBody>
          <a:bodyPr/>
          <a:lstStyle/>
          <a:p>
            <a:r>
              <a:rPr lang="en-US" dirty="0"/>
              <a:t>Property Tables (cont’d)</a:t>
            </a:r>
          </a:p>
        </p:txBody>
      </p:sp>
      <p:sp>
        <p:nvSpPr>
          <p:cNvPr id="3" name="Content Placeholder 2">
            <a:extLst>
              <a:ext uri="{FF2B5EF4-FFF2-40B4-BE49-F238E27FC236}">
                <a16:creationId xmlns:a16="http://schemas.microsoft.com/office/drawing/2014/main" id="{62D86096-A7ED-B04E-B41C-6B1AF9E38BEE}"/>
              </a:ext>
            </a:extLst>
          </p:cNvPr>
          <p:cNvSpPr>
            <a:spLocks noGrp="1"/>
          </p:cNvSpPr>
          <p:nvPr>
            <p:ph idx="1"/>
          </p:nvPr>
        </p:nvSpPr>
        <p:spPr/>
        <p:txBody>
          <a:bodyPr/>
          <a:lstStyle/>
          <a:p>
            <a:r>
              <a:rPr lang="en-US" dirty="0"/>
              <a:t>DB2-RDF same approach but different structure</a:t>
            </a:r>
          </a:p>
          <a:p>
            <a:r>
              <a:rPr lang="en-US" dirty="0">
                <a:solidFill>
                  <a:srgbClr val="0432FF"/>
                </a:solidFill>
              </a:rPr>
              <a:t>Direct primary hash (DPH)</a:t>
            </a:r>
            <a:r>
              <a:rPr lang="en-US" dirty="0"/>
              <a:t>: organize by each subject with fixed number of (property, value) with spill</a:t>
            </a:r>
          </a:p>
          <a:p>
            <a:pPr lvl="1"/>
            <a:r>
              <a:rPr lang="en-US" dirty="0"/>
              <a:t>Properties in a given position might be different in different rows</a:t>
            </a:r>
          </a:p>
          <a:p>
            <a:pPr lvl="1"/>
            <a:endParaRPr lang="en-US" dirty="0"/>
          </a:p>
          <a:p>
            <a:pPr lvl="1"/>
            <a:endParaRPr lang="en-US" dirty="0"/>
          </a:p>
          <a:p>
            <a:endParaRPr lang="en-US" dirty="0"/>
          </a:p>
          <a:p>
            <a:r>
              <a:rPr lang="en-US" dirty="0"/>
              <a:t>Direct secondary hash (DSH): for multi-valued properties</a:t>
            </a:r>
          </a:p>
          <a:p>
            <a:pPr lvl="1"/>
            <a:r>
              <a:rPr lang="en-US" dirty="0"/>
              <a:t>DPH property value field has a pointer to DSH entry (</a:t>
            </a:r>
            <a:r>
              <a:rPr lang="en-US" i="1" dirty="0" err="1"/>
              <a:t>l_id</a:t>
            </a:r>
            <a:r>
              <a:rPr lang="en-US" dirty="0"/>
              <a:t>)</a:t>
            </a:r>
          </a:p>
        </p:txBody>
      </p:sp>
      <p:sp>
        <p:nvSpPr>
          <p:cNvPr id="4" name="Footer Placeholder 3">
            <a:extLst>
              <a:ext uri="{FF2B5EF4-FFF2-40B4-BE49-F238E27FC236}">
                <a16:creationId xmlns:a16="http://schemas.microsoft.com/office/drawing/2014/main" id="{B54A8F30-2B1F-0D43-9EAD-FAB56A2D19E0}"/>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EC8BFA82-A62F-7341-9CCD-31782BF1B28E}"/>
              </a:ext>
            </a:extLst>
          </p:cNvPr>
          <p:cNvSpPr>
            <a:spLocks noGrp="1"/>
          </p:cNvSpPr>
          <p:nvPr>
            <p:ph type="sldNum" sz="quarter" idx="4"/>
          </p:nvPr>
        </p:nvSpPr>
        <p:spPr/>
        <p:txBody>
          <a:bodyPr/>
          <a:lstStyle/>
          <a:p>
            <a:fld id="{FD96158B-4539-3C43-9DE5-94C547866200}" type="slidenum">
              <a:rPr lang="en-US"/>
              <a:t>63</a:t>
            </a:fld>
            <a:endParaRPr lang="en-US"/>
          </a:p>
        </p:txBody>
      </p:sp>
      <p:pic>
        <p:nvPicPr>
          <p:cNvPr id="7" name="Picture 6" descr="A picture containing window&#10;&#10;Description automatically generated">
            <a:extLst>
              <a:ext uri="{FF2B5EF4-FFF2-40B4-BE49-F238E27FC236}">
                <a16:creationId xmlns:a16="http://schemas.microsoft.com/office/drawing/2014/main" id="{A6C1C3FE-F202-0A41-894B-186C4E7139BD}"/>
              </a:ext>
            </a:extLst>
          </p:cNvPr>
          <p:cNvPicPr>
            <a:picLocks noChangeAspect="1"/>
          </p:cNvPicPr>
          <p:nvPr/>
        </p:nvPicPr>
        <p:blipFill>
          <a:blip r:embed="R87e8c730cb2447b1"/>
          <a:stretch>
            <a:fillRect/>
          </a:stretch>
        </p:blipFill>
        <p:spPr>
          <a:xfrm>
            <a:off x="1714149" y="3356992"/>
            <a:ext cx="5769111" cy="864096"/>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523A813C-A3C1-E348-B68D-77D396E3319A}"/>
              </a:ext>
            </a:extLst>
          </p:cNvPr>
          <p:cNvPicPr>
            <a:picLocks noChangeAspect="1"/>
          </p:cNvPicPr>
          <p:nvPr/>
        </p:nvPicPr>
        <p:blipFill>
          <a:blip r:embed="Rb5a30506d9214bf6"/>
          <a:stretch>
            <a:fillRect/>
          </a:stretch>
        </p:blipFill>
        <p:spPr>
          <a:xfrm>
            <a:off x="3491880" y="5158627"/>
            <a:ext cx="1544238" cy="972298"/>
          </a:xfrm>
          <a:prstGeom prst="rect">
            <a:avLst/>
          </a:prstGeom>
        </p:spPr>
      </p:pic>
    </p:spTree>
    <p:extLst>
      <p:ext uri="{BB962C8B-B14F-4D97-AF65-F5344CB8AC3E}">
        <p14:creationId xmlns:p14="http://schemas.microsoft.com/office/powerpoint/2010/main" val="182363898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65AD-6E20-4C4F-B4F6-4534A64A13D2}"/>
              </a:ext>
            </a:extLst>
          </p:cNvPr>
          <p:cNvSpPr>
            <a:spLocks noGrp="1"/>
          </p:cNvSpPr>
          <p:nvPr>
            <p:ph type="title"/>
          </p:nvPr>
        </p:nvSpPr>
        <p:spPr/>
        <p:txBody>
          <a:bodyPr/>
          <a:lstStyle/>
          <a:p>
            <a:r>
              <a:rPr lang="en-US" dirty="0"/>
              <a:t>Property Tables Evaluation</a:t>
            </a:r>
          </a:p>
        </p:txBody>
      </p:sp>
      <p:sp>
        <p:nvSpPr>
          <p:cNvPr id="3" name="Content Placeholder 2">
            <a:extLst>
              <a:ext uri="{FF2B5EF4-FFF2-40B4-BE49-F238E27FC236}">
                <a16:creationId xmlns:a16="http://schemas.microsoft.com/office/drawing/2014/main" id="{C28E445F-11EA-FE41-8B1F-7BD6BEBADDB4}"/>
              </a:ext>
            </a:extLst>
          </p:cNvPr>
          <p:cNvSpPr>
            <a:spLocks noGrp="1"/>
          </p:cNvSpPr>
          <p:nvPr>
            <p:ph idx="1"/>
          </p:nvPr>
        </p:nvSpPr>
        <p:spPr/>
        <p:txBody>
          <a:bodyPr/>
          <a:lstStyle/>
          <a:p>
            <a:r>
              <a:rPr lang="en-US" dirty="0"/>
              <a:t>Advantages</a:t>
            </a:r>
          </a:p>
          <a:p>
            <a:pPr lvl="1"/>
            <a:r>
              <a:rPr lang="en-US" dirty="0"/>
              <a:t>Star queries (subject-subject joins) become single table scans → fewer joins</a:t>
            </a:r>
          </a:p>
          <a:p>
            <a:r>
              <a:rPr lang="en-US" dirty="0"/>
              <a:t>Disadvantages</a:t>
            </a:r>
          </a:p>
          <a:p>
            <a:pPr lvl="1"/>
            <a:r>
              <a:rPr lang="en-US" dirty="0"/>
              <a:t>Can have significant number of null values</a:t>
            </a:r>
          </a:p>
          <a:p>
            <a:pPr lvl="1"/>
            <a:r>
              <a:rPr lang="en-US" dirty="0"/>
              <a:t>Dealing with multi-valued properties requires special care</a:t>
            </a:r>
          </a:p>
          <a:p>
            <a:pPr lvl="1"/>
            <a:r>
              <a:rPr lang="en-US" dirty="0"/>
              <a:t>Is not very helpful for non-star queries</a:t>
            </a:r>
          </a:p>
          <a:p>
            <a:pPr lvl="1"/>
            <a:r>
              <a:rPr lang="en-US" dirty="0"/>
              <a:t>Clustering “similar” properties is non-trivial</a:t>
            </a:r>
          </a:p>
        </p:txBody>
      </p:sp>
      <p:sp>
        <p:nvSpPr>
          <p:cNvPr id="4" name="Footer Placeholder 3">
            <a:extLst>
              <a:ext uri="{FF2B5EF4-FFF2-40B4-BE49-F238E27FC236}">
                <a16:creationId xmlns:a16="http://schemas.microsoft.com/office/drawing/2014/main" id="{762A45B1-54C5-D94D-962A-277FE7739ED0}"/>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B4058C6-36B7-8C42-AFBC-7577A0325381}"/>
              </a:ext>
            </a:extLst>
          </p:cNvPr>
          <p:cNvSpPr>
            <a:spLocks noGrp="1"/>
          </p:cNvSpPr>
          <p:nvPr>
            <p:ph type="sldNum" sz="quarter" idx="4"/>
          </p:nvPr>
        </p:nvSpPr>
        <p:spPr/>
        <p:txBody>
          <a:bodyPr/>
          <a:lstStyle/>
          <a:p>
            <a:fld id="{FD96158B-4539-3C43-9DE5-94C547866200}" type="slidenum">
              <a:rPr lang="en-US"/>
              <a:t>64</a:t>
            </a:fld>
            <a:endParaRPr lang="en-US"/>
          </a:p>
        </p:txBody>
      </p:sp>
    </p:spTree>
    <p:extLst>
      <p:ext uri="{BB962C8B-B14F-4D97-AF65-F5344CB8AC3E}">
        <p14:creationId xmlns:p14="http://schemas.microsoft.com/office/powerpoint/2010/main" val="297377506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4224-D83B-2545-8A36-6E289779ABE9}"/>
              </a:ext>
            </a:extLst>
          </p:cNvPr>
          <p:cNvSpPr>
            <a:spLocks noGrp="1"/>
          </p:cNvSpPr>
          <p:nvPr>
            <p:ph type="title"/>
          </p:nvPr>
        </p:nvSpPr>
        <p:spPr/>
        <p:txBody>
          <a:bodyPr/>
          <a:lstStyle/>
          <a:p>
            <a:r>
              <a:rPr lang="en-US" dirty="0"/>
              <a:t>Binary Tables</a:t>
            </a:r>
          </a:p>
        </p:txBody>
      </p:sp>
      <p:sp>
        <p:nvSpPr>
          <p:cNvPr id="3" name="Content Placeholder 2">
            <a:extLst>
              <a:ext uri="{FF2B5EF4-FFF2-40B4-BE49-F238E27FC236}">
                <a16:creationId xmlns:a16="http://schemas.microsoft.com/office/drawing/2014/main" id="{434F37BE-04E8-6A4F-991D-5B528C57D498}"/>
              </a:ext>
            </a:extLst>
          </p:cNvPr>
          <p:cNvSpPr>
            <a:spLocks noGrp="1"/>
          </p:cNvSpPr>
          <p:nvPr>
            <p:ph idx="1"/>
          </p:nvPr>
        </p:nvSpPr>
        <p:spPr>
          <a:xfrm>
            <a:off x="457200" y="1600201"/>
            <a:ext cx="8229600" cy="1972816"/>
          </a:xfrm>
        </p:spPr>
        <p:txBody>
          <a:bodyPr/>
          <a:lstStyle/>
          <a:p>
            <a:r>
              <a:rPr lang="en-CA" dirty="0"/>
              <a:t>Grouping by properties: For each property, build a two-column table, containing both subject and object, ordered by subjects</a:t>
            </a:r>
          </a:p>
          <a:p>
            <a:r>
              <a:rPr lang="en-CA" i="1" dirty="0"/>
              <a:t>n</a:t>
            </a:r>
            <a:r>
              <a:rPr lang="en-CA" dirty="0"/>
              <a:t> two-column tables</a:t>
            </a:r>
          </a:p>
          <a:p>
            <a:endParaRPr lang="en-CA" dirty="0"/>
          </a:p>
          <a:p>
            <a:endParaRPr lang="en-CA" dirty="0"/>
          </a:p>
          <a:p>
            <a:endParaRPr lang="en-CA" dirty="0"/>
          </a:p>
          <a:p>
            <a:endParaRPr lang="en-US" dirty="0"/>
          </a:p>
        </p:txBody>
      </p:sp>
      <p:sp>
        <p:nvSpPr>
          <p:cNvPr id="4" name="Footer Placeholder 3">
            <a:extLst>
              <a:ext uri="{FF2B5EF4-FFF2-40B4-BE49-F238E27FC236}">
                <a16:creationId xmlns:a16="http://schemas.microsoft.com/office/drawing/2014/main" id="{8E5DD292-A1EC-7343-8A91-C277E3CD069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403C14B-F120-7A4A-BE0A-514D9A7113F9}"/>
              </a:ext>
            </a:extLst>
          </p:cNvPr>
          <p:cNvSpPr>
            <a:spLocks noGrp="1"/>
          </p:cNvSpPr>
          <p:nvPr>
            <p:ph type="sldNum" sz="quarter" idx="4"/>
          </p:nvPr>
        </p:nvSpPr>
        <p:spPr/>
        <p:txBody>
          <a:bodyPr/>
          <a:lstStyle/>
          <a:p>
            <a:fld id="{FD96158B-4539-3C43-9DE5-94C547866200}" type="slidenum">
              <a:rPr lang="en-US"/>
              <a:t>65</a:t>
            </a:fld>
            <a:endParaRPr lang="en-US"/>
          </a:p>
        </p:txBody>
      </p:sp>
      <p:pic>
        <p:nvPicPr>
          <p:cNvPr id="7" name="Picture 6">
            <a:extLst>
              <a:ext uri="{FF2B5EF4-FFF2-40B4-BE49-F238E27FC236}">
                <a16:creationId xmlns:a16="http://schemas.microsoft.com/office/drawing/2014/main" id="{D5F720A2-E877-E044-8B4B-928CA296F6B2}"/>
              </a:ext>
            </a:extLst>
          </p:cNvPr>
          <p:cNvPicPr>
            <a:picLocks noChangeAspect="1"/>
          </p:cNvPicPr>
          <p:nvPr/>
        </p:nvPicPr>
        <p:blipFill>
          <a:blip r:embed="R551f1a46098448ee"/>
          <a:stretch>
            <a:fillRect/>
          </a:stretch>
        </p:blipFill>
        <p:spPr>
          <a:xfrm>
            <a:off x="1119108" y="3560006"/>
            <a:ext cx="6261204" cy="2001003"/>
          </a:xfrm>
          <a:prstGeom prst="rect">
            <a:avLst/>
          </a:prstGeom>
        </p:spPr>
      </p:pic>
    </p:spTree>
    <p:extLst>
      <p:ext uri="{BB962C8B-B14F-4D97-AF65-F5344CB8AC3E}">
        <p14:creationId xmlns:p14="http://schemas.microsoft.com/office/powerpoint/2010/main" val="2527653469"/>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4224-D83B-2545-8A36-6E289779ABE9}"/>
              </a:ext>
            </a:extLst>
          </p:cNvPr>
          <p:cNvSpPr>
            <a:spLocks noGrp="1"/>
          </p:cNvSpPr>
          <p:nvPr>
            <p:ph type="title"/>
          </p:nvPr>
        </p:nvSpPr>
        <p:spPr/>
        <p:txBody>
          <a:bodyPr/>
          <a:lstStyle/>
          <a:p>
            <a:r>
              <a:rPr lang="en-US" dirty="0"/>
              <a:t>Binary Tables Evaluation</a:t>
            </a:r>
          </a:p>
        </p:txBody>
      </p:sp>
      <p:sp>
        <p:nvSpPr>
          <p:cNvPr id="3" name="Content Placeholder 2">
            <a:extLst>
              <a:ext uri="{FF2B5EF4-FFF2-40B4-BE49-F238E27FC236}">
                <a16:creationId xmlns:a16="http://schemas.microsoft.com/office/drawing/2014/main" id="{434F37BE-04E8-6A4F-991D-5B528C57D498}"/>
              </a:ext>
            </a:extLst>
          </p:cNvPr>
          <p:cNvSpPr>
            <a:spLocks noGrp="1"/>
          </p:cNvSpPr>
          <p:nvPr>
            <p:ph idx="1"/>
          </p:nvPr>
        </p:nvSpPr>
        <p:spPr/>
        <p:txBody>
          <a:bodyPr/>
          <a:lstStyle/>
          <a:p>
            <a:r>
              <a:rPr lang="en-CA" dirty="0"/>
              <a:t>Advantages</a:t>
            </a:r>
          </a:p>
          <a:p>
            <a:pPr lvl="1"/>
            <a:r>
              <a:rPr lang="en-CA" dirty="0"/>
              <a:t>Advantages of column-oriented organization</a:t>
            </a:r>
          </a:p>
          <a:p>
            <a:pPr lvl="1"/>
            <a:r>
              <a:rPr lang="en-CA" dirty="0"/>
              <a:t>Avoids null values</a:t>
            </a:r>
          </a:p>
          <a:p>
            <a:pPr lvl="1"/>
            <a:r>
              <a:rPr lang="en-CA" dirty="0"/>
              <a:t>No need for (manual or automatic) clustering</a:t>
            </a:r>
          </a:p>
          <a:p>
            <a:pPr lvl="1"/>
            <a:r>
              <a:rPr lang="en-CA" dirty="0"/>
              <a:t>Subject-subject joins by merge join</a:t>
            </a:r>
          </a:p>
          <a:p>
            <a:r>
              <a:rPr lang="en-CA" dirty="0"/>
              <a:t>Disadvantages</a:t>
            </a:r>
          </a:p>
          <a:p>
            <a:pPr lvl="1"/>
            <a:r>
              <a:rPr lang="en-CA" dirty="0"/>
              <a:t>Insertions are expensive</a:t>
            </a:r>
          </a:p>
          <a:p>
            <a:pPr lvl="1"/>
            <a:r>
              <a:rPr lang="en-CA" dirty="0"/>
              <a:t>More joins are required</a:t>
            </a:r>
          </a:p>
          <a:p>
            <a:pPr lvl="1"/>
            <a:r>
              <a:rPr lang="en-CA" dirty="0"/>
              <a:t>Other join types do not benefit</a:t>
            </a:r>
          </a:p>
          <a:p>
            <a:endParaRPr lang="en-US" dirty="0"/>
          </a:p>
        </p:txBody>
      </p:sp>
      <p:sp>
        <p:nvSpPr>
          <p:cNvPr id="4" name="Footer Placeholder 3">
            <a:extLst>
              <a:ext uri="{FF2B5EF4-FFF2-40B4-BE49-F238E27FC236}">
                <a16:creationId xmlns:a16="http://schemas.microsoft.com/office/drawing/2014/main" id="{8E5DD292-A1EC-7343-8A91-C277E3CD069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403C14B-F120-7A4A-BE0A-514D9A7113F9}"/>
              </a:ext>
            </a:extLst>
          </p:cNvPr>
          <p:cNvSpPr>
            <a:spLocks noGrp="1"/>
          </p:cNvSpPr>
          <p:nvPr>
            <p:ph type="sldNum" sz="quarter" idx="4"/>
          </p:nvPr>
        </p:nvSpPr>
        <p:spPr/>
        <p:txBody>
          <a:bodyPr/>
          <a:lstStyle/>
          <a:p>
            <a:fld id="{FD96158B-4539-3C43-9DE5-94C547866200}" type="slidenum">
              <a:rPr lang="en-US"/>
              <a:t>66</a:t>
            </a:fld>
            <a:endParaRPr lang="en-US"/>
          </a:p>
        </p:txBody>
      </p:sp>
    </p:spTree>
    <p:extLst>
      <p:ext uri="{BB962C8B-B14F-4D97-AF65-F5344CB8AC3E}">
        <p14:creationId xmlns:p14="http://schemas.microsoft.com/office/powerpoint/2010/main" val="55040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a:ln/>
        </p:spPr>
        <p:txBody>
          <a:bodyPr/>
          <a:lstStyle/>
          <a:p>
            <a:r>
              <a:rPr lang="en-US"/>
              <a:t>Distributed DBMS Environment</a:t>
            </a:r>
          </a:p>
        </p:txBody>
      </p:sp>
      <p:sp>
        <p:nvSpPr>
          <p:cNvPr id="2" name="Footer Placeholder 1">
            <a:extLst>
              <a:ext uri="{FF2B5EF4-FFF2-40B4-BE49-F238E27FC236}">
                <a16:creationId xmlns:a16="http://schemas.microsoft.com/office/drawing/2014/main" id="{0ADF4B4D-CF6D-0C42-BE08-E5F3F2B6D964}"/>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9C2CE5E-2DD7-DE43-8DD6-0A2A540D2617}"/>
              </a:ext>
            </a:extLst>
          </p:cNvPr>
          <p:cNvSpPr>
            <a:spLocks noGrp="1"/>
          </p:cNvSpPr>
          <p:nvPr>
            <p:ph type="sldNum" sz="quarter" idx="4"/>
          </p:nvPr>
        </p:nvSpPr>
        <p:spPr/>
        <p:txBody>
          <a:bodyPr/>
          <a:lstStyle/>
          <a:p>
            <a:fld id="{FD96158B-4539-3C43-9DE5-94C547866200}" type="slidenum">
              <a:rPr lang="en-US"/>
              <a:t>8</a:t>
            </a:fld>
            <a:endParaRPr lang="en-US"/>
          </a:p>
        </p:txBody>
      </p:sp>
      <p:pic>
        <p:nvPicPr>
          <p:cNvPr id="5" name="Picture 4" descr="A close up of a device&#10;&#10;Description automatically generated">
            <a:extLst>
              <a:ext uri="{FF2B5EF4-FFF2-40B4-BE49-F238E27FC236}">
                <a16:creationId xmlns:a16="http://schemas.microsoft.com/office/drawing/2014/main" id="{F80F0BE7-E22B-A045-9C1E-0C88570A19E6}"/>
              </a:ext>
            </a:extLst>
          </p:cNvPr>
          <p:cNvPicPr>
            <a:picLocks noChangeAspect="1"/>
          </p:cNvPicPr>
          <p:nvPr/>
        </p:nvPicPr>
        <p:blipFill>
          <a:blip r:embed="Rbe1f176310a84ec5"/>
          <a:stretch>
            <a:fillRect/>
          </a:stretch>
        </p:blipFill>
        <p:spPr>
          <a:xfrm>
            <a:off x="868187" y="1268760"/>
            <a:ext cx="7407625" cy="4859916"/>
          </a:xfrm>
          <a:prstGeom prst="rect">
            <a:avLst/>
          </a:prstGeom>
        </p:spPr>
      </p:pic>
    </p:spTree>
    <p:extLst>
      <p:ext uri="{BB962C8B-B14F-4D97-AF65-F5344CB8AC3E}">
        <p14:creationId xmlns:p14="http://schemas.microsoft.com/office/powerpoint/2010/main" val="5234635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title"/>
          </p:nvPr>
        </p:nvSpPr>
        <p:spPr>
          <a:noFill/>
          <a:ln/>
        </p:spPr>
        <p:txBody>
          <a:bodyPr/>
          <a:lstStyle/>
          <a:p>
            <a:r>
              <a:rPr lang="en-US" dirty="0"/>
              <a:t>DHF – Definition</a:t>
            </a:r>
          </a:p>
        </p:txBody>
      </p:sp>
      <p:sp>
        <p:nvSpPr>
          <p:cNvPr id="74754" name="Rectangle 2"/>
          <p:cNvSpPr>
            <a:spLocks noGrp="1" noChangeArrowheads="1"/>
          </p:cNvSpPr>
          <p:nvPr>
            <p:ph idx="1"/>
          </p:nvPr>
        </p:nvSpPr>
        <p:spPr>
          <a:noFill/>
          <a:ln/>
        </p:spPr>
        <p:txBody>
          <a:bodyPr/>
          <a:lstStyle/>
          <a:p>
            <a:pPr marL="0" indent="0">
              <a:spcBef>
                <a:spcPct val="60000"/>
              </a:spcBef>
              <a:buNone/>
            </a:pPr>
            <a:r>
              <a:rPr lang="en-US" dirty="0"/>
              <a:t>Given a link </a:t>
            </a:r>
            <a:r>
              <a:rPr lang="en-US" i="1" dirty="0"/>
              <a:t>L</a:t>
            </a:r>
            <a:r>
              <a:rPr lang="en-US" dirty="0"/>
              <a:t> where </a:t>
            </a:r>
            <a:r>
              <a:rPr lang="en-US" i="1" dirty="0"/>
              <a:t>owner</a:t>
            </a:r>
            <a:r>
              <a:rPr lang="en-US" dirty="0"/>
              <a:t>(</a:t>
            </a:r>
            <a:r>
              <a:rPr lang="en-US" i="1" dirty="0"/>
              <a:t>L</a:t>
            </a:r>
            <a:r>
              <a:rPr lang="en-US" dirty="0"/>
              <a:t>)=</a:t>
            </a:r>
            <a:r>
              <a:rPr lang="en-US" i="1" dirty="0"/>
              <a:t>S</a:t>
            </a:r>
            <a:r>
              <a:rPr lang="en-US" dirty="0"/>
              <a:t> and </a:t>
            </a:r>
            <a:r>
              <a:rPr lang="en-US" i="1" dirty="0"/>
              <a:t>member</a:t>
            </a:r>
            <a:r>
              <a:rPr lang="en-US" dirty="0"/>
              <a:t>(</a:t>
            </a:r>
            <a:r>
              <a:rPr lang="en-US" i="1" dirty="0"/>
              <a:t>L</a:t>
            </a:r>
            <a:r>
              <a:rPr lang="en-US" dirty="0"/>
              <a:t>)=</a:t>
            </a:r>
            <a:r>
              <a:rPr lang="en-US" i="1" dirty="0"/>
              <a:t>R</a:t>
            </a:r>
            <a:r>
              <a:rPr lang="en-US" dirty="0"/>
              <a:t>, the derived horizontal fragments of </a:t>
            </a:r>
            <a:r>
              <a:rPr lang="en-US" i="1" dirty="0"/>
              <a:t>R</a:t>
            </a:r>
            <a:r>
              <a:rPr lang="en-US" dirty="0"/>
              <a:t> are defined as</a:t>
            </a:r>
          </a:p>
          <a:p>
            <a:pPr marL="342882" lvl="1" indent="-228588">
              <a:spcBef>
                <a:spcPct val="60000"/>
              </a:spcBef>
              <a:buNone/>
            </a:pPr>
            <a:r>
              <a:rPr lang="en-US" sz="2391" i="1" dirty="0"/>
              <a:t>		</a:t>
            </a:r>
            <a:r>
              <a:rPr lang="en-US" sz="2391" i="1" dirty="0" err="1"/>
              <a:t>R</a:t>
            </a:r>
            <a:r>
              <a:rPr lang="en-US" sz="2391" i="1" baseline="-25000" dirty="0" err="1"/>
              <a:t>i</a:t>
            </a:r>
            <a:r>
              <a:rPr lang="en-US" sz="2391" dirty="0"/>
              <a:t> = </a:t>
            </a:r>
            <a:r>
              <a:rPr lang="en-US" sz="2391" i="1" dirty="0"/>
              <a:t>R </a:t>
            </a:r>
            <a:r>
              <a:rPr lang="en-US" sz="2531" dirty="0">
                <a:latin typeface="MS PGothic"/>
                <a:ea typeface="MS PGothic"/>
              </a:rPr>
              <a:t>⋉</a:t>
            </a:r>
            <a:r>
              <a:rPr lang="en-US" sz="2391" i="1" baseline="-25000" dirty="0"/>
              <a:t>F </a:t>
            </a:r>
            <a:r>
              <a:rPr lang="en-US" sz="2391" dirty="0">
                <a:latin typeface="NSymbol" charset="0"/>
              </a:rPr>
              <a:t> </a:t>
            </a:r>
            <a:r>
              <a:rPr lang="en-US" sz="2391" i="1" dirty="0"/>
              <a:t>S</a:t>
            </a:r>
            <a:r>
              <a:rPr lang="en-US" sz="2391" i="1" baseline="-25000" dirty="0"/>
              <a:t>i</a:t>
            </a:r>
            <a:r>
              <a:rPr lang="en-US" sz="2391" dirty="0"/>
              <a:t>, 1≤</a:t>
            </a:r>
            <a:r>
              <a:rPr lang="en-US" sz="2391" i="1" dirty="0"/>
              <a:t>i</a:t>
            </a:r>
            <a:r>
              <a:rPr lang="en-US" sz="2391" dirty="0"/>
              <a:t>≤</a:t>
            </a:r>
            <a:r>
              <a:rPr lang="en-US" sz="2391" i="1" dirty="0"/>
              <a:t>w</a:t>
            </a:r>
          </a:p>
          <a:p>
            <a:pPr marL="0" indent="0">
              <a:spcBef>
                <a:spcPct val="60000"/>
              </a:spcBef>
              <a:buNone/>
            </a:pPr>
            <a:r>
              <a:rPr lang="en-US" dirty="0"/>
              <a:t>where </a:t>
            </a:r>
            <a:r>
              <a:rPr lang="en-US" i="1" dirty="0"/>
              <a:t>w</a:t>
            </a:r>
            <a:r>
              <a:rPr lang="en-US" dirty="0"/>
              <a:t> is the maximum number of fragments that will be defined on </a:t>
            </a:r>
            <a:r>
              <a:rPr lang="en-US" i="1" dirty="0"/>
              <a:t>R</a:t>
            </a:r>
            <a:r>
              <a:rPr lang="en-US" dirty="0"/>
              <a:t> and</a:t>
            </a:r>
          </a:p>
          <a:p>
            <a:pPr marL="685765" lvl="2">
              <a:spcBef>
                <a:spcPct val="60000"/>
              </a:spcBef>
              <a:spcAft>
                <a:spcPct val="20000"/>
              </a:spcAft>
              <a:buNone/>
            </a:pPr>
            <a:r>
              <a:rPr lang="en-US" sz="2391" i="1" dirty="0"/>
              <a:t>S</a:t>
            </a:r>
            <a:r>
              <a:rPr lang="en-US" sz="2391" i="1" baseline="-25000" dirty="0"/>
              <a:t>i</a:t>
            </a:r>
            <a:r>
              <a:rPr lang="en-US" sz="2391" i="1" dirty="0"/>
              <a:t> </a:t>
            </a:r>
            <a:r>
              <a:rPr lang="en-US" sz="2391" dirty="0"/>
              <a:t>= </a:t>
            </a:r>
            <a:r>
              <a:rPr lang="en-US" sz="2391" dirty="0">
                <a:latin typeface="Symbol" charset="0"/>
                <a:sym typeface="Symbol"/>
              </a:rPr>
              <a:t></a:t>
            </a:r>
            <a:r>
              <a:rPr lang="en-US" sz="2391" i="1" baseline="-25000" dirty="0" err="1"/>
              <a:t>F</a:t>
            </a:r>
            <a:r>
              <a:rPr lang="en-US" sz="2391" i="1" baseline="-50000" dirty="0" err="1"/>
              <a:t>i</a:t>
            </a:r>
            <a:r>
              <a:rPr lang="en-US" sz="2391" dirty="0">
                <a:latin typeface="Symbol" charset="0"/>
              </a:rPr>
              <a:t> </a:t>
            </a:r>
            <a:r>
              <a:rPr lang="en-US" sz="2391" dirty="0"/>
              <a:t>(</a:t>
            </a:r>
            <a:r>
              <a:rPr lang="en-US" sz="2391" i="1" dirty="0"/>
              <a:t>S</a:t>
            </a:r>
            <a:r>
              <a:rPr lang="en-US" sz="2391" dirty="0"/>
              <a:t>)</a:t>
            </a:r>
          </a:p>
          <a:p>
            <a:pPr marL="0" indent="0">
              <a:spcBef>
                <a:spcPct val="60000"/>
              </a:spcBef>
              <a:buNone/>
            </a:pPr>
            <a:r>
              <a:rPr lang="en-US" dirty="0"/>
              <a:t>where </a:t>
            </a:r>
            <a:r>
              <a:rPr lang="en-US" i="1" dirty="0"/>
              <a:t>F</a:t>
            </a:r>
            <a:r>
              <a:rPr lang="en-US" i="1" baseline="-25000" dirty="0"/>
              <a:t>i</a:t>
            </a:r>
            <a:r>
              <a:rPr lang="en-US" dirty="0"/>
              <a:t> is the formula according to which the primary horizontal fragment </a:t>
            </a:r>
            <a:r>
              <a:rPr lang="en-US" i="1" dirty="0"/>
              <a:t>S</a:t>
            </a:r>
            <a:r>
              <a:rPr lang="en-US" i="1" baseline="-25000" dirty="0"/>
              <a:t>i</a:t>
            </a:r>
            <a:r>
              <a:rPr lang="en-US" dirty="0"/>
              <a:t> is defined.</a:t>
            </a:r>
          </a:p>
        </p:txBody>
      </p:sp>
      <p:sp>
        <p:nvSpPr>
          <p:cNvPr id="2" name="Footer Placeholder 1">
            <a:extLst>
              <a:ext uri="{FF2B5EF4-FFF2-40B4-BE49-F238E27FC236}">
                <a16:creationId xmlns:a16="http://schemas.microsoft.com/office/drawing/2014/main" id="{1537E190-0050-4046-8C93-7146CAA1C91A}"/>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637E57E-C663-0D4E-BD9E-E8068A54C804}"/>
              </a:ext>
            </a:extLst>
          </p:cNvPr>
          <p:cNvSpPr>
            <a:spLocks noGrp="1"/>
          </p:cNvSpPr>
          <p:nvPr>
            <p:ph type="sldNum" sz="quarter" idx="4"/>
          </p:nvPr>
        </p:nvSpPr>
        <p:spPr/>
        <p:txBody>
          <a:bodyPr/>
          <a:lstStyle/>
          <a:p>
            <a:fld id="{FD96158B-4539-3C43-9DE5-94C547866200}" type="slidenum">
              <a:rPr lang="en-US"/>
              <a:t>34</a:t>
            </a:fld>
            <a:endParaRPr lang="en-US"/>
          </a:p>
        </p:txBody>
      </p:sp>
    </p:spTree>
    <p:extLst>
      <p:ext uri="{BB962C8B-B14F-4D97-AF65-F5344CB8AC3E}">
        <p14:creationId xmlns:p14="http://schemas.microsoft.com/office/powerpoint/2010/main" val="22020155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3239B-FA28-B741-8BD3-C4FDD84FA619}"/>
              </a:ext>
            </a:extLst>
          </p:cNvPr>
          <p:cNvSpPr>
            <a:spLocks noGrp="1"/>
          </p:cNvSpPr>
          <p:nvPr>
            <p:ph type="title"/>
          </p:nvPr>
        </p:nvSpPr>
        <p:spPr/>
        <p:txBody>
          <a:bodyPr/>
          <a:lstStyle/>
          <a:p>
            <a:r>
              <a:rPr lang="en-US" dirty="0"/>
              <a:t>Graph-based Processing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9CC99B-A3E9-2941-8CEE-A8BE5DFD4079}"/>
                  </a:ext>
                </a:extLst>
              </p:cNvPr>
              <p:cNvSpPr>
                <a:spLocks noGrp="1"/>
              </p:cNvSpPr>
              <p:nvPr>
                <p:ph idx="1"/>
              </p:nvPr>
            </p:nvSpPr>
            <p:spPr>
              <a:xfrm>
                <a:off x="467544" y="1196752"/>
                <a:ext cx="8676456" cy="1396751"/>
              </a:xfrm>
            </p:spPr>
            <p:txBody>
              <a:bodyPr/>
              <a:lstStyle/>
              <a:p>
                <a:pPr>
                  <a:spcBef>
                    <a:spcPts val="0"/>
                  </a:spcBef>
                </a:pPr>
                <a:r>
                  <a:rPr lang="en-US" sz="2000" dirty="0"/>
                  <a:t>Maintain graph structure of RDF data, convert SPARQL query to a query graph</a:t>
                </a:r>
              </a:p>
              <a:p>
                <a:pPr>
                  <a:spcBef>
                    <a:spcPts val="0"/>
                  </a:spcBef>
                </a:pPr>
                <a:r>
                  <a:rPr lang="en-US" sz="2000" dirty="0"/>
                  <a:t>Answering SPARQL query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CA" sz="2000" dirty="0"/>
                  <a:t> subgraph matching using homomorphism</a:t>
                </a:r>
              </a:p>
              <a:p>
                <a:pPr>
                  <a:spcBef>
                    <a:spcPts val="0"/>
                  </a:spcBef>
                </a:pPr>
                <a:r>
                  <a:rPr lang="en-CA" sz="2000" dirty="0" err="1"/>
                  <a:t>gStore</a:t>
                </a:r>
                <a:endParaRPr lang="en-CA" sz="2000" dirty="0"/>
              </a:p>
              <a:p>
                <a:pPr>
                  <a:spcBef>
                    <a:spcPts val="0"/>
                  </a:spcBef>
                </a:pPr>
                <a:endParaRPr lang="en-US" sz="2000" dirty="0"/>
              </a:p>
            </p:txBody>
          </p:sp>
        </mc:Choice>
        <mc:Fallback xmlns="">
          <p:sp>
            <p:nvSpPr>
              <p:cNvPr id="3" name="Content Placeholder 2">
                <a:extLst>
                  <a:ext uri="{FF2B5EF4-FFF2-40B4-BE49-F238E27FC236}">
                    <a16:creationId xmlns:a16="http://schemas.microsoft.com/office/drawing/2014/main" xmlns:a14="http://schemas.microsoft.com/office/drawing/2010/main" xmlns="" id="{809CC99B-A3E9-2941-8CEE-A8BE5DFD4079}"/>
                  </a:ext>
                </a:extLst>
              </p:cNvPr>
              <p:cNvSpPr>
                <a:spLocks noGrp="1" noRot="1" noChangeAspect="1" noMove="1" noResize="1" noEditPoints="1" noAdjustHandles="1" noChangeArrowheads="1" noChangeShapeType="1" noTextEdit="1"/>
              </p:cNvSpPr>
              <p:nvPr>
                <p:ph idx="1"/>
              </p:nvPr>
            </p:nvSpPr>
            <p:spPr>
              <a:xfrm>
                <a:off x="467544" y="1196752"/>
                <a:ext cx="8676456" cy="1396751"/>
              </a:xfrm>
              <a:blipFill rotWithShape="1">
                <a:blip r:embed="Rbac042d54b4b41ef"/>
                <a:stretch>
                  <a:fillRect/>
                </a:stretch>
              </a:blipFill>
            </p:spPr>
            <p:txBody>
              <a:bodyPr/>
              <a:lstStyle/>
              <a:p>
                <a:r>
                  <a:rPr lang="fr-FR">
                    <a:noFill/>
                  </a:rPr>
                  <a:t> </a:t>
                </a:r>
              </a:p>
            </p:txBody>
          </p:sp>
        </mc:Fallback>
      </mc:AlternateContent>
      <p:sp>
        <p:nvSpPr>
          <p:cNvPr id="4" name="Footer Placeholder 3">
            <a:extLst>
              <a:ext uri="{FF2B5EF4-FFF2-40B4-BE49-F238E27FC236}">
                <a16:creationId xmlns:a16="http://schemas.microsoft.com/office/drawing/2014/main" id="{A1888F35-3ECB-364A-A029-25D7E5567D8A}"/>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64B938AF-20B6-2A46-B323-D84452BAB104}"/>
              </a:ext>
            </a:extLst>
          </p:cNvPr>
          <p:cNvSpPr>
            <a:spLocks noGrp="1"/>
          </p:cNvSpPr>
          <p:nvPr>
            <p:ph type="sldNum" sz="quarter" idx="4"/>
          </p:nvPr>
        </p:nvSpPr>
        <p:spPr/>
        <p:txBody>
          <a:bodyPr/>
          <a:lstStyle/>
          <a:p>
            <a:fld id="{FD96158B-4539-3C43-9DE5-94C547866200}" type="slidenum">
              <a:rPr lang="en-US"/>
              <a:t>67</a:t>
            </a:fld>
            <a:endParaRPr lang="en-US"/>
          </a:p>
        </p:txBody>
      </p:sp>
      <p:pic>
        <p:nvPicPr>
          <p:cNvPr id="7" name="Picture 6">
            <a:extLst>
              <a:ext uri="{FF2B5EF4-FFF2-40B4-BE49-F238E27FC236}">
                <a16:creationId xmlns:a16="http://schemas.microsoft.com/office/drawing/2014/main" id="{0B1B1248-D265-8247-A884-E3970C7635C1}"/>
              </a:ext>
            </a:extLst>
          </p:cNvPr>
          <p:cNvPicPr>
            <a:picLocks noChangeAspect="1"/>
          </p:cNvPicPr>
          <p:nvPr/>
        </p:nvPicPr>
        <p:blipFill>
          <a:blip r:embed="R74ce7bb764bf4867">
            <a:clrChange>
              <a:clrFrom>
                <a:srgbClr val="000000">
                  <a:alpha val="0"/>
                </a:srgbClr>
              </a:clrFrom>
              <a:clrTo>
                <a:srgbClr val="000000">
                  <a:alpha val="0"/>
                </a:srgbClr>
              </a:clrTo>
            </a:clrChange>
          </a:blip>
          <a:stretch>
            <a:fillRect/>
          </a:stretch>
        </p:blipFill>
        <p:spPr>
          <a:xfrm>
            <a:off x="1043608" y="2564904"/>
            <a:ext cx="7065108" cy="3586569"/>
          </a:xfrm>
          <a:prstGeom prst="rect">
            <a:avLst/>
          </a:prstGeom>
        </p:spPr>
      </p:pic>
    </p:spTree>
    <p:extLst>
      <p:ext uri="{BB962C8B-B14F-4D97-AF65-F5344CB8AC3E}">
        <p14:creationId xmlns:p14="http://schemas.microsoft.com/office/powerpoint/2010/main" val="264269787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C4CA-2352-A742-9075-3D84B23CDD0E}"/>
              </a:ext>
            </a:extLst>
          </p:cNvPr>
          <p:cNvSpPr>
            <a:spLocks noGrp="1"/>
          </p:cNvSpPr>
          <p:nvPr>
            <p:ph type="title"/>
          </p:nvPr>
        </p:nvSpPr>
        <p:spPr/>
        <p:txBody>
          <a:bodyPr/>
          <a:lstStyle/>
          <a:p>
            <a:r>
              <a:rPr lang="en-US" dirty="0"/>
              <a:t>Graph-based Processing Evaluation</a:t>
            </a:r>
          </a:p>
        </p:txBody>
      </p:sp>
      <p:sp>
        <p:nvSpPr>
          <p:cNvPr id="3" name="Content Placeholder 2">
            <a:extLst>
              <a:ext uri="{FF2B5EF4-FFF2-40B4-BE49-F238E27FC236}">
                <a16:creationId xmlns:a16="http://schemas.microsoft.com/office/drawing/2014/main" id="{B8B76D56-E198-A44D-B5AE-77F62E68956E}"/>
              </a:ext>
            </a:extLst>
          </p:cNvPr>
          <p:cNvSpPr>
            <a:spLocks noGrp="1"/>
          </p:cNvSpPr>
          <p:nvPr>
            <p:ph idx="1"/>
          </p:nvPr>
        </p:nvSpPr>
        <p:spPr/>
        <p:txBody>
          <a:bodyPr/>
          <a:lstStyle/>
          <a:p>
            <a:r>
              <a:rPr lang="en-US" dirty="0"/>
              <a:t>Advantages</a:t>
            </a:r>
          </a:p>
          <a:p>
            <a:pPr lvl="1"/>
            <a:r>
              <a:rPr lang="en-US" dirty="0"/>
              <a:t>Native representation → maintains the original graph structure</a:t>
            </a:r>
          </a:p>
          <a:p>
            <a:pPr lvl="1"/>
            <a:r>
              <a:rPr lang="en-US" dirty="0"/>
              <a:t>No restrictions on SPARQL queries</a:t>
            </a:r>
          </a:p>
          <a:p>
            <a:r>
              <a:rPr lang="en-US" dirty="0"/>
              <a:t>Disadvantage</a:t>
            </a:r>
          </a:p>
          <a:p>
            <a:pPr lvl="1"/>
            <a:r>
              <a:rPr lang="en-US" dirty="0"/>
              <a:t>Subgraph matching is expensive </a:t>
            </a:r>
          </a:p>
        </p:txBody>
      </p:sp>
      <p:sp>
        <p:nvSpPr>
          <p:cNvPr id="4" name="Footer Placeholder 3">
            <a:extLst>
              <a:ext uri="{FF2B5EF4-FFF2-40B4-BE49-F238E27FC236}">
                <a16:creationId xmlns:a16="http://schemas.microsoft.com/office/drawing/2014/main" id="{E537953F-DFDC-4241-BD46-57FA3ACA9839}"/>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A3036AF0-D2E2-4344-89A9-5FD13CD8553C}"/>
              </a:ext>
            </a:extLst>
          </p:cNvPr>
          <p:cNvSpPr>
            <a:spLocks noGrp="1"/>
          </p:cNvSpPr>
          <p:nvPr>
            <p:ph type="sldNum" sz="quarter" idx="4"/>
          </p:nvPr>
        </p:nvSpPr>
        <p:spPr/>
        <p:txBody>
          <a:bodyPr/>
          <a:lstStyle/>
          <a:p>
            <a:fld id="{FD96158B-4539-3C43-9DE5-94C547866200}" type="slidenum">
              <a:rPr lang="en-US"/>
              <a:t>68</a:t>
            </a:fld>
            <a:endParaRPr lang="en-US"/>
          </a:p>
        </p:txBody>
      </p:sp>
    </p:spTree>
    <p:extLst>
      <p:ext uri="{BB962C8B-B14F-4D97-AF65-F5344CB8AC3E}">
        <p14:creationId xmlns:p14="http://schemas.microsoft.com/office/powerpoint/2010/main" val="2983235461"/>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874B8-B73B-4B4E-A34A-C9B9C9CF7C89}"/>
              </a:ext>
            </a:extLst>
          </p:cNvPr>
          <p:cNvSpPr>
            <a:spLocks noGrp="1"/>
          </p:cNvSpPr>
          <p:nvPr>
            <p:ph type="title"/>
          </p:nvPr>
        </p:nvSpPr>
        <p:spPr/>
        <p:txBody>
          <a:bodyPr/>
          <a:lstStyle/>
          <a:p>
            <a:r>
              <a:rPr lang="en-US" dirty="0"/>
              <a:t>Distributed RDF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689FDB-C936-4048-8D2C-7A985A84F3B4}"/>
                  </a:ext>
                </a:extLst>
              </p:cNvPr>
              <p:cNvSpPr>
                <a:spLocks noGrp="1"/>
              </p:cNvSpPr>
              <p:nvPr>
                <p:ph idx="1"/>
              </p:nvPr>
            </p:nvSpPr>
            <p:spPr>
              <a:xfrm>
                <a:off x="467544" y="1052737"/>
                <a:ext cx="8424936" cy="4248472"/>
              </a:xfrm>
            </p:spPr>
            <p:txBody>
              <a:bodyPr/>
              <a:lstStyle/>
              <a:p>
                <a:r>
                  <a:rPr lang="en-US" dirty="0"/>
                  <a:t>Divide RDF graph </a:t>
                </a:r>
                <a14:m>
                  <m:oMath xmlns:m="http://schemas.openxmlformats.org/officeDocument/2006/math">
                    <m:r>
                      <a:rPr lang="en-US" i="1" dirty="0">
                        <a:latin typeface="Cambria Math" panose="02040503050406030204" pitchFamily="18" charset="0"/>
                      </a:rPr>
                      <m:t>𝐺</m:t>
                    </m:r>
                  </m:oMath>
                </a14:m>
                <a:r>
                  <a:rPr lang="en-US" dirty="0"/>
                  <a:t> into set of fragments </a:t>
                </a:r>
                <a14:m>
                  <m:oMath xmlns:m="http://schemas.openxmlformats.org/officeDocument/2006/math">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𝐺</m:t>
                        </m:r>
                      </m:e>
                      <m:sub>
                        <m:r>
                          <a:rPr lang="en-US" b="0" i="1">
                            <a:latin typeface="Cambria Math" panose="02040503050406030204" pitchFamily="18" charset="0"/>
                          </a:rPr>
                          <m:t>1</m:t>
                        </m:r>
                      </m:sub>
                    </m:sSub>
                    <m:r>
                      <a:rPr lang="en-US" b="0" i="1">
                        <a:latin typeface="Cambria Math" panose="02040503050406030204" pitchFamily="18" charset="0"/>
                      </a:rPr>
                      <m:t>, …, </m:t>
                    </m:r>
                    <m:sSub>
                      <m:sSubPr>
                        <m:ctrlPr>
                          <a:rPr lang="en-US" b="0" i="1">
                            <a:latin typeface="Cambria Math" panose="02040503050406030204" pitchFamily="18" charset="0"/>
                          </a:rPr>
                        </m:ctrlPr>
                      </m:sSubPr>
                      <m:e>
                        <m:r>
                          <a:rPr lang="en-US" b="0" i="1">
                            <a:latin typeface="Cambria Math" panose="02040503050406030204" pitchFamily="18" charset="0"/>
                          </a:rPr>
                          <m:t>𝐺</m:t>
                        </m:r>
                      </m:e>
                      <m:sub>
                        <m:r>
                          <a:rPr lang="en-US" b="0" i="1">
                            <a:latin typeface="Cambria Math" panose="02040503050406030204" pitchFamily="18" charset="0"/>
                          </a:rPr>
                          <m:t>𝑛</m:t>
                        </m:r>
                      </m:sub>
                    </m:sSub>
                    <m:r>
                      <a:rPr lang="en-US" b="0" i="1">
                        <a:latin typeface="Cambria Math" panose="02040503050406030204" pitchFamily="18" charset="0"/>
                      </a:rPr>
                      <m:t>}</m:t>
                    </m:r>
                  </m:oMath>
                </a14:m>
                <a:endParaRPr lang="en-US" dirty="0"/>
              </a:p>
              <a:p>
                <a:r>
                  <a:rPr lang="en-US" dirty="0"/>
                  <a:t>MapReduce-based solutions</a:t>
                </a:r>
              </a:p>
              <a:p>
                <a:pPr lvl="1"/>
                <a:r>
                  <a:rPr lang="en-US" dirty="0"/>
                  <a:t>Store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in HDFS</a:t>
                </a:r>
              </a:p>
              <a:p>
                <a:pPr lvl="1"/>
                <a:r>
                  <a:rPr lang="en-US" dirty="0"/>
                  <a:t>Each triple pattern is evaluated as a MapReduce scan job</a:t>
                </a:r>
              </a:p>
              <a:p>
                <a:pPr lvl="1"/>
                <a:r>
                  <a:rPr lang="en-US" dirty="0"/>
                  <a:t>Then join using a MapReduce join implementation</a:t>
                </a:r>
              </a:p>
              <a:p>
                <a:r>
                  <a:rPr lang="en-US" dirty="0"/>
                  <a:t>Distributed query processing approaches as in book</a:t>
                </a:r>
              </a:p>
              <a:p>
                <a:pPr lvl="1"/>
                <a:r>
                  <a:rPr lang="en-US" dirty="0"/>
                  <a:t>Also divide SPARQL query </a:t>
                </a:r>
                <a14:m>
                  <m:oMath xmlns:m="http://schemas.openxmlformats.org/officeDocument/2006/math">
                    <m:r>
                      <a:rPr lang="en-US" i="1" dirty="0">
                        <a:latin typeface="Cambria Math" panose="02040503050406030204" pitchFamily="18" charset="0"/>
                      </a:rPr>
                      <m:t>𝑄</m:t>
                    </m:r>
                  </m:oMath>
                </a14:m>
                <a:r>
                  <a:rPr lang="en-US" dirty="0"/>
                  <a:t> into set of subqueries </a:t>
                </a:r>
                <a14:m>
                  <m:oMath xmlns:m="http://schemas.openxmlformats.org/officeDocument/2006/math">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𝑄</m:t>
                            </m:r>
                          </m:e>
                          <m:sub>
                            <m:r>
                              <a:rPr lang="en-US" b="0" i="1">
                                <a:latin typeface="Cambria Math" panose="02040503050406030204" pitchFamily="18" charset="0"/>
                              </a:rPr>
                              <m:t>1</m:t>
                            </m:r>
                          </m:sub>
                        </m:sSub>
                        <m:r>
                          <a:rPr lang="en-US" b="0" i="1">
                            <a:latin typeface="Cambria Math" panose="02040503050406030204" pitchFamily="18" charset="0"/>
                          </a:rPr>
                          <m:t>, …, </m:t>
                        </m:r>
                        <m:sSub>
                          <m:sSubPr>
                            <m:ctrlPr>
                              <a:rPr lang="en-US" b="0" i="1">
                                <a:latin typeface="Cambria Math" panose="02040503050406030204" pitchFamily="18" charset="0"/>
                              </a:rPr>
                            </m:ctrlPr>
                          </m:sSubPr>
                          <m:e>
                            <m:r>
                              <a:rPr lang="en-US" b="0" i="1">
                                <a:latin typeface="Cambria Math" panose="02040503050406030204" pitchFamily="18" charset="0"/>
                              </a:rPr>
                              <m:t>𝑄</m:t>
                            </m:r>
                          </m:e>
                          <m:sub>
                            <m:r>
                              <a:rPr lang="en-US" b="0" i="1">
                                <a:latin typeface="Cambria Math" panose="02040503050406030204" pitchFamily="18" charset="0"/>
                              </a:rPr>
                              <m:t>𝑘</m:t>
                            </m:r>
                          </m:sub>
                        </m:sSub>
                      </m:e>
                    </m:d>
                  </m:oMath>
                </a14:m>
                <a:endParaRPr lang="en-US" b="0" dirty="0"/>
              </a:p>
              <a:p>
                <a:pPr lvl="1"/>
                <a:r>
                  <a:rPr lang="en-US" dirty="0"/>
                  <a:t>Evaluate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𝑘</m:t>
                            </m:r>
                          </m:sub>
                        </m:sSub>
                      </m:e>
                    </m:d>
                  </m:oMath>
                </a14:m>
                <a:r>
                  <a:rPr lang="en-US" dirty="0"/>
                  <a:t> over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using known techniques</a:t>
                </a:r>
              </a:p>
              <a:p>
                <a:r>
                  <a:rPr lang="en-US" dirty="0"/>
                  <a:t>Partial query evaluation</a:t>
                </a:r>
              </a:p>
              <a:p>
                <a:pPr lvl="1"/>
                <a:r>
                  <a:rPr lang="en-US" dirty="0"/>
                  <a:t>Query </a:t>
                </a:r>
                <a14:m>
                  <m:oMath xmlns:m="http://schemas.openxmlformats.org/officeDocument/2006/math">
                    <m:r>
                      <a:rPr lang="en-US" i="1" dirty="0">
                        <a:latin typeface="Cambria Math" panose="02040503050406030204" pitchFamily="18" charset="0"/>
                      </a:rPr>
                      <m:t>𝑄</m:t>
                    </m:r>
                  </m:oMath>
                </a14:m>
                <a:r>
                  <a:rPr lang="en-US" dirty="0"/>
                  <a:t> is evaluated at each site where </a:t>
                </a:r>
                <a14:m>
                  <m:oMath xmlns:m="http://schemas.openxmlformats.org/officeDocument/2006/math">
                    <m:r>
                      <a:rPr lang="en-US" i="1" dirty="0">
                        <a:latin typeface="Cambria Math" panose="02040503050406030204" pitchFamily="18" charset="0"/>
                      </a:rPr>
                      <m:t>𝐺</m:t>
                    </m:r>
                    <m:r>
                      <a:rPr lang="en-US" i="1" baseline="-25000" dirty="0">
                        <a:latin typeface="Cambria Math" panose="02040503050406030204" pitchFamily="18" charset="0"/>
                      </a:rPr>
                      <m:t>𝑖</m:t>
                    </m:r>
                  </m:oMath>
                </a14:m>
                <a:r>
                  <a:rPr lang="en-US" dirty="0"/>
                  <a:t> exists</a:t>
                </a:r>
              </a:p>
              <a:p>
                <a:pPr lvl="1"/>
                <a:r>
                  <a:rPr lang="en-US" dirty="0"/>
                  <a:t>Get partial local matches</a:t>
                </a:r>
              </a:p>
              <a:p>
                <a:pPr lvl="1"/>
                <a:r>
                  <a:rPr lang="en-US" dirty="0"/>
                  <a:t>Join using a distributed join algorithm</a:t>
                </a:r>
              </a:p>
            </p:txBody>
          </p:sp>
        </mc:Choice>
        <mc:Fallback xmlns="">
          <p:sp>
            <p:nvSpPr>
              <p:cNvPr id="3" name="Content Placeholder 2">
                <a:extLst>
                  <a:ext uri="{FF2B5EF4-FFF2-40B4-BE49-F238E27FC236}">
                    <a16:creationId xmlns:a16="http://schemas.microsoft.com/office/drawing/2014/main" xmlns:a14="http://schemas.microsoft.com/office/drawing/2010/main" xmlns="" id="{2E689FDB-C936-4048-8D2C-7A985A84F3B4}"/>
                  </a:ext>
                </a:extLst>
              </p:cNvPr>
              <p:cNvSpPr>
                <a:spLocks noGrp="1" noRot="1" noChangeAspect="1" noMove="1" noResize="1" noEditPoints="1" noAdjustHandles="1" noChangeArrowheads="1" noChangeShapeType="1" noTextEdit="1"/>
              </p:cNvSpPr>
              <p:nvPr>
                <p:ph idx="1"/>
              </p:nvPr>
            </p:nvSpPr>
            <p:spPr>
              <a:xfrm>
                <a:off x="467544" y="1052737"/>
                <a:ext cx="8424936" cy="4248472"/>
              </a:xfrm>
              <a:blipFill rotWithShape="1">
                <a:blip r:embed="R190479bbac1b4873"/>
                <a:stretch>
                  <a:fillRect b="-17335"/>
                </a:stretch>
              </a:blipFill>
            </p:spPr>
            <p:txBody>
              <a:bodyPr/>
              <a:lstStyle/>
              <a:p>
                <a:r>
                  <a:rPr lang="fr-FR">
                    <a:noFill/>
                  </a:rPr>
                  <a:t> </a:t>
                </a:r>
              </a:p>
            </p:txBody>
          </p:sp>
        </mc:Fallback>
      </mc:AlternateContent>
      <p:sp>
        <p:nvSpPr>
          <p:cNvPr id="4" name="Footer Placeholder 3">
            <a:extLst>
              <a:ext uri="{FF2B5EF4-FFF2-40B4-BE49-F238E27FC236}">
                <a16:creationId xmlns:a16="http://schemas.microsoft.com/office/drawing/2014/main" id="{6C413CFF-F592-1845-9278-3AB6201278B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CECC9178-F991-6944-86BB-3C2041D0A3E8}"/>
              </a:ext>
            </a:extLst>
          </p:cNvPr>
          <p:cNvSpPr>
            <a:spLocks noGrp="1"/>
          </p:cNvSpPr>
          <p:nvPr>
            <p:ph type="sldNum" sz="quarter" idx="4"/>
          </p:nvPr>
        </p:nvSpPr>
        <p:spPr/>
        <p:txBody>
          <a:bodyPr/>
          <a:lstStyle/>
          <a:p>
            <a:fld id="{FD96158B-4539-3C43-9DE5-94C547866200}" type="slidenum">
              <a:rPr lang="en-US"/>
              <a:t>69</a:t>
            </a:fld>
            <a:endParaRPr lang="en-US"/>
          </a:p>
        </p:txBody>
      </p:sp>
    </p:spTree>
    <p:extLst>
      <p:ext uri="{BB962C8B-B14F-4D97-AF65-F5344CB8AC3E}">
        <p14:creationId xmlns:p14="http://schemas.microsoft.com/office/powerpoint/2010/main" val="27350793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67668-1F8C-7C4D-8DE8-A0745925588B}"/>
              </a:ext>
            </a:extLst>
          </p:cNvPr>
          <p:cNvSpPr>
            <a:spLocks noGrp="1"/>
          </p:cNvSpPr>
          <p:nvPr>
            <p:ph type="title"/>
          </p:nvPr>
        </p:nvSpPr>
        <p:spPr/>
        <p:txBody>
          <a:bodyPr/>
          <a:lstStyle/>
          <a:p>
            <a:r>
              <a:rPr lang="en-US" dirty="0"/>
              <a:t>Federated RDF Systems</a:t>
            </a:r>
          </a:p>
        </p:txBody>
      </p:sp>
      <p:sp>
        <p:nvSpPr>
          <p:cNvPr id="3" name="Content Placeholder 2">
            <a:extLst>
              <a:ext uri="{FF2B5EF4-FFF2-40B4-BE49-F238E27FC236}">
                <a16:creationId xmlns:a16="http://schemas.microsoft.com/office/drawing/2014/main" id="{70277AC6-8ABB-8841-8941-7FD64BEE31CD}"/>
              </a:ext>
            </a:extLst>
          </p:cNvPr>
          <p:cNvSpPr>
            <a:spLocks noGrp="1"/>
          </p:cNvSpPr>
          <p:nvPr>
            <p:ph idx="1"/>
          </p:nvPr>
        </p:nvSpPr>
        <p:spPr/>
        <p:txBody>
          <a:bodyPr/>
          <a:lstStyle/>
          <a:p>
            <a:r>
              <a:rPr lang="en-US" dirty="0"/>
              <a:t>Similar concerns to the relational counterparts</a:t>
            </a:r>
          </a:p>
          <a:p>
            <a:r>
              <a:rPr lang="en-US" dirty="0"/>
              <a:t>Similar approaches</a:t>
            </a:r>
          </a:p>
          <a:p>
            <a:r>
              <a:rPr lang="en-US" dirty="0"/>
              <a:t>Not all RDF data storage sites can execute SPARQL queries</a:t>
            </a:r>
          </a:p>
          <a:p>
            <a:pPr lvl="1"/>
            <a:r>
              <a:rPr lang="en-US" dirty="0"/>
              <a:t>SPARQL endpoints: storage sites that can execute queries</a:t>
            </a:r>
          </a:p>
          <a:p>
            <a:r>
              <a:rPr lang="en-US" dirty="0"/>
              <a:t>Precompute metadata at endpoints → specify the capabilities</a:t>
            </a:r>
          </a:p>
          <a:p>
            <a:r>
              <a:rPr lang="en-US" dirty="0"/>
              <a:t>Based on precomputation decompose a query and execute</a:t>
            </a:r>
          </a:p>
          <a:p>
            <a:pPr lvl="1"/>
            <a:endParaRPr lang="en-US" dirty="0"/>
          </a:p>
        </p:txBody>
      </p:sp>
      <p:sp>
        <p:nvSpPr>
          <p:cNvPr id="4" name="Footer Placeholder 3">
            <a:extLst>
              <a:ext uri="{FF2B5EF4-FFF2-40B4-BE49-F238E27FC236}">
                <a16:creationId xmlns:a16="http://schemas.microsoft.com/office/drawing/2014/main" id="{DF310D0A-877F-E240-8CF0-EC564877CB57}"/>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A8F7C606-DA3A-B74C-AD81-3CA9F294F12A}"/>
              </a:ext>
            </a:extLst>
          </p:cNvPr>
          <p:cNvSpPr>
            <a:spLocks noGrp="1"/>
          </p:cNvSpPr>
          <p:nvPr>
            <p:ph type="sldNum" sz="quarter" idx="4"/>
          </p:nvPr>
        </p:nvSpPr>
        <p:spPr/>
        <p:txBody>
          <a:bodyPr/>
          <a:lstStyle/>
          <a:p>
            <a:fld id="{FD96158B-4539-3C43-9DE5-94C547866200}" type="slidenum">
              <a:rPr lang="en-US"/>
              <a:t>70</a:t>
            </a:fld>
            <a:endParaRPr lang="en-US"/>
          </a:p>
        </p:txBody>
      </p:sp>
    </p:spTree>
    <p:extLst>
      <p:ext uri="{BB962C8B-B14F-4D97-AF65-F5344CB8AC3E}">
        <p14:creationId xmlns:p14="http://schemas.microsoft.com/office/powerpoint/2010/main" val="79977421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A0B47-1B82-734A-9351-087E2F0B18D1}"/>
              </a:ext>
            </a:extLst>
          </p:cNvPr>
          <p:cNvSpPr>
            <a:spLocks noGrp="1"/>
          </p:cNvSpPr>
          <p:nvPr>
            <p:ph type="title"/>
          </p:nvPr>
        </p:nvSpPr>
        <p:spPr/>
        <p:txBody>
          <a:bodyPr/>
          <a:lstStyle/>
          <a:p>
            <a:r>
              <a:rPr lang="en-US" dirty="0"/>
              <a:t>Linked Open Data (LOD)</a:t>
            </a:r>
          </a:p>
        </p:txBody>
      </p:sp>
      <p:sp>
        <p:nvSpPr>
          <p:cNvPr id="3" name="Content Placeholder 2">
            <a:extLst>
              <a:ext uri="{FF2B5EF4-FFF2-40B4-BE49-F238E27FC236}">
                <a16:creationId xmlns:a16="http://schemas.microsoft.com/office/drawing/2014/main" id="{265B7A18-5087-794B-91B3-1F78D4C8D3CC}"/>
              </a:ext>
            </a:extLst>
          </p:cNvPr>
          <p:cNvSpPr>
            <a:spLocks noGrp="1"/>
          </p:cNvSpPr>
          <p:nvPr>
            <p:ph idx="1"/>
          </p:nvPr>
        </p:nvSpPr>
        <p:spPr>
          <a:xfrm>
            <a:off x="457200" y="1268760"/>
            <a:ext cx="8229600" cy="892696"/>
          </a:xfrm>
        </p:spPr>
        <p:txBody>
          <a:bodyPr/>
          <a:lstStyle/>
          <a:p>
            <a:r>
              <a:rPr lang="en-US" sz="2000" dirty="0"/>
              <a:t>Consists of a set of </a:t>
            </a:r>
            <a:r>
              <a:rPr lang="en-US" sz="2000" dirty="0">
                <a:solidFill>
                  <a:srgbClr val="0432FF"/>
                </a:solidFill>
              </a:rPr>
              <a:t>web documents</a:t>
            </a:r>
            <a:r>
              <a:rPr lang="en-US" sz="2000" dirty="0"/>
              <a:t> each with embedded RDF triples that encode web resources</a:t>
            </a:r>
          </a:p>
        </p:txBody>
      </p:sp>
      <p:sp>
        <p:nvSpPr>
          <p:cNvPr id="4" name="Footer Placeholder 3">
            <a:extLst>
              <a:ext uri="{FF2B5EF4-FFF2-40B4-BE49-F238E27FC236}">
                <a16:creationId xmlns:a16="http://schemas.microsoft.com/office/drawing/2014/main" id="{CB7EFF22-5AD0-B04C-911B-82052EA6C3D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FEE44EAE-151D-1143-A3F2-9878AD602284}"/>
              </a:ext>
            </a:extLst>
          </p:cNvPr>
          <p:cNvSpPr>
            <a:spLocks noGrp="1"/>
          </p:cNvSpPr>
          <p:nvPr>
            <p:ph type="sldNum" sz="quarter" idx="4"/>
          </p:nvPr>
        </p:nvSpPr>
        <p:spPr/>
        <p:txBody>
          <a:bodyPr/>
          <a:lstStyle/>
          <a:p>
            <a:fld id="{FD96158B-4539-3C43-9DE5-94C547866200}" type="slidenum">
              <a:rPr lang="en-US"/>
              <a:t>71</a:t>
            </a:fld>
            <a:endParaRPr lang="en-US"/>
          </a:p>
        </p:txBody>
      </p:sp>
      <p:pic>
        <p:nvPicPr>
          <p:cNvPr id="7" name="Picture 6">
            <a:extLst>
              <a:ext uri="{FF2B5EF4-FFF2-40B4-BE49-F238E27FC236}">
                <a16:creationId xmlns:a16="http://schemas.microsoft.com/office/drawing/2014/main" id="{7F2B82B6-B0C8-8B48-A05A-7B7573C31DEF}"/>
              </a:ext>
            </a:extLst>
          </p:cNvPr>
          <p:cNvPicPr>
            <a:picLocks noChangeAspect="1"/>
          </p:cNvPicPr>
          <p:nvPr/>
        </p:nvPicPr>
        <p:blipFill>
          <a:blip r:embed="Rbf30a73d786b4153"/>
          <a:stretch>
            <a:fillRect/>
          </a:stretch>
        </p:blipFill>
        <p:spPr>
          <a:xfrm>
            <a:off x="5724128" y="2132856"/>
            <a:ext cx="3212664" cy="3480387"/>
          </a:xfrm>
          <a:prstGeom prst="rect">
            <a:avLst/>
          </a:prstGeom>
        </p:spPr>
      </p:pic>
      <p:sp>
        <p:nvSpPr>
          <p:cNvPr id="8" name="Content Placeholder 2">
            <a:extLst>
              <a:ext uri="{FF2B5EF4-FFF2-40B4-BE49-F238E27FC236}">
                <a16:creationId xmlns:a16="http://schemas.microsoft.com/office/drawing/2014/main" id="{82836EE9-47CE-C14A-8F71-CAE05AA8416C}"/>
              </a:ext>
            </a:extLst>
          </p:cNvPr>
          <p:cNvSpPr txBox="1">
            <a:spLocks/>
          </p:cNvSpPr>
          <p:nvPr/>
        </p:nvSpPr>
        <p:spPr bwMode="auto">
          <a:xfrm>
            <a:off x="457200" y="2024152"/>
            <a:ext cx="5048776" cy="34999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lumMod val="50000"/>
                </a:schemeClr>
              </a:buClr>
              <a:buSzPct val="70000"/>
              <a:buFont typeface="Wingdings" pitchFamily="-108"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6">
                  <a:lumMod val="50000"/>
                </a:schemeClr>
              </a:buClr>
              <a:buSzPct val="70000"/>
              <a:buFont typeface="Wingdings" pitchFamily="-108" charset="2"/>
              <a:buChar char="q"/>
              <a:defRPr sz="2000">
                <a:solidFill>
                  <a:schemeClr val="tx1"/>
                </a:solidFill>
                <a:latin typeface="+mn-lt"/>
                <a:ea typeface="+mn-ea"/>
              </a:defRPr>
            </a:lvl2pPr>
            <a:lvl3pPr marL="1143000" indent="-228600" algn="l" rtl="0" eaLnBrk="1" fontAlgn="base" hangingPunct="1">
              <a:spcBef>
                <a:spcPct val="20000"/>
              </a:spcBef>
              <a:spcAft>
                <a:spcPct val="0"/>
              </a:spcAft>
              <a:buClr>
                <a:schemeClr val="accent6">
                  <a:lumMod val="50000"/>
                </a:schemeClr>
              </a:buClr>
              <a:buSzPct val="70000"/>
              <a:buFont typeface="Wingdings" pitchFamily="-108" charset="2"/>
              <a:buChar char="n"/>
              <a:defRPr sz="1800">
                <a:solidFill>
                  <a:schemeClr val="tx1"/>
                </a:solidFill>
                <a:latin typeface="+mn-lt"/>
                <a:ea typeface="+mn-ea"/>
              </a:defRPr>
            </a:lvl3pPr>
            <a:lvl4pPr marL="1600200" indent="-228600" algn="l" rtl="0" eaLnBrk="1" fontAlgn="base" hangingPunct="1">
              <a:spcBef>
                <a:spcPct val="20000"/>
              </a:spcBef>
              <a:spcAft>
                <a:spcPct val="0"/>
              </a:spcAft>
              <a:buClr>
                <a:schemeClr val="accent6">
                  <a:lumMod val="50000"/>
                </a:schemeClr>
              </a:buClr>
              <a:buSzPct val="70000"/>
              <a:buFont typeface="Wingdings" pitchFamily="-108" charset="2"/>
              <a:buChar char="q"/>
              <a:defRPr sz="1600">
                <a:solidFill>
                  <a:schemeClr val="tx1"/>
                </a:solidFill>
                <a:latin typeface="+mn-lt"/>
                <a:ea typeface="+mn-ea"/>
              </a:defRPr>
            </a:lvl4pPr>
            <a:lvl5pPr marL="2057400" indent="-228600" algn="l" rtl="0" eaLnBrk="1" fontAlgn="base" hangingPunct="1">
              <a:spcBef>
                <a:spcPct val="20000"/>
              </a:spcBef>
              <a:spcAft>
                <a:spcPct val="0"/>
              </a:spcAft>
              <a:buClr>
                <a:srgbClr val="CC9900"/>
              </a:buClr>
              <a:buSzPct val="75000"/>
              <a:buFont typeface="Wingdings" pitchFamily="-108" charset="2"/>
              <a:defRPr sz="1600">
                <a:solidFill>
                  <a:schemeClr val="tx1"/>
                </a:solidFill>
                <a:latin typeface="+mn-lt"/>
                <a:ea typeface="+mn-ea"/>
              </a:defRPr>
            </a:lvl5pPr>
            <a:lvl6pPr marL="25146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6pPr>
            <a:lvl7pPr marL="29718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7pPr>
            <a:lvl8pPr marL="34290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8pPr>
            <a:lvl9pPr marL="3886200" indent="-228600" algn="l" rtl="0" eaLnBrk="1" fontAlgn="base" hangingPunct="1">
              <a:spcBef>
                <a:spcPct val="20000"/>
              </a:spcBef>
              <a:spcAft>
                <a:spcPct val="0"/>
              </a:spcAft>
              <a:buClr>
                <a:srgbClr val="CC9900"/>
              </a:buClr>
              <a:buSzPct val="75000"/>
              <a:buFont typeface="Wingdings" pitchFamily="-108" charset="2"/>
              <a:defRPr sz="2000">
                <a:solidFill>
                  <a:schemeClr val="tx1"/>
                </a:solidFill>
                <a:latin typeface="+mn-lt"/>
                <a:ea typeface="+mn-ea"/>
              </a:defRPr>
            </a:lvl9pPr>
          </a:lstStyle>
          <a:p>
            <a:r>
              <a:rPr lang="en-US" sz="2000" kern="0" dirty="0">
                <a:solidFill>
                  <a:srgbClr val="0432FF"/>
                </a:solidFill>
              </a:rPr>
              <a:t>Full web semantics</a:t>
            </a:r>
            <a:r>
              <a:rPr lang="en-US" sz="2000" kern="0" dirty="0"/>
              <a:t>: </a:t>
            </a:r>
            <a:r>
              <a:rPr lang="en-CA" sz="2000" dirty="0"/>
              <a:t>Scope of evaluating a SPARQL expression is all Linked Data</a:t>
            </a:r>
          </a:p>
          <a:p>
            <a:pPr lvl="1"/>
            <a:r>
              <a:rPr lang="en-CA" sz="1600" dirty="0"/>
              <a:t>Query result completeness cannot be guaranteed by any (terminating) execution</a:t>
            </a:r>
          </a:p>
          <a:p>
            <a:r>
              <a:rPr lang="en-CA" sz="2000" dirty="0">
                <a:solidFill>
                  <a:srgbClr val="0432FF"/>
                </a:solidFill>
              </a:rPr>
              <a:t>Reachability-based semantics</a:t>
            </a:r>
            <a:r>
              <a:rPr lang="en-CA" sz="2000" dirty="0"/>
              <a:t>: Scope of a query is all data along paths of data links that satisfy the condition</a:t>
            </a:r>
          </a:p>
          <a:p>
            <a:pPr lvl="1"/>
            <a:r>
              <a:rPr lang="en-CA" sz="1600" dirty="0"/>
              <a:t>Given a set of seed URIs &amp; reachability condition, scope is all data along paths of data links reachable from the seeds &amp; satisfying the reachability condition</a:t>
            </a:r>
          </a:p>
          <a:p>
            <a:pPr lvl="1"/>
            <a:r>
              <a:rPr lang="en-CA" sz="1600" dirty="0"/>
              <a:t>Computationally feasible </a:t>
            </a:r>
          </a:p>
          <a:p>
            <a:endParaRPr lang="en-CA" sz="2000" dirty="0"/>
          </a:p>
          <a:p>
            <a:pPr marL="0" indent="0">
              <a:buNone/>
            </a:pPr>
            <a:endParaRPr lang="en-US" sz="2000" kern="0" dirty="0"/>
          </a:p>
        </p:txBody>
      </p:sp>
    </p:spTree>
    <p:extLst>
      <p:ext uri="{BB962C8B-B14F-4D97-AF65-F5344CB8AC3E}">
        <p14:creationId xmlns:p14="http://schemas.microsoft.com/office/powerpoint/2010/main" val="88694838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A0B47-1B82-734A-9351-087E2F0B18D1}"/>
              </a:ext>
            </a:extLst>
          </p:cNvPr>
          <p:cNvSpPr>
            <a:spLocks noGrp="1"/>
          </p:cNvSpPr>
          <p:nvPr>
            <p:ph type="title"/>
          </p:nvPr>
        </p:nvSpPr>
        <p:spPr/>
        <p:txBody>
          <a:bodyPr/>
          <a:lstStyle/>
          <a:p>
            <a:r>
              <a:rPr lang="en-US" dirty="0"/>
              <a:t>SPARQL Over LOD</a:t>
            </a:r>
          </a:p>
        </p:txBody>
      </p:sp>
      <p:sp>
        <p:nvSpPr>
          <p:cNvPr id="10" name="Content Placeholder 9">
            <a:extLst>
              <a:ext uri="{FF2B5EF4-FFF2-40B4-BE49-F238E27FC236}">
                <a16:creationId xmlns:a16="http://schemas.microsoft.com/office/drawing/2014/main" id="{69AA83F1-30E5-5C4D-92DE-179D5125367D}"/>
              </a:ext>
            </a:extLst>
          </p:cNvPr>
          <p:cNvSpPr>
            <a:spLocks noGrp="1"/>
          </p:cNvSpPr>
          <p:nvPr>
            <p:ph sz="half" idx="1"/>
          </p:nvPr>
        </p:nvSpPr>
        <p:spPr>
          <a:xfrm>
            <a:off x="467544" y="1340768"/>
            <a:ext cx="4546848" cy="4530725"/>
          </a:xfrm>
        </p:spPr>
        <p:txBody>
          <a:bodyPr/>
          <a:lstStyle/>
          <a:p>
            <a:r>
              <a:rPr lang="en-US" sz="2000" dirty="0">
                <a:solidFill>
                  <a:srgbClr val="0432FF"/>
                </a:solidFill>
              </a:rPr>
              <a:t>Traversal approach</a:t>
            </a:r>
            <a:r>
              <a:rPr lang="en-US" sz="2000" dirty="0"/>
              <a:t>: </a:t>
            </a:r>
            <a:r>
              <a:rPr lang="en-CA" sz="2000" dirty="0"/>
              <a:t>Discover relevant URIs recursively by traversing (</a:t>
            </a:r>
            <a:r>
              <a:rPr lang="en-CA" sz="2000" dirty="0" err="1"/>
              <a:t>specic</a:t>
            </a:r>
            <a:r>
              <a:rPr lang="en-CA" sz="2000" dirty="0"/>
              <a:t>) data links at query execution runtime</a:t>
            </a:r>
          </a:p>
          <a:p>
            <a:pPr lvl="1"/>
            <a:r>
              <a:rPr lang="en-CA" sz="1600" dirty="0"/>
              <a:t>Implements reachability-based query semantics</a:t>
            </a:r>
            <a:endParaRPr lang="en-CA" sz="1200" dirty="0"/>
          </a:p>
          <a:p>
            <a:r>
              <a:rPr lang="en-CA" sz="2000" dirty="0">
                <a:solidFill>
                  <a:srgbClr val="0432FF"/>
                </a:solidFill>
              </a:rPr>
              <a:t>Index-based approach</a:t>
            </a:r>
            <a:r>
              <a:rPr lang="en-CA" sz="2000" dirty="0"/>
              <a:t>: Use an index to determine relevant URIs</a:t>
            </a:r>
          </a:p>
          <a:p>
            <a:pPr lvl="1"/>
            <a:r>
              <a:rPr lang="en-CA" sz="1600" dirty="0"/>
              <a:t>Different index keys possible; e.g., triple patterns</a:t>
            </a:r>
            <a:endParaRPr lang="en-US" sz="1600" dirty="0"/>
          </a:p>
          <a:p>
            <a:r>
              <a:rPr lang="en-CA" sz="2000" dirty="0">
                <a:solidFill>
                  <a:srgbClr val="0432FF"/>
                </a:solidFill>
              </a:rPr>
              <a:t>Hybrid approach</a:t>
            </a:r>
            <a:r>
              <a:rPr lang="en-CA" sz="2000" dirty="0"/>
              <a:t>: Perform a traversal-based execution using a prioritized list of URIs to look up</a:t>
            </a:r>
          </a:p>
          <a:p>
            <a:pPr lvl="1"/>
            <a:r>
              <a:rPr lang="en-CA" sz="1600" dirty="0"/>
              <a:t>Initial seed from the pre-populated index</a:t>
            </a:r>
          </a:p>
        </p:txBody>
      </p:sp>
      <p:sp>
        <p:nvSpPr>
          <p:cNvPr id="4" name="Footer Placeholder 3">
            <a:extLst>
              <a:ext uri="{FF2B5EF4-FFF2-40B4-BE49-F238E27FC236}">
                <a16:creationId xmlns:a16="http://schemas.microsoft.com/office/drawing/2014/main" id="{CB7EFF22-5AD0-B04C-911B-82052EA6C3D3}"/>
              </a:ext>
            </a:extLst>
          </p:cNvPr>
          <p:cNvSpPr>
            <a:spLocks noGrp="1"/>
          </p:cNvSpPr>
          <p:nvPr>
            <p:ph type="ftr" sz="quarter" idx="3"/>
          </p:nvPr>
        </p:nvSpPr>
        <p:spPr/>
        <p:txBody>
          <a:bodyPr/>
          <a:lstStyle/>
          <a:p>
            <a:r>
              <a:rPr lang="en-US" dirty="0"/>
              <a:t>© 2020, M.T. </a:t>
            </a:r>
            <a:r>
              <a:rPr lang="en-US" dirty="0" err="1"/>
              <a:t>Özsu</a:t>
            </a:r>
            <a:r>
              <a:rPr lang="en-US" dirty="0"/>
              <a:t> &amp; P. </a:t>
            </a:r>
            <a:r>
              <a:rPr lang="en-US" dirty="0" err="1"/>
              <a:t>Valduriez</a:t>
            </a:r>
            <a:endParaRPr lang="en-US" dirty="0"/>
          </a:p>
        </p:txBody>
      </p:sp>
      <p:sp>
        <p:nvSpPr>
          <p:cNvPr id="5" name="Slide Number Placeholder 4">
            <a:extLst>
              <a:ext uri="{FF2B5EF4-FFF2-40B4-BE49-F238E27FC236}">
                <a16:creationId xmlns:a16="http://schemas.microsoft.com/office/drawing/2014/main" id="{FEE44EAE-151D-1143-A3F2-9878AD602284}"/>
              </a:ext>
            </a:extLst>
          </p:cNvPr>
          <p:cNvSpPr>
            <a:spLocks noGrp="1"/>
          </p:cNvSpPr>
          <p:nvPr>
            <p:ph type="sldNum" sz="quarter" idx="4"/>
          </p:nvPr>
        </p:nvSpPr>
        <p:spPr/>
        <p:txBody>
          <a:bodyPr/>
          <a:lstStyle/>
          <a:p>
            <a:fld id="{FD96158B-4539-3C43-9DE5-94C547866200}" type="slidenum">
              <a:rPr lang="en-US"/>
              <a:t>72</a:t>
            </a:fld>
            <a:endParaRPr lang="en-US"/>
          </a:p>
        </p:txBody>
      </p:sp>
      <p:pic>
        <p:nvPicPr>
          <p:cNvPr id="14" name="Picture 13">
            <a:extLst>
              <a:ext uri="{FF2B5EF4-FFF2-40B4-BE49-F238E27FC236}">
                <a16:creationId xmlns:a16="http://schemas.microsoft.com/office/drawing/2014/main" id="{C64E487B-FEE9-7840-923D-9F98145A9E4B}"/>
              </a:ext>
            </a:extLst>
          </p:cNvPr>
          <p:cNvPicPr>
            <a:picLocks noChangeAspect="1"/>
          </p:cNvPicPr>
          <p:nvPr/>
        </p:nvPicPr>
        <p:blipFill>
          <a:blip r:embed="R1a7462b820c140c1"/>
          <a:stretch>
            <a:fillRect/>
          </a:stretch>
        </p:blipFill>
        <p:spPr>
          <a:xfrm>
            <a:off x="5281544" y="1052736"/>
            <a:ext cx="3372456" cy="3679043"/>
          </a:xfrm>
          <a:prstGeom prst="rect">
            <a:avLst/>
          </a:prstGeom>
        </p:spPr>
      </p:pic>
      <p:pic>
        <p:nvPicPr>
          <p:cNvPr id="16" name="Picture 15">
            <a:extLst>
              <a:ext uri="{FF2B5EF4-FFF2-40B4-BE49-F238E27FC236}">
                <a16:creationId xmlns:a16="http://schemas.microsoft.com/office/drawing/2014/main" id="{F6508C61-78D8-1148-9DE8-2FFEBAFE0FDE}"/>
              </a:ext>
            </a:extLst>
          </p:cNvPr>
          <p:cNvPicPr>
            <a:picLocks noChangeAspect="1"/>
          </p:cNvPicPr>
          <p:nvPr/>
        </p:nvPicPr>
        <p:blipFill>
          <a:blip r:embed="Re12f508a09fe4c18"/>
          <a:stretch>
            <a:fillRect/>
          </a:stretch>
        </p:blipFill>
        <p:spPr>
          <a:xfrm>
            <a:off x="5255503" y="4581128"/>
            <a:ext cx="3502675" cy="1512168"/>
          </a:xfrm>
          <a:prstGeom prst="rect">
            <a:avLst/>
          </a:prstGeom>
        </p:spPr>
      </p:pic>
    </p:spTree>
    <p:extLst>
      <p:ext uri="{BB962C8B-B14F-4D97-AF65-F5344CB8AC3E}">
        <p14:creationId xmlns:p14="http://schemas.microsoft.com/office/powerpoint/2010/main" val="291472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E8C7C1-C367-4B4B-8D96-58998737FEAC}"/>
              </a:ext>
            </a:extLst>
          </p:cNvPr>
          <p:cNvSpPr>
            <a:spLocks noGrp="1"/>
          </p:cNvSpPr>
          <p:nvPr>
            <p:ph type="title"/>
          </p:nvPr>
        </p:nvSpPr>
        <p:spPr/>
        <p:txBody>
          <a:bodyPr/>
          <a:lstStyle/>
          <a:p>
            <a:r>
              <a:rPr lang="en-US" dirty="0"/>
              <a:t>Data Quality Issues</a:t>
            </a:r>
          </a:p>
        </p:txBody>
      </p:sp>
      <p:sp>
        <p:nvSpPr>
          <p:cNvPr id="8" name="Content Placeholder 7">
            <a:extLst>
              <a:ext uri="{FF2B5EF4-FFF2-40B4-BE49-F238E27FC236}">
                <a16:creationId xmlns:a16="http://schemas.microsoft.com/office/drawing/2014/main" id="{27CD22D9-4A15-824C-8462-39557B3F22AB}"/>
              </a:ext>
            </a:extLst>
          </p:cNvPr>
          <p:cNvSpPr>
            <a:spLocks noGrp="1"/>
          </p:cNvSpPr>
          <p:nvPr>
            <p:ph idx="1"/>
          </p:nvPr>
        </p:nvSpPr>
        <p:spPr/>
        <p:txBody>
          <a:bodyPr/>
          <a:lstStyle/>
          <a:p>
            <a:r>
              <a:rPr lang="en-US" dirty="0"/>
              <a:t>More serious in web data integration</a:t>
            </a:r>
          </a:p>
          <a:p>
            <a:pPr lvl="1"/>
            <a:r>
              <a:rPr lang="en-US" dirty="0"/>
              <a:t>Data from far more sources</a:t>
            </a:r>
          </a:p>
          <a:p>
            <a:pPr lvl="1"/>
            <a:r>
              <a:rPr lang="en-US" dirty="0"/>
              <a:t>Data sources are not as well controlled</a:t>
            </a:r>
          </a:p>
          <a:p>
            <a:pPr lvl="1"/>
            <a:r>
              <a:rPr lang="en-US" dirty="0"/>
              <a:t>Lack of schema information in web data</a:t>
            </a:r>
          </a:p>
          <a:p>
            <a:pPr lvl="2"/>
            <a:r>
              <a:rPr lang="en-US" dirty="0"/>
              <a:t>Might have to use data-based techniques and not schema-based</a:t>
            </a:r>
          </a:p>
          <a:p>
            <a:r>
              <a:rPr lang="en-US" dirty="0"/>
              <a:t>Data quality has two components</a:t>
            </a:r>
          </a:p>
          <a:p>
            <a:pPr lvl="1"/>
            <a:r>
              <a:rPr lang="en-US" dirty="0"/>
              <a:t>Data consistency</a:t>
            </a:r>
          </a:p>
          <a:p>
            <a:pPr lvl="1"/>
            <a:r>
              <a:rPr lang="en-US" dirty="0"/>
              <a:t>Veracity: authenticity and conformity of data with reality</a:t>
            </a:r>
          </a:p>
          <a:p>
            <a:pPr lvl="2"/>
            <a:r>
              <a:rPr lang="en-US" dirty="0"/>
              <a:t>Major challenge, but</a:t>
            </a:r>
          </a:p>
          <a:p>
            <a:pPr lvl="2"/>
            <a:r>
              <a:rPr lang="en-US" dirty="0"/>
              <a:t>High redundancy due to overlaps among data sources</a:t>
            </a:r>
          </a:p>
        </p:txBody>
      </p:sp>
      <p:sp>
        <p:nvSpPr>
          <p:cNvPr id="4" name="Footer Placeholder 3">
            <a:extLst>
              <a:ext uri="{FF2B5EF4-FFF2-40B4-BE49-F238E27FC236}">
                <a16:creationId xmlns:a16="http://schemas.microsoft.com/office/drawing/2014/main" id="{74027248-686A-4345-B9EE-1DBF4A11891F}"/>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06060A3-EE65-4A49-A376-4F6C2272D7C3}"/>
              </a:ext>
            </a:extLst>
          </p:cNvPr>
          <p:cNvSpPr>
            <a:spLocks noGrp="1"/>
          </p:cNvSpPr>
          <p:nvPr>
            <p:ph type="sldNum" sz="quarter" idx="4"/>
          </p:nvPr>
        </p:nvSpPr>
        <p:spPr/>
        <p:txBody>
          <a:bodyPr/>
          <a:lstStyle/>
          <a:p>
            <a:fld id="{FD96158B-4539-3C43-9DE5-94C547866200}" type="slidenum">
              <a:rPr lang="en-US"/>
              <a:t>73</a:t>
            </a:fld>
            <a:endParaRPr lang="en-US"/>
          </a:p>
        </p:txBody>
      </p:sp>
    </p:spTree>
    <p:extLst>
      <p:ext uri="{BB962C8B-B14F-4D97-AF65-F5344CB8AC3E}">
        <p14:creationId xmlns:p14="http://schemas.microsoft.com/office/powerpoint/2010/main" val="67485337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B7BCB-79A0-3B4B-808F-5A02E67F0056}"/>
              </a:ext>
            </a:extLst>
          </p:cNvPr>
          <p:cNvSpPr>
            <a:spLocks noGrp="1"/>
          </p:cNvSpPr>
          <p:nvPr>
            <p:ph type="title"/>
          </p:nvPr>
        </p:nvSpPr>
        <p:spPr/>
        <p:txBody>
          <a:bodyPr/>
          <a:lstStyle/>
          <a:p>
            <a:r>
              <a:rPr lang="en-US" dirty="0"/>
              <a:t>Cleaning Structured Web Data</a:t>
            </a:r>
          </a:p>
        </p:txBody>
      </p:sp>
      <p:pic>
        <p:nvPicPr>
          <p:cNvPr id="7" name="Content Placeholder 6" descr="A close up of a piece of paper&#10;&#10;Description automatically generated">
            <a:extLst>
              <a:ext uri="{FF2B5EF4-FFF2-40B4-BE49-F238E27FC236}">
                <a16:creationId xmlns:a16="http://schemas.microsoft.com/office/drawing/2014/main" id="{AB4EE608-0AF6-CD4C-8702-C2ABD606C29A}"/>
              </a:ext>
            </a:extLst>
          </p:cNvPr>
          <p:cNvPicPr>
            <a:picLocks noGrp="1" noChangeAspect="1"/>
          </p:cNvPicPr>
          <p:nvPr>
            <p:ph idx="1"/>
          </p:nvPr>
        </p:nvPicPr>
        <p:blipFill>
          <a:blip r:embed="R0bbf595d9ff24fba"/>
          <a:stretch>
            <a:fillRect/>
          </a:stretch>
        </p:blipFill>
        <p:spPr>
          <a:xfrm>
            <a:off x="1259632" y="1427399"/>
            <a:ext cx="6833145" cy="4452257"/>
          </a:xfrm>
        </p:spPr>
      </p:pic>
      <p:sp>
        <p:nvSpPr>
          <p:cNvPr id="4" name="Footer Placeholder 3">
            <a:extLst>
              <a:ext uri="{FF2B5EF4-FFF2-40B4-BE49-F238E27FC236}">
                <a16:creationId xmlns:a16="http://schemas.microsoft.com/office/drawing/2014/main" id="{33DA44BB-7B49-CB47-B9E6-1880A4750DD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555D96C3-7DFE-8D4B-8634-D88DE509F119}"/>
              </a:ext>
            </a:extLst>
          </p:cNvPr>
          <p:cNvSpPr>
            <a:spLocks noGrp="1"/>
          </p:cNvSpPr>
          <p:nvPr>
            <p:ph type="sldNum" sz="quarter" idx="4"/>
          </p:nvPr>
        </p:nvSpPr>
        <p:spPr/>
        <p:txBody>
          <a:bodyPr/>
          <a:lstStyle/>
          <a:p>
            <a:fld id="{FD96158B-4539-3C43-9DE5-94C547866200}" type="slidenum">
              <a:rPr lang="en-US"/>
              <a:t>74</a:t>
            </a:fld>
            <a:endParaRPr lang="en-US"/>
          </a:p>
        </p:txBody>
      </p:sp>
    </p:spTree>
    <p:extLst>
      <p:ext uri="{BB962C8B-B14F-4D97-AF65-F5344CB8AC3E}">
        <p14:creationId xmlns:p14="http://schemas.microsoft.com/office/powerpoint/2010/main" val="143638234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B7BCB-79A0-3B4B-808F-5A02E67F0056}"/>
              </a:ext>
            </a:extLst>
          </p:cNvPr>
          <p:cNvSpPr>
            <a:spLocks noGrp="1"/>
          </p:cNvSpPr>
          <p:nvPr>
            <p:ph type="title"/>
          </p:nvPr>
        </p:nvSpPr>
        <p:spPr/>
        <p:txBody>
          <a:bodyPr/>
          <a:lstStyle/>
          <a:p>
            <a:r>
              <a:rPr lang="en-US" dirty="0"/>
              <a:t>Cleaning Structured Web Data (cont’d)</a:t>
            </a:r>
          </a:p>
        </p:txBody>
      </p:sp>
      <p:sp>
        <p:nvSpPr>
          <p:cNvPr id="4" name="Footer Placeholder 3">
            <a:extLst>
              <a:ext uri="{FF2B5EF4-FFF2-40B4-BE49-F238E27FC236}">
                <a16:creationId xmlns:a16="http://schemas.microsoft.com/office/drawing/2014/main" id="{33DA44BB-7B49-CB47-B9E6-1880A4750DD3}"/>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555D96C3-7DFE-8D4B-8634-D88DE509F119}"/>
              </a:ext>
            </a:extLst>
          </p:cNvPr>
          <p:cNvSpPr>
            <a:spLocks noGrp="1"/>
          </p:cNvSpPr>
          <p:nvPr>
            <p:ph type="sldNum" sz="quarter" idx="4"/>
          </p:nvPr>
        </p:nvSpPr>
        <p:spPr/>
        <p:txBody>
          <a:bodyPr/>
          <a:lstStyle/>
          <a:p>
            <a:fld id="{FD96158B-4539-3C43-9DE5-94C547866200}" type="slidenum">
              <a:rPr lang="en-US"/>
              <a:t>75</a:t>
            </a:fld>
            <a:endParaRPr lang="en-US"/>
          </a:p>
        </p:txBody>
      </p:sp>
      <p:sp>
        <p:nvSpPr>
          <p:cNvPr id="6" name="Content Placeholder 5">
            <a:extLst>
              <a:ext uri="{FF2B5EF4-FFF2-40B4-BE49-F238E27FC236}">
                <a16:creationId xmlns:a16="http://schemas.microsoft.com/office/drawing/2014/main" id="{B3A1A7D8-C437-4A41-92F0-458EDA99A18F}"/>
              </a:ext>
            </a:extLst>
          </p:cNvPr>
          <p:cNvSpPr>
            <a:spLocks noGrp="1"/>
          </p:cNvSpPr>
          <p:nvPr>
            <p:ph idx="1"/>
          </p:nvPr>
        </p:nvSpPr>
        <p:spPr>
          <a:xfrm>
            <a:off x="467544" y="1268760"/>
            <a:ext cx="8229600" cy="1684784"/>
          </a:xfrm>
        </p:spPr>
        <p:txBody>
          <a:bodyPr/>
          <a:lstStyle/>
          <a:p>
            <a:r>
              <a:rPr lang="en-US" dirty="0"/>
              <a:t>Process works well when</a:t>
            </a:r>
          </a:p>
          <a:p>
            <a:pPr lvl="1"/>
            <a:r>
              <a:rPr lang="en-US" dirty="0"/>
              <a:t>Rich set of metadata exists</a:t>
            </a:r>
          </a:p>
          <a:p>
            <a:pPr lvl="1"/>
            <a:r>
              <a:rPr lang="en-US" dirty="0" err="1"/>
              <a:t>Enogh</a:t>
            </a:r>
            <a:r>
              <a:rPr lang="en-US" dirty="0"/>
              <a:t> examples exist for automatic algorithms</a:t>
            </a:r>
          </a:p>
          <a:p>
            <a:r>
              <a:rPr lang="en-US" dirty="0"/>
              <a:t>May not be true in web tables</a:t>
            </a:r>
          </a:p>
        </p:txBody>
      </p:sp>
      <p:pic>
        <p:nvPicPr>
          <p:cNvPr id="9" name="Picture 8" descr="A screenshot of a cell phone&#10;&#10;Description automatically generated">
            <a:extLst>
              <a:ext uri="{FF2B5EF4-FFF2-40B4-BE49-F238E27FC236}">
                <a16:creationId xmlns:a16="http://schemas.microsoft.com/office/drawing/2014/main" id="{FBAF74D6-A122-F841-BF4B-6DEADD065D8D}"/>
              </a:ext>
            </a:extLst>
          </p:cNvPr>
          <p:cNvPicPr>
            <a:picLocks noChangeAspect="1"/>
          </p:cNvPicPr>
          <p:nvPr/>
        </p:nvPicPr>
        <p:blipFill>
          <a:blip r:embed="R5be15c0dad274759"/>
          <a:stretch>
            <a:fillRect/>
          </a:stretch>
        </p:blipFill>
        <p:spPr>
          <a:xfrm>
            <a:off x="1300772" y="2948401"/>
            <a:ext cx="2417475" cy="1168713"/>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86F75D8C-4CC1-0142-95BB-064A32F33E6D}"/>
              </a:ext>
            </a:extLst>
          </p:cNvPr>
          <p:cNvPicPr>
            <a:picLocks noChangeAspect="1"/>
          </p:cNvPicPr>
          <p:nvPr/>
        </p:nvPicPr>
        <p:blipFill>
          <a:blip r:embed="R8c09443ff17a4896"/>
          <a:stretch>
            <a:fillRect/>
          </a:stretch>
        </p:blipFill>
        <p:spPr>
          <a:xfrm>
            <a:off x="5446443" y="2926057"/>
            <a:ext cx="2827020" cy="1168712"/>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81158B6C-D553-204F-8FD4-3718854DBF40}"/>
              </a:ext>
            </a:extLst>
          </p:cNvPr>
          <p:cNvPicPr>
            <a:picLocks noChangeAspect="1"/>
          </p:cNvPicPr>
          <p:nvPr/>
        </p:nvPicPr>
        <p:blipFill>
          <a:blip r:embed="R6e1e7661b3bc4d23"/>
          <a:stretch>
            <a:fillRect/>
          </a:stretch>
        </p:blipFill>
        <p:spPr>
          <a:xfrm>
            <a:off x="1267024" y="4393703"/>
            <a:ext cx="2671342" cy="116871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2969AC84-8BE2-2E4F-82FE-BD75867A563C}"/>
              </a:ext>
            </a:extLst>
          </p:cNvPr>
          <p:cNvPicPr>
            <a:picLocks noChangeAspect="1"/>
          </p:cNvPicPr>
          <p:nvPr/>
        </p:nvPicPr>
        <p:blipFill>
          <a:blip r:embed="Rd59b689efe6747f3"/>
          <a:stretch>
            <a:fillRect/>
          </a:stretch>
        </p:blipFill>
        <p:spPr>
          <a:xfrm>
            <a:off x="5226324" y="4093467"/>
            <a:ext cx="3301262" cy="1762665"/>
          </a:xfrm>
          <a:prstGeom prst="rect">
            <a:avLst/>
          </a:prstGeom>
        </p:spPr>
      </p:pic>
    </p:spTree>
    <p:extLst>
      <p:ext uri="{BB962C8B-B14F-4D97-AF65-F5344CB8AC3E}">
        <p14:creationId xmlns:p14="http://schemas.microsoft.com/office/powerpoint/2010/main" val="319248421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C0D6-772F-C740-8445-4B82B0176D05}"/>
              </a:ext>
            </a:extLst>
          </p:cNvPr>
          <p:cNvSpPr>
            <a:spLocks noGrp="1"/>
          </p:cNvSpPr>
          <p:nvPr>
            <p:ph type="title"/>
          </p:nvPr>
        </p:nvSpPr>
        <p:spPr/>
        <p:txBody>
          <a:bodyPr/>
          <a:lstStyle/>
          <a:p>
            <a:r>
              <a:rPr lang="en-US" dirty="0"/>
              <a:t>Web Data Fusion</a:t>
            </a:r>
          </a:p>
        </p:txBody>
      </p:sp>
      <p:sp>
        <p:nvSpPr>
          <p:cNvPr id="3" name="Content Placeholder 2">
            <a:extLst>
              <a:ext uri="{FF2B5EF4-FFF2-40B4-BE49-F238E27FC236}">
                <a16:creationId xmlns:a16="http://schemas.microsoft.com/office/drawing/2014/main" id="{8E346C11-9CE6-0848-B025-3B8F1DBCFF9C}"/>
              </a:ext>
            </a:extLst>
          </p:cNvPr>
          <p:cNvSpPr>
            <a:spLocks noGrp="1"/>
          </p:cNvSpPr>
          <p:nvPr>
            <p:ph idx="1"/>
          </p:nvPr>
        </p:nvSpPr>
        <p:spPr/>
        <p:txBody>
          <a:bodyPr/>
          <a:lstStyle/>
          <a:p>
            <a:r>
              <a:rPr lang="en-US" dirty="0"/>
              <a:t>Deciding the correct value for a data item that has differences among web sources</a:t>
            </a:r>
          </a:p>
          <a:p>
            <a:r>
              <a:rPr lang="en-US" dirty="0"/>
              <a:t>Conflicts:</a:t>
            </a:r>
          </a:p>
          <a:p>
            <a:pPr lvl="1"/>
            <a:r>
              <a:rPr lang="en-US" dirty="0">
                <a:solidFill>
                  <a:srgbClr val="0432FF"/>
                </a:solidFill>
              </a:rPr>
              <a:t>Uncertainty</a:t>
            </a:r>
            <a:r>
              <a:rPr lang="en-US" dirty="0"/>
              <a:t>: one source has a non-null value, others have null value</a:t>
            </a:r>
          </a:p>
          <a:p>
            <a:pPr lvl="2"/>
            <a:r>
              <a:rPr lang="en-US" dirty="0"/>
              <a:t>Due to missing information (hence null values)</a:t>
            </a:r>
          </a:p>
          <a:p>
            <a:pPr lvl="1"/>
            <a:r>
              <a:rPr lang="en-US" dirty="0">
                <a:solidFill>
                  <a:srgbClr val="0432FF"/>
                </a:solidFill>
              </a:rPr>
              <a:t>Contradiction</a:t>
            </a:r>
            <a:r>
              <a:rPr lang="en-US" dirty="0"/>
              <a:t>: two or more non-null values of the same data item do not agree</a:t>
            </a:r>
          </a:p>
          <a:p>
            <a:r>
              <a:rPr lang="en-US" dirty="0"/>
              <a:t>Typical enterprise data integration cleaning techniques may or may not work</a:t>
            </a:r>
          </a:p>
        </p:txBody>
      </p:sp>
      <p:sp>
        <p:nvSpPr>
          <p:cNvPr id="4" name="Footer Placeholder 3">
            <a:extLst>
              <a:ext uri="{FF2B5EF4-FFF2-40B4-BE49-F238E27FC236}">
                <a16:creationId xmlns:a16="http://schemas.microsoft.com/office/drawing/2014/main" id="{A1B07280-FEF5-0E4B-B9FC-C49CB580DFEB}"/>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D3CBBE22-F4DC-3341-B51A-023DED2CBD3D}"/>
              </a:ext>
            </a:extLst>
          </p:cNvPr>
          <p:cNvSpPr>
            <a:spLocks noGrp="1"/>
          </p:cNvSpPr>
          <p:nvPr>
            <p:ph type="sldNum" sz="quarter" idx="4"/>
          </p:nvPr>
        </p:nvSpPr>
        <p:spPr/>
        <p:txBody>
          <a:bodyPr/>
          <a:lstStyle/>
          <a:p>
            <a:fld id="{FD96158B-4539-3C43-9DE5-94C547866200}" type="slidenum">
              <a:rPr lang="en-US"/>
              <a:t>76</a:t>
            </a:fld>
            <a:endParaRPr lang="en-US"/>
          </a:p>
        </p:txBody>
      </p:sp>
    </p:spTree>
    <p:extLst>
      <p:ext uri="{BB962C8B-B14F-4D97-AF65-F5344CB8AC3E}">
        <p14:creationId xmlns:p14="http://schemas.microsoft.com/office/powerpoint/2010/main" val="4835322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noFill/>
          <a:ln/>
        </p:spPr>
        <p:txBody>
          <a:bodyPr/>
          <a:lstStyle/>
          <a:p>
            <a:r>
              <a:rPr lang="en-US"/>
              <a:t>DHF – Example</a:t>
            </a:r>
          </a:p>
        </p:txBody>
      </p:sp>
      <p:sp>
        <p:nvSpPr>
          <p:cNvPr id="76802" name="Rectangle 2"/>
          <p:cNvSpPr>
            <a:spLocks noGrp="1" noChangeArrowheads="1"/>
          </p:cNvSpPr>
          <p:nvPr>
            <p:ph idx="1"/>
          </p:nvPr>
        </p:nvSpPr>
        <p:spPr>
          <a:xfrm>
            <a:off x="457200" y="1600200"/>
            <a:ext cx="8435280" cy="4530725"/>
          </a:xfrm>
          <a:noFill/>
          <a:ln/>
        </p:spPr>
        <p:txBody>
          <a:bodyPr/>
          <a:lstStyle/>
          <a:p>
            <a:pPr marL="1588" indent="-1588">
              <a:buNone/>
            </a:pPr>
            <a:r>
              <a:rPr lang="en-US" dirty="0"/>
              <a:t>Given link </a:t>
            </a:r>
            <a:r>
              <a:rPr lang="en-US" i="1" dirty="0"/>
              <a:t>L</a:t>
            </a:r>
            <a:r>
              <a:rPr lang="en-US" baseline="-25000" dirty="0"/>
              <a:t>1</a:t>
            </a:r>
            <a:r>
              <a:rPr lang="en-US" dirty="0"/>
              <a:t> where owner(</a:t>
            </a:r>
            <a:r>
              <a:rPr lang="en-US" i="1" dirty="0"/>
              <a:t>L</a:t>
            </a:r>
            <a:r>
              <a:rPr lang="en-US" baseline="-25000" dirty="0"/>
              <a:t>1</a:t>
            </a:r>
            <a:r>
              <a:rPr lang="en-US" dirty="0"/>
              <a:t>)=SKILL and member(</a:t>
            </a:r>
            <a:r>
              <a:rPr lang="en-US" i="1" dirty="0"/>
              <a:t>L</a:t>
            </a:r>
            <a:r>
              <a:rPr lang="en-US" baseline="-25000" dirty="0"/>
              <a:t>1</a:t>
            </a:r>
            <a:r>
              <a:rPr lang="en-US" dirty="0"/>
              <a:t>)=EMP</a:t>
            </a:r>
          </a:p>
          <a:p>
            <a:pPr lvl="2">
              <a:lnSpc>
                <a:spcPct val="100000"/>
              </a:lnSpc>
              <a:spcBef>
                <a:spcPct val="20000"/>
              </a:spcBef>
              <a:buFont typeface="Monotype Sorts" charset="0"/>
              <a:buNone/>
            </a:pPr>
            <a:r>
              <a:rPr lang="en-US" dirty="0"/>
              <a:t>EMP</a:t>
            </a:r>
            <a:r>
              <a:rPr lang="en-US" baseline="-25000" dirty="0"/>
              <a:t>1</a:t>
            </a:r>
            <a:r>
              <a:rPr lang="en-US" dirty="0"/>
              <a:t> = EMP </a:t>
            </a:r>
            <a:r>
              <a:rPr lang="en-US" sz="1969" dirty="0">
                <a:latin typeface="MS PGothic"/>
                <a:ea typeface="MS PGothic"/>
              </a:rPr>
              <a:t>⋉</a:t>
            </a:r>
            <a:r>
              <a:rPr lang="en-US" dirty="0"/>
              <a:t> SKILL</a:t>
            </a:r>
            <a:r>
              <a:rPr lang="en-US" baseline="-25000" dirty="0"/>
              <a:t>1</a:t>
            </a:r>
            <a:endParaRPr lang="en-US" dirty="0"/>
          </a:p>
          <a:p>
            <a:pPr lvl="2">
              <a:lnSpc>
                <a:spcPct val="100000"/>
              </a:lnSpc>
              <a:spcBef>
                <a:spcPct val="20000"/>
              </a:spcBef>
              <a:buFont typeface="Monotype Sorts" charset="0"/>
              <a:buNone/>
            </a:pPr>
            <a:r>
              <a:rPr lang="en-US" dirty="0"/>
              <a:t>EMP</a:t>
            </a:r>
            <a:r>
              <a:rPr lang="en-US" baseline="-25000" dirty="0"/>
              <a:t>2</a:t>
            </a:r>
            <a:r>
              <a:rPr lang="en-US" dirty="0"/>
              <a:t> = EMP </a:t>
            </a:r>
            <a:r>
              <a:rPr lang="en-US" sz="1969" dirty="0">
                <a:latin typeface="MS PGothic"/>
                <a:ea typeface="MS PGothic"/>
              </a:rPr>
              <a:t>⋉</a:t>
            </a:r>
            <a:r>
              <a:rPr lang="en-US" dirty="0"/>
              <a:t> SKILL</a:t>
            </a:r>
            <a:r>
              <a:rPr lang="en-US" baseline="-25000" dirty="0"/>
              <a:t>2</a:t>
            </a:r>
            <a:endParaRPr lang="en-US" dirty="0"/>
          </a:p>
          <a:p>
            <a:pPr marL="1588" indent="-1588">
              <a:buNone/>
            </a:pPr>
            <a:r>
              <a:rPr lang="en-US" dirty="0"/>
              <a:t>where</a:t>
            </a:r>
          </a:p>
          <a:p>
            <a:pPr lvl="2">
              <a:lnSpc>
                <a:spcPct val="100000"/>
              </a:lnSpc>
              <a:spcBef>
                <a:spcPct val="20000"/>
              </a:spcBef>
              <a:buFont typeface="Monotype Sorts" charset="0"/>
              <a:buNone/>
            </a:pPr>
            <a:r>
              <a:rPr lang="en-US" dirty="0"/>
              <a:t>SKILL</a:t>
            </a:r>
            <a:r>
              <a:rPr lang="en-US" baseline="-25000" dirty="0"/>
              <a:t>1</a:t>
            </a:r>
            <a:r>
              <a:rPr lang="en-US" dirty="0"/>
              <a:t> = </a:t>
            </a:r>
            <a:r>
              <a:rPr lang="en-US" sz="1969" dirty="0">
                <a:latin typeface="Symbol" charset="0"/>
                <a:sym typeface="Symbol"/>
              </a:rPr>
              <a:t></a:t>
            </a:r>
            <a:r>
              <a:rPr lang="en-US" baseline="-25000" dirty="0"/>
              <a:t>SAL≤30000</a:t>
            </a:r>
            <a:r>
              <a:rPr lang="en-US" dirty="0"/>
              <a:t>(SKILL)</a:t>
            </a:r>
          </a:p>
          <a:p>
            <a:pPr lvl="2">
              <a:lnSpc>
                <a:spcPct val="100000"/>
              </a:lnSpc>
              <a:spcBef>
                <a:spcPct val="20000"/>
              </a:spcBef>
              <a:buFont typeface="Monotype Sorts" charset="0"/>
              <a:buNone/>
            </a:pPr>
            <a:r>
              <a:rPr lang="en-US" dirty="0"/>
              <a:t>SKILL</a:t>
            </a:r>
            <a:r>
              <a:rPr lang="en-US" baseline="-25000" dirty="0"/>
              <a:t>2</a:t>
            </a:r>
            <a:r>
              <a:rPr lang="en-US" dirty="0"/>
              <a:t> = </a:t>
            </a:r>
            <a:r>
              <a:rPr lang="en-US" sz="1969" dirty="0">
                <a:latin typeface="Symbol" charset="0"/>
                <a:sym typeface="Symbol"/>
              </a:rPr>
              <a:t></a:t>
            </a:r>
            <a:r>
              <a:rPr lang="en-US" baseline="-25000" dirty="0"/>
              <a:t>SAL&gt;30000</a:t>
            </a:r>
            <a:r>
              <a:rPr lang="en-US" dirty="0"/>
              <a:t>(SKILL)</a:t>
            </a:r>
          </a:p>
        </p:txBody>
      </p:sp>
      <p:sp>
        <p:nvSpPr>
          <p:cNvPr id="2" name="Footer Placeholder 1">
            <a:extLst>
              <a:ext uri="{FF2B5EF4-FFF2-40B4-BE49-F238E27FC236}">
                <a16:creationId xmlns:a16="http://schemas.microsoft.com/office/drawing/2014/main" id="{B0045DA8-B33C-4743-A884-C43EA4C24B2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2B0CCF04-B876-8647-82CB-7CE68AF05AAA}"/>
              </a:ext>
            </a:extLst>
          </p:cNvPr>
          <p:cNvSpPr>
            <a:spLocks noGrp="1"/>
          </p:cNvSpPr>
          <p:nvPr>
            <p:ph type="sldNum" sz="quarter" idx="4"/>
          </p:nvPr>
        </p:nvSpPr>
        <p:spPr/>
        <p:txBody>
          <a:bodyPr/>
          <a:lstStyle/>
          <a:p>
            <a:fld id="{FD96158B-4539-3C43-9DE5-94C547866200}" type="slidenum">
              <a:rPr lang="en-US"/>
              <a:t>35</a:t>
            </a:fld>
            <a:endParaRPr lang="en-US"/>
          </a:p>
        </p:txBody>
      </p:sp>
      <p:pic>
        <p:nvPicPr>
          <p:cNvPr id="5" name="Picture 4" descr="A screenshot of a cell phone&#10;&#10;Description automatically generated">
            <a:extLst>
              <a:ext uri="{FF2B5EF4-FFF2-40B4-BE49-F238E27FC236}">
                <a16:creationId xmlns:a16="http://schemas.microsoft.com/office/drawing/2014/main" id="{D55BD74C-D7B5-A54B-8BC3-956488BEA2C2}"/>
              </a:ext>
            </a:extLst>
          </p:cNvPr>
          <p:cNvPicPr>
            <a:picLocks noChangeAspect="1"/>
          </p:cNvPicPr>
          <p:nvPr/>
        </p:nvPicPr>
        <p:blipFill>
          <a:blip r:embed="R19681efbfb5b4352"/>
          <a:stretch>
            <a:fillRect/>
          </a:stretch>
        </p:blipFill>
        <p:spPr>
          <a:xfrm>
            <a:off x="1547664" y="4169834"/>
            <a:ext cx="6536886" cy="1995470"/>
          </a:xfrm>
          <a:prstGeom prst="rect">
            <a:avLst/>
          </a:prstGeom>
        </p:spPr>
      </p:pic>
    </p:spTree>
    <p:extLst>
      <p:ext uri="{BB962C8B-B14F-4D97-AF65-F5344CB8AC3E}">
        <p14:creationId xmlns:p14="http://schemas.microsoft.com/office/powerpoint/2010/main" val="128704838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6152-47CA-2440-9BBA-B78662BDCBC8}"/>
              </a:ext>
            </a:extLst>
          </p:cNvPr>
          <p:cNvSpPr>
            <a:spLocks noGrp="1"/>
          </p:cNvSpPr>
          <p:nvPr>
            <p:ph type="title"/>
          </p:nvPr>
        </p:nvSpPr>
        <p:spPr/>
        <p:txBody>
          <a:bodyPr/>
          <a:lstStyle/>
          <a:p>
            <a:r>
              <a:rPr lang="en-US" dirty="0"/>
              <a:t>Web Data Fusion Approaches</a:t>
            </a:r>
          </a:p>
        </p:txBody>
      </p:sp>
      <p:pic>
        <p:nvPicPr>
          <p:cNvPr id="7" name="Content Placeholder 6">
            <a:extLst>
              <a:ext uri="{FF2B5EF4-FFF2-40B4-BE49-F238E27FC236}">
                <a16:creationId xmlns:a16="http://schemas.microsoft.com/office/drawing/2014/main" id="{DD6B09C5-9AB4-554F-AA3B-D2C7E8C5B939}"/>
              </a:ext>
            </a:extLst>
          </p:cNvPr>
          <p:cNvPicPr>
            <a:picLocks noGrp="1" noChangeAspect="1"/>
          </p:cNvPicPr>
          <p:nvPr>
            <p:ph idx="1"/>
          </p:nvPr>
        </p:nvPicPr>
        <p:blipFill>
          <a:blip r:embed="R29e606f456ab41cb"/>
          <a:stretch>
            <a:fillRect/>
          </a:stretch>
        </p:blipFill>
        <p:spPr>
          <a:xfrm>
            <a:off x="683568" y="1700808"/>
            <a:ext cx="7804348" cy="3453251"/>
          </a:xfrm>
        </p:spPr>
      </p:pic>
      <p:sp>
        <p:nvSpPr>
          <p:cNvPr id="4" name="Footer Placeholder 3">
            <a:extLst>
              <a:ext uri="{FF2B5EF4-FFF2-40B4-BE49-F238E27FC236}">
                <a16:creationId xmlns:a16="http://schemas.microsoft.com/office/drawing/2014/main" id="{65C17EC7-70E9-F645-B4A8-8148D992EFEC}"/>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AAEB92CC-916A-0644-B461-6E63530A68E8}"/>
              </a:ext>
            </a:extLst>
          </p:cNvPr>
          <p:cNvSpPr>
            <a:spLocks noGrp="1"/>
          </p:cNvSpPr>
          <p:nvPr>
            <p:ph type="sldNum" sz="quarter" idx="4"/>
          </p:nvPr>
        </p:nvSpPr>
        <p:spPr/>
        <p:txBody>
          <a:bodyPr/>
          <a:lstStyle/>
          <a:p>
            <a:fld id="{FD96158B-4539-3C43-9DE5-94C547866200}" type="slidenum">
              <a:rPr lang="en-US"/>
              <a:t>77</a:t>
            </a:fld>
            <a:endParaRPr lang="en-US"/>
          </a:p>
        </p:txBody>
      </p:sp>
    </p:spTree>
    <p:extLst>
      <p:ext uri="{BB962C8B-B14F-4D97-AF65-F5344CB8AC3E}">
        <p14:creationId xmlns:p14="http://schemas.microsoft.com/office/powerpoint/2010/main" val="30446324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ABDE-6B40-E74F-BD84-B64535C13C4D}"/>
              </a:ext>
            </a:extLst>
          </p:cNvPr>
          <p:cNvSpPr>
            <a:spLocks noGrp="1"/>
          </p:cNvSpPr>
          <p:nvPr>
            <p:ph type="title"/>
          </p:nvPr>
        </p:nvSpPr>
        <p:spPr/>
        <p:txBody>
          <a:bodyPr/>
          <a:lstStyle/>
          <a:p>
            <a:r>
              <a:rPr lang="en-US" dirty="0"/>
              <a:t>Web Source Quality</a:t>
            </a:r>
          </a:p>
        </p:txBody>
      </p:sp>
      <p:sp>
        <p:nvSpPr>
          <p:cNvPr id="3" name="Content Placeholder 2">
            <a:extLst>
              <a:ext uri="{FF2B5EF4-FFF2-40B4-BE49-F238E27FC236}">
                <a16:creationId xmlns:a16="http://schemas.microsoft.com/office/drawing/2014/main" id="{D0149D6A-6D06-6546-8CEF-AD52D94576C6}"/>
              </a:ext>
            </a:extLst>
          </p:cNvPr>
          <p:cNvSpPr>
            <a:spLocks noGrp="1"/>
          </p:cNvSpPr>
          <p:nvPr>
            <p:ph idx="1"/>
          </p:nvPr>
        </p:nvSpPr>
        <p:spPr/>
        <p:txBody>
          <a:bodyPr/>
          <a:lstStyle/>
          <a:p>
            <a:r>
              <a:rPr lang="en-US" dirty="0"/>
              <a:t>Not all sources are equal</a:t>
            </a:r>
          </a:p>
          <a:p>
            <a:pPr lvl="1"/>
            <a:r>
              <a:rPr lang="en-US" dirty="0"/>
              <a:t>Cleaning techniques cannot assume all values to be of the same accuracy</a:t>
            </a:r>
          </a:p>
          <a:p>
            <a:r>
              <a:rPr lang="en-US" dirty="0"/>
              <a:t>Web sources may copy from each other</a:t>
            </a:r>
          </a:p>
          <a:p>
            <a:pPr lvl="1"/>
            <a:r>
              <a:rPr lang="en-US" dirty="0"/>
              <a:t>Cannot ignore these dependencies</a:t>
            </a:r>
          </a:p>
          <a:p>
            <a:r>
              <a:rPr lang="en-US" dirty="0"/>
              <a:t>Values can evolve over time</a:t>
            </a:r>
          </a:p>
          <a:p>
            <a:pPr lvl="1"/>
            <a:r>
              <a:rPr lang="en-US" dirty="0"/>
              <a:t>Incorrect value and outdated value are not the </a:t>
            </a:r>
            <a:r>
              <a:rPr lang="en-US"/>
              <a:t>same thing</a:t>
            </a:r>
            <a:endParaRPr lang="en-US" dirty="0"/>
          </a:p>
        </p:txBody>
      </p:sp>
      <p:sp>
        <p:nvSpPr>
          <p:cNvPr id="4" name="Footer Placeholder 3">
            <a:extLst>
              <a:ext uri="{FF2B5EF4-FFF2-40B4-BE49-F238E27FC236}">
                <a16:creationId xmlns:a16="http://schemas.microsoft.com/office/drawing/2014/main" id="{8C2F0A4C-361A-7444-B561-6E45DB47722E}"/>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6DF0356-A115-1547-B5E0-C5466FDD6ED9}"/>
              </a:ext>
            </a:extLst>
          </p:cNvPr>
          <p:cNvSpPr>
            <a:spLocks noGrp="1"/>
          </p:cNvSpPr>
          <p:nvPr>
            <p:ph type="sldNum" sz="quarter" idx="4"/>
          </p:nvPr>
        </p:nvSpPr>
        <p:spPr/>
        <p:txBody>
          <a:bodyPr/>
          <a:lstStyle/>
          <a:p>
            <a:fld id="{FD96158B-4539-3C43-9DE5-94C547866200}" type="slidenum">
              <a:rPr lang="en-US"/>
              <a:t>78</a:t>
            </a:fld>
            <a:endParaRPr lang="en-US"/>
          </a:p>
        </p:txBody>
      </p:sp>
    </p:spTree>
    <p:extLst>
      <p:ext uri="{BB962C8B-B14F-4D97-AF65-F5344CB8AC3E}">
        <p14:creationId xmlns:p14="http://schemas.microsoft.com/office/powerpoint/2010/main" val="10075899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noFill/>
          <a:ln/>
        </p:spPr>
        <p:txBody>
          <a:bodyPr/>
          <a:lstStyle/>
          <a:p>
            <a:r>
              <a:rPr lang="en-US"/>
              <a:t>DHF – Correctness</a:t>
            </a:r>
          </a:p>
        </p:txBody>
      </p:sp>
      <p:sp>
        <p:nvSpPr>
          <p:cNvPr id="78850" name="Rectangle 2"/>
          <p:cNvSpPr>
            <a:spLocks noGrp="1" noChangeArrowheads="1"/>
          </p:cNvSpPr>
          <p:nvPr>
            <p:ph idx="1"/>
          </p:nvPr>
        </p:nvSpPr>
        <p:spPr>
          <a:noFill/>
          <a:ln/>
        </p:spPr>
        <p:txBody>
          <a:bodyPr/>
          <a:lstStyle/>
          <a:p>
            <a:r>
              <a:rPr lang="en-US" dirty="0">
                <a:solidFill>
                  <a:schemeClr val="tx2"/>
                </a:solidFill>
              </a:rPr>
              <a:t>Completeness</a:t>
            </a:r>
            <a:endParaRPr lang="en-US" dirty="0"/>
          </a:p>
          <a:p>
            <a:pPr lvl="1"/>
            <a:r>
              <a:rPr lang="en-US" dirty="0"/>
              <a:t>Referential integrity</a:t>
            </a:r>
          </a:p>
          <a:p>
            <a:pPr lvl="1"/>
            <a:r>
              <a:rPr lang="en-US" dirty="0"/>
              <a:t>Let </a:t>
            </a:r>
            <a:r>
              <a:rPr lang="en-US" i="1" dirty="0"/>
              <a:t>R</a:t>
            </a:r>
            <a:r>
              <a:rPr lang="en-US" dirty="0"/>
              <a:t> be the member relation of a link whose owner is relation </a:t>
            </a:r>
            <a:r>
              <a:rPr lang="en-US" i="1" dirty="0"/>
              <a:t>S</a:t>
            </a:r>
            <a:r>
              <a:rPr lang="en-US" dirty="0"/>
              <a:t> which is fragmented as </a:t>
            </a:r>
            <a:r>
              <a:rPr lang="en-US" i="1" dirty="0"/>
              <a:t>F</a:t>
            </a:r>
            <a:r>
              <a:rPr lang="en-US" i="1" baseline="-25000" dirty="0"/>
              <a:t>S</a:t>
            </a:r>
            <a:r>
              <a:rPr lang="en-US" i="1" dirty="0"/>
              <a:t> </a:t>
            </a:r>
            <a:r>
              <a:rPr lang="en-US" dirty="0"/>
              <a:t>= {</a:t>
            </a:r>
            <a:r>
              <a:rPr lang="en-US" i="1" dirty="0"/>
              <a:t>S</a:t>
            </a:r>
            <a:r>
              <a:rPr lang="en-US" baseline="-25000" dirty="0"/>
              <a:t>1</a:t>
            </a:r>
            <a:r>
              <a:rPr lang="en-US" dirty="0"/>
              <a:t>, </a:t>
            </a:r>
            <a:r>
              <a:rPr lang="en-US" i="1" dirty="0"/>
              <a:t>S</a:t>
            </a:r>
            <a:r>
              <a:rPr lang="en-US" baseline="-25000" dirty="0"/>
              <a:t>2</a:t>
            </a:r>
            <a:r>
              <a:rPr lang="en-US" dirty="0"/>
              <a:t>, ..., </a:t>
            </a:r>
            <a:r>
              <a:rPr lang="en-US" i="1" dirty="0" err="1"/>
              <a:t>S</a:t>
            </a:r>
            <a:r>
              <a:rPr lang="en-US" i="1" baseline="-25000" dirty="0" err="1"/>
              <a:t>n</a:t>
            </a:r>
            <a:r>
              <a:rPr lang="en-US" dirty="0"/>
              <a:t>}. Furthermore, let </a:t>
            </a:r>
            <a:r>
              <a:rPr lang="en-US" i="1" dirty="0"/>
              <a:t>A</a:t>
            </a:r>
            <a:r>
              <a:rPr lang="en-US" dirty="0"/>
              <a:t> be the join attribute between </a:t>
            </a:r>
            <a:r>
              <a:rPr lang="en-US" i="1" dirty="0"/>
              <a:t>R</a:t>
            </a:r>
            <a:r>
              <a:rPr lang="en-US" dirty="0"/>
              <a:t> and </a:t>
            </a:r>
            <a:r>
              <a:rPr lang="en-US" i="1" dirty="0"/>
              <a:t>S</a:t>
            </a:r>
            <a:r>
              <a:rPr lang="en-US" dirty="0"/>
              <a:t>. Then, for each </a:t>
            </a:r>
            <a:r>
              <a:rPr lang="en-US" dirty="0" err="1"/>
              <a:t>tuple</a:t>
            </a:r>
            <a:r>
              <a:rPr lang="en-US" dirty="0"/>
              <a:t> </a:t>
            </a:r>
            <a:r>
              <a:rPr lang="en-US" i="1" dirty="0"/>
              <a:t>t</a:t>
            </a:r>
            <a:r>
              <a:rPr lang="en-US" dirty="0"/>
              <a:t> of </a:t>
            </a:r>
            <a:r>
              <a:rPr lang="en-US" i="1" dirty="0"/>
              <a:t>R,</a:t>
            </a:r>
            <a:r>
              <a:rPr lang="en-US" dirty="0"/>
              <a:t> there should be a </a:t>
            </a:r>
            <a:r>
              <a:rPr lang="en-US" dirty="0" err="1"/>
              <a:t>tuple</a:t>
            </a:r>
            <a:r>
              <a:rPr lang="en-US" dirty="0"/>
              <a:t> </a:t>
            </a:r>
            <a:r>
              <a:rPr lang="en-US" i="1" dirty="0"/>
              <a:t>t' </a:t>
            </a:r>
            <a:r>
              <a:rPr lang="en-US" dirty="0"/>
              <a:t>of </a:t>
            </a:r>
            <a:r>
              <a:rPr lang="en-US" i="1" dirty="0"/>
              <a:t>S</a:t>
            </a:r>
            <a:r>
              <a:rPr lang="en-US" dirty="0"/>
              <a:t> such that</a:t>
            </a:r>
          </a:p>
          <a:p>
            <a:pPr lvl="3">
              <a:buFont typeface="Monotype Sorts" charset="0"/>
              <a:buNone/>
            </a:pPr>
            <a:r>
              <a:rPr lang="en-US" sz="1969" i="1" dirty="0"/>
              <a:t>t</a:t>
            </a:r>
            <a:r>
              <a:rPr lang="en-US" sz="1969" dirty="0"/>
              <a:t>[</a:t>
            </a:r>
            <a:r>
              <a:rPr lang="en-US" sz="1969" i="1" dirty="0"/>
              <a:t>A</a:t>
            </a:r>
            <a:r>
              <a:rPr lang="en-US" sz="1969" dirty="0"/>
              <a:t>] = </a:t>
            </a:r>
            <a:r>
              <a:rPr lang="en-US" sz="1969" i="1" dirty="0"/>
              <a:t>t' </a:t>
            </a:r>
            <a:r>
              <a:rPr lang="en-US" sz="1969" dirty="0"/>
              <a:t>[</a:t>
            </a:r>
            <a:r>
              <a:rPr lang="en-US" sz="1969" i="1" dirty="0"/>
              <a:t>A</a:t>
            </a:r>
            <a:r>
              <a:rPr lang="en-US" sz="1969" dirty="0"/>
              <a:t>]</a:t>
            </a:r>
          </a:p>
          <a:p>
            <a:r>
              <a:rPr lang="en-US" dirty="0">
                <a:solidFill>
                  <a:schemeClr val="tx2"/>
                </a:solidFill>
              </a:rPr>
              <a:t>Reconstruction</a:t>
            </a:r>
            <a:endParaRPr lang="en-US" dirty="0"/>
          </a:p>
          <a:p>
            <a:pPr lvl="1"/>
            <a:r>
              <a:rPr lang="en-US" dirty="0"/>
              <a:t>Same as primary horizontal fragmentation.</a:t>
            </a:r>
          </a:p>
          <a:p>
            <a:r>
              <a:rPr lang="en-US" dirty="0" err="1">
                <a:solidFill>
                  <a:schemeClr val="tx2"/>
                </a:solidFill>
              </a:rPr>
              <a:t>Disjointness</a:t>
            </a:r>
            <a:endParaRPr lang="en-US" dirty="0"/>
          </a:p>
          <a:p>
            <a:pPr lvl="1"/>
            <a:r>
              <a:rPr lang="en-US" dirty="0"/>
              <a:t>Simple join graphs between the owner and the member fragments.</a:t>
            </a:r>
          </a:p>
        </p:txBody>
      </p:sp>
      <p:sp>
        <p:nvSpPr>
          <p:cNvPr id="2" name="Footer Placeholder 1">
            <a:extLst>
              <a:ext uri="{FF2B5EF4-FFF2-40B4-BE49-F238E27FC236}">
                <a16:creationId xmlns:a16="http://schemas.microsoft.com/office/drawing/2014/main" id="{9830996E-A7E4-8649-9E31-30E1C83F1790}"/>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13DD994-749A-8D48-8CA4-159A2C42ADD7}"/>
              </a:ext>
            </a:extLst>
          </p:cNvPr>
          <p:cNvSpPr>
            <a:spLocks noGrp="1"/>
          </p:cNvSpPr>
          <p:nvPr>
            <p:ph type="sldNum" sz="quarter" idx="4"/>
          </p:nvPr>
        </p:nvSpPr>
        <p:spPr/>
        <p:txBody>
          <a:bodyPr/>
          <a:lstStyle/>
          <a:p>
            <a:fld id="{FD96158B-4539-3C43-9DE5-94C547866200}" type="slidenum">
              <a:rPr lang="en-US"/>
              <a:t>36</a:t>
            </a:fld>
            <a:endParaRPr lang="en-US"/>
          </a:p>
        </p:txBody>
      </p:sp>
    </p:spTree>
    <p:extLst>
      <p:ext uri="{BB962C8B-B14F-4D97-AF65-F5344CB8AC3E}">
        <p14:creationId xmlns:p14="http://schemas.microsoft.com/office/powerpoint/2010/main" val="2071991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a:noFill/>
          <a:ln/>
        </p:spPr>
        <p:txBody>
          <a:bodyPr/>
          <a:lstStyle/>
          <a:p>
            <a:r>
              <a:rPr lang="en-US"/>
              <a:t>Has been studied within the centralized context</a:t>
            </a:r>
          </a:p>
          <a:p>
            <a:pPr lvl="1"/>
            <a:r>
              <a:rPr lang="en-US"/>
              <a:t>design methodology</a:t>
            </a:r>
          </a:p>
          <a:p>
            <a:pPr lvl="1"/>
            <a:r>
              <a:rPr lang="en-US"/>
              <a:t>physical clustering</a:t>
            </a:r>
          </a:p>
          <a:p>
            <a:r>
              <a:rPr lang="en-US"/>
              <a:t>More difficult than horizontal, because more alternatives exist.</a:t>
            </a:r>
          </a:p>
          <a:p>
            <a:pPr>
              <a:buFont typeface="Monotype Sorts" charset="0"/>
              <a:buNone/>
            </a:pPr>
            <a:r>
              <a:rPr lang="en-US"/>
              <a:t>	Two approaches :</a:t>
            </a:r>
          </a:p>
          <a:p>
            <a:pPr lvl="1"/>
            <a:r>
              <a:rPr lang="en-US"/>
              <a:t>grouping</a:t>
            </a:r>
          </a:p>
          <a:p>
            <a:pPr lvl="2"/>
            <a:r>
              <a:rPr lang="en-US"/>
              <a:t>attributes to fragments</a:t>
            </a:r>
          </a:p>
          <a:p>
            <a:pPr lvl="1"/>
            <a:r>
              <a:rPr lang="en-US"/>
              <a:t>splitting</a:t>
            </a:r>
          </a:p>
          <a:p>
            <a:pPr lvl="2"/>
            <a:r>
              <a:rPr lang="en-US"/>
              <a:t>relation to fragments</a:t>
            </a:r>
          </a:p>
        </p:txBody>
      </p:sp>
      <p:sp>
        <p:nvSpPr>
          <p:cNvPr id="79875" name="Rectangle 3"/>
          <p:cNvSpPr>
            <a:spLocks noGrp="1" noChangeArrowheads="1"/>
          </p:cNvSpPr>
          <p:nvPr>
            <p:ph type="title"/>
          </p:nvPr>
        </p:nvSpPr>
        <p:spPr>
          <a:noFill/>
          <a:ln/>
        </p:spPr>
        <p:txBody>
          <a:bodyPr/>
          <a:lstStyle/>
          <a:p>
            <a:r>
              <a:rPr lang="en-US"/>
              <a:t>Vertical Fragmentation</a:t>
            </a:r>
          </a:p>
        </p:txBody>
      </p:sp>
      <p:sp>
        <p:nvSpPr>
          <p:cNvPr id="2" name="Footer Placeholder 1">
            <a:extLst>
              <a:ext uri="{FF2B5EF4-FFF2-40B4-BE49-F238E27FC236}">
                <a16:creationId xmlns:a16="http://schemas.microsoft.com/office/drawing/2014/main" id="{F5ACD9FA-2B21-3541-9C9C-9E865B01BD69}"/>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F9EF182-E912-0F4F-BF96-841F43E158B1}"/>
              </a:ext>
            </a:extLst>
          </p:cNvPr>
          <p:cNvSpPr>
            <a:spLocks noGrp="1"/>
          </p:cNvSpPr>
          <p:nvPr>
            <p:ph type="sldNum" sz="quarter" idx="4"/>
          </p:nvPr>
        </p:nvSpPr>
        <p:spPr/>
        <p:txBody>
          <a:bodyPr/>
          <a:lstStyle/>
          <a:p>
            <a:fld id="{FD96158B-4539-3C43-9DE5-94C547866200}" type="slidenum">
              <a:rPr lang="en-US"/>
              <a:t>37</a:t>
            </a:fld>
            <a:endParaRPr lang="en-US"/>
          </a:p>
        </p:txBody>
      </p:sp>
    </p:spTree>
    <p:extLst>
      <p:ext uri="{BB962C8B-B14F-4D97-AF65-F5344CB8AC3E}">
        <p14:creationId xmlns:p14="http://schemas.microsoft.com/office/powerpoint/2010/main" val="30764838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noFill/>
          <a:ln/>
        </p:spPr>
        <p:txBody>
          <a:bodyPr/>
          <a:lstStyle/>
          <a:p>
            <a:pPr>
              <a:lnSpc>
                <a:spcPct val="100000"/>
              </a:lnSpc>
              <a:spcBef>
                <a:spcPct val="50000"/>
              </a:spcBef>
            </a:pPr>
            <a:r>
              <a:rPr lang="en-US"/>
              <a:t>Overlapping fragments</a:t>
            </a:r>
          </a:p>
          <a:p>
            <a:pPr lvl="1">
              <a:lnSpc>
                <a:spcPct val="100000"/>
              </a:lnSpc>
              <a:spcBef>
                <a:spcPct val="50000"/>
              </a:spcBef>
            </a:pPr>
            <a:r>
              <a:rPr lang="en-US"/>
              <a:t>grouping</a:t>
            </a:r>
          </a:p>
          <a:p>
            <a:pPr>
              <a:lnSpc>
                <a:spcPct val="100000"/>
              </a:lnSpc>
              <a:spcBef>
                <a:spcPct val="50000"/>
              </a:spcBef>
            </a:pPr>
            <a:r>
              <a:rPr lang="en-US"/>
              <a:t>Non-overlapping fragments</a:t>
            </a:r>
          </a:p>
          <a:p>
            <a:pPr lvl="1">
              <a:lnSpc>
                <a:spcPct val="100000"/>
              </a:lnSpc>
              <a:spcBef>
                <a:spcPct val="50000"/>
              </a:spcBef>
            </a:pPr>
            <a:r>
              <a:rPr lang="en-US"/>
              <a:t>splitting</a:t>
            </a:r>
          </a:p>
          <a:p>
            <a:pPr>
              <a:lnSpc>
                <a:spcPct val="100000"/>
              </a:lnSpc>
              <a:spcBef>
                <a:spcPct val="50000"/>
              </a:spcBef>
              <a:buFont typeface="Monotype Sorts" charset="0"/>
              <a:buNone/>
            </a:pPr>
            <a:r>
              <a:rPr lang="en-US"/>
              <a:t>We do not consider the replicated key attributes to be overlapping.</a:t>
            </a:r>
          </a:p>
          <a:p>
            <a:pPr>
              <a:lnSpc>
                <a:spcPct val="100000"/>
              </a:lnSpc>
              <a:spcBef>
                <a:spcPct val="50000"/>
              </a:spcBef>
              <a:buFont typeface="Monotype Sorts" charset="0"/>
              <a:buNone/>
            </a:pPr>
            <a:r>
              <a:rPr lang="en-US"/>
              <a:t>	Advantage:</a:t>
            </a:r>
          </a:p>
          <a:p>
            <a:pPr lvl="1">
              <a:lnSpc>
                <a:spcPct val="100000"/>
              </a:lnSpc>
              <a:spcBef>
                <a:spcPct val="50000"/>
              </a:spcBef>
              <a:buFont typeface="Monotype Sorts" charset="0"/>
              <a:buNone/>
            </a:pPr>
            <a:r>
              <a:rPr lang="en-US"/>
              <a:t>	Easier to enforce functional dependencies </a:t>
            </a:r>
          </a:p>
          <a:p>
            <a:pPr lvl="1">
              <a:lnSpc>
                <a:spcPct val="100000"/>
              </a:lnSpc>
              <a:spcBef>
                <a:spcPct val="50000"/>
              </a:spcBef>
              <a:buFont typeface="Monotype Sorts" charset="0"/>
              <a:buNone/>
            </a:pPr>
            <a:r>
              <a:rPr lang="en-US"/>
              <a:t>	(for integrity checking etc.)</a:t>
            </a:r>
          </a:p>
        </p:txBody>
      </p:sp>
      <p:sp>
        <p:nvSpPr>
          <p:cNvPr id="80899" name="Rectangle 3"/>
          <p:cNvSpPr>
            <a:spLocks noGrp="1" noChangeArrowheads="1"/>
          </p:cNvSpPr>
          <p:nvPr>
            <p:ph type="title"/>
          </p:nvPr>
        </p:nvSpPr>
        <p:spPr>
          <a:noFill/>
          <a:ln/>
        </p:spPr>
        <p:txBody>
          <a:bodyPr/>
          <a:lstStyle/>
          <a:p>
            <a:r>
              <a:rPr lang="en-US"/>
              <a:t>Vertical Fragmentation</a:t>
            </a:r>
          </a:p>
        </p:txBody>
      </p:sp>
      <p:sp>
        <p:nvSpPr>
          <p:cNvPr id="2" name="Footer Placeholder 1">
            <a:extLst>
              <a:ext uri="{FF2B5EF4-FFF2-40B4-BE49-F238E27FC236}">
                <a16:creationId xmlns:a16="http://schemas.microsoft.com/office/drawing/2014/main" id="{6BFF9756-5447-174B-82AE-28AE5B05EB8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28D87C7-D69A-3340-8A79-98F3636E3C1B}"/>
              </a:ext>
            </a:extLst>
          </p:cNvPr>
          <p:cNvSpPr>
            <a:spLocks noGrp="1"/>
          </p:cNvSpPr>
          <p:nvPr>
            <p:ph type="sldNum" sz="quarter" idx="4"/>
          </p:nvPr>
        </p:nvSpPr>
        <p:spPr/>
        <p:txBody>
          <a:bodyPr/>
          <a:lstStyle/>
          <a:p>
            <a:fld id="{FD96158B-4539-3C43-9DE5-94C547866200}" type="slidenum">
              <a:rPr lang="en-US"/>
              <a:t>38</a:t>
            </a:fld>
            <a:endParaRPr lang="en-US"/>
          </a:p>
        </p:txBody>
      </p:sp>
    </p:spTree>
    <p:extLst>
      <p:ext uri="{BB962C8B-B14F-4D97-AF65-F5344CB8AC3E}">
        <p14:creationId xmlns:p14="http://schemas.microsoft.com/office/powerpoint/2010/main" val="38715140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title"/>
          </p:nvPr>
        </p:nvSpPr>
        <p:spPr>
          <a:noFill/>
          <a:ln/>
        </p:spPr>
        <p:txBody>
          <a:bodyPr/>
          <a:lstStyle/>
          <a:p>
            <a:r>
              <a:rPr lang="en-US"/>
              <a:t>VF – Information Requirements</a:t>
            </a:r>
          </a:p>
        </p:txBody>
      </p:sp>
      <p:sp>
        <p:nvSpPr>
          <p:cNvPr id="81922" name="Rectangle 2"/>
          <p:cNvSpPr>
            <a:spLocks noGrp="1" noChangeArrowheads="1"/>
          </p:cNvSpPr>
          <p:nvPr>
            <p:ph idx="1"/>
          </p:nvPr>
        </p:nvSpPr>
        <p:spPr>
          <a:xfrm>
            <a:off x="241102" y="1750219"/>
            <a:ext cx="8178826" cy="4759523"/>
          </a:xfrm>
          <a:noFill/>
          <a:ln/>
        </p:spPr>
        <p:txBody>
          <a:bodyPr/>
          <a:lstStyle/>
          <a:p>
            <a:r>
              <a:rPr lang="en-US" dirty="0"/>
              <a:t>Application Information</a:t>
            </a:r>
          </a:p>
          <a:p>
            <a:pPr marL="742912" lvl="1"/>
            <a:r>
              <a:rPr lang="en-US" dirty="0">
                <a:solidFill>
                  <a:schemeClr val="tx2"/>
                </a:solidFill>
              </a:rPr>
              <a:t>Attribute affinities</a:t>
            </a:r>
            <a:endParaRPr lang="en-US" dirty="0"/>
          </a:p>
          <a:p>
            <a:pPr marL="1085795" lvl="2"/>
            <a:r>
              <a:rPr lang="en-US" dirty="0"/>
              <a:t>a measure that indicates how closely related the attributes are</a:t>
            </a:r>
          </a:p>
          <a:p>
            <a:pPr marL="1085795" lvl="2"/>
            <a:r>
              <a:rPr lang="en-US" dirty="0"/>
              <a:t>This is obtained from more primitive usage data</a:t>
            </a:r>
          </a:p>
          <a:p>
            <a:pPr marL="742912" lvl="1"/>
            <a:r>
              <a:rPr lang="en-US" dirty="0">
                <a:solidFill>
                  <a:schemeClr val="tx2"/>
                </a:solidFill>
              </a:rPr>
              <a:t>Attribute usage values</a:t>
            </a:r>
            <a:endParaRPr lang="en-US" dirty="0"/>
          </a:p>
          <a:p>
            <a:pPr marL="1085795" lvl="2"/>
            <a:r>
              <a:rPr lang="en-US" dirty="0"/>
              <a:t>Given a set of queries </a:t>
            </a:r>
            <a:r>
              <a:rPr lang="en-US" i="1" dirty="0"/>
              <a:t>Q</a:t>
            </a:r>
            <a:r>
              <a:rPr lang="en-US" dirty="0"/>
              <a:t> = {</a:t>
            </a:r>
            <a:r>
              <a:rPr lang="en-US" i="1" dirty="0"/>
              <a:t>q</a:t>
            </a:r>
            <a:r>
              <a:rPr lang="en-US" baseline="-25000" dirty="0"/>
              <a:t>1</a:t>
            </a:r>
            <a:r>
              <a:rPr lang="en-US" dirty="0"/>
              <a:t>, </a:t>
            </a:r>
            <a:r>
              <a:rPr lang="en-US" i="1" dirty="0"/>
              <a:t>q</a:t>
            </a:r>
            <a:r>
              <a:rPr lang="en-US" baseline="-25000" dirty="0"/>
              <a:t>2</a:t>
            </a:r>
            <a:r>
              <a:rPr lang="en-US" dirty="0"/>
              <a:t>,…, </a:t>
            </a:r>
            <a:r>
              <a:rPr lang="en-US" i="1" dirty="0" err="1"/>
              <a:t>q</a:t>
            </a:r>
            <a:r>
              <a:rPr lang="en-US" i="1" baseline="-25000" dirty="0" err="1"/>
              <a:t>q</a:t>
            </a:r>
            <a:r>
              <a:rPr lang="en-US" dirty="0"/>
              <a:t>} that will run on the relation           </a:t>
            </a:r>
            <a:r>
              <a:rPr lang="en-US" i="1" dirty="0"/>
              <a:t>R</a:t>
            </a:r>
            <a:r>
              <a:rPr lang="en-US" dirty="0"/>
              <a:t>[</a:t>
            </a:r>
            <a:r>
              <a:rPr lang="en-US" i="1" dirty="0"/>
              <a:t>A</a:t>
            </a:r>
            <a:r>
              <a:rPr lang="en-US" baseline="-25000" dirty="0"/>
              <a:t>1</a:t>
            </a:r>
            <a:r>
              <a:rPr lang="en-US" dirty="0"/>
              <a:t>, </a:t>
            </a:r>
            <a:r>
              <a:rPr lang="en-US" i="1" dirty="0"/>
              <a:t>A</a:t>
            </a:r>
            <a:r>
              <a:rPr lang="en-US" baseline="-25000" dirty="0"/>
              <a:t>2</a:t>
            </a:r>
            <a:r>
              <a:rPr lang="en-US" dirty="0"/>
              <a:t>,…, </a:t>
            </a:r>
            <a:r>
              <a:rPr lang="en-US" i="1" dirty="0"/>
              <a:t>A</a:t>
            </a:r>
            <a:r>
              <a:rPr lang="en-US" i="1" baseline="-25000" dirty="0"/>
              <a:t>n</a:t>
            </a:r>
            <a:r>
              <a:rPr lang="en-US" dirty="0"/>
              <a:t>],</a:t>
            </a:r>
          </a:p>
          <a:p>
            <a:pPr marL="1085795" lvl="2">
              <a:buNone/>
            </a:pPr>
            <a:endParaRPr lang="en-US" dirty="0"/>
          </a:p>
          <a:p>
            <a:pPr marL="1085795" lvl="2">
              <a:buNone/>
            </a:pPr>
            <a:endParaRPr lang="en-US" dirty="0"/>
          </a:p>
          <a:p>
            <a:pPr marL="1085795" lvl="2">
              <a:buNone/>
            </a:pPr>
            <a:endParaRPr lang="en-US" dirty="0"/>
          </a:p>
          <a:p>
            <a:pPr marL="1085795" lvl="2">
              <a:buNone/>
            </a:pPr>
            <a:r>
              <a:rPr lang="en-US" dirty="0"/>
              <a:t>	</a:t>
            </a:r>
          </a:p>
          <a:p>
            <a:pPr marL="1085795" lvl="2">
              <a:buNone/>
            </a:pPr>
            <a:r>
              <a:rPr lang="en-US" i="1" dirty="0"/>
              <a:t>	use</a:t>
            </a:r>
            <a:r>
              <a:rPr lang="en-US" dirty="0"/>
              <a:t>(</a:t>
            </a:r>
            <a:r>
              <a:rPr lang="en-US" i="1" dirty="0"/>
              <a:t>q</a:t>
            </a:r>
            <a:r>
              <a:rPr lang="en-US" i="1" baseline="-25000" dirty="0"/>
              <a:t>i</a:t>
            </a:r>
            <a:r>
              <a:rPr lang="en-US" i="1" dirty="0"/>
              <a:t>,•</a:t>
            </a:r>
            <a:r>
              <a:rPr lang="en-US" dirty="0"/>
              <a:t>)</a:t>
            </a:r>
            <a:r>
              <a:rPr lang="en-US" i="1" dirty="0"/>
              <a:t> </a:t>
            </a:r>
            <a:r>
              <a:rPr lang="en-US" dirty="0"/>
              <a:t>can be defined accordingly</a:t>
            </a:r>
          </a:p>
        </p:txBody>
      </p:sp>
      <p:sp>
        <p:nvSpPr>
          <p:cNvPr id="81926" name="Rectangle 6"/>
          <p:cNvSpPr>
            <a:spLocks noChangeArrowheads="1"/>
          </p:cNvSpPr>
          <p:nvPr/>
        </p:nvSpPr>
        <p:spPr bwMode="auto">
          <a:xfrm>
            <a:off x="3250390" y="4799014"/>
            <a:ext cx="298156"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pPr algn="l"/>
            <a:r>
              <a:rPr lang="en-US" sz="1828" dirty="0">
                <a:solidFill>
                  <a:srgbClr val="000000"/>
                </a:solidFill>
                <a:latin typeface="Symbol" charset="0"/>
                <a:sym typeface="Symbol"/>
              </a:rPr>
              <a:t></a:t>
            </a:r>
            <a:endParaRPr lang="en-US" sz="1828" dirty="0">
              <a:solidFill>
                <a:srgbClr val="000000"/>
              </a:solidFill>
              <a:latin typeface="Symbol" charset="0"/>
            </a:endParaRPr>
          </a:p>
        </p:txBody>
      </p:sp>
      <p:sp>
        <p:nvSpPr>
          <p:cNvPr id="81927" name="Rectangle 7"/>
          <p:cNvSpPr>
            <a:spLocks noChangeArrowheads="1"/>
          </p:cNvSpPr>
          <p:nvPr/>
        </p:nvSpPr>
        <p:spPr bwMode="auto">
          <a:xfrm>
            <a:off x="2095419" y="4786315"/>
            <a:ext cx="1224945" cy="3444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i="1" dirty="0">
                <a:solidFill>
                  <a:srgbClr val="000000"/>
                </a:solidFill>
                <a:latin typeface="Book Antiqua"/>
              </a:rPr>
              <a:t>use</a:t>
            </a:r>
            <a:r>
              <a:rPr lang="en-US" sz="1828" dirty="0">
                <a:solidFill>
                  <a:srgbClr val="000000"/>
                </a:solidFill>
                <a:latin typeface="Book Antiqua"/>
              </a:rPr>
              <a:t>(</a:t>
            </a:r>
            <a:r>
              <a:rPr lang="en-US" sz="1828" i="1" dirty="0" err="1">
                <a:latin typeface="Book Antiqua"/>
              </a:rPr>
              <a:t>q</a:t>
            </a:r>
            <a:r>
              <a:rPr lang="en-US" sz="1828" i="1" baseline="-25000" dirty="0" err="1">
                <a:latin typeface="Book Antiqua"/>
              </a:rPr>
              <a:t>i</a:t>
            </a:r>
            <a:r>
              <a:rPr lang="en-US" sz="1828" i="1" dirty="0" err="1">
                <a:latin typeface="Book Antiqua"/>
              </a:rPr>
              <a:t>,A</a:t>
            </a:r>
            <a:r>
              <a:rPr lang="en-US" sz="1828" i="1" baseline="-25000" dirty="0" err="1">
                <a:latin typeface="Book Antiqua"/>
              </a:rPr>
              <a:t>j</a:t>
            </a:r>
            <a:r>
              <a:rPr lang="en-US" sz="1828" dirty="0">
                <a:latin typeface="Book Antiqua"/>
              </a:rPr>
              <a:t>) =</a:t>
            </a:r>
          </a:p>
        </p:txBody>
      </p:sp>
      <p:sp>
        <p:nvSpPr>
          <p:cNvPr id="81928" name="Rectangle 8"/>
          <p:cNvSpPr>
            <a:spLocks noChangeArrowheads="1"/>
          </p:cNvSpPr>
          <p:nvPr/>
        </p:nvSpPr>
        <p:spPr bwMode="auto">
          <a:xfrm>
            <a:off x="3559388" y="4633915"/>
            <a:ext cx="4254620" cy="3444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Book Antiqua"/>
              </a:rPr>
              <a:t>1 if attribute </a:t>
            </a:r>
            <a:r>
              <a:rPr lang="en-US" sz="1828" i="1" dirty="0" err="1">
                <a:solidFill>
                  <a:srgbClr val="000000"/>
                </a:solidFill>
                <a:latin typeface="Book Antiqua"/>
              </a:rPr>
              <a:t>A</a:t>
            </a:r>
            <a:r>
              <a:rPr lang="en-US" sz="1687" i="1" baseline="-25000" dirty="0" err="1">
                <a:solidFill>
                  <a:srgbClr val="000000"/>
                </a:solidFill>
                <a:latin typeface="Book Antiqua"/>
              </a:rPr>
              <a:t>j</a:t>
            </a:r>
            <a:r>
              <a:rPr lang="en-US" sz="1828" dirty="0">
                <a:solidFill>
                  <a:srgbClr val="000000"/>
                </a:solidFill>
                <a:latin typeface="Book Antiqua"/>
              </a:rPr>
              <a:t> is referenced by query </a:t>
            </a:r>
            <a:r>
              <a:rPr lang="en-US" sz="1828" i="1" dirty="0">
                <a:solidFill>
                  <a:srgbClr val="000000"/>
                </a:solidFill>
                <a:latin typeface="Book Antiqua"/>
              </a:rPr>
              <a:t>q</a:t>
            </a:r>
            <a:r>
              <a:rPr lang="en-US" sz="1828" i="1" baseline="-25000" dirty="0">
                <a:solidFill>
                  <a:srgbClr val="000000"/>
                </a:solidFill>
                <a:latin typeface="Book Antiqua"/>
              </a:rPr>
              <a:t>i</a:t>
            </a:r>
          </a:p>
        </p:txBody>
      </p:sp>
      <p:sp>
        <p:nvSpPr>
          <p:cNvPr id="81929" name="Rectangle 9"/>
          <p:cNvSpPr>
            <a:spLocks noChangeArrowheads="1"/>
          </p:cNvSpPr>
          <p:nvPr/>
        </p:nvSpPr>
        <p:spPr bwMode="auto">
          <a:xfrm>
            <a:off x="3606073" y="4976815"/>
            <a:ext cx="1327537" cy="3444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Book Antiqua"/>
              </a:rPr>
              <a:t>0 otherwise</a:t>
            </a:r>
          </a:p>
        </p:txBody>
      </p:sp>
      <p:sp>
        <p:nvSpPr>
          <p:cNvPr id="81930" name="Rectangle 10"/>
          <p:cNvSpPr>
            <a:spLocks noChangeArrowheads="1"/>
          </p:cNvSpPr>
          <p:nvPr/>
        </p:nvSpPr>
        <p:spPr bwMode="auto">
          <a:xfrm>
            <a:off x="3278188" y="4608515"/>
            <a:ext cx="243907" cy="3444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pPr algn="l"/>
            <a:r>
              <a:rPr lang="en-US" sz="1828" dirty="0">
                <a:solidFill>
                  <a:srgbClr val="000000"/>
                </a:solidFill>
                <a:latin typeface="Symbol" charset="0"/>
                <a:sym typeface="Symbol"/>
              </a:rPr>
              <a:t></a:t>
            </a:r>
            <a:endParaRPr lang="en-US" sz="1828" dirty="0">
              <a:solidFill>
                <a:srgbClr val="000000"/>
              </a:solidFill>
              <a:latin typeface="Symbol" charset="0"/>
            </a:endParaRPr>
          </a:p>
        </p:txBody>
      </p:sp>
      <p:sp>
        <p:nvSpPr>
          <p:cNvPr id="81931" name="Rectangle 11"/>
          <p:cNvSpPr>
            <a:spLocks noChangeArrowheads="1"/>
          </p:cNvSpPr>
          <p:nvPr/>
        </p:nvSpPr>
        <p:spPr bwMode="auto">
          <a:xfrm>
            <a:off x="3278188" y="5036355"/>
            <a:ext cx="243907" cy="3444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pPr algn="l"/>
            <a:r>
              <a:rPr lang="en-US" sz="1828" dirty="0">
                <a:solidFill>
                  <a:srgbClr val="000000"/>
                </a:solidFill>
                <a:latin typeface="Symbol" charset="0"/>
                <a:sym typeface="Symbol"/>
              </a:rPr>
              <a:t></a:t>
            </a:r>
            <a:endParaRPr lang="en-US" sz="1828" dirty="0">
              <a:solidFill>
                <a:srgbClr val="000000"/>
              </a:solidFill>
              <a:latin typeface="Symbol" charset="0"/>
            </a:endParaRPr>
          </a:p>
        </p:txBody>
      </p:sp>
      <p:sp>
        <p:nvSpPr>
          <p:cNvPr id="2" name="Footer Placeholder 1">
            <a:extLst>
              <a:ext uri="{FF2B5EF4-FFF2-40B4-BE49-F238E27FC236}">
                <a16:creationId xmlns:a16="http://schemas.microsoft.com/office/drawing/2014/main" id="{47FD6CD3-4DC0-4346-AC6E-60105EC6F997}"/>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5A8F33EB-6EE7-3F44-903F-F65226BA6157}"/>
              </a:ext>
            </a:extLst>
          </p:cNvPr>
          <p:cNvSpPr>
            <a:spLocks noGrp="1"/>
          </p:cNvSpPr>
          <p:nvPr>
            <p:ph type="sldNum" sz="quarter" idx="4"/>
          </p:nvPr>
        </p:nvSpPr>
        <p:spPr/>
        <p:txBody>
          <a:bodyPr/>
          <a:lstStyle/>
          <a:p>
            <a:fld id="{FD96158B-4539-3C43-9DE5-94C547866200}" type="slidenum">
              <a:rPr lang="en-US"/>
              <a:t>39</a:t>
            </a:fld>
            <a:endParaRPr lang="en-US"/>
          </a:p>
        </p:txBody>
      </p:sp>
    </p:spTree>
    <p:extLst>
      <p:ext uri="{BB962C8B-B14F-4D97-AF65-F5344CB8AC3E}">
        <p14:creationId xmlns:p14="http://schemas.microsoft.com/office/powerpoint/2010/main" val="23282609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title"/>
          </p:nvPr>
        </p:nvSpPr>
        <p:spPr>
          <a:noFill/>
          <a:ln/>
        </p:spPr>
        <p:txBody>
          <a:bodyPr/>
          <a:lstStyle/>
          <a:p>
            <a:r>
              <a:rPr lang="en-US"/>
              <a:t>VF – Definition of </a:t>
            </a:r>
            <a:r>
              <a:rPr lang="en-US" i="1"/>
              <a:t>use</a:t>
            </a:r>
            <a:r>
              <a:rPr lang="en-US"/>
              <a:t>(</a:t>
            </a:r>
            <a:r>
              <a:rPr lang="en-US" i="1"/>
              <a:t>q</a:t>
            </a:r>
            <a:r>
              <a:rPr lang="en-US" i="1" baseline="-25000"/>
              <a:t>i</a:t>
            </a:r>
            <a:r>
              <a:rPr lang="en-US"/>
              <a:t>,</a:t>
            </a:r>
            <a:r>
              <a:rPr lang="en-US" i="1"/>
              <a:t>A</a:t>
            </a:r>
            <a:r>
              <a:rPr lang="en-US" i="1" baseline="-25000"/>
              <a:t>j</a:t>
            </a:r>
            <a:r>
              <a:rPr lang="en-US"/>
              <a:t>)</a:t>
            </a:r>
          </a:p>
        </p:txBody>
      </p:sp>
      <p:sp>
        <p:nvSpPr>
          <p:cNvPr id="82946" name="Rectangle 2"/>
          <p:cNvSpPr>
            <a:spLocks noGrp="1" noChangeArrowheads="1"/>
          </p:cNvSpPr>
          <p:nvPr>
            <p:ph idx="1"/>
          </p:nvPr>
        </p:nvSpPr>
        <p:spPr>
          <a:xfrm>
            <a:off x="457200" y="1600201"/>
            <a:ext cx="8229600" cy="2476872"/>
          </a:xfrm>
          <a:noFill/>
          <a:ln/>
        </p:spPr>
        <p:txBody>
          <a:bodyPr/>
          <a:lstStyle/>
          <a:p>
            <a:pPr>
              <a:buNone/>
              <a:tabLst>
                <a:tab pos="571471" algn="l"/>
                <a:tab pos="1771560" algn="l"/>
                <a:tab pos="3543118" algn="l"/>
                <a:tab pos="3943148" algn="l"/>
                <a:tab pos="5143237" algn="l"/>
              </a:tabLst>
            </a:pPr>
            <a:r>
              <a:rPr lang="en-US" dirty="0"/>
              <a:t>Consider the following 4 queries for relation PROJ</a:t>
            </a:r>
          </a:p>
          <a:p>
            <a:pPr>
              <a:buNone/>
              <a:tabLst>
                <a:tab pos="571471" algn="l"/>
                <a:tab pos="1771560" algn="l"/>
                <a:tab pos="3543118" algn="l"/>
                <a:tab pos="3943148" algn="l"/>
                <a:tab pos="5143237" algn="l"/>
              </a:tabLst>
            </a:pPr>
            <a:r>
              <a:rPr lang="en-US" sz="1828" i="1" dirty="0"/>
              <a:t>q</a:t>
            </a:r>
            <a:r>
              <a:rPr lang="en-US" sz="1828" baseline="-25000" dirty="0"/>
              <a:t>1</a:t>
            </a:r>
            <a:r>
              <a:rPr lang="en-US" sz="1828" dirty="0"/>
              <a:t>:	</a:t>
            </a:r>
            <a:r>
              <a:rPr lang="en-US" sz="1828" b="1" dirty="0"/>
              <a:t>SELECT</a:t>
            </a:r>
            <a:r>
              <a:rPr lang="en-US" sz="1828" dirty="0"/>
              <a:t>	BUDGET	</a:t>
            </a:r>
            <a:r>
              <a:rPr lang="en-US" sz="1828" i="1" dirty="0"/>
              <a:t>q</a:t>
            </a:r>
            <a:r>
              <a:rPr lang="en-US" sz="1828" baseline="-25000" dirty="0"/>
              <a:t>2</a:t>
            </a:r>
            <a:r>
              <a:rPr lang="en-US" sz="1828" dirty="0"/>
              <a:t>:	</a:t>
            </a:r>
            <a:r>
              <a:rPr lang="en-US" sz="1828" b="1" dirty="0"/>
              <a:t>SELECT</a:t>
            </a:r>
            <a:r>
              <a:rPr lang="en-US" sz="1828" dirty="0"/>
              <a:t>	PNAME,BUDGET</a:t>
            </a:r>
          </a:p>
          <a:p>
            <a:pPr>
              <a:buNone/>
              <a:tabLst>
                <a:tab pos="571471" algn="l"/>
                <a:tab pos="1771560" algn="l"/>
                <a:tab pos="3543118" algn="l"/>
                <a:tab pos="3943148" algn="l"/>
                <a:tab pos="5143237" algn="l"/>
              </a:tabLst>
            </a:pPr>
            <a:r>
              <a:rPr lang="en-US" sz="1828" dirty="0"/>
              <a:t>		</a:t>
            </a:r>
            <a:r>
              <a:rPr lang="en-US" sz="1828" b="1" dirty="0"/>
              <a:t>FROM</a:t>
            </a:r>
            <a:r>
              <a:rPr lang="en-US" sz="1828" dirty="0"/>
              <a:t>	PROJ		</a:t>
            </a:r>
            <a:r>
              <a:rPr lang="en-US" sz="1828" b="1" dirty="0"/>
              <a:t>FROM</a:t>
            </a:r>
            <a:r>
              <a:rPr lang="en-US" sz="1828" dirty="0"/>
              <a:t>	PROJ</a:t>
            </a:r>
          </a:p>
          <a:p>
            <a:pPr>
              <a:buNone/>
              <a:tabLst>
                <a:tab pos="571471" algn="l"/>
                <a:tab pos="1771560" algn="l"/>
                <a:tab pos="3543118" algn="l"/>
                <a:tab pos="3943148" algn="l"/>
                <a:tab pos="5143237" algn="l"/>
              </a:tabLst>
            </a:pPr>
            <a:r>
              <a:rPr lang="en-US" sz="1828" dirty="0"/>
              <a:t>		</a:t>
            </a:r>
            <a:r>
              <a:rPr lang="en-US" sz="1828" b="1" dirty="0"/>
              <a:t>WHERE</a:t>
            </a:r>
            <a:r>
              <a:rPr lang="en-US" sz="1828" dirty="0"/>
              <a:t>	PNO=Value</a:t>
            </a:r>
          </a:p>
          <a:p>
            <a:pPr>
              <a:buNone/>
              <a:tabLst>
                <a:tab pos="571471" algn="l"/>
                <a:tab pos="1771560" algn="l"/>
                <a:tab pos="3543118" algn="l"/>
                <a:tab pos="3943148" algn="l"/>
                <a:tab pos="5143237" algn="l"/>
              </a:tabLst>
            </a:pPr>
            <a:r>
              <a:rPr lang="en-US" sz="1828" i="1" dirty="0"/>
              <a:t>q</a:t>
            </a:r>
            <a:r>
              <a:rPr lang="en-US" sz="1828" baseline="-25000" dirty="0"/>
              <a:t>3</a:t>
            </a:r>
            <a:r>
              <a:rPr lang="en-US" sz="1828" dirty="0"/>
              <a:t>:	</a:t>
            </a:r>
            <a:r>
              <a:rPr lang="en-US" sz="1828" b="1" dirty="0"/>
              <a:t>SELECT</a:t>
            </a:r>
            <a:r>
              <a:rPr lang="en-US" sz="1828" dirty="0"/>
              <a:t>	PNAME	</a:t>
            </a:r>
            <a:r>
              <a:rPr lang="en-US" sz="1828" i="1" dirty="0"/>
              <a:t>q</a:t>
            </a:r>
            <a:r>
              <a:rPr lang="en-US" sz="1828" baseline="-25000" dirty="0"/>
              <a:t>4</a:t>
            </a:r>
            <a:r>
              <a:rPr lang="en-US" sz="1828" dirty="0"/>
              <a:t>:	</a:t>
            </a:r>
            <a:r>
              <a:rPr lang="en-US" sz="1828" b="1" dirty="0"/>
              <a:t>SELECT	SUM</a:t>
            </a:r>
            <a:r>
              <a:rPr lang="en-US" sz="1828" dirty="0"/>
              <a:t>(BUDGET)</a:t>
            </a:r>
          </a:p>
          <a:p>
            <a:pPr>
              <a:buNone/>
              <a:tabLst>
                <a:tab pos="571471" algn="l"/>
                <a:tab pos="1771560" algn="l"/>
                <a:tab pos="3543118" algn="l"/>
                <a:tab pos="3943148" algn="l"/>
                <a:tab pos="5143237" algn="l"/>
              </a:tabLst>
            </a:pPr>
            <a:r>
              <a:rPr lang="en-US" sz="1828" dirty="0"/>
              <a:t>		</a:t>
            </a:r>
            <a:r>
              <a:rPr lang="en-US" sz="1828" b="1" dirty="0"/>
              <a:t>FROM</a:t>
            </a:r>
            <a:r>
              <a:rPr lang="en-US" sz="1828" dirty="0"/>
              <a:t>	PROJ		</a:t>
            </a:r>
            <a:r>
              <a:rPr lang="en-US" sz="1828" b="1" dirty="0"/>
              <a:t>FROM	</a:t>
            </a:r>
            <a:r>
              <a:rPr lang="en-US" sz="1828" dirty="0"/>
              <a:t>PROJ</a:t>
            </a:r>
          </a:p>
          <a:p>
            <a:pPr>
              <a:buNone/>
              <a:tabLst>
                <a:tab pos="571471" algn="l"/>
                <a:tab pos="1771560" algn="l"/>
                <a:tab pos="3543118" algn="l"/>
                <a:tab pos="3943148" algn="l"/>
                <a:tab pos="5143237" algn="l"/>
              </a:tabLst>
            </a:pPr>
            <a:r>
              <a:rPr lang="en-US" sz="1828" dirty="0"/>
              <a:t>		</a:t>
            </a:r>
            <a:r>
              <a:rPr lang="en-US" sz="1828" b="1" dirty="0"/>
              <a:t>WHERE</a:t>
            </a:r>
            <a:r>
              <a:rPr lang="en-US" sz="1828" dirty="0"/>
              <a:t>	LOC=Value		</a:t>
            </a:r>
            <a:r>
              <a:rPr lang="en-US" sz="1828" b="1" dirty="0"/>
              <a:t>WHERE</a:t>
            </a:r>
            <a:r>
              <a:rPr lang="en-US" sz="1828" dirty="0"/>
              <a:t>	LOC=Value</a:t>
            </a:r>
          </a:p>
        </p:txBody>
      </p:sp>
      <p:sp>
        <p:nvSpPr>
          <p:cNvPr id="2" name="Footer Placeholder 1">
            <a:extLst>
              <a:ext uri="{FF2B5EF4-FFF2-40B4-BE49-F238E27FC236}">
                <a16:creationId xmlns:a16="http://schemas.microsoft.com/office/drawing/2014/main" id="{F660197C-1392-1544-A526-432A474B14D2}"/>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BEA2ED0-A385-D441-ABBF-847F65DBDB0E}"/>
              </a:ext>
            </a:extLst>
          </p:cNvPr>
          <p:cNvSpPr>
            <a:spLocks noGrp="1"/>
          </p:cNvSpPr>
          <p:nvPr>
            <p:ph type="sldNum" sz="quarter" idx="4"/>
          </p:nvPr>
        </p:nvSpPr>
        <p:spPr/>
        <p:txBody>
          <a:bodyPr/>
          <a:lstStyle/>
          <a:p>
            <a:fld id="{FD96158B-4539-3C43-9DE5-94C547866200}" type="slidenum">
              <a:rPr lang="en-US"/>
              <a:t>40</a:t>
            </a:fld>
            <a:endParaRPr lang="en-US" dirty="0"/>
          </a:p>
        </p:txBody>
      </p:sp>
      <p:pic>
        <p:nvPicPr>
          <p:cNvPr id="5" name="Picture 4" descr="A close up of a clock&#10;&#10;Description automatically generated">
            <a:extLst>
              <a:ext uri="{FF2B5EF4-FFF2-40B4-BE49-F238E27FC236}">
                <a16:creationId xmlns:a16="http://schemas.microsoft.com/office/drawing/2014/main" id="{7FB29708-E3B0-0744-878A-5B622D3208D6}"/>
              </a:ext>
            </a:extLst>
          </p:cNvPr>
          <p:cNvPicPr>
            <a:picLocks noChangeAspect="1"/>
          </p:cNvPicPr>
          <p:nvPr/>
        </p:nvPicPr>
        <p:blipFill>
          <a:blip r:embed="R45134c94d1b140fa"/>
          <a:stretch>
            <a:fillRect/>
          </a:stretch>
        </p:blipFill>
        <p:spPr>
          <a:xfrm>
            <a:off x="2574076" y="4068589"/>
            <a:ext cx="3674656" cy="2096715"/>
          </a:xfrm>
          <a:prstGeom prst="rect">
            <a:avLst/>
          </a:prstGeom>
        </p:spPr>
      </p:pic>
    </p:spTree>
    <p:extLst>
      <p:ext uri="{BB962C8B-B14F-4D97-AF65-F5344CB8AC3E}">
        <p14:creationId xmlns:p14="http://schemas.microsoft.com/office/powerpoint/2010/main" val="24324879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title"/>
          </p:nvPr>
        </p:nvSpPr>
        <p:spPr>
          <a:noFill/>
          <a:ln/>
        </p:spPr>
        <p:txBody>
          <a:bodyPr/>
          <a:lstStyle/>
          <a:p>
            <a:r>
              <a:rPr lang="en-US"/>
              <a:t>VF – Affinity Measure </a:t>
            </a:r>
            <a:r>
              <a:rPr lang="en-US" i="1"/>
              <a:t>aff</a:t>
            </a:r>
            <a:r>
              <a:rPr lang="en-US"/>
              <a:t>(</a:t>
            </a:r>
            <a:r>
              <a:rPr lang="en-US" i="1"/>
              <a:t>A</a:t>
            </a:r>
            <a:r>
              <a:rPr lang="en-US" i="1" baseline="-25000"/>
              <a:t>i</a:t>
            </a:r>
            <a:r>
              <a:rPr lang="en-US"/>
              <a:t>,</a:t>
            </a:r>
            <a:r>
              <a:rPr lang="en-US" i="1"/>
              <a:t>A</a:t>
            </a:r>
            <a:r>
              <a:rPr lang="en-US" i="1" baseline="-25000"/>
              <a:t>j</a:t>
            </a:r>
            <a:r>
              <a:rPr lang="en-US"/>
              <a:t>)</a:t>
            </a:r>
          </a:p>
        </p:txBody>
      </p:sp>
      <p:sp>
        <p:nvSpPr>
          <p:cNvPr id="83970" name="Rectangle 2"/>
          <p:cNvSpPr>
            <a:spLocks noGrp="1" noChangeArrowheads="1"/>
          </p:cNvSpPr>
          <p:nvPr>
            <p:ph idx="1"/>
          </p:nvPr>
        </p:nvSpPr>
        <p:spPr>
          <a:xfrm>
            <a:off x="268397" y="1707559"/>
            <a:ext cx="8643938" cy="1772072"/>
          </a:xfrm>
          <a:noFill/>
          <a:ln/>
        </p:spPr>
        <p:txBody>
          <a:bodyPr/>
          <a:lstStyle/>
          <a:p>
            <a:pPr marL="0" indent="0">
              <a:buNone/>
            </a:pPr>
            <a:r>
              <a:rPr lang="en-US" dirty="0"/>
              <a:t>The </a:t>
            </a:r>
            <a:r>
              <a:rPr lang="en-US" dirty="0">
                <a:solidFill>
                  <a:srgbClr val="FF0000"/>
                </a:solidFill>
              </a:rPr>
              <a:t>attribute affinity measure</a:t>
            </a:r>
            <a:r>
              <a:rPr lang="en-US" dirty="0">
                <a:solidFill>
                  <a:schemeClr val="hlink"/>
                </a:solidFill>
              </a:rPr>
              <a:t> </a:t>
            </a:r>
            <a:r>
              <a:rPr lang="en-US" dirty="0"/>
              <a:t>between two attributes </a:t>
            </a:r>
            <a:r>
              <a:rPr lang="en-US" i="1" dirty="0"/>
              <a:t>A</a:t>
            </a:r>
            <a:r>
              <a:rPr lang="en-US" i="1" baseline="-25000" dirty="0"/>
              <a:t>i</a:t>
            </a:r>
            <a:r>
              <a:rPr lang="en-US" dirty="0"/>
              <a:t> and </a:t>
            </a:r>
            <a:r>
              <a:rPr lang="en-US" i="1" dirty="0" err="1"/>
              <a:t>A</a:t>
            </a:r>
            <a:r>
              <a:rPr lang="en-US" i="1" baseline="-25000" dirty="0" err="1"/>
              <a:t>j</a:t>
            </a:r>
            <a:r>
              <a:rPr lang="en-US" dirty="0"/>
              <a:t> of a relation </a:t>
            </a:r>
            <a:r>
              <a:rPr lang="en-US" i="1" dirty="0"/>
              <a:t>R</a:t>
            </a:r>
            <a:r>
              <a:rPr lang="en-US" dirty="0"/>
              <a:t>[</a:t>
            </a:r>
            <a:r>
              <a:rPr lang="en-US" i="1" dirty="0"/>
              <a:t>A</a:t>
            </a:r>
            <a:r>
              <a:rPr lang="en-US" baseline="-25000" dirty="0"/>
              <a:t>1</a:t>
            </a:r>
            <a:r>
              <a:rPr lang="en-US" dirty="0"/>
              <a:t>, </a:t>
            </a:r>
            <a:r>
              <a:rPr lang="en-US" i="1" dirty="0"/>
              <a:t>A</a:t>
            </a:r>
            <a:r>
              <a:rPr lang="en-US" baseline="-25000" dirty="0"/>
              <a:t>2</a:t>
            </a:r>
            <a:r>
              <a:rPr lang="en-US" dirty="0"/>
              <a:t>, …, </a:t>
            </a:r>
            <a:r>
              <a:rPr lang="en-US" i="1" dirty="0"/>
              <a:t>A</a:t>
            </a:r>
            <a:r>
              <a:rPr lang="en-US" i="1" baseline="-25000" dirty="0"/>
              <a:t>n</a:t>
            </a:r>
            <a:r>
              <a:rPr lang="en-US" dirty="0"/>
              <a:t>] with respect to the set of applications  </a:t>
            </a:r>
            <a:r>
              <a:rPr lang="en-US" i="1" dirty="0"/>
              <a:t>Q</a:t>
            </a:r>
            <a:r>
              <a:rPr lang="en-US" dirty="0"/>
              <a:t> = (</a:t>
            </a:r>
            <a:r>
              <a:rPr lang="en-US" i="1" dirty="0"/>
              <a:t>q</a:t>
            </a:r>
            <a:r>
              <a:rPr lang="en-US" baseline="-25000" dirty="0"/>
              <a:t>1</a:t>
            </a:r>
            <a:r>
              <a:rPr lang="en-US" dirty="0"/>
              <a:t>, </a:t>
            </a:r>
            <a:r>
              <a:rPr lang="en-US" i="1" dirty="0"/>
              <a:t>q</a:t>
            </a:r>
            <a:r>
              <a:rPr lang="en-US" baseline="-25000" dirty="0"/>
              <a:t>2</a:t>
            </a:r>
            <a:r>
              <a:rPr lang="en-US" dirty="0"/>
              <a:t>, …, </a:t>
            </a:r>
            <a:r>
              <a:rPr lang="en-US" i="1" dirty="0" err="1"/>
              <a:t>q</a:t>
            </a:r>
            <a:r>
              <a:rPr lang="en-US" i="1" baseline="-25000" dirty="0" err="1"/>
              <a:t>q</a:t>
            </a:r>
            <a:r>
              <a:rPr lang="en-US" dirty="0"/>
              <a:t>) is defined as follows : </a:t>
            </a:r>
          </a:p>
          <a:p>
            <a:pPr marL="0" indent="0"/>
            <a:endParaRPr lang="en-US" dirty="0"/>
          </a:p>
        </p:txBody>
      </p:sp>
      <p:grpSp>
        <p:nvGrpSpPr>
          <p:cNvPr id="4" name="Group 3"/>
          <p:cNvGrpSpPr/>
          <p:nvPr/>
        </p:nvGrpSpPr>
        <p:grpSpPr>
          <a:xfrm>
            <a:off x="1149576" y="3284984"/>
            <a:ext cx="4302278" cy="860147"/>
            <a:chOff x="1634952" y="5093547"/>
            <a:chExt cx="6118796" cy="1223321"/>
          </a:xfrm>
        </p:grpSpPr>
        <p:sp>
          <p:nvSpPr>
            <p:cNvPr id="83974" name="Rectangle 6"/>
            <p:cNvSpPr>
              <a:spLocks noChangeArrowheads="1"/>
            </p:cNvSpPr>
            <p:nvPr/>
          </p:nvSpPr>
          <p:spPr bwMode="auto">
            <a:xfrm>
              <a:off x="1634952" y="5332871"/>
              <a:ext cx="1867534" cy="489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i="1" dirty="0" err="1">
                  <a:solidFill>
                    <a:srgbClr val="000000"/>
                  </a:solidFill>
                  <a:latin typeface="Book Antiqua"/>
                </a:rPr>
                <a:t>aff</a:t>
              </a:r>
              <a:r>
                <a:rPr lang="en-US" sz="1828" i="1" dirty="0">
                  <a:solidFill>
                    <a:srgbClr val="000000"/>
                  </a:solidFill>
                  <a:latin typeface="Book Antiqua"/>
                </a:rPr>
                <a:t> </a:t>
              </a:r>
              <a:r>
                <a:rPr lang="en-US" sz="1828" dirty="0">
                  <a:solidFill>
                    <a:srgbClr val="000000"/>
                  </a:solidFill>
                  <a:latin typeface="Book Antiqua"/>
                </a:rPr>
                <a:t>(</a:t>
              </a:r>
              <a:r>
                <a:rPr lang="en-US" sz="1828" i="1" dirty="0">
                  <a:solidFill>
                    <a:srgbClr val="000000"/>
                  </a:solidFill>
                  <a:latin typeface="Book Antiqua"/>
                </a:rPr>
                <a:t>A</a:t>
              </a:r>
              <a:r>
                <a:rPr lang="en-US" sz="1828" i="1" baseline="-25000" dirty="0">
                  <a:solidFill>
                    <a:srgbClr val="000000"/>
                  </a:solidFill>
                  <a:latin typeface="Book Antiqua"/>
                </a:rPr>
                <a:t>i</a:t>
              </a:r>
              <a:r>
                <a:rPr lang="en-US" sz="1828" i="1" dirty="0">
                  <a:solidFill>
                    <a:srgbClr val="000000"/>
                  </a:solidFill>
                  <a:latin typeface="Book Antiqua"/>
                </a:rPr>
                <a:t>, </a:t>
              </a:r>
              <a:r>
                <a:rPr lang="en-US" sz="1828" i="1" dirty="0" err="1">
                  <a:solidFill>
                    <a:srgbClr val="000000"/>
                  </a:solidFill>
                  <a:latin typeface="Book Antiqua"/>
                </a:rPr>
                <a:t>A</a:t>
              </a:r>
              <a:r>
                <a:rPr lang="en-US" sz="1828" i="1" baseline="-25000" dirty="0" err="1">
                  <a:solidFill>
                    <a:srgbClr val="000000"/>
                  </a:solidFill>
                  <a:latin typeface="Book Antiqua"/>
                </a:rPr>
                <a:t>j</a:t>
              </a:r>
              <a:r>
                <a:rPr lang="en-US" sz="1828" dirty="0">
                  <a:solidFill>
                    <a:srgbClr val="000000"/>
                  </a:solidFill>
                  <a:latin typeface="Book Antiqua"/>
                </a:rPr>
                <a:t>) </a:t>
              </a:r>
              <a:r>
                <a:rPr lang="en-US" sz="1828" dirty="0">
                  <a:solidFill>
                    <a:srgbClr val="000000"/>
                  </a:solidFill>
                  <a:latin typeface="Symbol" charset="0"/>
                  <a:sym typeface="Symbol"/>
                </a:rPr>
                <a:t></a:t>
              </a:r>
              <a:endParaRPr lang="en-US" sz="1828" dirty="0">
                <a:solidFill>
                  <a:srgbClr val="000000"/>
                </a:solidFill>
                <a:latin typeface="Symbol" charset="0"/>
              </a:endParaRPr>
            </a:p>
          </p:txBody>
        </p:sp>
        <p:sp>
          <p:nvSpPr>
            <p:cNvPr id="83975" name="Rectangle 7"/>
            <p:cNvSpPr>
              <a:spLocks noChangeArrowheads="1"/>
            </p:cNvSpPr>
            <p:nvPr/>
          </p:nvSpPr>
          <p:spPr bwMode="auto">
            <a:xfrm>
              <a:off x="4846216" y="5332871"/>
              <a:ext cx="2259665" cy="489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Book Antiqua"/>
                </a:rPr>
                <a:t>(query access)</a:t>
              </a:r>
            </a:p>
          </p:txBody>
        </p:sp>
        <p:sp>
          <p:nvSpPr>
            <p:cNvPr id="83976" name="Rectangle 8"/>
            <p:cNvSpPr>
              <a:spLocks noChangeArrowheads="1"/>
            </p:cNvSpPr>
            <p:nvPr/>
          </p:nvSpPr>
          <p:spPr bwMode="auto">
            <a:xfrm>
              <a:off x="3305449" y="5857859"/>
              <a:ext cx="4448299" cy="4590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Book Antiqua"/>
                </a:rPr>
                <a:t>all queries that access </a:t>
              </a:r>
              <a:r>
                <a:rPr lang="en-US" sz="1687" i="1" dirty="0">
                  <a:solidFill>
                    <a:srgbClr val="000000"/>
                  </a:solidFill>
                  <a:latin typeface="Book Antiqua"/>
                </a:rPr>
                <a:t>A</a:t>
              </a:r>
              <a:r>
                <a:rPr lang="en-US" sz="984" i="1" baseline="-25000" dirty="0">
                  <a:solidFill>
                    <a:srgbClr val="000000"/>
                  </a:solidFill>
                  <a:latin typeface="Book Antiqua"/>
                </a:rPr>
                <a:t>i</a:t>
              </a:r>
              <a:r>
                <a:rPr lang="en-US" sz="1687" dirty="0">
                  <a:solidFill>
                    <a:srgbClr val="000000"/>
                  </a:solidFill>
                  <a:latin typeface="Book Antiqua"/>
                </a:rPr>
                <a:t> and </a:t>
              </a:r>
              <a:r>
                <a:rPr lang="en-US" sz="1687" i="1" dirty="0" err="1">
                  <a:solidFill>
                    <a:srgbClr val="000000"/>
                  </a:solidFill>
                  <a:latin typeface="Book Antiqua"/>
                </a:rPr>
                <a:t>A</a:t>
              </a:r>
              <a:r>
                <a:rPr lang="en-US" sz="984" i="1" baseline="-25000" dirty="0" err="1">
                  <a:solidFill>
                    <a:srgbClr val="000000"/>
                  </a:solidFill>
                  <a:latin typeface="Book Antiqua"/>
                </a:rPr>
                <a:t>j</a:t>
              </a:r>
              <a:r>
                <a:rPr lang="en-US" sz="1687" dirty="0">
                  <a:solidFill>
                    <a:srgbClr val="000000"/>
                  </a:solidFill>
                  <a:latin typeface="Book Antiqua"/>
                </a:rPr>
                <a:t> </a:t>
              </a:r>
            </a:p>
          </p:txBody>
        </p:sp>
        <p:sp>
          <p:nvSpPr>
            <p:cNvPr id="83977" name="Rectangle 9"/>
            <p:cNvSpPr>
              <a:spLocks noChangeArrowheads="1"/>
            </p:cNvSpPr>
            <p:nvPr/>
          </p:nvSpPr>
          <p:spPr bwMode="auto">
            <a:xfrm>
              <a:off x="3327966" y="5093547"/>
              <a:ext cx="650108" cy="87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Symbol" charset="0"/>
                  <a:sym typeface="Symbol"/>
                </a:rPr>
                <a:t></a:t>
              </a:r>
              <a:endParaRPr lang="en-US" sz="3586" dirty="0">
                <a:solidFill>
                  <a:srgbClr val="000000"/>
                </a:solidFill>
                <a:latin typeface="Symbol" charset="0"/>
              </a:endParaRPr>
            </a:p>
          </p:txBody>
        </p:sp>
      </p:grpSp>
      <p:grpSp>
        <p:nvGrpSpPr>
          <p:cNvPr id="3" name="Group 2"/>
          <p:cNvGrpSpPr/>
          <p:nvPr/>
        </p:nvGrpSpPr>
        <p:grpSpPr>
          <a:xfrm>
            <a:off x="1170598" y="4509120"/>
            <a:ext cx="6369890" cy="845003"/>
            <a:chOff x="1664851" y="7518405"/>
            <a:chExt cx="9059399" cy="1201782"/>
          </a:xfrm>
        </p:grpSpPr>
        <p:sp>
          <p:nvSpPr>
            <p:cNvPr id="83972" name="Rectangle 4"/>
            <p:cNvSpPr>
              <a:spLocks noChangeArrowheads="1"/>
            </p:cNvSpPr>
            <p:nvPr/>
          </p:nvSpPr>
          <p:spPr bwMode="auto">
            <a:xfrm>
              <a:off x="1770100" y="8042210"/>
              <a:ext cx="351450" cy="489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Book Antiqua"/>
                </a:rPr>
                <a:t>  </a:t>
              </a:r>
            </a:p>
          </p:txBody>
        </p:sp>
        <p:sp>
          <p:nvSpPr>
            <p:cNvPr id="83973" name="Rectangle 5"/>
            <p:cNvSpPr>
              <a:spLocks noChangeArrowheads="1"/>
            </p:cNvSpPr>
            <p:nvPr/>
          </p:nvSpPr>
          <p:spPr bwMode="auto">
            <a:xfrm>
              <a:off x="1770100" y="8042210"/>
              <a:ext cx="351450" cy="489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i="1" dirty="0">
                  <a:solidFill>
                    <a:srgbClr val="000000"/>
                  </a:solidFill>
                  <a:latin typeface="Book Antiqua"/>
                </a:rPr>
                <a:t>  </a:t>
              </a:r>
            </a:p>
          </p:txBody>
        </p:sp>
        <p:sp>
          <p:nvSpPr>
            <p:cNvPr id="83979" name="Rectangle 11"/>
            <p:cNvSpPr>
              <a:spLocks noChangeArrowheads="1"/>
            </p:cNvSpPr>
            <p:nvPr/>
          </p:nvSpPr>
          <p:spPr bwMode="auto">
            <a:xfrm>
              <a:off x="1664851" y="7762245"/>
              <a:ext cx="2302980" cy="489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Book Antiqua"/>
                </a:rPr>
                <a:t>query access </a:t>
              </a:r>
              <a:r>
                <a:rPr lang="en-US" sz="1828" dirty="0">
                  <a:solidFill>
                    <a:srgbClr val="000000"/>
                  </a:solidFill>
                  <a:latin typeface="Symbol" charset="0"/>
                  <a:sym typeface="Symbol"/>
                </a:rPr>
                <a:t></a:t>
              </a:r>
              <a:endParaRPr lang="en-US" sz="1828" dirty="0">
                <a:solidFill>
                  <a:srgbClr val="000000"/>
                </a:solidFill>
                <a:latin typeface="Symbol" charset="0"/>
              </a:endParaRPr>
            </a:p>
          </p:txBody>
        </p:sp>
        <p:sp>
          <p:nvSpPr>
            <p:cNvPr id="83980" name="Rectangle 12"/>
            <p:cNvSpPr>
              <a:spLocks noChangeArrowheads="1"/>
            </p:cNvSpPr>
            <p:nvPr/>
          </p:nvSpPr>
          <p:spPr bwMode="auto">
            <a:xfrm>
              <a:off x="4656564" y="7721605"/>
              <a:ext cx="4477935" cy="489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Book Antiqua"/>
                </a:rPr>
                <a:t>access frequency of a query </a:t>
              </a:r>
              <a:r>
                <a:rPr lang="en-US" sz="1828" dirty="0">
                  <a:solidFill>
                    <a:srgbClr val="000000"/>
                  </a:solidFill>
                  <a:latin typeface="Symbol" charset="0"/>
                  <a:sym typeface="Symbol"/>
                </a:rPr>
                <a:t></a:t>
              </a:r>
              <a:endParaRPr lang="en-US" sz="1828" dirty="0">
                <a:solidFill>
                  <a:srgbClr val="000000"/>
                </a:solidFill>
                <a:latin typeface="Symbol" charset="0"/>
              </a:endParaRPr>
            </a:p>
          </p:txBody>
        </p:sp>
        <p:sp>
          <p:nvSpPr>
            <p:cNvPr id="83981" name="Rectangle 13"/>
            <p:cNvSpPr>
              <a:spLocks noChangeArrowheads="1"/>
            </p:cNvSpPr>
            <p:nvPr/>
          </p:nvSpPr>
          <p:spPr bwMode="auto">
            <a:xfrm>
              <a:off x="9404742" y="7518405"/>
              <a:ext cx="1087834" cy="489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Book Antiqua"/>
                </a:rPr>
                <a:t>access</a:t>
              </a:r>
            </a:p>
          </p:txBody>
        </p:sp>
        <p:sp>
          <p:nvSpPr>
            <p:cNvPr id="83982" name="Rectangle 14"/>
            <p:cNvSpPr>
              <a:spLocks noChangeArrowheads="1"/>
            </p:cNvSpPr>
            <p:nvPr/>
          </p:nvSpPr>
          <p:spPr bwMode="auto">
            <a:xfrm>
              <a:off x="9118897" y="8006087"/>
              <a:ext cx="1605353" cy="489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Book Antiqua"/>
                </a:rPr>
                <a:t>execution</a:t>
              </a:r>
            </a:p>
          </p:txBody>
        </p:sp>
        <p:sp>
          <p:nvSpPr>
            <p:cNvPr id="83983" name="Line 15"/>
            <p:cNvSpPr>
              <a:spLocks noChangeShapeType="1"/>
            </p:cNvSpPr>
            <p:nvPr/>
          </p:nvSpPr>
          <p:spPr bwMode="auto">
            <a:xfrm>
              <a:off x="9285971" y="8010601"/>
              <a:ext cx="1318542"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87" dirty="0">
                <a:latin typeface="Book Antiqua"/>
              </a:endParaRPr>
            </a:p>
          </p:txBody>
        </p:sp>
        <p:sp>
          <p:nvSpPr>
            <p:cNvPr id="83984" name="Rectangle 16"/>
            <p:cNvSpPr>
              <a:spLocks noChangeArrowheads="1"/>
            </p:cNvSpPr>
            <p:nvPr/>
          </p:nvSpPr>
          <p:spPr bwMode="auto">
            <a:xfrm>
              <a:off x="3598988" y="8261177"/>
              <a:ext cx="1188146" cy="4590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dirty="0">
                  <a:solidFill>
                    <a:srgbClr val="000000"/>
                  </a:solidFill>
                  <a:latin typeface="Book Antiqua"/>
                </a:rPr>
                <a:t>all sites</a:t>
              </a:r>
            </a:p>
          </p:txBody>
        </p:sp>
        <p:sp>
          <p:nvSpPr>
            <p:cNvPr id="83985" name="Rectangle 17"/>
            <p:cNvSpPr>
              <a:spLocks noChangeArrowheads="1"/>
            </p:cNvSpPr>
            <p:nvPr/>
          </p:nvSpPr>
          <p:spPr bwMode="auto">
            <a:xfrm>
              <a:off x="3648569" y="7527436"/>
              <a:ext cx="650108" cy="87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Symbol" charset="0"/>
                  <a:sym typeface="Symbol"/>
                </a:rPr>
                <a:t></a:t>
              </a:r>
              <a:endParaRPr lang="en-US" sz="3586" dirty="0">
                <a:solidFill>
                  <a:srgbClr val="000000"/>
                </a:solidFill>
                <a:latin typeface="Symbol" charset="0"/>
              </a:endParaRPr>
            </a:p>
          </p:txBody>
        </p:sp>
      </p:grpSp>
      <p:sp>
        <p:nvSpPr>
          <p:cNvPr id="2" name="Footer Placeholder 1">
            <a:extLst>
              <a:ext uri="{FF2B5EF4-FFF2-40B4-BE49-F238E27FC236}">
                <a16:creationId xmlns:a16="http://schemas.microsoft.com/office/drawing/2014/main" id="{03960B2E-A9E1-B940-9C70-C9A0FB95FC32}"/>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84DFCB47-4822-CD4C-A869-1D9C59019A30}"/>
              </a:ext>
            </a:extLst>
          </p:cNvPr>
          <p:cNvSpPr>
            <a:spLocks noGrp="1"/>
          </p:cNvSpPr>
          <p:nvPr>
            <p:ph type="sldNum" sz="quarter" idx="4"/>
          </p:nvPr>
        </p:nvSpPr>
        <p:spPr/>
        <p:txBody>
          <a:bodyPr/>
          <a:lstStyle/>
          <a:p>
            <a:fld id="{FD96158B-4539-3C43-9DE5-94C547866200}" type="slidenum">
              <a:rPr lang="en-US"/>
              <a:t>41</a:t>
            </a:fld>
            <a:endParaRPr lang="en-US"/>
          </a:p>
        </p:txBody>
      </p:sp>
    </p:spTree>
    <p:extLst>
      <p:ext uri="{BB962C8B-B14F-4D97-AF65-F5344CB8AC3E}">
        <p14:creationId xmlns:p14="http://schemas.microsoft.com/office/powerpoint/2010/main" val="29883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5"/>
          <p:cNvSpPr>
            <a:spLocks noGrp="1" noChangeArrowheads="1"/>
          </p:cNvSpPr>
          <p:nvPr>
            <p:ph type="title"/>
          </p:nvPr>
        </p:nvSpPr>
        <p:spPr>
          <a:noFill/>
          <a:ln/>
        </p:spPr>
        <p:txBody>
          <a:bodyPr/>
          <a:lstStyle/>
          <a:p>
            <a:r>
              <a:rPr lang="en-US" dirty="0"/>
              <a:t>VF – Calculation of </a:t>
            </a:r>
            <a:r>
              <a:rPr lang="en-US" i="1" dirty="0" err="1"/>
              <a:t>aff</a:t>
            </a:r>
            <a:r>
              <a:rPr lang="en-US" dirty="0"/>
              <a:t>(</a:t>
            </a:r>
            <a:r>
              <a:rPr lang="en-US" i="1" dirty="0"/>
              <a:t>A</a:t>
            </a:r>
            <a:r>
              <a:rPr lang="en-US" i="1" baseline="-25000" dirty="0"/>
              <a:t>i</a:t>
            </a:r>
            <a:r>
              <a:rPr lang="en-US" dirty="0"/>
              <a:t>, </a:t>
            </a:r>
            <a:r>
              <a:rPr lang="en-US" i="1" dirty="0" err="1"/>
              <a:t>A</a:t>
            </a:r>
            <a:r>
              <a:rPr lang="en-US" i="1" baseline="-25000" dirty="0" err="1"/>
              <a:t>j</a:t>
            </a:r>
            <a:r>
              <a:rPr lang="en-US" dirty="0"/>
              <a:t>)</a:t>
            </a:r>
          </a:p>
        </p:txBody>
      </p:sp>
      <p:sp>
        <p:nvSpPr>
          <p:cNvPr id="84994" name="Rectangle 2"/>
          <p:cNvSpPr>
            <a:spLocks noGrp="1" noChangeArrowheads="1"/>
          </p:cNvSpPr>
          <p:nvPr>
            <p:ph idx="1"/>
          </p:nvPr>
        </p:nvSpPr>
        <p:spPr>
          <a:xfrm>
            <a:off x="457200" y="1556793"/>
            <a:ext cx="8229600" cy="3992694"/>
          </a:xfrm>
          <a:noFill/>
          <a:ln/>
        </p:spPr>
        <p:txBody>
          <a:bodyPr/>
          <a:lstStyle/>
          <a:p>
            <a:pPr>
              <a:lnSpc>
                <a:spcPct val="80000"/>
              </a:lnSpc>
              <a:buNone/>
              <a:tabLst>
                <a:tab pos="1771560" algn="l"/>
              </a:tabLst>
            </a:pPr>
            <a:r>
              <a:rPr lang="en-US" sz="1800" dirty="0"/>
              <a:t>Assume each query in the previous example accesses the attributes once during each execution. </a:t>
            </a:r>
          </a:p>
          <a:p>
            <a:pPr>
              <a:lnSpc>
                <a:spcPct val="87000"/>
              </a:lnSpc>
              <a:spcBef>
                <a:spcPct val="43000"/>
              </a:spcBef>
              <a:buNone/>
              <a:tabLst>
                <a:tab pos="1771560" algn="l"/>
              </a:tabLst>
            </a:pPr>
            <a:r>
              <a:rPr lang="en-US" sz="1800" dirty="0"/>
              <a:t>Also assume the access frequencies</a:t>
            </a:r>
          </a:p>
          <a:p>
            <a:pPr>
              <a:lnSpc>
                <a:spcPct val="80000"/>
              </a:lnSpc>
              <a:buNone/>
              <a:tabLst>
                <a:tab pos="1771560" algn="l"/>
              </a:tabLst>
            </a:pPr>
            <a:endParaRPr lang="en-US" sz="1800" dirty="0"/>
          </a:p>
          <a:p>
            <a:pPr>
              <a:lnSpc>
                <a:spcPct val="80000"/>
              </a:lnSpc>
              <a:buNone/>
              <a:tabLst>
                <a:tab pos="1771560" algn="l"/>
              </a:tabLst>
            </a:pPr>
            <a:endParaRPr lang="en-US" sz="1800" dirty="0"/>
          </a:p>
          <a:p>
            <a:pPr>
              <a:lnSpc>
                <a:spcPct val="80000"/>
              </a:lnSpc>
              <a:buNone/>
              <a:tabLst>
                <a:tab pos="1771560" algn="l"/>
              </a:tabLst>
            </a:pPr>
            <a:endParaRPr lang="en-US" sz="1800" dirty="0"/>
          </a:p>
          <a:p>
            <a:pPr>
              <a:lnSpc>
                <a:spcPct val="80000"/>
              </a:lnSpc>
              <a:buNone/>
              <a:tabLst>
                <a:tab pos="1771560" algn="l"/>
              </a:tabLst>
            </a:pPr>
            <a:endParaRPr lang="en-US" sz="1800" dirty="0"/>
          </a:p>
          <a:p>
            <a:pPr>
              <a:lnSpc>
                <a:spcPct val="80000"/>
              </a:lnSpc>
              <a:buNone/>
              <a:tabLst>
                <a:tab pos="1771560" algn="l"/>
              </a:tabLst>
            </a:pPr>
            <a:endParaRPr lang="en-US" sz="1800" dirty="0"/>
          </a:p>
          <a:p>
            <a:pPr>
              <a:lnSpc>
                <a:spcPct val="80000"/>
              </a:lnSpc>
              <a:buNone/>
              <a:tabLst>
                <a:tab pos="1771560" algn="l"/>
              </a:tabLst>
            </a:pPr>
            <a:endParaRPr lang="en-US" sz="1800" dirty="0"/>
          </a:p>
          <a:p>
            <a:pPr>
              <a:lnSpc>
                <a:spcPct val="80000"/>
              </a:lnSpc>
              <a:buNone/>
              <a:tabLst>
                <a:tab pos="1771560" algn="l"/>
              </a:tabLst>
            </a:pPr>
            <a:r>
              <a:rPr lang="en-US" sz="1800" dirty="0"/>
              <a:t>Then </a:t>
            </a:r>
          </a:p>
          <a:p>
            <a:pPr lvl="1">
              <a:lnSpc>
                <a:spcPct val="80000"/>
              </a:lnSpc>
              <a:buNone/>
              <a:tabLst>
                <a:tab pos="1771560" algn="l"/>
              </a:tabLst>
            </a:pPr>
            <a:r>
              <a:rPr lang="en-US" sz="1800" i="1" dirty="0" err="1"/>
              <a:t>aff</a:t>
            </a:r>
            <a:r>
              <a:rPr lang="en-US" sz="1800" dirty="0"/>
              <a:t>(</a:t>
            </a:r>
            <a:r>
              <a:rPr lang="en-US" sz="1800" i="1" dirty="0"/>
              <a:t>A</a:t>
            </a:r>
            <a:r>
              <a:rPr lang="en-US" sz="1800" baseline="-25000" dirty="0"/>
              <a:t>1</a:t>
            </a:r>
            <a:r>
              <a:rPr lang="en-US" sz="1800" dirty="0"/>
              <a:t>, </a:t>
            </a:r>
            <a:r>
              <a:rPr lang="en-US" sz="1800" i="1" dirty="0"/>
              <a:t>A</a:t>
            </a:r>
            <a:r>
              <a:rPr lang="en-US" sz="1800" baseline="-25000" dirty="0"/>
              <a:t>3</a:t>
            </a:r>
            <a:r>
              <a:rPr lang="en-US" sz="1800" dirty="0"/>
              <a:t>)	= 15*1 + 20*1+10*1</a:t>
            </a:r>
          </a:p>
          <a:p>
            <a:pPr lvl="1">
              <a:lnSpc>
                <a:spcPct val="80000"/>
              </a:lnSpc>
              <a:buNone/>
              <a:tabLst>
                <a:tab pos="1771560" algn="l"/>
              </a:tabLst>
            </a:pPr>
            <a:r>
              <a:rPr lang="en-US" sz="1800" dirty="0"/>
              <a:t>		= 45</a:t>
            </a:r>
          </a:p>
          <a:p>
            <a:pPr>
              <a:lnSpc>
                <a:spcPct val="80000"/>
              </a:lnSpc>
              <a:buNone/>
              <a:tabLst>
                <a:tab pos="1771560" algn="l"/>
              </a:tabLst>
            </a:pPr>
            <a:r>
              <a:rPr lang="en-US" sz="1800" dirty="0"/>
              <a:t>and  the attribute affinity matrix </a:t>
            </a:r>
            <a:r>
              <a:rPr lang="en-US" sz="1800" i="1" dirty="0"/>
              <a:t>AA</a:t>
            </a:r>
            <a:r>
              <a:rPr lang="en-US" sz="1800" dirty="0"/>
              <a:t> is</a:t>
            </a:r>
          </a:p>
          <a:p>
            <a:pPr>
              <a:lnSpc>
                <a:spcPct val="80000"/>
              </a:lnSpc>
              <a:buNone/>
              <a:tabLst>
                <a:tab pos="1771560" algn="l"/>
              </a:tabLst>
            </a:pPr>
            <a:r>
              <a:rPr lang="en-US" sz="1800" dirty="0"/>
              <a:t>(Let </a:t>
            </a:r>
            <a:r>
              <a:rPr lang="en-US" sz="1800" i="1" dirty="0"/>
              <a:t>A</a:t>
            </a:r>
            <a:r>
              <a:rPr lang="en-US" sz="1800" baseline="-25000" dirty="0"/>
              <a:t>1</a:t>
            </a:r>
            <a:r>
              <a:rPr lang="en-US" sz="1800" dirty="0"/>
              <a:t>=PNO, </a:t>
            </a:r>
            <a:r>
              <a:rPr lang="en-US" sz="1800" i="1" dirty="0"/>
              <a:t>A</a:t>
            </a:r>
            <a:r>
              <a:rPr lang="en-US" sz="1800" baseline="-25000" dirty="0"/>
              <a:t>2</a:t>
            </a:r>
            <a:r>
              <a:rPr lang="en-US" sz="1800" dirty="0"/>
              <a:t>=PNAME, </a:t>
            </a:r>
            <a:r>
              <a:rPr lang="en-US" sz="1800" i="1" dirty="0"/>
              <a:t>A</a:t>
            </a:r>
            <a:r>
              <a:rPr lang="en-US" sz="1800" baseline="-25000" dirty="0"/>
              <a:t>3</a:t>
            </a:r>
            <a:r>
              <a:rPr lang="en-US" sz="1800" dirty="0"/>
              <a:t>=BUDGET,</a:t>
            </a:r>
          </a:p>
          <a:p>
            <a:pPr>
              <a:lnSpc>
                <a:spcPct val="80000"/>
              </a:lnSpc>
              <a:buNone/>
              <a:tabLst>
                <a:tab pos="1771560" algn="l"/>
              </a:tabLst>
            </a:pPr>
            <a:r>
              <a:rPr lang="en-US" sz="1800" dirty="0"/>
              <a:t> </a:t>
            </a:r>
            <a:r>
              <a:rPr lang="en-US" sz="1800" i="1" dirty="0"/>
              <a:t>A</a:t>
            </a:r>
            <a:r>
              <a:rPr lang="en-US" sz="1800" baseline="-25000" dirty="0"/>
              <a:t>4</a:t>
            </a:r>
            <a:r>
              <a:rPr lang="en-US" sz="1800" dirty="0"/>
              <a:t>=LOC)</a:t>
            </a:r>
          </a:p>
        </p:txBody>
      </p:sp>
      <p:sp>
        <p:nvSpPr>
          <p:cNvPr id="3" name="Footer Placeholder 2">
            <a:extLst>
              <a:ext uri="{FF2B5EF4-FFF2-40B4-BE49-F238E27FC236}">
                <a16:creationId xmlns:a16="http://schemas.microsoft.com/office/drawing/2014/main" id="{370F13F9-FAC5-4342-AE52-65BD2B13C5BA}"/>
              </a:ext>
            </a:extLst>
          </p:cNvPr>
          <p:cNvSpPr>
            <a:spLocks noGrp="1"/>
          </p:cNvSpPr>
          <p:nvPr>
            <p:ph type="ftr" sz="quarter" idx="3"/>
          </p:nvPr>
        </p:nvSpPr>
        <p:spPr/>
        <p:txBody>
          <a:bodyPr/>
          <a:lstStyle/>
          <a:p>
            <a:r>
              <a:rPr lang="en-US"/>
              <a:t>© 2020, M.T. Özsu &amp; P. Valduriez</a:t>
            </a:r>
            <a:endParaRPr lang="en-US" dirty="0"/>
          </a:p>
        </p:txBody>
      </p:sp>
      <p:sp>
        <p:nvSpPr>
          <p:cNvPr id="4" name="Slide Number Placeholder 3">
            <a:extLst>
              <a:ext uri="{FF2B5EF4-FFF2-40B4-BE49-F238E27FC236}">
                <a16:creationId xmlns:a16="http://schemas.microsoft.com/office/drawing/2014/main" id="{3488D9FA-D302-8D41-A255-F2E717687D3C}"/>
              </a:ext>
            </a:extLst>
          </p:cNvPr>
          <p:cNvSpPr>
            <a:spLocks noGrp="1"/>
          </p:cNvSpPr>
          <p:nvPr>
            <p:ph type="sldNum" sz="quarter" idx="4"/>
          </p:nvPr>
        </p:nvSpPr>
        <p:spPr/>
        <p:txBody>
          <a:bodyPr/>
          <a:lstStyle/>
          <a:p>
            <a:fld id="{FD96158B-4539-3C43-9DE5-94C547866200}" type="slidenum">
              <a:rPr lang="en-US"/>
              <a:t>42</a:t>
            </a:fld>
            <a:endParaRPr lang="en-US"/>
          </a:p>
        </p:txBody>
      </p:sp>
      <p:grpSp>
        <p:nvGrpSpPr>
          <p:cNvPr id="13" name="Group 12">
            <a:extLst>
              <a:ext uri="{FF2B5EF4-FFF2-40B4-BE49-F238E27FC236}">
                <a16:creationId xmlns:a16="http://schemas.microsoft.com/office/drawing/2014/main" id="{EC82F715-4A10-314F-8922-B4FA96EB5FBB}"/>
              </a:ext>
            </a:extLst>
          </p:cNvPr>
          <p:cNvGrpSpPr/>
          <p:nvPr/>
        </p:nvGrpSpPr>
        <p:grpSpPr>
          <a:xfrm>
            <a:off x="5436096" y="1988840"/>
            <a:ext cx="1981356" cy="1580403"/>
            <a:chOff x="3468929" y="2553882"/>
            <a:chExt cx="1981356" cy="1580403"/>
          </a:xfrm>
        </p:grpSpPr>
        <p:sp>
          <p:nvSpPr>
            <p:cNvPr id="84998" name="Rectangle 6"/>
            <p:cNvSpPr>
              <a:spLocks noChangeArrowheads="1"/>
            </p:cNvSpPr>
            <p:nvPr/>
          </p:nvSpPr>
          <p:spPr bwMode="auto">
            <a:xfrm>
              <a:off x="3481629" y="2798968"/>
              <a:ext cx="363879" cy="33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600" i="1" dirty="0">
                  <a:solidFill>
                    <a:srgbClr val="000000"/>
                  </a:solidFill>
                  <a:latin typeface="Courier" pitchFamily="2" charset="0"/>
                </a:rPr>
                <a:t>q</a:t>
              </a:r>
              <a:r>
                <a:rPr lang="en-US" sz="1200" baseline="-25000" dirty="0">
                  <a:solidFill>
                    <a:srgbClr val="000000"/>
                  </a:solidFill>
                  <a:latin typeface="Courier" pitchFamily="2" charset="0"/>
                </a:rPr>
                <a:t>1</a:t>
              </a:r>
              <a:endParaRPr lang="en-US" sz="1600" dirty="0">
                <a:solidFill>
                  <a:srgbClr val="000000"/>
                </a:solidFill>
                <a:latin typeface="Courier" pitchFamily="2" charset="0"/>
              </a:endParaRPr>
            </a:p>
          </p:txBody>
        </p:sp>
        <p:sp>
          <p:nvSpPr>
            <p:cNvPr id="85000" name="Rectangle 8"/>
            <p:cNvSpPr>
              <a:spLocks noChangeArrowheads="1"/>
            </p:cNvSpPr>
            <p:nvPr/>
          </p:nvSpPr>
          <p:spPr bwMode="auto">
            <a:xfrm>
              <a:off x="3481629" y="3129946"/>
              <a:ext cx="363879" cy="33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600" i="1" dirty="0">
                  <a:solidFill>
                    <a:srgbClr val="000000"/>
                  </a:solidFill>
                  <a:latin typeface="Courier" pitchFamily="2" charset="0"/>
                </a:rPr>
                <a:t>q</a:t>
              </a:r>
              <a:r>
                <a:rPr lang="en-US" sz="1200" baseline="-25000" dirty="0">
                  <a:solidFill>
                    <a:srgbClr val="000000"/>
                  </a:solidFill>
                  <a:latin typeface="Courier" pitchFamily="2" charset="0"/>
                </a:rPr>
                <a:t>2</a:t>
              </a:r>
              <a:endParaRPr lang="en-US" sz="1600" i="1" dirty="0">
                <a:solidFill>
                  <a:srgbClr val="000000"/>
                </a:solidFill>
                <a:latin typeface="Courier" pitchFamily="2" charset="0"/>
              </a:endParaRPr>
            </a:p>
          </p:txBody>
        </p:sp>
        <p:sp>
          <p:nvSpPr>
            <p:cNvPr id="85002" name="Rectangle 10"/>
            <p:cNvSpPr>
              <a:spLocks noChangeArrowheads="1"/>
            </p:cNvSpPr>
            <p:nvPr/>
          </p:nvSpPr>
          <p:spPr bwMode="auto">
            <a:xfrm>
              <a:off x="3468929" y="3429000"/>
              <a:ext cx="363879" cy="33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600" i="1" dirty="0">
                  <a:solidFill>
                    <a:srgbClr val="000000"/>
                  </a:solidFill>
                  <a:latin typeface="Courier" pitchFamily="2" charset="0"/>
                </a:rPr>
                <a:t>q</a:t>
              </a:r>
              <a:r>
                <a:rPr lang="en-US" sz="1200" baseline="-25000" dirty="0">
                  <a:solidFill>
                    <a:srgbClr val="000000"/>
                  </a:solidFill>
                  <a:latin typeface="Courier" pitchFamily="2" charset="0"/>
                </a:rPr>
                <a:t>3</a:t>
              </a:r>
              <a:endParaRPr lang="en-US" sz="1600" i="1" dirty="0">
                <a:solidFill>
                  <a:srgbClr val="000000"/>
                </a:solidFill>
                <a:latin typeface="Courier" pitchFamily="2" charset="0"/>
              </a:endParaRPr>
            </a:p>
          </p:txBody>
        </p:sp>
        <p:sp>
          <p:nvSpPr>
            <p:cNvPr id="85004" name="Rectangle 12"/>
            <p:cNvSpPr>
              <a:spLocks noChangeArrowheads="1"/>
            </p:cNvSpPr>
            <p:nvPr/>
          </p:nvSpPr>
          <p:spPr bwMode="auto">
            <a:xfrm>
              <a:off x="3481629" y="3789040"/>
              <a:ext cx="363879" cy="33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600" i="1" dirty="0">
                  <a:solidFill>
                    <a:srgbClr val="000000"/>
                  </a:solidFill>
                  <a:latin typeface="Courier" pitchFamily="2" charset="0"/>
                </a:rPr>
                <a:t>q</a:t>
              </a:r>
              <a:r>
                <a:rPr lang="en-US" sz="1200" baseline="-25000" dirty="0">
                  <a:solidFill>
                    <a:srgbClr val="000000"/>
                  </a:solidFill>
                  <a:latin typeface="Courier" pitchFamily="2" charset="0"/>
                </a:rPr>
                <a:t>4</a:t>
              </a:r>
              <a:endParaRPr lang="en-US" sz="1600" i="1" dirty="0">
                <a:solidFill>
                  <a:srgbClr val="000000"/>
                </a:solidFill>
                <a:latin typeface="Courier" pitchFamily="2" charset="0"/>
              </a:endParaRPr>
            </a:p>
          </p:txBody>
        </p:sp>
        <p:grpSp>
          <p:nvGrpSpPr>
            <p:cNvPr id="12" name="Group 11">
              <a:extLst>
                <a:ext uri="{FF2B5EF4-FFF2-40B4-BE49-F238E27FC236}">
                  <a16:creationId xmlns:a16="http://schemas.microsoft.com/office/drawing/2014/main" id="{D79C372E-5655-3447-8B5C-0A6819AEBB9D}"/>
                </a:ext>
              </a:extLst>
            </p:cNvPr>
            <p:cNvGrpSpPr/>
            <p:nvPr/>
          </p:nvGrpSpPr>
          <p:grpSpPr>
            <a:xfrm>
              <a:off x="3902387" y="2899146"/>
              <a:ext cx="174583" cy="1235139"/>
              <a:chOff x="3758815" y="2924944"/>
              <a:chExt cx="174583" cy="1235139"/>
            </a:xfrm>
          </p:grpSpPr>
          <p:sp>
            <p:nvSpPr>
              <p:cNvPr id="85006" name="Line 14"/>
              <p:cNvSpPr>
                <a:spLocks noChangeShapeType="1"/>
              </p:cNvSpPr>
              <p:nvPr/>
            </p:nvSpPr>
            <p:spPr bwMode="auto">
              <a:xfrm>
                <a:off x="3760361" y="2924944"/>
                <a:ext cx="165100"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dirty="0">
                  <a:latin typeface="Courier" pitchFamily="2" charset="0"/>
                </a:endParaRPr>
              </a:p>
            </p:txBody>
          </p:sp>
          <p:sp>
            <p:nvSpPr>
              <p:cNvPr id="85007" name="Freeform 15"/>
              <p:cNvSpPr>
                <a:spLocks/>
              </p:cNvSpPr>
              <p:nvPr/>
            </p:nvSpPr>
            <p:spPr bwMode="auto">
              <a:xfrm>
                <a:off x="3758815" y="2924944"/>
                <a:ext cx="174583" cy="1235139"/>
              </a:xfrm>
              <a:custGeom>
                <a:avLst/>
                <a:gdLst>
                  <a:gd name="T0" fmla="*/ 0 w 113"/>
                  <a:gd name="T1" fmla="*/ 0 h 945"/>
                  <a:gd name="T2" fmla="*/ 0 w 113"/>
                  <a:gd name="T3" fmla="*/ 944 h 945"/>
                  <a:gd name="T4" fmla="*/ 112 w 113"/>
                  <a:gd name="T5" fmla="*/ 944 h 945"/>
                </a:gdLst>
                <a:ahLst/>
                <a:cxnLst>
                  <a:cxn ang="0">
                    <a:pos x="T0" y="T1"/>
                  </a:cxn>
                  <a:cxn ang="0">
                    <a:pos x="T2" y="T3"/>
                  </a:cxn>
                  <a:cxn ang="0">
                    <a:pos x="T4" y="T5"/>
                  </a:cxn>
                </a:cxnLst>
                <a:rect l="0" t="0" r="r" b="b"/>
                <a:pathLst>
                  <a:path w="113" h="945">
                    <a:moveTo>
                      <a:pt x="0" y="0"/>
                    </a:moveTo>
                    <a:lnTo>
                      <a:pt x="0" y="944"/>
                    </a:lnTo>
                    <a:lnTo>
                      <a:pt x="112" y="94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400" dirty="0">
                  <a:latin typeface="Courier" pitchFamily="2" charset="0"/>
                </a:endParaRPr>
              </a:p>
            </p:txBody>
          </p:sp>
        </p:grpSp>
        <p:sp>
          <p:nvSpPr>
            <p:cNvPr id="85009" name="Rectangle 17"/>
            <p:cNvSpPr>
              <a:spLocks noChangeArrowheads="1"/>
            </p:cNvSpPr>
            <p:nvPr/>
          </p:nvSpPr>
          <p:spPr bwMode="auto">
            <a:xfrm>
              <a:off x="3913538" y="2553882"/>
              <a:ext cx="367085" cy="33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600" i="1" dirty="0">
                  <a:solidFill>
                    <a:srgbClr val="000000"/>
                  </a:solidFill>
                  <a:latin typeface="Courier" pitchFamily="2" charset="0"/>
                </a:rPr>
                <a:t>S</a:t>
              </a:r>
              <a:r>
                <a:rPr lang="en-US" sz="1200" baseline="-25000" dirty="0">
                  <a:solidFill>
                    <a:srgbClr val="000000"/>
                  </a:solidFill>
                  <a:latin typeface="Courier" pitchFamily="2" charset="0"/>
                </a:rPr>
                <a:t>1</a:t>
              </a:r>
              <a:endParaRPr lang="en-US" sz="1600" i="1" dirty="0">
                <a:solidFill>
                  <a:srgbClr val="000000"/>
                </a:solidFill>
                <a:latin typeface="Courier" pitchFamily="2" charset="0"/>
              </a:endParaRPr>
            </a:p>
          </p:txBody>
        </p:sp>
        <p:sp>
          <p:nvSpPr>
            <p:cNvPr id="85011" name="Rectangle 19"/>
            <p:cNvSpPr>
              <a:spLocks noChangeArrowheads="1"/>
            </p:cNvSpPr>
            <p:nvPr/>
          </p:nvSpPr>
          <p:spPr bwMode="auto">
            <a:xfrm>
              <a:off x="4446938" y="2553882"/>
              <a:ext cx="367085" cy="33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600" i="1" dirty="0">
                  <a:solidFill>
                    <a:srgbClr val="000000"/>
                  </a:solidFill>
                  <a:latin typeface="Courier" pitchFamily="2" charset="0"/>
                </a:rPr>
                <a:t>S</a:t>
              </a:r>
              <a:r>
                <a:rPr lang="en-US" sz="1200" baseline="-25000" dirty="0">
                  <a:solidFill>
                    <a:srgbClr val="000000"/>
                  </a:solidFill>
                  <a:latin typeface="Courier" pitchFamily="2" charset="0"/>
                </a:rPr>
                <a:t>2</a:t>
              </a:r>
              <a:endParaRPr lang="en-US" sz="1600" i="1" dirty="0">
                <a:solidFill>
                  <a:srgbClr val="000000"/>
                </a:solidFill>
                <a:latin typeface="Courier" pitchFamily="2" charset="0"/>
              </a:endParaRPr>
            </a:p>
          </p:txBody>
        </p:sp>
        <p:sp>
          <p:nvSpPr>
            <p:cNvPr id="85013" name="Rectangle 21"/>
            <p:cNvSpPr>
              <a:spLocks noChangeArrowheads="1"/>
            </p:cNvSpPr>
            <p:nvPr/>
          </p:nvSpPr>
          <p:spPr bwMode="auto">
            <a:xfrm>
              <a:off x="5018438" y="2553882"/>
              <a:ext cx="367085" cy="33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600" i="1" dirty="0">
                  <a:solidFill>
                    <a:srgbClr val="000000"/>
                  </a:solidFill>
                  <a:latin typeface="Courier" pitchFamily="2" charset="0"/>
                </a:rPr>
                <a:t>S</a:t>
              </a:r>
              <a:r>
                <a:rPr lang="en-US" sz="1200" baseline="-25000" dirty="0">
                  <a:solidFill>
                    <a:srgbClr val="000000"/>
                  </a:solidFill>
                  <a:latin typeface="Courier" pitchFamily="2" charset="0"/>
                </a:rPr>
                <a:t>3</a:t>
              </a:r>
              <a:endParaRPr lang="en-US" sz="1600" i="1" dirty="0">
                <a:solidFill>
                  <a:srgbClr val="000000"/>
                </a:solidFill>
                <a:latin typeface="Courier" pitchFamily="2" charset="0"/>
              </a:endParaRPr>
            </a:p>
          </p:txBody>
        </p:sp>
        <p:sp>
          <p:nvSpPr>
            <p:cNvPr id="85018" name="Rectangle 26"/>
            <p:cNvSpPr>
              <a:spLocks noChangeArrowheads="1"/>
            </p:cNvSpPr>
            <p:nvPr/>
          </p:nvSpPr>
          <p:spPr bwMode="auto">
            <a:xfrm>
              <a:off x="3926423" y="2837068"/>
              <a:ext cx="397542"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15</a:t>
              </a:r>
            </a:p>
          </p:txBody>
        </p:sp>
        <p:sp>
          <p:nvSpPr>
            <p:cNvPr id="85019" name="Rectangle 27"/>
            <p:cNvSpPr>
              <a:spLocks noChangeArrowheads="1"/>
            </p:cNvSpPr>
            <p:nvPr/>
          </p:nvSpPr>
          <p:spPr bwMode="auto">
            <a:xfrm>
              <a:off x="4447123" y="2837068"/>
              <a:ext cx="397542"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20</a:t>
              </a:r>
            </a:p>
          </p:txBody>
        </p:sp>
        <p:sp>
          <p:nvSpPr>
            <p:cNvPr id="85020" name="Rectangle 28"/>
            <p:cNvSpPr>
              <a:spLocks noChangeArrowheads="1"/>
            </p:cNvSpPr>
            <p:nvPr/>
          </p:nvSpPr>
          <p:spPr bwMode="auto">
            <a:xfrm>
              <a:off x="5018623" y="2849768"/>
              <a:ext cx="397542"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10</a:t>
              </a:r>
            </a:p>
          </p:txBody>
        </p:sp>
        <p:sp>
          <p:nvSpPr>
            <p:cNvPr id="85021" name="Rectangle 29"/>
            <p:cNvSpPr>
              <a:spLocks noChangeArrowheads="1"/>
            </p:cNvSpPr>
            <p:nvPr/>
          </p:nvSpPr>
          <p:spPr bwMode="auto">
            <a:xfrm>
              <a:off x="4048532" y="3129946"/>
              <a:ext cx="290141"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5</a:t>
              </a:r>
            </a:p>
          </p:txBody>
        </p:sp>
        <p:sp>
          <p:nvSpPr>
            <p:cNvPr id="85022" name="Rectangle 30"/>
            <p:cNvSpPr>
              <a:spLocks noChangeArrowheads="1"/>
            </p:cNvSpPr>
            <p:nvPr/>
          </p:nvSpPr>
          <p:spPr bwMode="auto">
            <a:xfrm>
              <a:off x="4569232" y="3129946"/>
              <a:ext cx="290141"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0</a:t>
              </a:r>
            </a:p>
          </p:txBody>
        </p:sp>
        <p:sp>
          <p:nvSpPr>
            <p:cNvPr id="85023" name="Rectangle 31"/>
            <p:cNvSpPr>
              <a:spLocks noChangeArrowheads="1"/>
            </p:cNvSpPr>
            <p:nvPr/>
          </p:nvSpPr>
          <p:spPr bwMode="auto">
            <a:xfrm>
              <a:off x="5140732" y="3129946"/>
              <a:ext cx="290141"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0</a:t>
              </a:r>
            </a:p>
          </p:txBody>
        </p:sp>
        <p:sp>
          <p:nvSpPr>
            <p:cNvPr id="85024" name="Rectangle 32"/>
            <p:cNvSpPr>
              <a:spLocks noChangeArrowheads="1"/>
            </p:cNvSpPr>
            <p:nvPr/>
          </p:nvSpPr>
          <p:spPr bwMode="auto">
            <a:xfrm>
              <a:off x="3926423" y="3429000"/>
              <a:ext cx="397542"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25</a:t>
              </a:r>
            </a:p>
          </p:txBody>
        </p:sp>
        <p:sp>
          <p:nvSpPr>
            <p:cNvPr id="85025" name="Rectangle 33"/>
            <p:cNvSpPr>
              <a:spLocks noChangeArrowheads="1"/>
            </p:cNvSpPr>
            <p:nvPr/>
          </p:nvSpPr>
          <p:spPr bwMode="auto">
            <a:xfrm>
              <a:off x="5018623" y="3429000"/>
              <a:ext cx="397542"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25</a:t>
              </a:r>
            </a:p>
          </p:txBody>
        </p:sp>
        <p:sp>
          <p:nvSpPr>
            <p:cNvPr id="85026" name="Rectangle 34"/>
            <p:cNvSpPr>
              <a:spLocks noChangeArrowheads="1"/>
            </p:cNvSpPr>
            <p:nvPr/>
          </p:nvSpPr>
          <p:spPr bwMode="auto">
            <a:xfrm>
              <a:off x="4447123" y="3429000"/>
              <a:ext cx="397542"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25</a:t>
              </a:r>
            </a:p>
          </p:txBody>
        </p:sp>
        <p:sp>
          <p:nvSpPr>
            <p:cNvPr id="85027" name="Rectangle 35"/>
            <p:cNvSpPr>
              <a:spLocks noChangeArrowheads="1"/>
            </p:cNvSpPr>
            <p:nvPr/>
          </p:nvSpPr>
          <p:spPr bwMode="auto">
            <a:xfrm>
              <a:off x="4067944" y="3789040"/>
              <a:ext cx="290141"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3</a:t>
              </a:r>
            </a:p>
          </p:txBody>
        </p:sp>
        <p:sp>
          <p:nvSpPr>
            <p:cNvPr id="85028" name="Rectangle 36"/>
            <p:cNvSpPr>
              <a:spLocks noChangeArrowheads="1"/>
            </p:cNvSpPr>
            <p:nvPr/>
          </p:nvSpPr>
          <p:spPr bwMode="auto">
            <a:xfrm>
              <a:off x="4588644" y="3789040"/>
              <a:ext cx="290141"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0</a:t>
              </a:r>
            </a:p>
          </p:txBody>
        </p:sp>
        <p:sp>
          <p:nvSpPr>
            <p:cNvPr id="85029" name="Rectangle 37"/>
            <p:cNvSpPr>
              <a:spLocks noChangeArrowheads="1"/>
            </p:cNvSpPr>
            <p:nvPr/>
          </p:nvSpPr>
          <p:spPr bwMode="auto">
            <a:xfrm>
              <a:off x="5160144" y="3789040"/>
              <a:ext cx="290141" cy="305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400" dirty="0">
                  <a:solidFill>
                    <a:srgbClr val="000000"/>
                  </a:solidFill>
                  <a:latin typeface="Courier" pitchFamily="2" charset="0"/>
                </a:rPr>
                <a:t>0</a:t>
              </a:r>
            </a:p>
          </p:txBody>
        </p:sp>
        <p:grpSp>
          <p:nvGrpSpPr>
            <p:cNvPr id="91" name="Group 90">
              <a:extLst>
                <a:ext uri="{FF2B5EF4-FFF2-40B4-BE49-F238E27FC236}">
                  <a16:creationId xmlns:a16="http://schemas.microsoft.com/office/drawing/2014/main" id="{20904BBD-6BE6-F84C-8223-389C570F8678}"/>
                </a:ext>
              </a:extLst>
            </p:cNvPr>
            <p:cNvGrpSpPr/>
            <p:nvPr/>
          </p:nvGrpSpPr>
          <p:grpSpPr>
            <a:xfrm flipH="1">
              <a:off x="5260567" y="2899146"/>
              <a:ext cx="174583" cy="1235139"/>
              <a:chOff x="3758815" y="2924944"/>
              <a:chExt cx="174583" cy="1235139"/>
            </a:xfrm>
          </p:grpSpPr>
          <p:sp>
            <p:nvSpPr>
              <p:cNvPr id="92" name="Line 14">
                <a:extLst>
                  <a:ext uri="{FF2B5EF4-FFF2-40B4-BE49-F238E27FC236}">
                    <a16:creationId xmlns:a16="http://schemas.microsoft.com/office/drawing/2014/main" id="{EA2C179C-EBCA-354C-89D4-5B9D98C5D62A}"/>
                  </a:ext>
                </a:extLst>
              </p:cNvPr>
              <p:cNvSpPr>
                <a:spLocks noChangeShapeType="1"/>
              </p:cNvSpPr>
              <p:nvPr/>
            </p:nvSpPr>
            <p:spPr bwMode="auto">
              <a:xfrm>
                <a:off x="3760361" y="2924944"/>
                <a:ext cx="165100"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dirty="0">
                  <a:latin typeface="Courier" pitchFamily="2" charset="0"/>
                </a:endParaRPr>
              </a:p>
            </p:txBody>
          </p:sp>
          <p:sp>
            <p:nvSpPr>
              <p:cNvPr id="93" name="Freeform 15">
                <a:extLst>
                  <a:ext uri="{FF2B5EF4-FFF2-40B4-BE49-F238E27FC236}">
                    <a16:creationId xmlns:a16="http://schemas.microsoft.com/office/drawing/2014/main" id="{D497C2E9-C0F7-FC46-BDF2-C4BE252C80B5}"/>
                  </a:ext>
                </a:extLst>
              </p:cNvPr>
              <p:cNvSpPr>
                <a:spLocks/>
              </p:cNvSpPr>
              <p:nvPr/>
            </p:nvSpPr>
            <p:spPr bwMode="auto">
              <a:xfrm>
                <a:off x="3758815" y="2924944"/>
                <a:ext cx="174583" cy="1235139"/>
              </a:xfrm>
              <a:custGeom>
                <a:avLst/>
                <a:gdLst>
                  <a:gd name="T0" fmla="*/ 0 w 113"/>
                  <a:gd name="T1" fmla="*/ 0 h 945"/>
                  <a:gd name="T2" fmla="*/ 0 w 113"/>
                  <a:gd name="T3" fmla="*/ 944 h 945"/>
                  <a:gd name="T4" fmla="*/ 112 w 113"/>
                  <a:gd name="T5" fmla="*/ 944 h 945"/>
                </a:gdLst>
                <a:ahLst/>
                <a:cxnLst>
                  <a:cxn ang="0">
                    <a:pos x="T0" y="T1"/>
                  </a:cxn>
                  <a:cxn ang="0">
                    <a:pos x="T2" y="T3"/>
                  </a:cxn>
                  <a:cxn ang="0">
                    <a:pos x="T4" y="T5"/>
                  </a:cxn>
                </a:cxnLst>
                <a:rect l="0" t="0" r="r" b="b"/>
                <a:pathLst>
                  <a:path w="113" h="945">
                    <a:moveTo>
                      <a:pt x="0" y="0"/>
                    </a:moveTo>
                    <a:lnTo>
                      <a:pt x="0" y="944"/>
                    </a:lnTo>
                    <a:lnTo>
                      <a:pt x="112" y="94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400" dirty="0">
                  <a:latin typeface="Courier" pitchFamily="2" charset="0"/>
                </a:endParaRPr>
              </a:p>
            </p:txBody>
          </p:sp>
        </p:grpSp>
      </p:grpSp>
      <p:pic>
        <p:nvPicPr>
          <p:cNvPr id="15" name="Picture 14" descr="A picture containing clock&#10;&#10;Description automatically generated">
            <a:extLst>
              <a:ext uri="{FF2B5EF4-FFF2-40B4-BE49-F238E27FC236}">
                <a16:creationId xmlns:a16="http://schemas.microsoft.com/office/drawing/2014/main" id="{B955E092-1241-D242-B379-219F6DD25F32}"/>
              </a:ext>
            </a:extLst>
          </p:cNvPr>
          <p:cNvPicPr>
            <a:picLocks noChangeAspect="1"/>
          </p:cNvPicPr>
          <p:nvPr/>
        </p:nvPicPr>
        <p:blipFill>
          <a:blip r:embed="Rd2de2597a5ad4e49"/>
          <a:stretch>
            <a:fillRect/>
          </a:stretch>
        </p:blipFill>
        <p:spPr>
          <a:xfrm>
            <a:off x="4694358" y="4165935"/>
            <a:ext cx="3387389" cy="1711337"/>
          </a:xfrm>
          <a:prstGeom prst="rect">
            <a:avLst/>
          </a:prstGeom>
        </p:spPr>
      </p:pic>
    </p:spTree>
    <p:extLst>
      <p:ext uri="{BB962C8B-B14F-4D97-AF65-F5344CB8AC3E}">
        <p14:creationId xmlns:p14="http://schemas.microsoft.com/office/powerpoint/2010/main" val="210162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title"/>
          </p:nvPr>
        </p:nvSpPr>
        <p:spPr>
          <a:noFill/>
          <a:ln/>
        </p:spPr>
        <p:txBody>
          <a:bodyPr/>
          <a:lstStyle/>
          <a:p>
            <a:r>
              <a:rPr lang="en-US"/>
              <a:t>VF – Clustering Algorithm</a:t>
            </a:r>
          </a:p>
        </p:txBody>
      </p:sp>
      <p:sp>
        <p:nvSpPr>
          <p:cNvPr id="86018" name="Rectangle 2"/>
          <p:cNvSpPr>
            <a:spLocks noGrp="1" noChangeArrowheads="1"/>
          </p:cNvSpPr>
          <p:nvPr>
            <p:ph idx="1"/>
          </p:nvPr>
        </p:nvSpPr>
        <p:spPr>
          <a:xfrm>
            <a:off x="457200" y="1600200"/>
            <a:ext cx="8229600" cy="2632479"/>
          </a:xfrm>
          <a:noFill/>
          <a:ln/>
        </p:spPr>
        <p:txBody>
          <a:bodyPr/>
          <a:lstStyle/>
          <a:p>
            <a:r>
              <a:rPr lang="en-US" dirty="0"/>
              <a:t>Take the attribute affinity matrix </a:t>
            </a:r>
            <a:r>
              <a:rPr lang="en-US" i="1" dirty="0"/>
              <a:t>AA</a:t>
            </a:r>
            <a:r>
              <a:rPr lang="en-US" dirty="0"/>
              <a:t> and reorganize the attribute orders to form clusters where the attributes in each cluster demonstrate high affinity to one another.</a:t>
            </a:r>
          </a:p>
          <a:p>
            <a:pPr>
              <a:lnSpc>
                <a:spcPct val="100000"/>
              </a:lnSpc>
            </a:pPr>
            <a:r>
              <a:rPr lang="en-US" dirty="0">
                <a:solidFill>
                  <a:schemeClr val="tx2"/>
                </a:solidFill>
              </a:rPr>
              <a:t>Bond Energy Algorithm </a:t>
            </a:r>
            <a:r>
              <a:rPr lang="en-US" dirty="0"/>
              <a:t>(BEA) has been used for clustering of entities.  BEA finds an ordering of entities (in our case attributes) such that the global affinity measure is maximized.</a:t>
            </a:r>
          </a:p>
        </p:txBody>
      </p:sp>
      <p:sp>
        <p:nvSpPr>
          <p:cNvPr id="2" name="Footer Placeholder 1">
            <a:extLst>
              <a:ext uri="{FF2B5EF4-FFF2-40B4-BE49-F238E27FC236}">
                <a16:creationId xmlns:a16="http://schemas.microsoft.com/office/drawing/2014/main" id="{D5B1985D-8648-1248-ADA0-B0DEADC645E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A95FFC45-DD00-F34E-901E-9CE9A055CCC7}"/>
              </a:ext>
            </a:extLst>
          </p:cNvPr>
          <p:cNvSpPr>
            <a:spLocks noGrp="1"/>
          </p:cNvSpPr>
          <p:nvPr>
            <p:ph type="sldNum" sz="quarter" idx="4"/>
          </p:nvPr>
        </p:nvSpPr>
        <p:spPr/>
        <p:txBody>
          <a:bodyPr/>
          <a:lstStyle/>
          <a:p>
            <a:fld id="{FD96158B-4539-3C43-9DE5-94C547866200}" type="slidenum">
              <a:rPr lang="en-US"/>
              <a:t>43</a:t>
            </a:fld>
            <a:endParaRPr lang="en-US"/>
          </a:p>
        </p:txBody>
      </p:sp>
      <p:sp>
        <p:nvSpPr>
          <p:cNvPr id="86020" name="Rectangle 4"/>
          <p:cNvSpPr>
            <a:spLocks noChangeArrowheads="1"/>
          </p:cNvSpPr>
          <p:nvPr/>
        </p:nvSpPr>
        <p:spPr bwMode="auto">
          <a:xfrm>
            <a:off x="1705682" y="538797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Book Antiqua"/>
              </a:rPr>
              <a:t>  </a:t>
            </a:r>
          </a:p>
        </p:txBody>
      </p:sp>
      <p:sp>
        <p:nvSpPr>
          <p:cNvPr id="86021" name="Rectangle 5"/>
          <p:cNvSpPr>
            <a:spLocks noChangeArrowheads="1"/>
          </p:cNvSpPr>
          <p:nvPr/>
        </p:nvSpPr>
        <p:spPr bwMode="auto">
          <a:xfrm>
            <a:off x="1705682" y="538797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i="1" dirty="0">
                <a:solidFill>
                  <a:srgbClr val="000000"/>
                </a:solidFill>
                <a:latin typeface="Book Antiqua"/>
              </a:rPr>
              <a:t>  </a:t>
            </a:r>
          </a:p>
        </p:txBody>
      </p:sp>
      <p:grpSp>
        <p:nvGrpSpPr>
          <p:cNvPr id="86028" name="Group 12"/>
          <p:cNvGrpSpPr>
            <a:grpSpLocks/>
          </p:cNvGrpSpPr>
          <p:nvPr/>
        </p:nvGrpSpPr>
        <p:grpSpPr bwMode="auto">
          <a:xfrm>
            <a:off x="1603376" y="4341217"/>
            <a:ext cx="6046788" cy="815975"/>
            <a:chOff x="1010" y="3072"/>
            <a:chExt cx="3809" cy="514"/>
          </a:xfrm>
        </p:grpSpPr>
        <p:sp>
          <p:nvSpPr>
            <p:cNvPr id="86022" name="Rectangle 6"/>
            <p:cNvSpPr>
              <a:spLocks noChangeArrowheads="1"/>
            </p:cNvSpPr>
            <p:nvPr/>
          </p:nvSpPr>
          <p:spPr bwMode="auto">
            <a:xfrm>
              <a:off x="1010" y="3154"/>
              <a:ext cx="445" cy="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i="1" dirty="0">
                  <a:solidFill>
                    <a:srgbClr val="000000"/>
                  </a:solidFill>
                  <a:latin typeface="Book Antiqua"/>
                </a:rPr>
                <a:t>AM </a:t>
              </a:r>
              <a:r>
                <a:rPr lang="en-US" sz="1828" dirty="0">
                  <a:solidFill>
                    <a:srgbClr val="000000"/>
                  </a:solidFill>
                  <a:latin typeface="Symbol" charset="0"/>
                  <a:sym typeface="Symbol"/>
                </a:rPr>
                <a:t></a:t>
              </a:r>
              <a:endParaRPr lang="en-US" sz="1828" dirty="0">
                <a:solidFill>
                  <a:srgbClr val="000000"/>
                </a:solidFill>
                <a:latin typeface="Symbol" charset="0"/>
              </a:endParaRPr>
            </a:p>
          </p:txBody>
        </p:sp>
        <p:sp>
          <p:nvSpPr>
            <p:cNvPr id="86023" name="Rectangle 7"/>
            <p:cNvSpPr>
              <a:spLocks noChangeArrowheads="1"/>
            </p:cNvSpPr>
            <p:nvPr/>
          </p:nvSpPr>
          <p:spPr bwMode="auto">
            <a:xfrm>
              <a:off x="1961" y="3154"/>
              <a:ext cx="2858" cy="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828" dirty="0">
                  <a:solidFill>
                    <a:srgbClr val="000000"/>
                  </a:solidFill>
                  <a:latin typeface="Book Antiqua"/>
                </a:rPr>
                <a:t>(affinity of </a:t>
              </a:r>
              <a:r>
                <a:rPr lang="en-US" sz="1828" i="1" dirty="0">
                  <a:solidFill>
                    <a:srgbClr val="000000"/>
                  </a:solidFill>
                  <a:latin typeface="Book Antiqua"/>
                </a:rPr>
                <a:t>A</a:t>
              </a:r>
              <a:r>
                <a:rPr lang="en-US" sz="1687" i="1" baseline="-25000" dirty="0">
                  <a:solidFill>
                    <a:srgbClr val="000000"/>
                  </a:solidFill>
                  <a:latin typeface="Book Antiqua"/>
                </a:rPr>
                <a:t>i</a:t>
              </a:r>
              <a:r>
                <a:rPr lang="en-US" sz="1828" dirty="0">
                  <a:solidFill>
                    <a:srgbClr val="000000"/>
                  </a:solidFill>
                  <a:latin typeface="Book Antiqua"/>
                </a:rPr>
                <a:t> and </a:t>
              </a:r>
              <a:r>
                <a:rPr lang="en-US" sz="1828" i="1" dirty="0" err="1">
                  <a:solidFill>
                    <a:srgbClr val="000000"/>
                  </a:solidFill>
                  <a:latin typeface="Book Antiqua"/>
                </a:rPr>
                <a:t>A</a:t>
              </a:r>
              <a:r>
                <a:rPr lang="en-US" sz="1687" i="1" baseline="-25000" dirty="0" err="1">
                  <a:solidFill>
                    <a:srgbClr val="000000"/>
                  </a:solidFill>
                  <a:latin typeface="Book Antiqua"/>
                </a:rPr>
                <a:t>j</a:t>
              </a:r>
              <a:r>
                <a:rPr lang="en-US" sz="1828" dirty="0">
                  <a:solidFill>
                    <a:srgbClr val="000000"/>
                  </a:solidFill>
                  <a:latin typeface="Book Antiqua"/>
                </a:rPr>
                <a:t> with their neighbors) </a:t>
              </a:r>
            </a:p>
          </p:txBody>
        </p:sp>
        <p:sp>
          <p:nvSpPr>
            <p:cNvPr id="86024" name="Rectangle 8"/>
            <p:cNvSpPr>
              <a:spLocks noChangeArrowheads="1"/>
            </p:cNvSpPr>
            <p:nvPr/>
          </p:nvSpPr>
          <p:spPr bwMode="auto">
            <a:xfrm>
              <a:off x="1749" y="3383"/>
              <a:ext cx="118" cy="2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i="1" dirty="0">
                  <a:solidFill>
                    <a:srgbClr val="000000"/>
                  </a:solidFill>
                  <a:latin typeface="Book Antiqua"/>
                </a:rPr>
                <a:t>j</a:t>
              </a:r>
            </a:p>
          </p:txBody>
        </p:sp>
        <p:sp>
          <p:nvSpPr>
            <p:cNvPr id="86025" name="Rectangle 9"/>
            <p:cNvSpPr>
              <a:spLocks noChangeArrowheads="1"/>
            </p:cNvSpPr>
            <p:nvPr/>
          </p:nvSpPr>
          <p:spPr bwMode="auto">
            <a:xfrm>
              <a:off x="1628" y="3072"/>
              <a:ext cx="288" cy="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Symbol" charset="0"/>
                  <a:sym typeface="Symbol"/>
                </a:rPr>
                <a:t></a:t>
              </a:r>
              <a:endParaRPr lang="en-US" sz="3586" dirty="0">
                <a:solidFill>
                  <a:srgbClr val="000000"/>
                </a:solidFill>
                <a:latin typeface="Symbol" charset="0"/>
              </a:endParaRPr>
            </a:p>
          </p:txBody>
        </p:sp>
        <p:sp>
          <p:nvSpPr>
            <p:cNvPr id="86026" name="Rectangle 10"/>
            <p:cNvSpPr>
              <a:spLocks noChangeArrowheads="1"/>
            </p:cNvSpPr>
            <p:nvPr/>
          </p:nvSpPr>
          <p:spPr bwMode="auto">
            <a:xfrm>
              <a:off x="1525" y="3383"/>
              <a:ext cx="118" cy="2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1687" i="1" dirty="0" err="1">
                  <a:solidFill>
                    <a:srgbClr val="000000"/>
                  </a:solidFill>
                  <a:latin typeface="Book Antiqua"/>
                </a:rPr>
                <a:t>i</a:t>
              </a:r>
              <a:endParaRPr lang="en-US" sz="1687" i="1" dirty="0">
                <a:solidFill>
                  <a:srgbClr val="000000"/>
                </a:solidFill>
                <a:latin typeface="Book Antiqua"/>
              </a:endParaRPr>
            </a:p>
          </p:txBody>
        </p:sp>
        <p:sp>
          <p:nvSpPr>
            <p:cNvPr id="86027" name="Rectangle 11"/>
            <p:cNvSpPr>
              <a:spLocks noChangeArrowheads="1"/>
            </p:cNvSpPr>
            <p:nvPr/>
          </p:nvSpPr>
          <p:spPr bwMode="auto">
            <a:xfrm>
              <a:off x="1396" y="3072"/>
              <a:ext cx="288" cy="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624" tIns="31254" rIns="63624" bIns="31254">
              <a:spAutoFit/>
            </a:bodyPr>
            <a:lstStyle/>
            <a:p>
              <a:r>
                <a:rPr lang="en-US" sz="3586" dirty="0">
                  <a:solidFill>
                    <a:srgbClr val="000000"/>
                  </a:solidFill>
                  <a:latin typeface="Symbol" charset="0"/>
                  <a:sym typeface="Symbol"/>
                </a:rPr>
                <a:t></a:t>
              </a:r>
              <a:endParaRPr lang="en-US" sz="3586" dirty="0">
                <a:solidFill>
                  <a:srgbClr val="000000"/>
                </a:solidFill>
                <a:latin typeface="Symbol" charset="0"/>
              </a:endParaRPr>
            </a:p>
          </p:txBody>
        </p:sp>
      </p:grpSp>
    </p:spTree>
    <p:extLst>
      <p:ext uri="{BB962C8B-B14F-4D97-AF65-F5344CB8AC3E}">
        <p14:creationId xmlns:p14="http://schemas.microsoft.com/office/powerpoint/2010/main" val="163227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a:ln/>
        </p:spPr>
        <p:txBody>
          <a:bodyPr/>
          <a:lstStyle/>
          <a:p>
            <a:r>
              <a:rPr lang="en-US"/>
              <a:t>Implicit Assumptions</a:t>
            </a:r>
          </a:p>
        </p:txBody>
      </p:sp>
      <p:sp>
        <p:nvSpPr>
          <p:cNvPr id="21507" name="Rectangle 3"/>
          <p:cNvSpPr>
            <a:spLocks noGrp="1" noChangeArrowheads="1"/>
          </p:cNvSpPr>
          <p:nvPr>
            <p:ph idx="1"/>
          </p:nvPr>
        </p:nvSpPr>
        <p:spPr>
          <a:noFill/>
          <a:ln/>
        </p:spPr>
        <p:txBody>
          <a:bodyPr/>
          <a:lstStyle/>
          <a:p>
            <a:r>
              <a:rPr lang="en-US" dirty="0">
                <a:solidFill>
                  <a:schemeClr val="tx2"/>
                </a:solidFill>
              </a:rPr>
              <a:t>Data stored at a number of sites →</a:t>
            </a:r>
            <a:r>
              <a:rPr lang="en-US" dirty="0"/>
              <a:t> each site </a:t>
            </a:r>
            <a:r>
              <a:rPr lang="en-US" i="1" dirty="0"/>
              <a:t>logically</a:t>
            </a:r>
            <a:r>
              <a:rPr lang="en-US" dirty="0"/>
              <a:t> consists of a single processor</a:t>
            </a:r>
          </a:p>
          <a:p>
            <a:r>
              <a:rPr lang="en-US" dirty="0"/>
              <a:t>Processors at different </a:t>
            </a:r>
            <a:r>
              <a:rPr lang="en-US" dirty="0">
                <a:solidFill>
                  <a:schemeClr val="tx2"/>
                </a:solidFill>
              </a:rPr>
              <a:t>sites are interconnected by a computer network</a:t>
            </a:r>
            <a:r>
              <a:rPr lang="en-US" dirty="0"/>
              <a:t> </a:t>
            </a:r>
            <a:r>
              <a:rPr lang="en-US" dirty="0">
                <a:solidFill>
                  <a:schemeClr val="tx2"/>
                </a:solidFill>
              </a:rPr>
              <a:t>→</a:t>
            </a:r>
            <a:r>
              <a:rPr lang="en-US" dirty="0">
                <a:sym typeface="Wingdings" charset="2"/>
              </a:rPr>
              <a:t> </a:t>
            </a:r>
            <a:r>
              <a:rPr lang="en-US" dirty="0"/>
              <a:t>not a multiprocessor system</a:t>
            </a:r>
          </a:p>
          <a:p>
            <a:pPr lvl="1"/>
            <a:r>
              <a:rPr lang="en-US" dirty="0"/>
              <a:t>Parallel database systems</a:t>
            </a:r>
          </a:p>
          <a:p>
            <a:r>
              <a:rPr lang="en-US" dirty="0"/>
              <a:t>Distributed database is a </a:t>
            </a:r>
            <a:r>
              <a:rPr lang="en-US" dirty="0">
                <a:solidFill>
                  <a:schemeClr val="tx2"/>
                </a:solidFill>
              </a:rPr>
              <a:t>database, not a collection of files</a:t>
            </a:r>
            <a:r>
              <a:rPr lang="en-US" dirty="0"/>
              <a:t> </a:t>
            </a:r>
            <a:r>
              <a:rPr lang="en-US" dirty="0">
                <a:solidFill>
                  <a:schemeClr val="tx2"/>
                </a:solidFill>
              </a:rPr>
              <a:t>→</a:t>
            </a:r>
            <a:r>
              <a:rPr lang="en-US" dirty="0">
                <a:sym typeface="Wingdings" charset="2"/>
              </a:rPr>
              <a:t> </a:t>
            </a:r>
            <a:r>
              <a:rPr lang="en-US" dirty="0"/>
              <a:t>data logically related as exhibited in the users’ access patterns</a:t>
            </a:r>
          </a:p>
          <a:p>
            <a:pPr lvl="1"/>
            <a:r>
              <a:rPr lang="en-US" dirty="0"/>
              <a:t>Relational data model </a:t>
            </a:r>
          </a:p>
          <a:p>
            <a:r>
              <a:rPr lang="en-US" dirty="0"/>
              <a:t>Distributed DBMS is a </a:t>
            </a:r>
            <a:r>
              <a:rPr lang="en-US" dirty="0">
                <a:solidFill>
                  <a:schemeClr val="tx2"/>
                </a:solidFill>
              </a:rPr>
              <a:t>full-fledged DBMS</a:t>
            </a:r>
            <a:endParaRPr lang="en-US" dirty="0"/>
          </a:p>
          <a:p>
            <a:pPr lvl="1"/>
            <a:r>
              <a:rPr lang="en-US" dirty="0"/>
              <a:t>Not remote file system, not a TP system</a:t>
            </a:r>
          </a:p>
        </p:txBody>
      </p:sp>
      <p:sp>
        <p:nvSpPr>
          <p:cNvPr id="2" name="Footer Placeholder 1">
            <a:extLst>
              <a:ext uri="{FF2B5EF4-FFF2-40B4-BE49-F238E27FC236}">
                <a16:creationId xmlns:a16="http://schemas.microsoft.com/office/drawing/2014/main" id="{B43BAC82-990E-E248-BAC8-38CAF78A801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D83DED0C-1B52-2B4E-95E4-2212C8BE2E88}"/>
              </a:ext>
            </a:extLst>
          </p:cNvPr>
          <p:cNvSpPr>
            <a:spLocks noGrp="1"/>
          </p:cNvSpPr>
          <p:nvPr>
            <p:ph type="sldNum" sz="quarter" idx="4"/>
          </p:nvPr>
        </p:nvSpPr>
        <p:spPr/>
        <p:txBody>
          <a:bodyPr/>
          <a:lstStyle/>
          <a:p>
            <a:fld id="{FD96158B-4539-3C43-9DE5-94C547866200}" type="slidenum">
              <a:rPr lang="en-US"/>
              <a:t>9</a:t>
            </a:fld>
            <a:endParaRPr lang="en-US"/>
          </a:p>
        </p:txBody>
      </p:sp>
    </p:spTree>
    <p:extLst>
      <p:ext uri="{BB962C8B-B14F-4D97-AF65-F5344CB8AC3E}">
        <p14:creationId xmlns:p14="http://schemas.microsoft.com/office/powerpoint/2010/main" val="1253205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title"/>
          </p:nvPr>
        </p:nvSpPr>
        <p:spPr>
          <a:noFill/>
          <a:ln/>
        </p:spPr>
        <p:txBody>
          <a:bodyPr/>
          <a:lstStyle/>
          <a:p>
            <a:r>
              <a:rPr lang="en-US"/>
              <a:t>Bond Energy Algorithm</a:t>
            </a:r>
          </a:p>
        </p:txBody>
      </p:sp>
      <p:sp>
        <p:nvSpPr>
          <p:cNvPr id="87042" name="Rectangle 2"/>
          <p:cNvSpPr>
            <a:spLocks noGrp="1" noChangeArrowheads="1"/>
          </p:cNvSpPr>
          <p:nvPr>
            <p:ph idx="1"/>
          </p:nvPr>
        </p:nvSpPr>
        <p:spPr>
          <a:noFill/>
          <a:ln/>
        </p:spPr>
        <p:txBody>
          <a:bodyPr/>
          <a:lstStyle/>
          <a:p>
            <a:pPr>
              <a:buNone/>
              <a:tabLst>
                <a:tab pos="1257236" algn="l"/>
              </a:tabLst>
            </a:pPr>
            <a:r>
              <a:rPr lang="en-US" dirty="0">
                <a:solidFill>
                  <a:schemeClr val="hlink"/>
                </a:solidFill>
              </a:rPr>
              <a:t>Input:</a:t>
            </a:r>
            <a:r>
              <a:rPr lang="en-US" dirty="0"/>
              <a:t>	The </a:t>
            </a:r>
            <a:r>
              <a:rPr lang="en-US" i="1" dirty="0"/>
              <a:t>AA</a:t>
            </a:r>
            <a:r>
              <a:rPr lang="en-US" dirty="0"/>
              <a:t> matrix</a:t>
            </a:r>
          </a:p>
          <a:p>
            <a:pPr>
              <a:buNone/>
              <a:tabLst>
                <a:tab pos="1257236" algn="l"/>
              </a:tabLst>
            </a:pPr>
            <a:r>
              <a:rPr lang="en-US" dirty="0">
                <a:solidFill>
                  <a:schemeClr val="hlink"/>
                </a:solidFill>
              </a:rPr>
              <a:t>Output:</a:t>
            </a:r>
            <a:r>
              <a:rPr lang="en-US" dirty="0"/>
              <a:t>	The clustered affinity matrix </a:t>
            </a:r>
            <a:r>
              <a:rPr lang="en-US" i="1" dirty="0"/>
              <a:t>CA</a:t>
            </a:r>
            <a:r>
              <a:rPr lang="en-US" dirty="0"/>
              <a:t>  which is a perturbation	of </a:t>
            </a:r>
            <a:r>
              <a:rPr lang="en-US" i="1" dirty="0"/>
              <a:t>AA</a:t>
            </a:r>
            <a:r>
              <a:rPr lang="en-US" dirty="0"/>
              <a:t> </a:t>
            </a:r>
          </a:p>
          <a:p>
            <a:pPr>
              <a:buClr>
                <a:schemeClr val="hlink"/>
              </a:buClr>
              <a:buSzPct val="100000"/>
              <a:buFont typeface="Wingdings" pitchFamily="2" charset="2"/>
              <a:buChar char=""/>
              <a:tabLst>
                <a:tab pos="1257236" algn="l"/>
              </a:tabLst>
            </a:pPr>
            <a:r>
              <a:rPr lang="en-US" i="1" dirty="0">
                <a:solidFill>
                  <a:schemeClr val="tx2"/>
                </a:solidFill>
              </a:rPr>
              <a:t>Initialization</a:t>
            </a:r>
            <a:r>
              <a:rPr lang="en-US" dirty="0">
                <a:solidFill>
                  <a:schemeClr val="tx2"/>
                </a:solidFill>
              </a:rPr>
              <a:t>: </a:t>
            </a:r>
            <a:r>
              <a:rPr lang="en-US" dirty="0"/>
              <a:t>Place and fix one of the columns of </a:t>
            </a:r>
            <a:r>
              <a:rPr lang="en-US" i="1" dirty="0"/>
              <a:t>AA</a:t>
            </a:r>
            <a:r>
              <a:rPr lang="en-US" dirty="0"/>
              <a:t> in </a:t>
            </a:r>
            <a:r>
              <a:rPr lang="en-US" i="1" dirty="0"/>
              <a:t>CA</a:t>
            </a:r>
            <a:r>
              <a:rPr lang="en-US" dirty="0"/>
              <a:t>.</a:t>
            </a:r>
          </a:p>
          <a:p>
            <a:pPr>
              <a:buClr>
                <a:schemeClr val="hlink"/>
              </a:buClr>
              <a:buSzPct val="100000"/>
              <a:buFont typeface="Wingdings" pitchFamily="2" charset="2"/>
              <a:buChar char=""/>
              <a:tabLst>
                <a:tab pos="1257236" algn="l"/>
              </a:tabLst>
            </a:pPr>
            <a:r>
              <a:rPr lang="en-US" i="1" dirty="0">
                <a:solidFill>
                  <a:schemeClr val="tx2"/>
                </a:solidFill>
              </a:rPr>
              <a:t>Iteration</a:t>
            </a:r>
            <a:r>
              <a:rPr lang="en-US" dirty="0">
                <a:solidFill>
                  <a:schemeClr val="tx2"/>
                </a:solidFill>
              </a:rPr>
              <a:t>:</a:t>
            </a:r>
            <a:r>
              <a:rPr lang="en-US" dirty="0"/>
              <a:t> Place the remaining </a:t>
            </a:r>
            <a:r>
              <a:rPr lang="en-US" i="1" dirty="0"/>
              <a:t>n-</a:t>
            </a:r>
            <a:r>
              <a:rPr lang="en-US" i="1" dirty="0" err="1"/>
              <a:t>i</a:t>
            </a:r>
            <a:r>
              <a:rPr lang="en-US" dirty="0"/>
              <a:t> columns in the remaining </a:t>
            </a:r>
            <a:r>
              <a:rPr lang="en-US" i="1" dirty="0"/>
              <a:t>i</a:t>
            </a:r>
            <a:r>
              <a:rPr lang="en-US" dirty="0"/>
              <a:t>+1 positions in the </a:t>
            </a:r>
            <a:r>
              <a:rPr lang="en-US" i="1" dirty="0"/>
              <a:t>CA</a:t>
            </a:r>
            <a:r>
              <a:rPr lang="en-US" dirty="0"/>
              <a:t> matrix. For each column, choose the placement that makes the most contribution to the global affinity measure.</a:t>
            </a:r>
          </a:p>
          <a:p>
            <a:pPr>
              <a:buClr>
                <a:schemeClr val="hlink"/>
              </a:buClr>
              <a:buSzPct val="100000"/>
              <a:buFont typeface="Wingdings" pitchFamily="2" charset="2"/>
              <a:buChar char=""/>
              <a:tabLst>
                <a:tab pos="1257236" algn="l"/>
              </a:tabLst>
            </a:pPr>
            <a:r>
              <a:rPr lang="en-US" i="1" dirty="0">
                <a:solidFill>
                  <a:schemeClr val="tx2"/>
                </a:solidFill>
              </a:rPr>
              <a:t>Row order</a:t>
            </a:r>
            <a:r>
              <a:rPr lang="en-US" dirty="0">
                <a:solidFill>
                  <a:schemeClr val="tx2"/>
                </a:solidFill>
              </a:rPr>
              <a:t>:</a:t>
            </a:r>
            <a:r>
              <a:rPr lang="en-US" dirty="0"/>
              <a:t> Order the rows according to the column ordering.</a:t>
            </a:r>
          </a:p>
        </p:txBody>
      </p:sp>
      <p:sp>
        <p:nvSpPr>
          <p:cNvPr id="2" name="Footer Placeholder 1">
            <a:extLst>
              <a:ext uri="{FF2B5EF4-FFF2-40B4-BE49-F238E27FC236}">
                <a16:creationId xmlns:a16="http://schemas.microsoft.com/office/drawing/2014/main" id="{04F3CA5C-45CE-694B-B850-9B19950EBB25}"/>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32E4D0F4-E704-3D4B-9F9C-CD101370CC7F}"/>
              </a:ext>
            </a:extLst>
          </p:cNvPr>
          <p:cNvSpPr>
            <a:spLocks noGrp="1"/>
          </p:cNvSpPr>
          <p:nvPr>
            <p:ph type="sldNum" sz="quarter" idx="4"/>
          </p:nvPr>
        </p:nvSpPr>
        <p:spPr/>
        <p:txBody>
          <a:bodyPr/>
          <a:lstStyle/>
          <a:p>
            <a:fld id="{FD96158B-4539-3C43-9DE5-94C547866200}" type="slidenum">
              <a:rPr lang="en-US"/>
              <a:t>44</a:t>
            </a:fld>
            <a:endParaRPr lang="en-US"/>
          </a:p>
        </p:txBody>
      </p:sp>
    </p:spTree>
    <p:extLst>
      <p:ext uri="{BB962C8B-B14F-4D97-AF65-F5344CB8AC3E}">
        <p14:creationId xmlns:p14="http://schemas.microsoft.com/office/powerpoint/2010/main" val="22918447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title"/>
          </p:nvPr>
        </p:nvSpPr>
        <p:spPr>
          <a:noFill/>
          <a:ln/>
        </p:spPr>
        <p:txBody>
          <a:bodyPr/>
          <a:lstStyle/>
          <a:p>
            <a:r>
              <a:rPr lang="en-US"/>
              <a:t>Bond Energy Algorithm</a:t>
            </a:r>
          </a:p>
        </p:txBody>
      </p:sp>
      <p:sp>
        <p:nvSpPr>
          <p:cNvPr id="88066" name="Rectangle 2"/>
          <p:cNvSpPr>
            <a:spLocks noGrp="1" noChangeArrowheads="1"/>
          </p:cNvSpPr>
          <p:nvPr>
            <p:ph idx="1"/>
          </p:nvPr>
        </p:nvSpPr>
        <p:spPr>
          <a:noFill/>
          <a:ln/>
        </p:spPr>
        <p:txBody>
          <a:bodyPr/>
          <a:lstStyle/>
          <a:p>
            <a:pPr marL="0" indent="0">
              <a:buNone/>
            </a:pPr>
            <a:r>
              <a:rPr lang="en-US" dirty="0"/>
              <a:t>“Best” placement? Define contribution of a placement:</a:t>
            </a:r>
          </a:p>
          <a:p>
            <a:pPr marL="0" indent="0">
              <a:buNone/>
            </a:pPr>
            <a:endParaRPr lang="en-US" dirty="0"/>
          </a:p>
          <a:p>
            <a:pPr lvl="1">
              <a:buFont typeface="Monotype Sorts" charset="0"/>
              <a:buNone/>
            </a:pPr>
            <a:r>
              <a:rPr lang="en-US" i="1" dirty="0" err="1"/>
              <a:t>cont</a:t>
            </a:r>
            <a:r>
              <a:rPr lang="en-US" dirty="0"/>
              <a:t>(</a:t>
            </a:r>
            <a:r>
              <a:rPr lang="en-US" i="1" dirty="0"/>
              <a:t>A</a:t>
            </a:r>
            <a:r>
              <a:rPr lang="en-US" i="1" baseline="-25000" dirty="0"/>
              <a:t>i</a:t>
            </a:r>
            <a:r>
              <a:rPr lang="en-US" dirty="0"/>
              <a:t>, </a:t>
            </a:r>
            <a:r>
              <a:rPr lang="en-US" i="1" dirty="0" err="1"/>
              <a:t>A</a:t>
            </a:r>
            <a:r>
              <a:rPr lang="en-US" i="1" baseline="-25000" dirty="0" err="1"/>
              <a:t>k</a:t>
            </a:r>
            <a:r>
              <a:rPr lang="en-US" dirty="0"/>
              <a:t>, </a:t>
            </a:r>
            <a:r>
              <a:rPr lang="en-US" i="1" dirty="0" err="1"/>
              <a:t>A</a:t>
            </a:r>
            <a:r>
              <a:rPr lang="en-US" i="1" baseline="-25000" dirty="0" err="1"/>
              <a:t>j</a:t>
            </a:r>
            <a:r>
              <a:rPr lang="en-US" dirty="0"/>
              <a:t>) = 2</a:t>
            </a:r>
            <a:r>
              <a:rPr lang="en-US" i="1" dirty="0"/>
              <a:t>bond</a:t>
            </a:r>
            <a:r>
              <a:rPr lang="en-US" dirty="0"/>
              <a:t>(</a:t>
            </a:r>
            <a:r>
              <a:rPr lang="en-US" i="1" dirty="0"/>
              <a:t>A</a:t>
            </a:r>
            <a:r>
              <a:rPr lang="en-US" i="1" baseline="-25000" dirty="0"/>
              <a:t>i</a:t>
            </a:r>
            <a:r>
              <a:rPr lang="en-US" dirty="0"/>
              <a:t>, </a:t>
            </a:r>
            <a:r>
              <a:rPr lang="en-US" i="1" dirty="0" err="1"/>
              <a:t>A</a:t>
            </a:r>
            <a:r>
              <a:rPr lang="en-US" i="1" baseline="-25000" dirty="0" err="1"/>
              <a:t>k</a:t>
            </a:r>
            <a:r>
              <a:rPr lang="en-US" dirty="0"/>
              <a:t>)+2</a:t>
            </a:r>
            <a:r>
              <a:rPr lang="en-US" i="1" dirty="0"/>
              <a:t>bond</a:t>
            </a:r>
            <a:r>
              <a:rPr lang="en-US" dirty="0"/>
              <a:t>(</a:t>
            </a:r>
            <a:r>
              <a:rPr lang="en-US" i="1" dirty="0" err="1"/>
              <a:t>A</a:t>
            </a:r>
            <a:r>
              <a:rPr lang="en-US" i="1" baseline="-25000" dirty="0" err="1"/>
              <a:t>k</a:t>
            </a:r>
            <a:r>
              <a:rPr lang="en-US" dirty="0"/>
              <a:t>, </a:t>
            </a:r>
            <a:r>
              <a:rPr lang="en-US" i="1" dirty="0"/>
              <a:t>A</a:t>
            </a:r>
            <a:r>
              <a:rPr lang="en-US" i="1" baseline="-25000" dirty="0"/>
              <a:t>l</a:t>
            </a:r>
            <a:r>
              <a:rPr lang="en-US" dirty="0"/>
              <a:t>) –2</a:t>
            </a:r>
            <a:r>
              <a:rPr lang="en-US" i="1" dirty="0"/>
              <a:t>bond</a:t>
            </a:r>
            <a:r>
              <a:rPr lang="en-US" dirty="0"/>
              <a:t>(</a:t>
            </a:r>
            <a:r>
              <a:rPr lang="en-US" i="1" dirty="0"/>
              <a:t>A</a:t>
            </a:r>
            <a:r>
              <a:rPr lang="en-US" i="1" baseline="-25000" dirty="0"/>
              <a:t>i</a:t>
            </a:r>
            <a:r>
              <a:rPr lang="en-US" dirty="0"/>
              <a:t>, </a:t>
            </a:r>
            <a:r>
              <a:rPr lang="en-US" i="1" dirty="0" err="1"/>
              <a:t>A</a:t>
            </a:r>
            <a:r>
              <a:rPr lang="en-US" i="1" baseline="-25000" dirty="0" err="1"/>
              <a:t>j</a:t>
            </a:r>
            <a:r>
              <a:rPr lang="en-US" dirty="0"/>
              <a:t>)</a:t>
            </a:r>
          </a:p>
          <a:p>
            <a:pPr marL="0" indent="0">
              <a:buNone/>
            </a:pPr>
            <a:endParaRPr lang="en-US" dirty="0"/>
          </a:p>
          <a:p>
            <a:pPr marL="0" indent="0">
              <a:buNone/>
            </a:pPr>
            <a:r>
              <a:rPr lang="en-US" dirty="0"/>
              <a:t>where</a:t>
            </a:r>
          </a:p>
          <a:p>
            <a:pPr marL="0" indent="0"/>
            <a:endParaRPr lang="en-US" dirty="0"/>
          </a:p>
        </p:txBody>
      </p:sp>
      <p:sp>
        <p:nvSpPr>
          <p:cNvPr id="88068" name="Rectangle 4"/>
          <p:cNvSpPr>
            <a:spLocks noChangeArrowheads="1"/>
          </p:cNvSpPr>
          <p:nvPr/>
        </p:nvSpPr>
        <p:spPr bwMode="auto">
          <a:xfrm>
            <a:off x="1134182" y="469582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Book Antiqua"/>
              </a:rPr>
              <a:t>  </a:t>
            </a:r>
          </a:p>
        </p:txBody>
      </p:sp>
      <p:sp>
        <p:nvSpPr>
          <p:cNvPr id="88069" name="Rectangle 5"/>
          <p:cNvSpPr>
            <a:spLocks noChangeArrowheads="1"/>
          </p:cNvSpPr>
          <p:nvPr/>
        </p:nvSpPr>
        <p:spPr bwMode="auto">
          <a:xfrm>
            <a:off x="1134182" y="469582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i="1" dirty="0">
                <a:solidFill>
                  <a:srgbClr val="000000"/>
                </a:solidFill>
                <a:latin typeface="Book Antiqua"/>
              </a:rPr>
              <a:t>  </a:t>
            </a:r>
          </a:p>
        </p:txBody>
      </p:sp>
      <p:sp>
        <p:nvSpPr>
          <p:cNvPr id="88070" name="Rectangle 6"/>
          <p:cNvSpPr>
            <a:spLocks noChangeArrowheads="1"/>
          </p:cNvSpPr>
          <p:nvPr/>
        </p:nvSpPr>
        <p:spPr bwMode="auto">
          <a:xfrm>
            <a:off x="1239619" y="4265614"/>
            <a:ext cx="1558116"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i="1" dirty="0">
                <a:solidFill>
                  <a:srgbClr val="000000"/>
                </a:solidFill>
                <a:latin typeface="Book Antiqua"/>
              </a:rPr>
              <a:t>bond</a:t>
            </a:r>
            <a:r>
              <a:rPr lang="en-US" sz="1828" dirty="0">
                <a:solidFill>
                  <a:srgbClr val="000000"/>
                </a:solidFill>
                <a:latin typeface="Book Antiqua"/>
              </a:rPr>
              <a:t>(</a:t>
            </a:r>
            <a:r>
              <a:rPr lang="en-US" sz="1828" i="1" dirty="0" err="1">
                <a:solidFill>
                  <a:srgbClr val="000000"/>
                </a:solidFill>
                <a:latin typeface="Book Antiqua"/>
              </a:rPr>
              <a:t>A</a:t>
            </a:r>
            <a:r>
              <a:rPr lang="en-US" sz="1828" i="1" baseline="-25000" dirty="0" err="1">
                <a:solidFill>
                  <a:srgbClr val="000000"/>
                </a:solidFill>
                <a:latin typeface="Book Antiqua"/>
              </a:rPr>
              <a:t>x</a:t>
            </a:r>
            <a:r>
              <a:rPr lang="en-US" sz="1828" dirty="0" err="1">
                <a:solidFill>
                  <a:srgbClr val="000000"/>
                </a:solidFill>
                <a:latin typeface="Book Antiqua"/>
              </a:rPr>
              <a:t>,</a:t>
            </a:r>
            <a:r>
              <a:rPr lang="en-US" sz="1828" i="1" dirty="0" err="1">
                <a:solidFill>
                  <a:srgbClr val="000000"/>
                </a:solidFill>
                <a:latin typeface="Book Antiqua"/>
              </a:rPr>
              <a:t>A</a:t>
            </a:r>
            <a:r>
              <a:rPr lang="en-US" sz="1828" i="1" baseline="-25000" dirty="0" err="1">
                <a:solidFill>
                  <a:srgbClr val="000000"/>
                </a:solidFill>
                <a:latin typeface="Book Antiqua"/>
              </a:rPr>
              <a:t>y</a:t>
            </a:r>
            <a:r>
              <a:rPr lang="en-US" sz="1828" dirty="0">
                <a:solidFill>
                  <a:srgbClr val="000000"/>
                </a:solidFill>
                <a:latin typeface="Book Antiqua"/>
              </a:rPr>
              <a:t>) =</a:t>
            </a:r>
          </a:p>
        </p:txBody>
      </p:sp>
      <p:sp>
        <p:nvSpPr>
          <p:cNvPr id="88071" name="Rectangle 7"/>
          <p:cNvSpPr>
            <a:spLocks noChangeArrowheads="1"/>
          </p:cNvSpPr>
          <p:nvPr/>
        </p:nvSpPr>
        <p:spPr bwMode="auto">
          <a:xfrm>
            <a:off x="3175884" y="4251326"/>
            <a:ext cx="2061459" cy="386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pPr>
              <a:lnSpc>
                <a:spcPct val="110000"/>
              </a:lnSpc>
            </a:pPr>
            <a:r>
              <a:rPr lang="en-US" sz="1828" i="1" dirty="0" err="1">
                <a:solidFill>
                  <a:srgbClr val="000000"/>
                </a:solidFill>
                <a:latin typeface="Book Antiqua"/>
              </a:rPr>
              <a:t>aff</a:t>
            </a:r>
            <a:r>
              <a:rPr lang="en-US" sz="1828" dirty="0">
                <a:solidFill>
                  <a:srgbClr val="000000"/>
                </a:solidFill>
                <a:latin typeface="Book Antiqua"/>
              </a:rPr>
              <a:t>(</a:t>
            </a:r>
            <a:r>
              <a:rPr lang="en-US" sz="1828" i="1" dirty="0" err="1">
                <a:solidFill>
                  <a:srgbClr val="000000"/>
                </a:solidFill>
                <a:latin typeface="Book Antiqua"/>
              </a:rPr>
              <a:t>A</a:t>
            </a:r>
            <a:r>
              <a:rPr lang="en-US" sz="1828" i="1" baseline="-25000" dirty="0" err="1">
                <a:solidFill>
                  <a:srgbClr val="000000"/>
                </a:solidFill>
                <a:latin typeface="Book Antiqua"/>
              </a:rPr>
              <a:t>z</a:t>
            </a:r>
            <a:r>
              <a:rPr lang="en-US" sz="1828" dirty="0" err="1">
                <a:solidFill>
                  <a:srgbClr val="000000"/>
                </a:solidFill>
                <a:latin typeface="Book Antiqua"/>
              </a:rPr>
              <a:t>,</a:t>
            </a:r>
            <a:r>
              <a:rPr lang="en-US" sz="1828" i="1" dirty="0" err="1">
                <a:solidFill>
                  <a:srgbClr val="000000"/>
                </a:solidFill>
                <a:latin typeface="Book Antiqua"/>
              </a:rPr>
              <a:t>A</a:t>
            </a:r>
            <a:r>
              <a:rPr lang="en-US" sz="1828" i="1" baseline="-25000" dirty="0" err="1">
                <a:solidFill>
                  <a:srgbClr val="000000"/>
                </a:solidFill>
                <a:latin typeface="Book Antiqua"/>
              </a:rPr>
              <a:t>x</a:t>
            </a:r>
            <a:r>
              <a:rPr lang="en-US" sz="1828" dirty="0">
                <a:solidFill>
                  <a:srgbClr val="000000"/>
                </a:solidFill>
                <a:latin typeface="Book Antiqua"/>
              </a:rPr>
              <a:t>)</a:t>
            </a:r>
            <a:r>
              <a:rPr lang="en-US" sz="1828" i="1" dirty="0" err="1">
                <a:solidFill>
                  <a:srgbClr val="000000"/>
                </a:solidFill>
                <a:latin typeface="Book Antiqua"/>
              </a:rPr>
              <a:t>aff</a:t>
            </a:r>
            <a:r>
              <a:rPr lang="en-US" sz="1828" dirty="0">
                <a:solidFill>
                  <a:srgbClr val="000000"/>
                </a:solidFill>
                <a:latin typeface="Book Antiqua"/>
              </a:rPr>
              <a:t>(</a:t>
            </a:r>
            <a:r>
              <a:rPr lang="en-US" sz="1828" i="1" dirty="0" err="1">
                <a:solidFill>
                  <a:srgbClr val="000000"/>
                </a:solidFill>
                <a:latin typeface="Book Antiqua"/>
              </a:rPr>
              <a:t>A</a:t>
            </a:r>
            <a:r>
              <a:rPr lang="en-US" sz="1828" i="1" baseline="-25000" dirty="0" err="1">
                <a:solidFill>
                  <a:srgbClr val="000000"/>
                </a:solidFill>
                <a:latin typeface="Book Antiqua"/>
              </a:rPr>
              <a:t>z</a:t>
            </a:r>
            <a:r>
              <a:rPr lang="en-US" sz="1828" dirty="0" err="1">
                <a:solidFill>
                  <a:srgbClr val="000000"/>
                </a:solidFill>
                <a:latin typeface="Book Antiqua"/>
              </a:rPr>
              <a:t>,</a:t>
            </a:r>
            <a:r>
              <a:rPr lang="en-US" sz="1828" i="1" dirty="0" err="1">
                <a:solidFill>
                  <a:srgbClr val="000000"/>
                </a:solidFill>
                <a:latin typeface="Book Antiqua"/>
              </a:rPr>
              <a:t>A</a:t>
            </a:r>
            <a:r>
              <a:rPr lang="en-US" sz="1828" i="1" baseline="-25000" dirty="0" err="1">
                <a:solidFill>
                  <a:srgbClr val="000000"/>
                </a:solidFill>
                <a:latin typeface="Book Antiqua"/>
              </a:rPr>
              <a:t>y</a:t>
            </a:r>
            <a:r>
              <a:rPr lang="en-US" sz="1828" dirty="0">
                <a:solidFill>
                  <a:srgbClr val="000000"/>
                </a:solidFill>
                <a:latin typeface="Book Antiqua"/>
              </a:rPr>
              <a:t>)</a:t>
            </a:r>
          </a:p>
        </p:txBody>
      </p:sp>
      <p:sp>
        <p:nvSpPr>
          <p:cNvPr id="88072" name="Rectangle 8"/>
          <p:cNvSpPr>
            <a:spLocks noChangeArrowheads="1"/>
          </p:cNvSpPr>
          <p:nvPr/>
        </p:nvSpPr>
        <p:spPr bwMode="auto">
          <a:xfrm>
            <a:off x="2684435" y="4584286"/>
            <a:ext cx="559445" cy="349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687" i="1" dirty="0">
                <a:solidFill>
                  <a:srgbClr val="000000"/>
                </a:solidFill>
                <a:latin typeface="Book Antiqua"/>
              </a:rPr>
              <a:t>z </a:t>
            </a:r>
            <a:r>
              <a:rPr lang="en-US" sz="1687" dirty="0">
                <a:solidFill>
                  <a:srgbClr val="000000"/>
                </a:solidFill>
                <a:latin typeface="Symbol" charset="0"/>
                <a:sym typeface="Symbol"/>
              </a:rPr>
              <a:t></a:t>
            </a:r>
            <a:r>
              <a:rPr lang="en-US" sz="1687" dirty="0">
                <a:solidFill>
                  <a:srgbClr val="000000"/>
                </a:solidFill>
                <a:latin typeface="Book Antiqua"/>
              </a:rPr>
              <a:t>1</a:t>
            </a:r>
          </a:p>
        </p:txBody>
      </p:sp>
      <p:sp>
        <p:nvSpPr>
          <p:cNvPr id="88073" name="Rectangle 9"/>
          <p:cNvSpPr>
            <a:spLocks noChangeArrowheads="1"/>
          </p:cNvSpPr>
          <p:nvPr/>
        </p:nvSpPr>
        <p:spPr bwMode="auto">
          <a:xfrm>
            <a:off x="2851094" y="3935306"/>
            <a:ext cx="302965" cy="349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687" i="1" dirty="0">
                <a:solidFill>
                  <a:srgbClr val="000000"/>
                </a:solidFill>
                <a:latin typeface="Book Antiqua"/>
              </a:rPr>
              <a:t>n</a:t>
            </a:r>
          </a:p>
        </p:txBody>
      </p:sp>
      <p:sp>
        <p:nvSpPr>
          <p:cNvPr id="88074" name="Rectangle 10"/>
          <p:cNvSpPr>
            <a:spLocks noChangeArrowheads="1"/>
          </p:cNvSpPr>
          <p:nvPr/>
        </p:nvSpPr>
        <p:spPr bwMode="auto">
          <a:xfrm>
            <a:off x="2363077" y="4137829"/>
            <a:ext cx="857604" cy="641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3586" dirty="0">
                <a:solidFill>
                  <a:srgbClr val="000000"/>
                </a:solidFill>
                <a:latin typeface="Symbol" charset="0"/>
                <a:sym typeface="Symbol"/>
              </a:rPr>
              <a:t>   </a:t>
            </a:r>
            <a:endParaRPr lang="en-US" sz="3586" dirty="0">
              <a:solidFill>
                <a:srgbClr val="000000"/>
              </a:solidFill>
              <a:latin typeface="Symbol" charset="0"/>
            </a:endParaRPr>
          </a:p>
        </p:txBody>
      </p:sp>
      <p:sp>
        <p:nvSpPr>
          <p:cNvPr id="2" name="Footer Placeholder 1">
            <a:extLst>
              <a:ext uri="{FF2B5EF4-FFF2-40B4-BE49-F238E27FC236}">
                <a16:creationId xmlns:a16="http://schemas.microsoft.com/office/drawing/2014/main" id="{28DE4199-DC79-BD41-AE33-9F1E91DCF0C1}"/>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F1DBB398-0A92-5D45-9197-4E89A9082A23}"/>
              </a:ext>
            </a:extLst>
          </p:cNvPr>
          <p:cNvSpPr>
            <a:spLocks noGrp="1"/>
          </p:cNvSpPr>
          <p:nvPr>
            <p:ph type="sldNum" sz="quarter" idx="4"/>
          </p:nvPr>
        </p:nvSpPr>
        <p:spPr/>
        <p:txBody>
          <a:bodyPr/>
          <a:lstStyle/>
          <a:p>
            <a:fld id="{FD96158B-4539-3C43-9DE5-94C547866200}" type="slidenum">
              <a:rPr lang="en-US"/>
              <a:t>45</a:t>
            </a:fld>
            <a:endParaRPr lang="en-US"/>
          </a:p>
        </p:txBody>
      </p:sp>
    </p:spTree>
    <p:extLst>
      <p:ext uri="{BB962C8B-B14F-4D97-AF65-F5344CB8AC3E}">
        <p14:creationId xmlns:p14="http://schemas.microsoft.com/office/powerpoint/2010/main" val="3480836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4"/>
          <p:cNvSpPr>
            <a:spLocks noGrp="1" noChangeArrowheads="1"/>
          </p:cNvSpPr>
          <p:nvPr>
            <p:ph type="title"/>
          </p:nvPr>
        </p:nvSpPr>
        <p:spPr>
          <a:noFill/>
          <a:ln/>
        </p:spPr>
        <p:txBody>
          <a:bodyPr/>
          <a:lstStyle/>
          <a:p>
            <a:r>
              <a:rPr lang="en-US"/>
              <a:t>BEA – Example</a:t>
            </a:r>
          </a:p>
        </p:txBody>
      </p:sp>
      <p:sp>
        <p:nvSpPr>
          <p:cNvPr id="89090" name="Rectangle 2"/>
          <p:cNvSpPr>
            <a:spLocks noGrp="1" noChangeArrowheads="1"/>
          </p:cNvSpPr>
          <p:nvPr>
            <p:ph idx="1"/>
          </p:nvPr>
        </p:nvSpPr>
        <p:spPr>
          <a:xfrm>
            <a:off x="250031" y="1196752"/>
            <a:ext cx="8643938" cy="4896544"/>
          </a:xfrm>
          <a:noFill/>
          <a:ln/>
        </p:spPr>
        <p:txBody>
          <a:bodyPr/>
          <a:lstStyle/>
          <a:p>
            <a:pPr marL="0" indent="0">
              <a:spcBef>
                <a:spcPct val="15000"/>
              </a:spcBef>
              <a:buNone/>
              <a:tabLst>
                <a:tab pos="2171589" algn="l"/>
              </a:tabLst>
            </a:pPr>
            <a:r>
              <a:rPr lang="en-US" sz="2000" dirty="0"/>
              <a:t>Consider the following </a:t>
            </a:r>
            <a:r>
              <a:rPr lang="en-US" sz="2000" i="1" dirty="0"/>
              <a:t>AA</a:t>
            </a:r>
            <a:r>
              <a:rPr lang="en-US" sz="2000" dirty="0"/>
              <a:t> matrix and the corresponding </a:t>
            </a:r>
            <a:r>
              <a:rPr lang="en-US" sz="2000" i="1" dirty="0"/>
              <a:t>CA</a:t>
            </a:r>
            <a:r>
              <a:rPr lang="en-US" sz="2000" dirty="0"/>
              <a:t> matrix where </a:t>
            </a:r>
            <a:r>
              <a:rPr lang="en-US" sz="2000" dirty="0">
                <a:latin typeface="Courier" pitchFamily="2" charset="0"/>
              </a:rPr>
              <a:t>PNO</a:t>
            </a:r>
            <a:r>
              <a:rPr lang="en-US" sz="2000" dirty="0"/>
              <a:t> and </a:t>
            </a:r>
            <a:r>
              <a:rPr lang="en-US" sz="2000" dirty="0">
                <a:latin typeface="Courier" pitchFamily="2" charset="0"/>
              </a:rPr>
              <a:t>PNAME</a:t>
            </a:r>
            <a:r>
              <a:rPr lang="en-US" sz="2000" dirty="0"/>
              <a:t> have been placed.  Place </a:t>
            </a:r>
            <a:r>
              <a:rPr lang="en-US" sz="2000" dirty="0">
                <a:latin typeface="Courier" pitchFamily="2" charset="0"/>
              </a:rPr>
              <a:t>BUDGET</a:t>
            </a:r>
            <a:r>
              <a:rPr lang="en-US" sz="2000" dirty="0"/>
              <a:t>:</a:t>
            </a:r>
          </a:p>
          <a:p>
            <a:pPr marL="0" indent="0">
              <a:spcBef>
                <a:spcPct val="15000"/>
              </a:spcBef>
              <a:buNone/>
              <a:tabLst>
                <a:tab pos="2171589" algn="l"/>
              </a:tabLst>
            </a:pPr>
            <a:endParaRPr lang="en-US" sz="2000" dirty="0"/>
          </a:p>
          <a:p>
            <a:pPr marL="0" indent="0">
              <a:spcBef>
                <a:spcPct val="15000"/>
              </a:spcBef>
              <a:buNone/>
              <a:tabLst>
                <a:tab pos="2171589" algn="l"/>
              </a:tabLst>
            </a:pPr>
            <a:endParaRPr lang="en-US" sz="2000" dirty="0"/>
          </a:p>
          <a:p>
            <a:pPr marL="0" indent="0">
              <a:spcBef>
                <a:spcPct val="15000"/>
              </a:spcBef>
              <a:buNone/>
              <a:tabLst>
                <a:tab pos="2171589" algn="l"/>
              </a:tabLst>
            </a:pPr>
            <a:endParaRPr lang="en-US" sz="2000" dirty="0"/>
          </a:p>
          <a:p>
            <a:pPr marL="0" indent="0">
              <a:spcBef>
                <a:spcPct val="15000"/>
              </a:spcBef>
              <a:buNone/>
              <a:tabLst>
                <a:tab pos="2171589" algn="l"/>
              </a:tabLst>
            </a:pPr>
            <a:endParaRPr lang="en-US" sz="2000" dirty="0"/>
          </a:p>
          <a:p>
            <a:pPr marL="0" indent="0">
              <a:spcBef>
                <a:spcPts val="1400"/>
              </a:spcBef>
              <a:buNone/>
              <a:tabLst>
                <a:tab pos="2171589" algn="l"/>
              </a:tabLst>
            </a:pPr>
            <a:r>
              <a:rPr lang="en-US" sz="2000" dirty="0"/>
              <a:t>Ordering (0-3-1) :</a:t>
            </a:r>
          </a:p>
          <a:p>
            <a:pPr lvl="1">
              <a:spcBef>
                <a:spcPct val="15000"/>
              </a:spcBef>
              <a:buNone/>
              <a:tabLst>
                <a:tab pos="2171589" algn="l"/>
              </a:tabLst>
            </a:pPr>
            <a:r>
              <a:rPr lang="en-US" i="1" dirty="0" err="1"/>
              <a:t>cont</a:t>
            </a:r>
            <a:r>
              <a:rPr lang="en-US" dirty="0"/>
              <a:t>(</a:t>
            </a:r>
            <a:r>
              <a:rPr lang="en-US" i="1" dirty="0"/>
              <a:t>A</a:t>
            </a:r>
            <a:r>
              <a:rPr lang="en-US" baseline="-25000" dirty="0"/>
              <a:t>0</a:t>
            </a:r>
            <a:r>
              <a:rPr lang="en-US" dirty="0"/>
              <a:t>,</a:t>
            </a:r>
            <a:r>
              <a:rPr lang="en-US" dirty="0">
                <a:latin typeface="Courier" pitchFamily="2" charset="0"/>
              </a:rPr>
              <a:t>BUDGET</a:t>
            </a:r>
            <a:r>
              <a:rPr lang="en-US" dirty="0"/>
              <a:t>,</a:t>
            </a:r>
            <a:r>
              <a:rPr lang="en-US" dirty="0">
                <a:latin typeface="Courier" pitchFamily="2" charset="0"/>
              </a:rPr>
              <a:t>PNO</a:t>
            </a:r>
            <a:r>
              <a:rPr lang="en-US" dirty="0"/>
              <a:t>) = 2</a:t>
            </a:r>
            <a:r>
              <a:rPr lang="en-US" i="1" dirty="0"/>
              <a:t>bond</a:t>
            </a:r>
            <a:r>
              <a:rPr lang="en-US" dirty="0"/>
              <a:t>(</a:t>
            </a:r>
            <a:r>
              <a:rPr lang="en-US" i="1" dirty="0"/>
              <a:t>A</a:t>
            </a:r>
            <a:r>
              <a:rPr lang="en-US" baseline="-25000" dirty="0"/>
              <a:t>0</a:t>
            </a:r>
            <a:r>
              <a:rPr lang="en-US" dirty="0"/>
              <a:t>, </a:t>
            </a:r>
            <a:r>
              <a:rPr lang="en-US" dirty="0">
                <a:latin typeface="Courier" pitchFamily="2" charset="0"/>
              </a:rPr>
              <a:t>BUDGET</a:t>
            </a:r>
            <a:r>
              <a:rPr lang="en-US" dirty="0"/>
              <a:t>)+2</a:t>
            </a:r>
            <a:r>
              <a:rPr lang="en-US" i="1" dirty="0"/>
              <a:t>bond</a:t>
            </a:r>
            <a:r>
              <a:rPr lang="en-US" dirty="0"/>
              <a:t>(</a:t>
            </a:r>
            <a:r>
              <a:rPr lang="en-US" dirty="0">
                <a:latin typeface="Courier" pitchFamily="2" charset="0"/>
              </a:rPr>
              <a:t>BUDGET</a:t>
            </a:r>
            <a:r>
              <a:rPr lang="en-US" dirty="0"/>
              <a:t>, </a:t>
            </a:r>
            <a:r>
              <a:rPr lang="en-US" dirty="0">
                <a:latin typeface="Courier" pitchFamily="2" charset="0"/>
              </a:rPr>
              <a:t>PNO</a:t>
            </a:r>
            <a:r>
              <a:rPr lang="en-US" dirty="0"/>
              <a:t>)</a:t>
            </a:r>
          </a:p>
          <a:p>
            <a:pPr lvl="1">
              <a:spcBef>
                <a:spcPct val="15000"/>
              </a:spcBef>
              <a:buNone/>
              <a:tabLst>
                <a:tab pos="2171589" algn="l"/>
              </a:tabLst>
            </a:pPr>
            <a:r>
              <a:rPr lang="en-US" sz="1800" dirty="0"/>
              <a:t>                                       –2</a:t>
            </a:r>
            <a:r>
              <a:rPr lang="en-US" sz="1800" i="1" dirty="0"/>
              <a:t>bond</a:t>
            </a:r>
            <a:r>
              <a:rPr lang="en-US" sz="1800" dirty="0"/>
              <a:t>(</a:t>
            </a:r>
            <a:r>
              <a:rPr lang="en-US" sz="1800" i="1" dirty="0"/>
              <a:t>A</a:t>
            </a:r>
            <a:r>
              <a:rPr lang="en-US" sz="1800" baseline="-25000" dirty="0"/>
              <a:t>0</a:t>
            </a:r>
            <a:r>
              <a:rPr lang="en-US" sz="1800" dirty="0"/>
              <a:t> , </a:t>
            </a:r>
            <a:r>
              <a:rPr lang="en-US" sz="1800" dirty="0">
                <a:latin typeface="Courier" pitchFamily="2" charset="0"/>
              </a:rPr>
              <a:t>PNO</a:t>
            </a:r>
            <a:r>
              <a:rPr lang="en-US" sz="1800" dirty="0"/>
              <a:t>)</a:t>
            </a:r>
          </a:p>
          <a:p>
            <a:pPr lvl="1">
              <a:spcBef>
                <a:spcPct val="15000"/>
              </a:spcBef>
              <a:buNone/>
              <a:tabLst>
                <a:tab pos="2171589" algn="l"/>
              </a:tabLst>
            </a:pPr>
            <a:r>
              <a:rPr lang="en-US" sz="1800" dirty="0"/>
              <a:t>		           = 8820</a:t>
            </a:r>
          </a:p>
          <a:p>
            <a:pPr marL="0" indent="0">
              <a:spcBef>
                <a:spcPct val="15000"/>
              </a:spcBef>
              <a:buNone/>
              <a:tabLst>
                <a:tab pos="2171589" algn="l"/>
              </a:tabLst>
            </a:pPr>
            <a:r>
              <a:rPr lang="en-US" sz="2000" dirty="0"/>
              <a:t>Ordering (1-3-2) :</a:t>
            </a:r>
          </a:p>
          <a:p>
            <a:pPr lvl="1">
              <a:spcBef>
                <a:spcPct val="15000"/>
              </a:spcBef>
              <a:buNone/>
              <a:tabLst>
                <a:tab pos="2171589" algn="l"/>
              </a:tabLst>
            </a:pPr>
            <a:r>
              <a:rPr lang="en-US" sz="1800" i="1" dirty="0" err="1"/>
              <a:t>cont</a:t>
            </a:r>
            <a:r>
              <a:rPr lang="en-US" sz="1800" dirty="0"/>
              <a:t>(</a:t>
            </a:r>
            <a:r>
              <a:rPr lang="en-US" sz="1800" dirty="0">
                <a:latin typeface="Courier" pitchFamily="2" charset="0"/>
              </a:rPr>
              <a:t>PNO</a:t>
            </a:r>
            <a:r>
              <a:rPr lang="en-US" sz="1800" dirty="0"/>
              <a:t>,</a:t>
            </a:r>
            <a:r>
              <a:rPr lang="en-US" sz="1800" dirty="0">
                <a:latin typeface="Courier" pitchFamily="2" charset="0"/>
              </a:rPr>
              <a:t>BUDGET</a:t>
            </a:r>
            <a:r>
              <a:rPr lang="en-US" sz="1800" dirty="0"/>
              <a:t>,</a:t>
            </a:r>
            <a:r>
              <a:rPr lang="en-US" sz="1800" dirty="0">
                <a:latin typeface="Courier" pitchFamily="2" charset="0"/>
              </a:rPr>
              <a:t>PNAME</a:t>
            </a:r>
            <a:r>
              <a:rPr lang="en-US" sz="1800" dirty="0"/>
              <a:t>) = 10150</a:t>
            </a:r>
          </a:p>
          <a:p>
            <a:pPr marL="0" indent="0">
              <a:spcBef>
                <a:spcPct val="15000"/>
              </a:spcBef>
              <a:buNone/>
              <a:tabLst>
                <a:tab pos="2171589" algn="l"/>
              </a:tabLst>
            </a:pPr>
            <a:r>
              <a:rPr lang="en-US" sz="2000" dirty="0"/>
              <a:t>Ordering (2-3-4) :</a:t>
            </a:r>
          </a:p>
          <a:p>
            <a:pPr lvl="1">
              <a:spcBef>
                <a:spcPct val="15000"/>
              </a:spcBef>
              <a:buNone/>
              <a:tabLst>
                <a:tab pos="2171589" algn="l"/>
              </a:tabLst>
            </a:pPr>
            <a:r>
              <a:rPr lang="en-US" sz="1800" i="1" dirty="0" err="1"/>
              <a:t>cont</a:t>
            </a:r>
            <a:r>
              <a:rPr lang="en-US" sz="1800" dirty="0"/>
              <a:t> (</a:t>
            </a:r>
            <a:r>
              <a:rPr lang="en-US" sz="1800" dirty="0">
                <a:latin typeface="Courier" pitchFamily="2" charset="0"/>
              </a:rPr>
              <a:t>PNAME</a:t>
            </a:r>
            <a:r>
              <a:rPr lang="en-US" sz="1800" dirty="0"/>
              <a:t>,</a:t>
            </a:r>
            <a:r>
              <a:rPr lang="en-US" sz="1800" dirty="0">
                <a:latin typeface="Courier" pitchFamily="2" charset="0"/>
              </a:rPr>
              <a:t>BUDGET</a:t>
            </a:r>
            <a:r>
              <a:rPr lang="en-US" sz="1800" dirty="0"/>
              <a:t>,</a:t>
            </a:r>
            <a:r>
              <a:rPr lang="en-US" sz="1800" dirty="0">
                <a:latin typeface="Courier" pitchFamily="2" charset="0"/>
              </a:rPr>
              <a:t>LOC</a:t>
            </a:r>
            <a:r>
              <a:rPr lang="en-US" sz="1800" dirty="0"/>
              <a:t>)	= 1780</a:t>
            </a:r>
          </a:p>
        </p:txBody>
      </p:sp>
      <p:sp>
        <p:nvSpPr>
          <p:cNvPr id="2" name="Footer Placeholder 1">
            <a:extLst>
              <a:ext uri="{FF2B5EF4-FFF2-40B4-BE49-F238E27FC236}">
                <a16:creationId xmlns:a16="http://schemas.microsoft.com/office/drawing/2014/main" id="{BDE0D283-42BC-D545-973E-74F503F8B473}"/>
              </a:ext>
            </a:extLst>
          </p:cNvPr>
          <p:cNvSpPr>
            <a:spLocks noGrp="1"/>
          </p:cNvSpPr>
          <p:nvPr>
            <p:ph type="ftr" sz="quarter" idx="3"/>
          </p:nvPr>
        </p:nvSpPr>
        <p:spPr/>
        <p:txBody>
          <a:bodyPr/>
          <a:lstStyle/>
          <a:p>
            <a:r>
              <a:rPr lang="en-US" dirty="0"/>
              <a:t>© 2020, M.T. </a:t>
            </a:r>
            <a:r>
              <a:rPr lang="en-US" dirty="0" err="1"/>
              <a:t>Özsu</a:t>
            </a:r>
            <a:r>
              <a:rPr lang="en-US" dirty="0"/>
              <a:t> &amp; P. </a:t>
            </a:r>
            <a:r>
              <a:rPr lang="en-US" dirty="0" err="1"/>
              <a:t>Valduriez</a:t>
            </a:r>
            <a:endParaRPr lang="en-US" dirty="0"/>
          </a:p>
        </p:txBody>
      </p:sp>
      <p:sp>
        <p:nvSpPr>
          <p:cNvPr id="3" name="Slide Number Placeholder 2">
            <a:extLst>
              <a:ext uri="{FF2B5EF4-FFF2-40B4-BE49-F238E27FC236}">
                <a16:creationId xmlns:a16="http://schemas.microsoft.com/office/drawing/2014/main" id="{80A39B58-2525-C347-950D-D64A1E50EE48}"/>
              </a:ext>
            </a:extLst>
          </p:cNvPr>
          <p:cNvSpPr>
            <a:spLocks noGrp="1"/>
          </p:cNvSpPr>
          <p:nvPr>
            <p:ph type="sldNum" sz="quarter" idx="4"/>
          </p:nvPr>
        </p:nvSpPr>
        <p:spPr/>
        <p:txBody>
          <a:bodyPr/>
          <a:lstStyle/>
          <a:p>
            <a:fld id="{FD96158B-4539-3C43-9DE5-94C547866200}" type="slidenum">
              <a:rPr lang="en-US"/>
              <a:t>46</a:t>
            </a:fld>
            <a:endParaRPr lang="en-US"/>
          </a:p>
        </p:txBody>
      </p:sp>
      <p:pic>
        <p:nvPicPr>
          <p:cNvPr id="5" name="Picture 4" descr="AA">
            <a:extLst>
              <a:ext uri="{FF2B5EF4-FFF2-40B4-BE49-F238E27FC236}">
                <a16:creationId xmlns:a16="http://schemas.microsoft.com/office/drawing/2014/main" id="{66A61E29-912F-D54E-B700-6B8AC1B49ACA}"/>
              </a:ext>
              <a:ext uri="{C183D7F6-B498-43B3-948B-1728B52AA6E4}">
                <adec:decorative xmlns:adec="http://schemas.microsoft.com/office/drawing/2017/decorative" val="0"/>
              </a:ext>
            </a:extLst>
          </p:cNvPr>
          <p:cNvPicPr>
            <a:picLocks noChangeAspect="1"/>
          </p:cNvPicPr>
          <p:nvPr/>
        </p:nvPicPr>
        <p:blipFill>
          <a:blip r:embed="R4d17653758ab46d5"/>
          <a:stretch>
            <a:fillRect/>
          </a:stretch>
        </p:blipFill>
        <p:spPr>
          <a:xfrm>
            <a:off x="1547664" y="1889944"/>
            <a:ext cx="3135689" cy="1584176"/>
          </a:xfrm>
          <a:prstGeom prst="rect">
            <a:avLst/>
          </a:prstGeom>
          <a:noFill/>
        </p:spPr>
      </p:pic>
      <p:pic>
        <p:nvPicPr>
          <p:cNvPr id="7" name="Picture 6" descr="A picture containing clock&#10;&#10;Description automatically generated">
            <a:extLst>
              <a:ext uri="{FF2B5EF4-FFF2-40B4-BE49-F238E27FC236}">
                <a16:creationId xmlns:a16="http://schemas.microsoft.com/office/drawing/2014/main" id="{E3162795-8531-E24A-B522-77280BDD1A2C}"/>
              </a:ext>
            </a:extLst>
          </p:cNvPr>
          <p:cNvPicPr>
            <a:picLocks noChangeAspect="1"/>
          </p:cNvPicPr>
          <p:nvPr/>
        </p:nvPicPr>
        <p:blipFill>
          <a:blip r:embed="R4e56aacbd0d0401f"/>
          <a:stretch>
            <a:fillRect/>
          </a:stretch>
        </p:blipFill>
        <p:spPr>
          <a:xfrm>
            <a:off x="4594804" y="1889944"/>
            <a:ext cx="3135689" cy="1584176"/>
          </a:xfrm>
          <a:prstGeom prst="rect">
            <a:avLst/>
          </a:prstGeom>
        </p:spPr>
      </p:pic>
    </p:spTree>
    <p:extLst>
      <p:ext uri="{BB962C8B-B14F-4D97-AF65-F5344CB8AC3E}">
        <p14:creationId xmlns:p14="http://schemas.microsoft.com/office/powerpoint/2010/main" val="3277113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type="title"/>
          </p:nvPr>
        </p:nvSpPr>
        <p:spPr>
          <a:noFill/>
          <a:ln/>
        </p:spPr>
        <p:txBody>
          <a:bodyPr/>
          <a:lstStyle/>
          <a:p>
            <a:r>
              <a:rPr lang="en-US" dirty="0"/>
              <a:t>BEA – Example</a:t>
            </a:r>
          </a:p>
        </p:txBody>
      </p:sp>
      <p:sp>
        <p:nvSpPr>
          <p:cNvPr id="2" name="Content Placeholder 1"/>
          <p:cNvSpPr>
            <a:spLocks noGrp="1"/>
          </p:cNvSpPr>
          <p:nvPr>
            <p:ph idx="1"/>
          </p:nvPr>
        </p:nvSpPr>
        <p:spPr>
          <a:xfrm>
            <a:off x="457200" y="1484784"/>
            <a:ext cx="8229600" cy="4530725"/>
          </a:xfrm>
        </p:spPr>
        <p:txBody>
          <a:bodyPr/>
          <a:lstStyle/>
          <a:p>
            <a:r>
              <a:rPr lang="en-US" dirty="0"/>
              <a:t>Therefore, the CA matrix has the form</a:t>
            </a:r>
          </a:p>
          <a:p>
            <a:endParaRPr lang="en-US" dirty="0"/>
          </a:p>
          <a:p>
            <a:endParaRPr lang="en-US" dirty="0"/>
          </a:p>
          <a:p>
            <a:endParaRPr lang="en-US" dirty="0"/>
          </a:p>
          <a:p>
            <a:pPr marL="0" indent="0">
              <a:buNone/>
            </a:pPr>
            <a:endParaRPr lang="en-US" dirty="0"/>
          </a:p>
          <a:p>
            <a:pPr>
              <a:spcBef>
                <a:spcPts val="0"/>
              </a:spcBef>
            </a:pPr>
            <a:r>
              <a:rPr lang="en-US" dirty="0">
                <a:latin typeface="Book Antiqua"/>
              </a:rPr>
              <a:t>When </a:t>
            </a:r>
            <a:r>
              <a:rPr lang="en-US" dirty="0">
                <a:latin typeface="Courier" pitchFamily="2" charset="0"/>
              </a:rPr>
              <a:t>LOC</a:t>
            </a:r>
            <a:r>
              <a:rPr lang="en-US" dirty="0">
                <a:latin typeface="Book Antiqua"/>
              </a:rPr>
              <a:t> is placed, the final form of the </a:t>
            </a:r>
            <a:r>
              <a:rPr lang="en-US" i="1" dirty="0">
                <a:latin typeface="Book Antiqua"/>
              </a:rPr>
              <a:t>CA</a:t>
            </a:r>
            <a:r>
              <a:rPr lang="en-US" dirty="0">
                <a:latin typeface="Book Antiqua"/>
              </a:rPr>
              <a:t> matrix (after row organization) is</a:t>
            </a:r>
          </a:p>
          <a:p>
            <a:pPr marL="0" indent="0">
              <a:buNone/>
            </a:pPr>
            <a:endParaRPr lang="en-US" dirty="0"/>
          </a:p>
        </p:txBody>
      </p:sp>
      <p:sp>
        <p:nvSpPr>
          <p:cNvPr id="4" name="Footer Placeholder 3">
            <a:extLst>
              <a:ext uri="{FF2B5EF4-FFF2-40B4-BE49-F238E27FC236}">
                <a16:creationId xmlns:a16="http://schemas.microsoft.com/office/drawing/2014/main" id="{060A4182-F6B3-0A45-B7BD-7CA083EDD3D6}"/>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334DF8D0-2113-5B44-BF57-66517578F6AE}"/>
              </a:ext>
            </a:extLst>
          </p:cNvPr>
          <p:cNvSpPr>
            <a:spLocks noGrp="1"/>
          </p:cNvSpPr>
          <p:nvPr>
            <p:ph type="sldNum" sz="quarter" idx="4"/>
          </p:nvPr>
        </p:nvSpPr>
        <p:spPr/>
        <p:txBody>
          <a:bodyPr/>
          <a:lstStyle/>
          <a:p>
            <a:fld id="{FD96158B-4539-3C43-9DE5-94C547866200}" type="slidenum">
              <a:rPr lang="en-US"/>
              <a:t>47</a:t>
            </a:fld>
            <a:endParaRPr lang="en-US" dirty="0"/>
          </a:p>
        </p:txBody>
      </p:sp>
      <p:pic>
        <p:nvPicPr>
          <p:cNvPr id="7" name="Picture 6" descr="A picture containing clock&#10;&#10;Description automatically generated">
            <a:extLst>
              <a:ext uri="{FF2B5EF4-FFF2-40B4-BE49-F238E27FC236}">
                <a16:creationId xmlns:a16="http://schemas.microsoft.com/office/drawing/2014/main" id="{CC703121-3E6F-FF4D-8BF7-B647FB952BEE}"/>
              </a:ext>
            </a:extLst>
          </p:cNvPr>
          <p:cNvPicPr>
            <a:picLocks noChangeAspect="1"/>
          </p:cNvPicPr>
          <p:nvPr/>
        </p:nvPicPr>
        <p:blipFill>
          <a:blip r:embed="R39d96bb7ba3f4ce3"/>
          <a:stretch>
            <a:fillRect/>
          </a:stretch>
        </p:blipFill>
        <p:spPr>
          <a:xfrm>
            <a:off x="2291499" y="1945432"/>
            <a:ext cx="3499701" cy="1768078"/>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1327EA97-2E0B-E146-9CBD-419BABF4E371}"/>
              </a:ext>
            </a:extLst>
          </p:cNvPr>
          <p:cNvPicPr>
            <a:picLocks noChangeAspect="1"/>
          </p:cNvPicPr>
          <p:nvPr/>
        </p:nvPicPr>
        <p:blipFill>
          <a:blip r:embed="Rfa5512c257ee4e8a"/>
          <a:stretch>
            <a:fillRect/>
          </a:stretch>
        </p:blipFill>
        <p:spPr>
          <a:xfrm>
            <a:off x="2291498" y="4365104"/>
            <a:ext cx="3499701" cy="1768078"/>
          </a:xfrm>
          <a:prstGeom prst="rect">
            <a:avLst/>
          </a:prstGeom>
        </p:spPr>
      </p:pic>
    </p:spTree>
    <p:extLst>
      <p:ext uri="{BB962C8B-B14F-4D97-AF65-F5344CB8AC3E}">
        <p14:creationId xmlns:p14="http://schemas.microsoft.com/office/powerpoint/2010/main" val="528853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body" idx="1"/>
          </p:nvPr>
        </p:nvSpPr>
        <p:spPr>
          <a:xfrm>
            <a:off x="319028" y="1651000"/>
            <a:ext cx="7781364" cy="1778000"/>
          </a:xfrm>
          <a:noFill/>
          <a:ln/>
        </p:spPr>
        <p:txBody>
          <a:bodyPr/>
          <a:lstStyle/>
          <a:p>
            <a:pPr marL="0" indent="1588">
              <a:buNone/>
            </a:pPr>
            <a:r>
              <a:rPr lang="en-US" dirty="0"/>
              <a:t>How can you divide a set of clustered attributes {</a:t>
            </a:r>
            <a:r>
              <a:rPr lang="en-US" i="1" dirty="0"/>
              <a:t>A</a:t>
            </a:r>
            <a:r>
              <a:rPr lang="en-US" baseline="-25000" dirty="0"/>
              <a:t>1</a:t>
            </a:r>
            <a:r>
              <a:rPr lang="en-US" dirty="0"/>
              <a:t>, </a:t>
            </a:r>
            <a:r>
              <a:rPr lang="en-US" i="1" dirty="0"/>
              <a:t>A</a:t>
            </a:r>
            <a:r>
              <a:rPr lang="en-US" baseline="-25000" dirty="0"/>
              <a:t>2</a:t>
            </a:r>
            <a:r>
              <a:rPr lang="en-US" dirty="0"/>
              <a:t>, …, </a:t>
            </a:r>
            <a:r>
              <a:rPr lang="en-US" i="1" dirty="0"/>
              <a:t>A</a:t>
            </a:r>
            <a:r>
              <a:rPr lang="en-US" i="1" baseline="-25000" dirty="0"/>
              <a:t>n</a:t>
            </a:r>
            <a:r>
              <a:rPr lang="en-US" dirty="0"/>
              <a:t>} into two (or more) sets {</a:t>
            </a:r>
            <a:r>
              <a:rPr lang="en-US" i="1" dirty="0"/>
              <a:t>A</a:t>
            </a:r>
            <a:r>
              <a:rPr lang="en-US" baseline="-25000" dirty="0"/>
              <a:t>1</a:t>
            </a:r>
            <a:r>
              <a:rPr lang="en-US" dirty="0"/>
              <a:t>, </a:t>
            </a:r>
            <a:r>
              <a:rPr lang="en-US" i="1" dirty="0"/>
              <a:t>A</a:t>
            </a:r>
            <a:r>
              <a:rPr lang="en-US" baseline="-25000" dirty="0"/>
              <a:t>2</a:t>
            </a:r>
            <a:r>
              <a:rPr lang="en-US" dirty="0"/>
              <a:t>, …, </a:t>
            </a:r>
            <a:r>
              <a:rPr lang="en-US" i="1" dirty="0"/>
              <a:t>A</a:t>
            </a:r>
            <a:r>
              <a:rPr lang="en-US" i="1" baseline="-25000" dirty="0"/>
              <a:t>i</a:t>
            </a:r>
            <a:r>
              <a:rPr lang="en-US" dirty="0"/>
              <a:t>} and {</a:t>
            </a:r>
            <a:r>
              <a:rPr lang="en-US" i="1" dirty="0"/>
              <a:t>A</a:t>
            </a:r>
            <a:r>
              <a:rPr lang="en-US" i="1" baseline="-25000" dirty="0"/>
              <a:t>i</a:t>
            </a:r>
            <a:r>
              <a:rPr lang="en-US" dirty="0"/>
              <a:t>, …, </a:t>
            </a:r>
            <a:r>
              <a:rPr lang="en-US" i="1" dirty="0"/>
              <a:t>A</a:t>
            </a:r>
            <a:r>
              <a:rPr lang="en-US" i="1" baseline="-25000" dirty="0"/>
              <a:t>n</a:t>
            </a:r>
            <a:r>
              <a:rPr lang="en-US" dirty="0"/>
              <a:t>} such that there are no (or minimal) applications that access both (or more than one) of the sets.</a:t>
            </a:r>
          </a:p>
        </p:txBody>
      </p:sp>
      <p:sp>
        <p:nvSpPr>
          <p:cNvPr id="92163" name="Rectangle 3"/>
          <p:cNvSpPr>
            <a:spLocks noGrp="1" noChangeArrowheads="1"/>
          </p:cNvSpPr>
          <p:nvPr>
            <p:ph type="title"/>
          </p:nvPr>
        </p:nvSpPr>
        <p:spPr>
          <a:noFill/>
          <a:ln/>
        </p:spPr>
        <p:txBody>
          <a:bodyPr/>
          <a:lstStyle/>
          <a:p>
            <a:r>
              <a:rPr lang="en-US"/>
              <a:t>VF – Algorithm</a:t>
            </a:r>
          </a:p>
        </p:txBody>
      </p:sp>
      <p:sp>
        <p:nvSpPr>
          <p:cNvPr id="2" name="Footer Placeholder 1">
            <a:extLst>
              <a:ext uri="{FF2B5EF4-FFF2-40B4-BE49-F238E27FC236}">
                <a16:creationId xmlns:a16="http://schemas.microsoft.com/office/drawing/2014/main" id="{7E1A0C08-68B4-B54B-B2DF-BE22975B1E8E}"/>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2CEACAC-0889-7542-9C55-9D76EB90DB66}"/>
              </a:ext>
            </a:extLst>
          </p:cNvPr>
          <p:cNvSpPr>
            <a:spLocks noGrp="1"/>
          </p:cNvSpPr>
          <p:nvPr>
            <p:ph type="sldNum" sz="quarter" idx="4"/>
          </p:nvPr>
        </p:nvSpPr>
        <p:spPr/>
        <p:txBody>
          <a:bodyPr/>
          <a:lstStyle/>
          <a:p>
            <a:fld id="{FD96158B-4539-3C43-9DE5-94C547866200}" type="slidenum">
              <a:rPr lang="en-US"/>
              <a:t>48</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C4774F38-62C1-4F44-9241-90DFC6D8540C}"/>
              </a:ext>
            </a:extLst>
          </p:cNvPr>
          <p:cNvPicPr>
            <a:picLocks noChangeAspect="1"/>
          </p:cNvPicPr>
          <p:nvPr/>
        </p:nvPicPr>
        <p:blipFill>
          <a:blip r:embed="R8ed6c702f2c14f2a"/>
          <a:stretch>
            <a:fillRect/>
          </a:stretch>
        </p:blipFill>
        <p:spPr>
          <a:xfrm>
            <a:off x="2854052" y="3237696"/>
            <a:ext cx="3086100" cy="2910754"/>
          </a:xfrm>
          <a:prstGeom prst="rect">
            <a:avLst/>
          </a:prstGeom>
        </p:spPr>
      </p:pic>
    </p:spTree>
    <p:extLst>
      <p:ext uri="{BB962C8B-B14F-4D97-AF65-F5344CB8AC3E}">
        <p14:creationId xmlns:p14="http://schemas.microsoft.com/office/powerpoint/2010/main" val="24784740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body" idx="1"/>
          </p:nvPr>
        </p:nvSpPr>
        <p:spPr>
          <a:xfrm>
            <a:off x="217767" y="1744470"/>
            <a:ext cx="8043862" cy="4114800"/>
          </a:xfrm>
          <a:noFill/>
          <a:ln/>
        </p:spPr>
        <p:txBody>
          <a:bodyPr/>
          <a:lstStyle/>
          <a:p>
            <a:pPr>
              <a:lnSpc>
                <a:spcPct val="80000"/>
              </a:lnSpc>
              <a:buNone/>
              <a:tabLst>
                <a:tab pos="965150" algn="l"/>
                <a:tab pos="1320733" algn="l"/>
              </a:tabLst>
            </a:pPr>
            <a:r>
              <a:rPr lang="en-US" dirty="0"/>
              <a:t>Define</a:t>
            </a:r>
          </a:p>
          <a:p>
            <a:pPr lvl="1">
              <a:lnSpc>
                <a:spcPct val="80000"/>
              </a:lnSpc>
              <a:buNone/>
              <a:tabLst>
                <a:tab pos="965150" algn="l"/>
                <a:tab pos="1320733" algn="l"/>
              </a:tabLst>
            </a:pPr>
            <a:r>
              <a:rPr lang="en-US" i="1" dirty="0"/>
              <a:t>TQ</a:t>
            </a:r>
            <a:r>
              <a:rPr lang="en-US" dirty="0"/>
              <a:t>	=	set of applications that access only </a:t>
            </a:r>
            <a:r>
              <a:rPr lang="en-US" i="1" dirty="0"/>
              <a:t>TA</a:t>
            </a:r>
          </a:p>
          <a:p>
            <a:pPr lvl="1">
              <a:lnSpc>
                <a:spcPct val="80000"/>
              </a:lnSpc>
              <a:buNone/>
              <a:tabLst>
                <a:tab pos="965150" algn="l"/>
                <a:tab pos="1320733" algn="l"/>
              </a:tabLst>
            </a:pPr>
            <a:r>
              <a:rPr lang="en-US" i="1" dirty="0"/>
              <a:t>BQ</a:t>
            </a:r>
            <a:r>
              <a:rPr lang="en-US" dirty="0"/>
              <a:t>	=	set of applications that access only </a:t>
            </a:r>
            <a:r>
              <a:rPr lang="en-US" i="1" dirty="0"/>
              <a:t>BA</a:t>
            </a:r>
          </a:p>
          <a:p>
            <a:pPr lvl="1">
              <a:lnSpc>
                <a:spcPct val="80000"/>
              </a:lnSpc>
              <a:buNone/>
              <a:tabLst>
                <a:tab pos="965150" algn="l"/>
                <a:tab pos="1320733" algn="l"/>
              </a:tabLst>
            </a:pPr>
            <a:r>
              <a:rPr lang="en-US" i="1" dirty="0"/>
              <a:t>OQ</a:t>
            </a:r>
            <a:r>
              <a:rPr lang="en-US" dirty="0"/>
              <a:t>	=	set of applications that access both </a:t>
            </a:r>
            <a:r>
              <a:rPr lang="en-US" i="1" dirty="0"/>
              <a:t>TA</a:t>
            </a:r>
            <a:r>
              <a:rPr lang="en-US" dirty="0"/>
              <a:t> and </a:t>
            </a:r>
            <a:r>
              <a:rPr lang="en-US" i="1" dirty="0"/>
              <a:t>BA</a:t>
            </a:r>
          </a:p>
          <a:p>
            <a:pPr>
              <a:lnSpc>
                <a:spcPct val="80000"/>
              </a:lnSpc>
              <a:buNone/>
              <a:tabLst>
                <a:tab pos="965150" algn="l"/>
                <a:tab pos="1320733" algn="l"/>
              </a:tabLst>
            </a:pPr>
            <a:r>
              <a:rPr lang="en-US" dirty="0"/>
              <a:t>and</a:t>
            </a:r>
          </a:p>
          <a:p>
            <a:pPr lvl="1">
              <a:lnSpc>
                <a:spcPct val="80000"/>
              </a:lnSpc>
              <a:buNone/>
              <a:tabLst>
                <a:tab pos="1130682" algn="l"/>
                <a:tab pos="1320431" algn="l"/>
              </a:tabLst>
            </a:pPr>
            <a:r>
              <a:rPr lang="en-US" i="1" dirty="0"/>
              <a:t>CTQ</a:t>
            </a:r>
            <a:r>
              <a:rPr lang="en-US" dirty="0"/>
              <a:t> =	total number of accesses to attributes by applications 		that access only </a:t>
            </a:r>
            <a:r>
              <a:rPr lang="en-US" i="1" dirty="0"/>
              <a:t>TA</a:t>
            </a:r>
          </a:p>
          <a:p>
            <a:pPr lvl="1">
              <a:lnSpc>
                <a:spcPct val="80000"/>
              </a:lnSpc>
              <a:buNone/>
              <a:tabLst>
                <a:tab pos="1130682" algn="l"/>
                <a:tab pos="1320431" algn="l"/>
              </a:tabLst>
            </a:pPr>
            <a:r>
              <a:rPr lang="en-US" i="1" dirty="0"/>
              <a:t>CBQ</a:t>
            </a:r>
            <a:r>
              <a:rPr lang="en-US" dirty="0"/>
              <a:t> =	total number of accesses to attributes by applications 		that access only </a:t>
            </a:r>
            <a:r>
              <a:rPr lang="en-US" i="1" dirty="0"/>
              <a:t>BA</a:t>
            </a:r>
          </a:p>
          <a:p>
            <a:pPr lvl="1">
              <a:lnSpc>
                <a:spcPct val="80000"/>
              </a:lnSpc>
              <a:buNone/>
              <a:tabLst>
                <a:tab pos="1130682" algn="l"/>
                <a:tab pos="1320431" algn="l"/>
              </a:tabLst>
            </a:pPr>
            <a:r>
              <a:rPr lang="en-US" i="1" dirty="0"/>
              <a:t>COQ</a:t>
            </a:r>
            <a:r>
              <a:rPr lang="en-US" dirty="0"/>
              <a:t> =	total number of accesses to attributes by applications 		that access both </a:t>
            </a:r>
            <a:r>
              <a:rPr lang="en-US" i="1" dirty="0"/>
              <a:t>TA</a:t>
            </a:r>
            <a:r>
              <a:rPr lang="en-US" dirty="0"/>
              <a:t> and </a:t>
            </a:r>
            <a:r>
              <a:rPr lang="en-US" i="1" dirty="0"/>
              <a:t>BA</a:t>
            </a:r>
          </a:p>
          <a:p>
            <a:pPr>
              <a:lnSpc>
                <a:spcPct val="80000"/>
              </a:lnSpc>
              <a:buNone/>
              <a:tabLst>
                <a:tab pos="1130682" algn="l"/>
                <a:tab pos="1320431" algn="l"/>
              </a:tabLst>
            </a:pPr>
            <a:r>
              <a:rPr lang="en-US" dirty="0"/>
              <a:t>Then find the point along the diagonal that maximizes</a:t>
            </a:r>
          </a:p>
        </p:txBody>
      </p:sp>
      <p:sp>
        <p:nvSpPr>
          <p:cNvPr id="93187" name="Rectangle 3"/>
          <p:cNvSpPr>
            <a:spLocks noGrp="1" noChangeArrowheads="1"/>
          </p:cNvSpPr>
          <p:nvPr>
            <p:ph type="title"/>
          </p:nvPr>
        </p:nvSpPr>
        <p:spPr>
          <a:noFill/>
          <a:ln/>
        </p:spPr>
        <p:txBody>
          <a:bodyPr/>
          <a:lstStyle/>
          <a:p>
            <a:r>
              <a:rPr lang="en-US"/>
              <a:t>VF – ALgorithm</a:t>
            </a:r>
          </a:p>
        </p:txBody>
      </p:sp>
      <p:sp>
        <p:nvSpPr>
          <p:cNvPr id="93188" name="Rectangle 4"/>
          <p:cNvSpPr>
            <a:spLocks noChangeArrowheads="1"/>
          </p:cNvSpPr>
          <p:nvPr/>
        </p:nvSpPr>
        <p:spPr bwMode="auto">
          <a:xfrm>
            <a:off x="2372432" y="605472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dirty="0">
                <a:solidFill>
                  <a:srgbClr val="000000"/>
                </a:solidFill>
                <a:latin typeface="Book Antiqua"/>
              </a:rPr>
              <a:t>  </a:t>
            </a:r>
          </a:p>
        </p:txBody>
      </p:sp>
      <p:sp>
        <p:nvSpPr>
          <p:cNvPr id="93189" name="Rectangle 5"/>
          <p:cNvSpPr>
            <a:spLocks noChangeArrowheads="1"/>
          </p:cNvSpPr>
          <p:nvPr/>
        </p:nvSpPr>
        <p:spPr bwMode="auto">
          <a:xfrm>
            <a:off x="2372432" y="6054725"/>
            <a:ext cx="301362" cy="371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828" i="1" dirty="0">
                <a:solidFill>
                  <a:srgbClr val="000000"/>
                </a:solidFill>
                <a:latin typeface="Book Antiqua"/>
              </a:rPr>
              <a:t>  </a:t>
            </a:r>
          </a:p>
        </p:txBody>
      </p:sp>
      <p:sp>
        <p:nvSpPr>
          <p:cNvPr id="93190" name="Rectangle 6"/>
          <p:cNvSpPr>
            <a:spLocks noChangeArrowheads="1"/>
          </p:cNvSpPr>
          <p:nvPr/>
        </p:nvSpPr>
        <p:spPr bwMode="auto">
          <a:xfrm>
            <a:off x="2578119" y="5555486"/>
            <a:ext cx="2199317" cy="392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6" tIns="44449" rIns="90486" bIns="44449">
            <a:spAutoFit/>
          </a:bodyPr>
          <a:lstStyle/>
          <a:p>
            <a:r>
              <a:rPr lang="en-US" sz="1969" i="1" dirty="0">
                <a:solidFill>
                  <a:srgbClr val="000000"/>
                </a:solidFill>
                <a:latin typeface="+mn-lt"/>
              </a:rPr>
              <a:t>CTQ</a:t>
            </a:r>
            <a:r>
              <a:rPr lang="en-US" sz="1969" dirty="0">
                <a:solidFill>
                  <a:srgbClr val="000000"/>
                </a:solidFill>
                <a:latin typeface="+mn-lt"/>
                <a:sym typeface="Symbol"/>
              </a:rPr>
              <a:t></a:t>
            </a:r>
            <a:r>
              <a:rPr lang="en-US" sz="1969" i="1" dirty="0">
                <a:solidFill>
                  <a:srgbClr val="000000"/>
                </a:solidFill>
                <a:latin typeface="+mn-lt"/>
              </a:rPr>
              <a:t>CBQ</a:t>
            </a:r>
            <a:r>
              <a:rPr lang="en-US" sz="1969" dirty="0">
                <a:solidFill>
                  <a:srgbClr val="000000"/>
                </a:solidFill>
                <a:latin typeface="+mn-lt"/>
                <a:sym typeface="Symbol"/>
              </a:rPr>
              <a:t></a:t>
            </a:r>
            <a:r>
              <a:rPr lang="en-US" sz="1969" i="1" dirty="0">
                <a:solidFill>
                  <a:srgbClr val="000000"/>
                </a:solidFill>
                <a:latin typeface="+mn-lt"/>
              </a:rPr>
              <a:t>COQ</a:t>
            </a:r>
            <a:r>
              <a:rPr lang="en-US" sz="1969" baseline="30000" dirty="0">
                <a:solidFill>
                  <a:srgbClr val="000000"/>
                </a:solidFill>
                <a:latin typeface="+mn-lt"/>
              </a:rPr>
              <a:t>2</a:t>
            </a:r>
          </a:p>
        </p:txBody>
      </p:sp>
      <p:sp>
        <p:nvSpPr>
          <p:cNvPr id="2" name="Footer Placeholder 1">
            <a:extLst>
              <a:ext uri="{FF2B5EF4-FFF2-40B4-BE49-F238E27FC236}">
                <a16:creationId xmlns:a16="http://schemas.microsoft.com/office/drawing/2014/main" id="{79E2424B-0CB5-FD4A-8180-73140F7E7343}"/>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5AFC59E-8E8A-9C4D-857E-B764D67C074C}"/>
              </a:ext>
            </a:extLst>
          </p:cNvPr>
          <p:cNvSpPr>
            <a:spLocks noGrp="1"/>
          </p:cNvSpPr>
          <p:nvPr>
            <p:ph type="sldNum" sz="quarter" idx="4"/>
          </p:nvPr>
        </p:nvSpPr>
        <p:spPr/>
        <p:txBody>
          <a:bodyPr/>
          <a:lstStyle/>
          <a:p>
            <a:fld id="{FD96158B-4539-3C43-9DE5-94C547866200}" type="slidenum">
              <a:rPr lang="en-US"/>
              <a:t>49</a:t>
            </a:fld>
            <a:endParaRPr lang="en-US"/>
          </a:p>
        </p:txBody>
      </p:sp>
    </p:spTree>
    <p:extLst>
      <p:ext uri="{BB962C8B-B14F-4D97-AF65-F5344CB8AC3E}">
        <p14:creationId xmlns:p14="http://schemas.microsoft.com/office/powerpoint/2010/main" val="26288663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a:noFill/>
          <a:ln/>
        </p:spPr>
        <p:txBody>
          <a:bodyPr/>
          <a:lstStyle/>
          <a:p>
            <a:pPr>
              <a:lnSpc>
                <a:spcPct val="100000"/>
              </a:lnSpc>
              <a:spcBef>
                <a:spcPct val="40000"/>
              </a:spcBef>
              <a:buFont typeface="Monotype Sorts" charset="0"/>
              <a:buNone/>
            </a:pPr>
            <a:r>
              <a:rPr lang="en-US" dirty="0"/>
              <a:t>Two problems :</a:t>
            </a:r>
          </a:p>
          <a:p>
            <a:pPr>
              <a:lnSpc>
                <a:spcPct val="100000"/>
              </a:lnSpc>
              <a:spcBef>
                <a:spcPct val="40000"/>
              </a:spcBef>
              <a:buSzPct val="95000"/>
              <a:buFont typeface="Monotype Sorts" charset="0"/>
              <a:buChar char=""/>
            </a:pPr>
            <a:r>
              <a:rPr lang="en-US" dirty="0"/>
              <a:t>Cluster forming in the middle of the </a:t>
            </a:r>
            <a:r>
              <a:rPr lang="en-US" i="1" dirty="0"/>
              <a:t>CA</a:t>
            </a:r>
            <a:r>
              <a:rPr lang="en-US" dirty="0"/>
              <a:t> matrix</a:t>
            </a:r>
          </a:p>
          <a:p>
            <a:pPr lvl="1">
              <a:lnSpc>
                <a:spcPct val="100000"/>
              </a:lnSpc>
              <a:spcBef>
                <a:spcPts val="600"/>
              </a:spcBef>
            </a:pPr>
            <a:r>
              <a:rPr lang="en-US" dirty="0"/>
              <a:t>Shift a row up and a column left and apply the algorithm to find the “best” partitioning point</a:t>
            </a:r>
          </a:p>
          <a:p>
            <a:pPr lvl="1">
              <a:lnSpc>
                <a:spcPct val="100000"/>
              </a:lnSpc>
              <a:spcBef>
                <a:spcPts val="600"/>
              </a:spcBef>
            </a:pPr>
            <a:r>
              <a:rPr lang="en-US" dirty="0"/>
              <a:t>Do this for all possible shifts</a:t>
            </a:r>
          </a:p>
          <a:p>
            <a:pPr lvl="1">
              <a:lnSpc>
                <a:spcPct val="100000"/>
              </a:lnSpc>
              <a:spcBef>
                <a:spcPts val="600"/>
              </a:spcBef>
            </a:pPr>
            <a:r>
              <a:rPr lang="en-US" dirty="0"/>
              <a:t>Cost </a:t>
            </a:r>
            <a:r>
              <a:rPr lang="en-US" i="1" dirty="0"/>
              <a:t>O</a:t>
            </a:r>
            <a:r>
              <a:rPr lang="en-US" dirty="0"/>
              <a:t>(</a:t>
            </a:r>
            <a:r>
              <a:rPr lang="en-US" i="1" dirty="0"/>
              <a:t>m</a:t>
            </a:r>
            <a:r>
              <a:rPr lang="en-US" baseline="30000" dirty="0"/>
              <a:t>2</a:t>
            </a:r>
            <a:r>
              <a:rPr lang="en-US" dirty="0"/>
              <a:t>)</a:t>
            </a:r>
          </a:p>
          <a:p>
            <a:pPr>
              <a:lnSpc>
                <a:spcPct val="100000"/>
              </a:lnSpc>
              <a:spcBef>
                <a:spcPct val="40000"/>
              </a:spcBef>
              <a:buSzPct val="95000"/>
              <a:buFont typeface="Monotype Sorts" charset="0"/>
              <a:buChar char=""/>
            </a:pPr>
            <a:r>
              <a:rPr lang="en-US" dirty="0"/>
              <a:t>More than two clusters</a:t>
            </a:r>
          </a:p>
          <a:p>
            <a:pPr lvl="1">
              <a:lnSpc>
                <a:spcPct val="100000"/>
              </a:lnSpc>
              <a:spcBef>
                <a:spcPts val="600"/>
              </a:spcBef>
            </a:pPr>
            <a:r>
              <a:rPr lang="en-US" i="1" dirty="0"/>
              <a:t>m</a:t>
            </a:r>
            <a:r>
              <a:rPr lang="en-US" dirty="0"/>
              <a:t>-way partitioning</a:t>
            </a:r>
          </a:p>
          <a:p>
            <a:pPr lvl="1">
              <a:lnSpc>
                <a:spcPct val="100000"/>
              </a:lnSpc>
              <a:spcBef>
                <a:spcPts val="600"/>
              </a:spcBef>
            </a:pPr>
            <a:r>
              <a:rPr lang="en-US" dirty="0"/>
              <a:t>try 1, 2, …, </a:t>
            </a:r>
            <a:r>
              <a:rPr lang="en-US" i="1" dirty="0"/>
              <a:t>m–</a:t>
            </a:r>
            <a:r>
              <a:rPr lang="en-US" dirty="0"/>
              <a:t>1 split points along diagonal and try to find the best point for each of these </a:t>
            </a:r>
          </a:p>
          <a:p>
            <a:pPr lvl="1">
              <a:lnSpc>
                <a:spcPct val="100000"/>
              </a:lnSpc>
              <a:spcBef>
                <a:spcPts val="600"/>
              </a:spcBef>
            </a:pPr>
            <a:r>
              <a:rPr lang="en-US" dirty="0"/>
              <a:t>Cost </a:t>
            </a:r>
            <a:r>
              <a:rPr lang="en-US" i="1" dirty="0"/>
              <a:t>O</a:t>
            </a:r>
            <a:r>
              <a:rPr lang="en-US" dirty="0"/>
              <a:t>(2</a:t>
            </a:r>
            <a:r>
              <a:rPr lang="en-US" i="1" baseline="30000" dirty="0"/>
              <a:t>m</a:t>
            </a:r>
            <a:r>
              <a:rPr lang="en-US" dirty="0"/>
              <a:t>)</a:t>
            </a:r>
          </a:p>
        </p:txBody>
      </p:sp>
      <p:sp>
        <p:nvSpPr>
          <p:cNvPr id="94211" name="Rectangle 3"/>
          <p:cNvSpPr>
            <a:spLocks noGrp="1" noChangeArrowheads="1"/>
          </p:cNvSpPr>
          <p:nvPr>
            <p:ph type="title"/>
          </p:nvPr>
        </p:nvSpPr>
        <p:spPr>
          <a:noFill/>
          <a:ln/>
        </p:spPr>
        <p:txBody>
          <a:bodyPr/>
          <a:lstStyle/>
          <a:p>
            <a:r>
              <a:rPr lang="en-US"/>
              <a:t>VF – Algorithm</a:t>
            </a:r>
          </a:p>
        </p:txBody>
      </p:sp>
      <p:sp>
        <p:nvSpPr>
          <p:cNvPr id="2" name="Footer Placeholder 1">
            <a:extLst>
              <a:ext uri="{FF2B5EF4-FFF2-40B4-BE49-F238E27FC236}">
                <a16:creationId xmlns:a16="http://schemas.microsoft.com/office/drawing/2014/main" id="{82ACD4EC-F817-594A-92C1-EE9D41120B5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933525F6-E040-0546-9361-171B9F45F470}"/>
              </a:ext>
            </a:extLst>
          </p:cNvPr>
          <p:cNvSpPr>
            <a:spLocks noGrp="1"/>
          </p:cNvSpPr>
          <p:nvPr>
            <p:ph type="sldNum" sz="quarter" idx="4"/>
          </p:nvPr>
        </p:nvSpPr>
        <p:spPr/>
        <p:txBody>
          <a:bodyPr/>
          <a:lstStyle/>
          <a:p>
            <a:fld id="{FD96158B-4539-3C43-9DE5-94C547866200}" type="slidenum">
              <a:rPr lang="en-US"/>
              <a:t>50</a:t>
            </a:fld>
            <a:endParaRPr lang="en-US"/>
          </a:p>
        </p:txBody>
      </p:sp>
    </p:spTree>
    <p:extLst>
      <p:ext uri="{BB962C8B-B14F-4D97-AF65-F5344CB8AC3E}">
        <p14:creationId xmlns:p14="http://schemas.microsoft.com/office/powerpoint/2010/main" val="1481645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title"/>
          </p:nvPr>
        </p:nvSpPr>
        <p:spPr>
          <a:noFill/>
          <a:ln/>
        </p:spPr>
        <p:txBody>
          <a:bodyPr/>
          <a:lstStyle/>
          <a:p>
            <a:r>
              <a:rPr lang="en-US"/>
              <a:t>VF – Correctness</a:t>
            </a:r>
          </a:p>
        </p:txBody>
      </p:sp>
      <p:sp>
        <p:nvSpPr>
          <p:cNvPr id="95234" name="Rectangle 2"/>
          <p:cNvSpPr>
            <a:spLocks noGrp="1" noChangeArrowheads="1"/>
          </p:cNvSpPr>
          <p:nvPr>
            <p:ph idx="1"/>
          </p:nvPr>
        </p:nvSpPr>
        <p:spPr>
          <a:xfrm>
            <a:off x="457200" y="1484784"/>
            <a:ext cx="8229600" cy="4709120"/>
          </a:xfrm>
          <a:noFill/>
          <a:ln/>
        </p:spPr>
        <p:txBody>
          <a:bodyPr/>
          <a:lstStyle/>
          <a:p>
            <a:pPr marL="9525" indent="9525">
              <a:lnSpc>
                <a:spcPct val="100000"/>
              </a:lnSpc>
              <a:buFont typeface="Monotype Sorts" charset="0"/>
              <a:buNone/>
            </a:pPr>
            <a:r>
              <a:rPr lang="en-US" dirty="0"/>
              <a:t>A relation </a:t>
            </a:r>
            <a:r>
              <a:rPr lang="en-US" i="1" dirty="0"/>
              <a:t>R</a:t>
            </a:r>
            <a:r>
              <a:rPr lang="en-US" dirty="0"/>
              <a:t>, defined over attribute set </a:t>
            </a:r>
            <a:r>
              <a:rPr lang="en-US" i="1" dirty="0"/>
              <a:t>A </a:t>
            </a:r>
            <a:r>
              <a:rPr lang="en-US" dirty="0"/>
              <a:t>and key </a:t>
            </a:r>
            <a:r>
              <a:rPr lang="en-US" i="1" dirty="0"/>
              <a:t>K</a:t>
            </a:r>
            <a:r>
              <a:rPr lang="en-US" dirty="0"/>
              <a:t>, generates the vertical partitioning </a:t>
            </a:r>
            <a:r>
              <a:rPr lang="en-US" i="1" dirty="0"/>
              <a:t>F</a:t>
            </a:r>
            <a:r>
              <a:rPr lang="en-US" i="1" baseline="-25000" dirty="0"/>
              <a:t>R</a:t>
            </a:r>
            <a:r>
              <a:rPr lang="en-US" dirty="0"/>
              <a:t> = {</a:t>
            </a:r>
            <a:r>
              <a:rPr lang="en-US" i="1" dirty="0"/>
              <a:t>R</a:t>
            </a:r>
            <a:r>
              <a:rPr lang="en-US" baseline="-25000" dirty="0"/>
              <a:t>1</a:t>
            </a:r>
            <a:r>
              <a:rPr lang="en-US" dirty="0"/>
              <a:t>, </a:t>
            </a:r>
            <a:r>
              <a:rPr lang="en-US" i="1" dirty="0"/>
              <a:t>R</a:t>
            </a:r>
            <a:r>
              <a:rPr lang="en-US" baseline="-25000" dirty="0"/>
              <a:t>2</a:t>
            </a:r>
            <a:r>
              <a:rPr lang="en-US" dirty="0"/>
              <a:t>, …, </a:t>
            </a:r>
            <a:r>
              <a:rPr lang="en-US" i="1" dirty="0" err="1"/>
              <a:t>R</a:t>
            </a:r>
            <a:r>
              <a:rPr lang="en-US" i="1" baseline="-25000" dirty="0" err="1"/>
              <a:t>r</a:t>
            </a:r>
            <a:r>
              <a:rPr lang="en-US" dirty="0"/>
              <a:t>}.</a:t>
            </a:r>
          </a:p>
          <a:p>
            <a:pPr>
              <a:lnSpc>
                <a:spcPct val="100000"/>
              </a:lnSpc>
            </a:pPr>
            <a:r>
              <a:rPr lang="en-US" dirty="0">
                <a:solidFill>
                  <a:schemeClr val="tx2"/>
                </a:solidFill>
              </a:rPr>
              <a:t>Completeness</a:t>
            </a:r>
            <a:endParaRPr lang="en-US" dirty="0"/>
          </a:p>
          <a:p>
            <a:pPr lvl="1">
              <a:lnSpc>
                <a:spcPct val="100000"/>
              </a:lnSpc>
            </a:pPr>
            <a:r>
              <a:rPr lang="en-US" dirty="0"/>
              <a:t>The following should be true for </a:t>
            </a:r>
            <a:r>
              <a:rPr lang="en-US" i="1" dirty="0"/>
              <a:t>A</a:t>
            </a:r>
            <a:r>
              <a:rPr lang="en-US" dirty="0"/>
              <a:t>:</a:t>
            </a:r>
          </a:p>
          <a:p>
            <a:pPr lvl="4">
              <a:lnSpc>
                <a:spcPct val="100000"/>
              </a:lnSpc>
              <a:buFontTx/>
              <a:buNone/>
            </a:pPr>
            <a:r>
              <a:rPr lang="en-US" sz="1617" i="1" dirty="0"/>
              <a:t>A</a:t>
            </a:r>
            <a:r>
              <a:rPr lang="en-US" sz="1617" dirty="0"/>
              <a:t> = </a:t>
            </a:r>
            <a:r>
              <a:rPr lang="en-US" sz="2250" dirty="0">
                <a:latin typeface="Symbol" charset="0"/>
                <a:sym typeface="Symbol"/>
              </a:rPr>
              <a:t></a:t>
            </a:r>
            <a:r>
              <a:rPr lang="en-US" sz="1617" dirty="0"/>
              <a:t> </a:t>
            </a:r>
            <a:r>
              <a:rPr lang="en-US" sz="1617" i="1" dirty="0" err="1"/>
              <a:t>A</a:t>
            </a:r>
            <a:r>
              <a:rPr lang="en-US" sz="1617" i="1" baseline="-25000" dirty="0" err="1"/>
              <a:t>R</a:t>
            </a:r>
            <a:r>
              <a:rPr lang="en-US" sz="1617" i="1" baseline="-50000" dirty="0" err="1"/>
              <a:t>i</a:t>
            </a:r>
            <a:endParaRPr lang="en-US" sz="1617" i="1" dirty="0"/>
          </a:p>
          <a:p>
            <a:pPr>
              <a:lnSpc>
                <a:spcPct val="100000"/>
              </a:lnSpc>
            </a:pPr>
            <a:r>
              <a:rPr lang="en-US" dirty="0">
                <a:solidFill>
                  <a:schemeClr val="tx2"/>
                </a:solidFill>
              </a:rPr>
              <a:t>Reconstruction</a:t>
            </a:r>
            <a:endParaRPr lang="en-US" dirty="0"/>
          </a:p>
          <a:p>
            <a:pPr lvl="1">
              <a:lnSpc>
                <a:spcPct val="100000"/>
              </a:lnSpc>
            </a:pPr>
            <a:r>
              <a:rPr lang="en-US" dirty="0"/>
              <a:t>Reconstruction can be achieved by</a:t>
            </a:r>
          </a:p>
          <a:p>
            <a:pPr lvl="4">
              <a:lnSpc>
                <a:spcPct val="100000"/>
              </a:lnSpc>
              <a:buFontTx/>
              <a:buNone/>
            </a:pPr>
            <a:r>
              <a:rPr lang="en-US" sz="1617" i="1" dirty="0"/>
              <a:t>R</a:t>
            </a:r>
            <a:r>
              <a:rPr lang="en-US" sz="1617" dirty="0"/>
              <a:t> = </a:t>
            </a:r>
            <a:r>
              <a:rPr lang="en-US" sz="2250" dirty="0">
                <a:latin typeface="MS PGothic"/>
                <a:ea typeface="MS PGothic"/>
              </a:rPr>
              <a:t>⋈</a:t>
            </a:r>
            <a:r>
              <a:rPr lang="en-US" sz="1617" i="1" baseline="-25000" dirty="0"/>
              <a:t>K</a:t>
            </a:r>
            <a:r>
              <a:rPr lang="en-US" sz="1828" dirty="0">
                <a:latin typeface="NSymbol" charset="0"/>
              </a:rPr>
              <a:t> </a:t>
            </a:r>
            <a:r>
              <a:rPr lang="en-US" sz="1617" i="1" dirty="0"/>
              <a:t>R</a:t>
            </a:r>
            <a:r>
              <a:rPr lang="en-US" sz="1617" i="1" baseline="-25000" dirty="0"/>
              <a:t>i</a:t>
            </a:r>
            <a:r>
              <a:rPr lang="en-US" sz="1617" i="1" dirty="0"/>
              <a:t>, </a:t>
            </a:r>
            <a:r>
              <a:rPr lang="en-US" sz="1617" dirty="0">
                <a:latin typeface="Symbol" charset="0"/>
                <a:sym typeface="Symbol"/>
              </a:rPr>
              <a:t></a:t>
            </a:r>
            <a:r>
              <a:rPr lang="en-US" sz="1617" i="1" dirty="0"/>
              <a:t>R</a:t>
            </a:r>
            <a:r>
              <a:rPr lang="en-US" sz="1617" i="1" baseline="-25000" dirty="0"/>
              <a:t>i</a:t>
            </a:r>
            <a:r>
              <a:rPr lang="en-US" sz="1617" dirty="0"/>
              <a:t> </a:t>
            </a:r>
            <a:r>
              <a:rPr lang="en-US" sz="1617" dirty="0">
                <a:latin typeface="Symbol" charset="0"/>
                <a:sym typeface="Symbol"/>
              </a:rPr>
              <a:t> </a:t>
            </a:r>
            <a:r>
              <a:rPr lang="en-US" sz="1617" i="1" dirty="0"/>
              <a:t>F</a:t>
            </a:r>
            <a:r>
              <a:rPr lang="en-US" sz="1617" i="1" baseline="-25000" dirty="0"/>
              <a:t>R    </a:t>
            </a:r>
            <a:endParaRPr lang="en-US" sz="1617" i="1" dirty="0"/>
          </a:p>
          <a:p>
            <a:pPr>
              <a:lnSpc>
                <a:spcPct val="100000"/>
              </a:lnSpc>
            </a:pPr>
            <a:r>
              <a:rPr lang="en-US" dirty="0" err="1">
                <a:solidFill>
                  <a:schemeClr val="tx2"/>
                </a:solidFill>
              </a:rPr>
              <a:t>Disjointness</a:t>
            </a:r>
            <a:endParaRPr lang="en-US" dirty="0"/>
          </a:p>
          <a:p>
            <a:pPr lvl="1">
              <a:lnSpc>
                <a:spcPct val="100000"/>
              </a:lnSpc>
              <a:spcBef>
                <a:spcPts val="300"/>
              </a:spcBef>
            </a:pPr>
            <a:r>
              <a:rPr lang="en-US" dirty="0"/>
              <a:t>TID's are not considered to be overlapping since they are maintained by the system</a:t>
            </a:r>
          </a:p>
          <a:p>
            <a:pPr lvl="1">
              <a:lnSpc>
                <a:spcPct val="100000"/>
              </a:lnSpc>
              <a:spcBef>
                <a:spcPts val="300"/>
              </a:spcBef>
            </a:pPr>
            <a:r>
              <a:rPr lang="en-US" dirty="0"/>
              <a:t>Duplicated keys are not considered to be overlapping</a:t>
            </a:r>
          </a:p>
        </p:txBody>
      </p:sp>
      <p:sp>
        <p:nvSpPr>
          <p:cNvPr id="2" name="Footer Placeholder 1">
            <a:extLst>
              <a:ext uri="{FF2B5EF4-FFF2-40B4-BE49-F238E27FC236}">
                <a16:creationId xmlns:a16="http://schemas.microsoft.com/office/drawing/2014/main" id="{A4D327EC-9CA5-8F43-AC21-3C51AA2612D8}"/>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0CE486E0-E055-7440-92CA-37A3D96C8EA8}"/>
              </a:ext>
            </a:extLst>
          </p:cNvPr>
          <p:cNvSpPr>
            <a:spLocks noGrp="1"/>
          </p:cNvSpPr>
          <p:nvPr>
            <p:ph type="sldNum" sz="quarter" idx="4"/>
          </p:nvPr>
        </p:nvSpPr>
        <p:spPr/>
        <p:txBody>
          <a:bodyPr/>
          <a:lstStyle/>
          <a:p>
            <a:fld id="{FD96158B-4539-3C43-9DE5-94C547866200}" type="slidenum">
              <a:rPr lang="en-US"/>
              <a:t>51</a:t>
            </a:fld>
            <a:endParaRPr lang="en-US"/>
          </a:p>
        </p:txBody>
      </p:sp>
    </p:spTree>
    <p:extLst>
      <p:ext uri="{BB962C8B-B14F-4D97-AF65-F5344CB8AC3E}">
        <p14:creationId xmlns:p14="http://schemas.microsoft.com/office/powerpoint/2010/main" val="14360383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noFill/>
          <a:ln/>
        </p:spPr>
        <p:txBody>
          <a:bodyPr/>
          <a:lstStyle/>
          <a:p>
            <a:r>
              <a:rPr lang="en-US"/>
              <a:t>Hybrid Fragmentation</a:t>
            </a:r>
          </a:p>
        </p:txBody>
      </p:sp>
      <p:sp>
        <p:nvSpPr>
          <p:cNvPr id="96270" name="Rectangle 14"/>
          <p:cNvSpPr>
            <a:spLocks noChangeArrowheads="1"/>
          </p:cNvSpPr>
          <p:nvPr/>
        </p:nvSpPr>
        <p:spPr bwMode="auto">
          <a:xfrm>
            <a:off x="3355975" y="5203826"/>
            <a:ext cx="3825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39" tIns="45719" rIns="91439" bIns="45719" anchor="ctr"/>
          <a:lstStyle/>
          <a:p>
            <a:endParaRPr lang="en-US" sz="1687" dirty="0">
              <a:latin typeface="Book Antiqua"/>
            </a:endParaRPr>
          </a:p>
        </p:txBody>
      </p:sp>
      <p:sp>
        <p:nvSpPr>
          <p:cNvPr id="2" name="Footer Placeholder 1">
            <a:extLst>
              <a:ext uri="{FF2B5EF4-FFF2-40B4-BE49-F238E27FC236}">
                <a16:creationId xmlns:a16="http://schemas.microsoft.com/office/drawing/2014/main" id="{31188BB2-BA2A-C945-B961-9ED8163A9056}"/>
              </a:ext>
            </a:extLst>
          </p:cNvPr>
          <p:cNvSpPr>
            <a:spLocks noGrp="1"/>
          </p:cNvSpPr>
          <p:nvPr>
            <p:ph type="ftr" sz="quarter" idx="3"/>
          </p:nvPr>
        </p:nvSpPr>
        <p:spPr/>
        <p:txBody>
          <a:bodyPr/>
          <a:lstStyle/>
          <a:p>
            <a:r>
              <a:rPr lang="en-US"/>
              <a:t>© 2020, M.T. Özsu &amp; P. Valduriez</a:t>
            </a:r>
            <a:endParaRPr lang="en-US" dirty="0"/>
          </a:p>
        </p:txBody>
      </p:sp>
      <p:sp>
        <p:nvSpPr>
          <p:cNvPr id="3" name="Slide Number Placeholder 2">
            <a:extLst>
              <a:ext uri="{FF2B5EF4-FFF2-40B4-BE49-F238E27FC236}">
                <a16:creationId xmlns:a16="http://schemas.microsoft.com/office/drawing/2014/main" id="{75E440E6-514F-5546-82B8-EB2660934DE7}"/>
              </a:ext>
            </a:extLst>
          </p:cNvPr>
          <p:cNvSpPr>
            <a:spLocks noGrp="1"/>
          </p:cNvSpPr>
          <p:nvPr>
            <p:ph type="sldNum" sz="quarter" idx="4"/>
          </p:nvPr>
        </p:nvSpPr>
        <p:spPr/>
        <p:txBody>
          <a:bodyPr/>
          <a:lstStyle/>
          <a:p>
            <a:fld id="{FD96158B-4539-3C43-9DE5-94C547866200}" type="slidenum">
              <a:rPr lang="en-US"/>
              <a:t>52</a:t>
            </a:fld>
            <a:endParaRPr lang="en-US"/>
          </a:p>
        </p:txBody>
      </p:sp>
      <p:pic>
        <p:nvPicPr>
          <p:cNvPr id="5" name="Picture 4" descr="A picture containing object, clock&#10;&#10;Description automatically generated">
            <a:extLst>
              <a:ext uri="{FF2B5EF4-FFF2-40B4-BE49-F238E27FC236}">
                <a16:creationId xmlns:a16="http://schemas.microsoft.com/office/drawing/2014/main" id="{DFE99A3E-01CF-564B-90ED-5E5A1D3F102E}"/>
              </a:ext>
            </a:extLst>
          </p:cNvPr>
          <p:cNvPicPr>
            <a:picLocks noChangeAspect="1"/>
          </p:cNvPicPr>
          <p:nvPr/>
        </p:nvPicPr>
        <p:blipFill>
          <a:blip r:embed="R1aa3c83535244a9e"/>
          <a:stretch>
            <a:fillRect/>
          </a:stretch>
        </p:blipFill>
        <p:spPr>
          <a:xfrm>
            <a:off x="2267744" y="1880828"/>
            <a:ext cx="5263785" cy="3096344"/>
          </a:xfrm>
          <a:prstGeom prst="rect">
            <a:avLst/>
          </a:prstGeom>
        </p:spPr>
      </p:pic>
    </p:spTree>
    <p:extLst>
      <p:ext uri="{BB962C8B-B14F-4D97-AF65-F5344CB8AC3E}">
        <p14:creationId xmlns:p14="http://schemas.microsoft.com/office/powerpoint/2010/main" val="4158665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218F6-4797-8C4C-B630-B7AE6992875B}"/>
              </a:ext>
            </a:extLst>
          </p:cNvPr>
          <p:cNvSpPr>
            <a:spLocks noGrp="1"/>
          </p:cNvSpPr>
          <p:nvPr>
            <p:ph type="title"/>
          </p:nvPr>
        </p:nvSpPr>
        <p:spPr/>
        <p:txBody>
          <a:bodyPr/>
          <a:lstStyle/>
          <a:p>
            <a:r>
              <a:rPr lang="en-US" dirty="0"/>
              <a:t>Reconstruction of HF</a:t>
            </a:r>
          </a:p>
        </p:txBody>
      </p:sp>
      <p:pic>
        <p:nvPicPr>
          <p:cNvPr id="7" name="Content Placeholder 6" descr="A picture containing object&#10;&#10;Description automatically generated">
            <a:extLst>
              <a:ext uri="{FF2B5EF4-FFF2-40B4-BE49-F238E27FC236}">
                <a16:creationId xmlns:a16="http://schemas.microsoft.com/office/drawing/2014/main" id="{F8AF1489-2ED3-8643-B22F-1360D29213DF}"/>
              </a:ext>
            </a:extLst>
          </p:cNvPr>
          <p:cNvPicPr>
            <a:picLocks noGrp="1" noChangeAspect="1"/>
          </p:cNvPicPr>
          <p:nvPr>
            <p:ph idx="1"/>
          </p:nvPr>
        </p:nvPicPr>
        <p:blipFill>
          <a:blip r:embed="Rdcf4808e917246af"/>
          <a:stretch>
            <a:fillRect/>
          </a:stretch>
        </p:blipFill>
        <p:spPr>
          <a:xfrm>
            <a:off x="2299269" y="1916832"/>
            <a:ext cx="5520613" cy="3312368"/>
          </a:xfrm>
        </p:spPr>
      </p:pic>
      <p:sp>
        <p:nvSpPr>
          <p:cNvPr id="4" name="Footer Placeholder 3">
            <a:extLst>
              <a:ext uri="{FF2B5EF4-FFF2-40B4-BE49-F238E27FC236}">
                <a16:creationId xmlns:a16="http://schemas.microsoft.com/office/drawing/2014/main" id="{C40CCCCC-E191-1A4F-B064-7B6E4043D3BD}"/>
              </a:ext>
            </a:extLst>
          </p:cNvPr>
          <p:cNvSpPr>
            <a:spLocks noGrp="1"/>
          </p:cNvSpPr>
          <p:nvPr>
            <p:ph type="ftr" sz="quarter" idx="3"/>
          </p:nvPr>
        </p:nvSpPr>
        <p:spPr/>
        <p:txBody>
          <a:bodyPr/>
          <a:lstStyle/>
          <a:p>
            <a:r>
              <a:rPr lang="en-US"/>
              <a:t>© 2020, M.T. Özsu &amp; P. Valduriez</a:t>
            </a:r>
            <a:endParaRPr lang="en-US" dirty="0"/>
          </a:p>
        </p:txBody>
      </p:sp>
      <p:sp>
        <p:nvSpPr>
          <p:cNvPr id="5" name="Slide Number Placeholder 4">
            <a:extLst>
              <a:ext uri="{FF2B5EF4-FFF2-40B4-BE49-F238E27FC236}">
                <a16:creationId xmlns:a16="http://schemas.microsoft.com/office/drawing/2014/main" id="{7F05101F-6B42-064D-84D5-C3E9C6A27C72}"/>
              </a:ext>
            </a:extLst>
          </p:cNvPr>
          <p:cNvSpPr>
            <a:spLocks noGrp="1"/>
          </p:cNvSpPr>
          <p:nvPr>
            <p:ph type="sldNum" sz="quarter" idx="4"/>
          </p:nvPr>
        </p:nvSpPr>
        <p:spPr/>
        <p:txBody>
          <a:bodyPr/>
          <a:lstStyle/>
          <a:p>
            <a:fld id="{FD96158B-4539-3C43-9DE5-94C547866200}" type="slidenum">
              <a:rPr lang="en-US"/>
              <a:t>53</a:t>
            </a:fld>
            <a:endParaRPr lang="en-US"/>
          </a:p>
        </p:txBody>
      </p:sp>
    </p:spTree>
    <p:extLst>
      <p:ext uri="{BB962C8B-B14F-4D97-AF65-F5344CB8AC3E}">
        <p14:creationId xmlns:p14="http://schemas.microsoft.com/office/powerpoint/2010/main" val="459037011"/>
      </p:ext>
    </p:extLst>
  </p:cSld>
  <p:clrMapOvr>
    <a:masterClrMapping/>
  </p:clrMapOvr>
</p:sld>
</file>

<file path=docProps/app.xml><?xml version="1.0" encoding="utf-8"?>
<Properties xmlns="http://schemas.openxmlformats.org/officeDocument/2006/extended-properties" xmlns:vt="http://schemas.openxmlformats.org/officeDocument/2006/docPropsVTypes">
  <Template>Office Theme</Template>
  <TotalTime>1435</TotalTime>
  <Words>1719</Words>
  <Application>Microsoft Macintosh PowerPoint</Application>
  <PresentationFormat>On-screen Show (4:3)</PresentationFormat>
  <Paragraphs>375</Paragraphs>
  <Slides>46</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ＭＳ Ｐゴシック</vt:lpstr>
      <vt:lpstr>Arial</vt:lpstr>
      <vt:lpstr>Book Antiqua</vt:lpstr>
      <vt:lpstr>Calibri</vt:lpstr>
      <vt:lpstr>Courier New</vt:lpstr>
      <vt:lpstr>Monotype Sorts</vt:lpstr>
      <vt:lpstr>Palatino</vt:lpstr>
      <vt:lpstr>Wingdings</vt:lpstr>
      <vt:lpstr>Office Theme</vt:lpstr>
      <vt:lpstr>Principles of Distributed Database Systems</vt:lpstr>
      <vt:lpstr>Outline</vt:lpstr>
      <vt:lpstr>Outline</vt:lpstr>
      <vt:lpstr>Distributed Computing</vt:lpstr>
      <vt:lpstr>Current Distribution – Geographically Distributed Data Centers</vt:lpstr>
      <vt:lpstr>What is a Distributed Database System?</vt:lpstr>
      <vt:lpstr>What is not a DDBS?</vt:lpstr>
      <vt:lpstr>Distributed DBMS Environment</vt:lpstr>
      <vt:lpstr>Implicit Assumptions</vt:lpstr>
      <vt:lpstr>Important Point</vt:lpstr>
      <vt:lpstr>Outline</vt:lpstr>
      <vt:lpstr>History – File Systems</vt:lpstr>
      <vt:lpstr>History – Database Management</vt:lpstr>
      <vt:lpstr>History – Early Distribution</vt:lpstr>
      <vt:lpstr>History – Client/Server</vt:lpstr>
      <vt:lpstr>History – Data Integration</vt:lpstr>
      <vt:lpstr>History – Cloud Computing</vt:lpstr>
      <vt:lpstr>Data Delivery Alternatives</vt:lpstr>
      <vt:lpstr>Outline</vt:lpstr>
      <vt:lpstr>Distributed DBMS Promises</vt:lpstr>
      <vt:lpstr>Transparency</vt:lpstr>
      <vt:lpstr>Example</vt:lpstr>
      <vt:lpstr>Transparent Access</vt:lpstr>
      <vt:lpstr>Distributed Database - User View</vt:lpstr>
      <vt:lpstr>Distributed DBMS - Reality</vt:lpstr>
      <vt:lpstr>Types of Transparency</vt:lpstr>
      <vt:lpstr>Reliability Through Transactions</vt:lpstr>
      <vt:lpstr>Potentially Improved Performance</vt:lpstr>
      <vt:lpstr>Scalability</vt:lpstr>
      <vt:lpstr>Outline</vt:lpstr>
      <vt:lpstr>Distributed DBMS Issues</vt:lpstr>
      <vt:lpstr>Distributed DBMS Issues</vt:lpstr>
      <vt:lpstr>Distributed DBMS Issues</vt:lpstr>
      <vt:lpstr>Related Issues</vt:lpstr>
      <vt:lpstr>Outline</vt:lpstr>
      <vt:lpstr>DBMS Implementation Alternatives</vt:lpstr>
      <vt:lpstr>Dimensions of the Problem</vt:lpstr>
      <vt:lpstr>Client/Server Architecture</vt:lpstr>
      <vt:lpstr>Advantages of Client-Server Architectures</vt:lpstr>
      <vt:lpstr>Database Server</vt:lpstr>
      <vt:lpstr>Distributed Database Servers</vt:lpstr>
      <vt:lpstr>Peer-to-Peer Component Architecture</vt:lpstr>
      <vt:lpstr>MDBS Components &amp; Execution</vt:lpstr>
      <vt:lpstr>Mediator/Wrapper Architecture</vt:lpstr>
      <vt:lpstr>Cloud Computing</vt:lpstr>
      <vt:lpstr>Simplified Cloud Architecture</vt:lpstr>
    </vt:vector>
  </TitlesOfParts>
  <Company/>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Principles of Distributed Database Systems</dc:title>
  <dc:creator>Tamer Ozsu</dc:creator>
  <lastModifiedBy>Tamer Ozsu</lastModifiedBy>
  <revision>18</revision>
  <dcterms:created xsi:type="dcterms:W3CDTF">2020-02-05T23:19:38.0000000Z</dcterms:created>
  <dcterms:modified xsi:type="dcterms:W3CDTF">2025-07-12T09:08:01.2280000Z</dcterms:modified>
</coreProperties>
</file>